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EE1F2-B38D-4A9B-A7F5-2C7234B275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D9DE4D-4AE4-48B6-8536-E34591ADA2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FA79D4-D987-4D52-938D-DC17FE5B4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C2E7-106A-47C4-B871-D3B4EE9916D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A6661-DC4A-4077-B8E4-01F7B5897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3016D-41B5-4D19-8E7C-2644E2536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1CA4-88F7-420F-B5E8-88877EB88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326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96059-12AE-4AAA-9DBE-FCEAE619E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2DFD4E-FA8C-435C-A61F-82FBA64ED4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335D3-7EB8-43D7-8EFD-FB268825D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C2E7-106A-47C4-B871-D3B4EE9916D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52BB03-BCD1-4FCA-964A-41D13ABD9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9BB215-1DB7-444F-BD93-EF8249F21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1CA4-88F7-420F-B5E8-88877EB88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59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F8F03C-4773-48B1-AB34-0C7368A5DA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9A0D26-F8CF-4242-999C-89E65949C0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E6268-4353-4149-BC8E-50D40BC98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C2E7-106A-47C4-B871-D3B4EE9916D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1DA78D-785E-440B-BE3E-707A7BB2A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6EDF5-269D-45E0-8B04-E3B4EDBBD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1CA4-88F7-420F-B5E8-88877EB88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2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03CC9-5233-4EF9-AC90-DF925ED48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03CBE-470C-4C56-A141-D4D69B294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89ACC4-DB2E-4C1F-9AFC-0BF822577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C2E7-106A-47C4-B871-D3B4EE9916D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E2582-9A16-4A42-8A29-F28B7B12B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66AC0D-3831-408F-ABD0-6AA35956F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1CA4-88F7-420F-B5E8-88877EB88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577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809CE-8DE5-4CA2-A927-4F853C3DF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15B8A8-72FC-4EBE-8D03-96192E929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D869BD-1E3C-478F-97CC-78F20519B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C2E7-106A-47C4-B871-D3B4EE9916D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9B5DDD-374B-4008-8AAE-ED4875C35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CA5C3-522E-4C0B-B30B-C62F7A55F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1CA4-88F7-420F-B5E8-88877EB88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1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752C1-A0DB-4ACA-8B15-DB930E050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2AC5F-9F4F-4477-91AB-51F41CAD2A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C637FF-33C2-48A3-9F75-599CA39A56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29705E-FC25-46A3-B0E3-056006F5F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C2E7-106A-47C4-B871-D3B4EE9916D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532E58-CD81-4DED-AE21-22AD4E1B0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9E2526-79EE-4B5F-B845-0E55434AD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1CA4-88F7-420F-B5E8-88877EB88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75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79CBF-3766-4935-A560-93A14DA85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9592B-B405-4854-A361-23B7677484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E85725-BBB1-4E9D-A892-9BE4D7876A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7C6026-FDF4-4772-A24C-86EF1573D5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C29747-BB5C-436A-97F3-9CADCBE3C9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347DF4-A8A9-4F65-95E6-2603DDFB8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C2E7-106A-47C4-B871-D3B4EE9916D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8A4BA2-54F2-4035-9341-3E06F81EB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BDA80F-C762-4F20-8EFF-D30DF4013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1CA4-88F7-420F-B5E8-88877EB88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546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B0794-11D7-4764-9620-AFD35D39C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9434E6-455E-4A8C-851E-501E958E6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C2E7-106A-47C4-B871-D3B4EE9916D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F66976-8582-4D24-9952-522C414BA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ECE170-D04A-490F-9C24-CA442FF56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1CA4-88F7-420F-B5E8-88877EB88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40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87FE79-2E19-4032-A6E5-29E3BB406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C2E7-106A-47C4-B871-D3B4EE9916D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85563A-6227-4645-B0DA-17D684411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566A55-E92F-47F0-9D0E-0697B79A1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1CA4-88F7-420F-B5E8-88877EB88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219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CBE5B-EB2C-4EF3-B0F6-A8B17FB3E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AE645-4D60-4CD6-B4FF-03536CD9E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779EE7-0FA7-4A6A-BB2A-FE1E4E7452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866F97-4419-4CCD-958C-8775D8944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C2E7-106A-47C4-B871-D3B4EE9916D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CDBD10-AF77-4EA4-8AF8-1BB207E8A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7DB681-D091-405C-AE3F-1C3CE01EE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1CA4-88F7-420F-B5E8-88877EB88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560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BBD05-C63A-429E-AE4C-608E78ABF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3F180F-E8B8-4AF5-AD7B-3F5BE3A900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A26628-9011-4FFB-924F-DC0BA11AC0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101F54-305A-4D06-9187-4A6E42C3C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C2E7-106A-47C4-B871-D3B4EE9916D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68755-0ECC-4D72-B4DC-43496E26A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127CC3-8F5B-4BEE-86D8-4C647181A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B1CA4-88F7-420F-B5E8-88877EB88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65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BB66B6-863A-404D-8E30-7CC73F839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531D6D-FDFF-4455-9966-C9C80A051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75D21-3A40-4070-9FAF-B58D16C72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8C2E7-106A-47C4-B871-D3B4EE9916D7}" type="datetimeFigureOut">
              <a:rPr lang="en-US" smtClean="0"/>
              <a:t>9/6/2024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9432EA-AC86-42EF-842A-154F69E711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F28622-1B9F-40BF-B17C-40A4EAC985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B1CA4-88F7-420F-B5E8-88877EB88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413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phtracking.cdc.gov/Applications/HeatRisk/" TargetMode="External"/><Relationship Id="rId3" Type="http://schemas.openxmlformats.org/officeDocument/2006/relationships/hyperlink" Target="https://nowcoast.noaa.gov/" TargetMode="External"/><Relationship Id="rId7" Type="http://schemas.openxmlformats.org/officeDocument/2006/relationships/hyperlink" Target="https://fire.airnow.gov/" TargetMode="External"/><Relationship Id="rId2" Type="http://schemas.openxmlformats.org/officeDocument/2006/relationships/hyperlink" Target="https://tools.oregonexplorer.info/OE_HtmlViewer/index.html?viewer=hazard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pa.gov/ejscreen" TargetMode="External"/><Relationship Id="rId5" Type="http://schemas.openxmlformats.org/officeDocument/2006/relationships/hyperlink" Target="https://www.drought.gov/states/oregon" TargetMode="External"/><Relationship Id="rId10" Type="http://schemas.openxmlformats.org/officeDocument/2006/relationships/hyperlink" Target="https://www.wrh.noaa.gov/wrh/heatrisk/" TargetMode="External"/><Relationship Id="rId4" Type="http://schemas.openxmlformats.org/officeDocument/2006/relationships/hyperlink" Target="https://resilience.climate.gov/pages/hazards#real-time-data" TargetMode="External"/><Relationship Id="rId9" Type="http://schemas.openxmlformats.org/officeDocument/2006/relationships/hyperlink" Target="https://ephtracking.cdc.gov/Applications/heatTracke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BF8E9-974C-475C-8A3F-D257E09169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Climate Hazards &amp; Resources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9C11A6-D968-45F7-8D86-F52E8E2DA8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Marianne Seifert</a:t>
            </a:r>
          </a:p>
          <a:p>
            <a:r>
              <a:rPr lang="en-US" dirty="0"/>
              <a:t>Lincoln County Public Health </a:t>
            </a:r>
          </a:p>
          <a:p>
            <a:r>
              <a:rPr lang="en-US" dirty="0"/>
              <a:t>September 7, 2024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894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D89BD-72B2-46AD-B790-AC4188E30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Climate Resources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E8EA6-E17B-4C1D-A4F2-E0001E20B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https://tools.oregonexplorer.info/oe_htmlviewer/index.html?viewer=hazards"/>
              </a:rPr>
              <a:t>Hazards Reporter (oregonexplorer.info)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https://nowcoast.noaa.gov/"/>
              </a:rPr>
              <a:t>nowCOAST</a:t>
            </a:r>
            <a:r>
              <a:rPr lang="en-US" sz="12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https://nowcoast.noaa.gov/"/>
              </a:rPr>
              <a:t> (noaa.gov)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https://resilience.climate.gov/pages/hazards#real-time-data"/>
              </a:rPr>
              <a:t>Hazards | Climate Mapping for Resilience and Adaptation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(wildfires, drought, flooding, extreme heat, cold)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12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https://www.drought.gov/states/oregon"/>
              </a:rPr>
              <a:t>Oregon | Drought.gov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 tooltip="https://www.epa.gov/ejscreen"/>
              </a:rPr>
              <a:t>EJScreen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(climate change: flood, wildfire, sea level rise, extreme heat; more indexes!)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 tooltip="https://fire.airnow.gov/"/>
              </a:rPr>
              <a:t>Fire and Smoke Map (airnow.gov)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 tooltip="https://ephtracking.cdc.gov/applications/heatrisk/"/>
              </a:rPr>
              <a:t>HeatRisk</a:t>
            </a:r>
            <a:r>
              <a:rPr lang="en-US" sz="12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 tooltip="https://ephtracking.cdc.gov/applications/heatrisk/"/>
              </a:rPr>
              <a:t> | Tracking | NCEH | CDC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(heat, humidity, different locations and times of year, up to 7 day forecasts)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 tooltip="https://ephtracking.cdc.gov/applications/heattracker/"/>
              </a:rPr>
              <a:t>Heat &amp; Health Tracker | Tracking | NCEH | CDC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(heat related illnesses by region, temperatures, Index, more; age, M/F, workers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0" tooltip="https://www.wrh.noaa.gov/wrh/heatrisk/"/>
              </a:rPr>
              <a:t>NWS </a:t>
            </a:r>
            <a:r>
              <a:rPr lang="en-US" sz="120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0" tooltip="https://www.wrh.noaa.gov/wrh/heatrisk/"/>
              </a:rPr>
              <a:t>HeatRisk</a:t>
            </a:r>
            <a:r>
              <a:rPr lang="en-US" sz="12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0" tooltip="https://www.wrh.noaa.gov/wrh/heatrisk/"/>
              </a:rPr>
              <a:t> (noaa.gov)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(time of year, day &amp; night duration, impact risk ala CDC)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917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159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Courier New</vt:lpstr>
      <vt:lpstr>Symbol</vt:lpstr>
      <vt:lpstr>Times New Roman</vt:lpstr>
      <vt:lpstr>Office Theme</vt:lpstr>
      <vt:lpstr>Climate Hazards &amp; Resources </vt:lpstr>
      <vt:lpstr>Climate Resources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Hazards &amp; Resources </dc:title>
  <dc:creator>Samantha Buckley</dc:creator>
  <cp:lastModifiedBy>Samantha Buckley</cp:lastModifiedBy>
  <cp:revision>2</cp:revision>
  <dcterms:created xsi:type="dcterms:W3CDTF">2024-09-06T16:11:05Z</dcterms:created>
  <dcterms:modified xsi:type="dcterms:W3CDTF">2024-09-06T16:30:29Z</dcterms:modified>
</cp:coreProperties>
</file>