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3"/>
  </p:notesMasterIdLst>
  <p:sldIdLst>
    <p:sldId id="278" r:id="rId2"/>
    <p:sldId id="279" r:id="rId3"/>
    <p:sldId id="280" r:id="rId4"/>
    <p:sldId id="281" r:id="rId5"/>
    <p:sldId id="277" r:id="rId6"/>
    <p:sldId id="275" r:id="rId7"/>
    <p:sldId id="268" r:id="rId8"/>
    <p:sldId id="276" r:id="rId9"/>
    <p:sldId id="271" r:id="rId10"/>
    <p:sldId id="282" r:id="rId11"/>
    <p:sldId id="283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97432-D4CD-4589-BEA1-5F3F721F7B32}" v="157" dt="2024-09-02T17:10:29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Mesa" userId="cca2891a-1296-4937-9dd8-343d36e85ab2" providerId="ADAL" clId="{DF897432-D4CD-4589-BEA1-5F3F721F7B32}"/>
    <pc:docChg chg="undo redo custSel addSld delSld modSld sldOrd">
      <pc:chgData name="Roberta Mesa" userId="cca2891a-1296-4937-9dd8-343d36e85ab2" providerId="ADAL" clId="{DF897432-D4CD-4589-BEA1-5F3F721F7B32}" dt="2024-09-02T17:12:59.864" v="2358" actId="20577"/>
      <pc:docMkLst>
        <pc:docMk/>
      </pc:docMkLst>
      <pc:sldChg chg="addSp delSp modSp mod">
        <pc:chgData name="Roberta Mesa" userId="cca2891a-1296-4937-9dd8-343d36e85ab2" providerId="ADAL" clId="{DF897432-D4CD-4589-BEA1-5F3F721F7B32}" dt="2024-09-02T16:49:44.196" v="1729" actId="20577"/>
        <pc:sldMkLst>
          <pc:docMk/>
          <pc:sldMk cId="3463805430" sldId="268"/>
        </pc:sldMkLst>
        <pc:spChg chg="mod">
          <ac:chgData name="Roberta Mesa" userId="cca2891a-1296-4937-9dd8-343d36e85ab2" providerId="ADAL" clId="{DF897432-D4CD-4589-BEA1-5F3F721F7B32}" dt="2024-09-02T16:34:05.818" v="1381" actId="1037"/>
          <ac:spMkLst>
            <pc:docMk/>
            <pc:sldMk cId="3463805430" sldId="268"/>
            <ac:spMk id="2" creationId="{B4F3A4F3-D357-4B3F-B7D3-AF8704E4246F}"/>
          </ac:spMkLst>
        </pc:spChg>
        <pc:spChg chg="mod">
          <ac:chgData name="Roberta Mesa" userId="cca2891a-1296-4937-9dd8-343d36e85ab2" providerId="ADAL" clId="{DF897432-D4CD-4589-BEA1-5F3F721F7B32}" dt="2024-09-02T16:49:44.196" v="1729" actId="20577"/>
          <ac:spMkLst>
            <pc:docMk/>
            <pc:sldMk cId="3463805430" sldId="268"/>
            <ac:spMk id="5" creationId="{87872BFE-82CD-4BF1-AE73-E7BAA4F2E71D}"/>
          </ac:spMkLst>
        </pc:spChg>
        <pc:picChg chg="add del mod">
          <ac:chgData name="Roberta Mesa" userId="cca2891a-1296-4937-9dd8-343d36e85ab2" providerId="ADAL" clId="{DF897432-D4CD-4589-BEA1-5F3F721F7B32}" dt="2024-09-02T16:33:21.646" v="1333" actId="478"/>
          <ac:picMkLst>
            <pc:docMk/>
            <pc:sldMk cId="3463805430" sldId="268"/>
            <ac:picMk id="3" creationId="{2C007CC6-BD82-7380-6E69-475D8E14A8B0}"/>
          </ac:picMkLst>
        </pc:picChg>
        <pc:picChg chg="add mod">
          <ac:chgData name="Roberta Mesa" userId="cca2891a-1296-4937-9dd8-343d36e85ab2" providerId="ADAL" clId="{DF897432-D4CD-4589-BEA1-5F3F721F7B32}" dt="2024-09-02T16:33:49.295" v="1351" actId="1035"/>
          <ac:picMkLst>
            <pc:docMk/>
            <pc:sldMk cId="3463805430" sldId="268"/>
            <ac:picMk id="4" creationId="{89503C48-B15B-F0E9-FDAC-A031309D380F}"/>
          </ac:picMkLst>
        </pc:picChg>
        <pc:picChg chg="mod modCrop">
          <ac:chgData name="Roberta Mesa" userId="cca2891a-1296-4937-9dd8-343d36e85ab2" providerId="ADAL" clId="{DF897432-D4CD-4589-BEA1-5F3F721F7B32}" dt="2024-09-02T16:31:32.558" v="1321" actId="1037"/>
          <ac:picMkLst>
            <pc:docMk/>
            <pc:sldMk cId="3463805430" sldId="268"/>
            <ac:picMk id="8" creationId="{D9C2125E-8571-47DD-9FAA-E7221E7E8346}"/>
          </ac:picMkLst>
        </pc:picChg>
      </pc:sldChg>
      <pc:sldChg chg="addSp delSp modSp mod">
        <pc:chgData name="Roberta Mesa" userId="cca2891a-1296-4937-9dd8-343d36e85ab2" providerId="ADAL" clId="{DF897432-D4CD-4589-BEA1-5F3F721F7B32}" dt="2024-09-02T17:12:59.864" v="2358" actId="20577"/>
        <pc:sldMkLst>
          <pc:docMk/>
          <pc:sldMk cId="3168187997" sldId="271"/>
        </pc:sldMkLst>
        <pc:spChg chg="del">
          <ac:chgData name="Roberta Mesa" userId="cca2891a-1296-4937-9dd8-343d36e85ab2" providerId="ADAL" clId="{DF897432-D4CD-4589-BEA1-5F3F721F7B32}" dt="2024-09-02T16:36:24.601" v="1421" actId="478"/>
          <ac:spMkLst>
            <pc:docMk/>
            <pc:sldMk cId="3168187997" sldId="271"/>
            <ac:spMk id="2" creationId="{817A8C8C-8629-45E7-B948-55262DF90FB4}"/>
          </ac:spMkLst>
        </pc:spChg>
        <pc:spChg chg="del">
          <ac:chgData name="Roberta Mesa" userId="cca2891a-1296-4937-9dd8-343d36e85ab2" providerId="ADAL" clId="{DF897432-D4CD-4589-BEA1-5F3F721F7B32}" dt="2024-09-02T16:36:49.675" v="1439" actId="478"/>
          <ac:spMkLst>
            <pc:docMk/>
            <pc:sldMk cId="3168187997" sldId="271"/>
            <ac:spMk id="3" creationId="{C8693F9E-BFA9-4DF1-89BF-4F52F9A76C4C}"/>
          </ac:spMkLst>
        </pc:spChg>
        <pc:spChg chg="add mod">
          <ac:chgData name="Roberta Mesa" userId="cca2891a-1296-4937-9dd8-343d36e85ab2" providerId="ADAL" clId="{DF897432-D4CD-4589-BEA1-5F3F721F7B32}" dt="2024-09-02T17:12:59.864" v="2358" actId="20577"/>
          <ac:spMkLst>
            <pc:docMk/>
            <pc:sldMk cId="3168187997" sldId="271"/>
            <ac:spMk id="5" creationId="{13AC21D2-BE3F-12E2-0AF9-D55E19DAD9A6}"/>
          </ac:spMkLst>
        </pc:spChg>
        <pc:spChg chg="add mod">
          <ac:chgData name="Roberta Mesa" userId="cca2891a-1296-4937-9dd8-343d36e85ab2" providerId="ADAL" clId="{DF897432-D4CD-4589-BEA1-5F3F721F7B32}" dt="2024-09-02T16:42:51.670" v="1596" actId="1038"/>
          <ac:spMkLst>
            <pc:docMk/>
            <pc:sldMk cId="3168187997" sldId="271"/>
            <ac:spMk id="7" creationId="{5565E668-295D-0114-2693-BF391EB918F8}"/>
          </ac:spMkLst>
        </pc:spChg>
        <pc:spChg chg="del mod">
          <ac:chgData name="Roberta Mesa" userId="cca2891a-1296-4937-9dd8-343d36e85ab2" providerId="ADAL" clId="{DF897432-D4CD-4589-BEA1-5F3F721F7B32}" dt="2024-09-02T16:37:57.072" v="1502" actId="478"/>
          <ac:spMkLst>
            <pc:docMk/>
            <pc:sldMk cId="3168187997" sldId="271"/>
            <ac:spMk id="31" creationId="{E13B4EFB-A2B2-477B-9971-338488D07953}"/>
          </ac:spMkLst>
        </pc:spChg>
        <pc:picChg chg="add mod">
          <ac:chgData name="Roberta Mesa" userId="cca2891a-1296-4937-9dd8-343d36e85ab2" providerId="ADAL" clId="{DF897432-D4CD-4589-BEA1-5F3F721F7B32}" dt="2024-09-02T16:42:30.115" v="1582" actId="1036"/>
          <ac:picMkLst>
            <pc:docMk/>
            <pc:sldMk cId="3168187997" sldId="271"/>
            <ac:picMk id="8" creationId="{8AA8939E-C8B5-DC12-93E4-206BB34869FD}"/>
          </ac:picMkLst>
        </pc:picChg>
        <pc:picChg chg="del">
          <ac:chgData name="Roberta Mesa" userId="cca2891a-1296-4937-9dd8-343d36e85ab2" providerId="ADAL" clId="{DF897432-D4CD-4589-BEA1-5F3F721F7B32}" dt="2024-09-02T16:38:42.957" v="1511" actId="478"/>
          <ac:picMkLst>
            <pc:docMk/>
            <pc:sldMk cId="3168187997" sldId="271"/>
            <ac:picMk id="10" creationId="{164ED2D8-982F-44C9-BDC5-F8D529C02B67}"/>
          </ac:picMkLst>
        </pc:picChg>
        <pc:picChg chg="del">
          <ac:chgData name="Roberta Mesa" userId="cca2891a-1296-4937-9dd8-343d36e85ab2" providerId="ADAL" clId="{DF897432-D4CD-4589-BEA1-5F3F721F7B32}" dt="2024-09-02T16:38:40.147" v="1510" actId="478"/>
          <ac:picMkLst>
            <pc:docMk/>
            <pc:sldMk cId="3168187997" sldId="271"/>
            <ac:picMk id="11" creationId="{33BEE6EA-D849-4BC7-B946-106CAA4D12DB}"/>
          </ac:picMkLst>
        </pc:picChg>
        <pc:picChg chg="del">
          <ac:chgData name="Roberta Mesa" userId="cca2891a-1296-4937-9dd8-343d36e85ab2" providerId="ADAL" clId="{DF897432-D4CD-4589-BEA1-5F3F721F7B32}" dt="2024-09-02T16:38:45.063" v="1512" actId="478"/>
          <ac:picMkLst>
            <pc:docMk/>
            <pc:sldMk cId="3168187997" sldId="271"/>
            <ac:picMk id="12" creationId="{E137A962-8EA1-4D48-AE29-F60BF8862293}"/>
          </ac:picMkLst>
        </pc:picChg>
        <pc:cxnChg chg="del">
          <ac:chgData name="Roberta Mesa" userId="cca2891a-1296-4937-9dd8-343d36e85ab2" providerId="ADAL" clId="{DF897432-D4CD-4589-BEA1-5F3F721F7B32}" dt="2024-09-02T16:37:59.946" v="1503" actId="478"/>
          <ac:cxnSpMkLst>
            <pc:docMk/>
            <pc:sldMk cId="3168187997" sldId="271"/>
            <ac:cxnSpMk id="32" creationId="{DA4A524A-9DD2-48A2-9C53-0E8A641FEBB0}"/>
          </ac:cxnSpMkLst>
        </pc:cxnChg>
      </pc:sldChg>
      <pc:sldChg chg="addSp modSp mod">
        <pc:chgData name="Roberta Mesa" userId="cca2891a-1296-4937-9dd8-343d36e85ab2" providerId="ADAL" clId="{DF897432-D4CD-4589-BEA1-5F3F721F7B32}" dt="2024-09-02T17:12:12.618" v="2335" actId="313"/>
        <pc:sldMkLst>
          <pc:docMk/>
          <pc:sldMk cId="581009379" sldId="275"/>
        </pc:sldMkLst>
        <pc:spChg chg="mod">
          <ac:chgData name="Roberta Mesa" userId="cca2891a-1296-4937-9dd8-343d36e85ab2" providerId="ADAL" clId="{DF897432-D4CD-4589-BEA1-5F3F721F7B32}" dt="2024-09-02T16:20:40.422" v="1050" actId="1035"/>
          <ac:spMkLst>
            <pc:docMk/>
            <pc:sldMk cId="581009379" sldId="275"/>
            <ac:spMk id="2" creationId="{B4F3A4F3-D357-4B3F-B7D3-AF8704E4246F}"/>
          </ac:spMkLst>
        </pc:spChg>
        <pc:spChg chg="mod">
          <ac:chgData name="Roberta Mesa" userId="cca2891a-1296-4937-9dd8-343d36e85ab2" providerId="ADAL" clId="{DF897432-D4CD-4589-BEA1-5F3F721F7B32}" dt="2024-09-02T17:10:15.887" v="2249" actId="20577"/>
          <ac:spMkLst>
            <pc:docMk/>
            <pc:sldMk cId="581009379" sldId="275"/>
            <ac:spMk id="3" creationId="{5DE867D5-BFD8-4928-B5CD-5D62A49DB374}"/>
          </ac:spMkLst>
        </pc:spChg>
        <pc:spChg chg="add mod">
          <ac:chgData name="Roberta Mesa" userId="cca2891a-1296-4937-9dd8-343d36e85ab2" providerId="ADAL" clId="{DF897432-D4CD-4589-BEA1-5F3F721F7B32}" dt="2024-09-02T16:18:22.169" v="919" actId="255"/>
          <ac:spMkLst>
            <pc:docMk/>
            <pc:sldMk cId="581009379" sldId="275"/>
            <ac:spMk id="4" creationId="{D93D1706-0406-4575-BD9F-5C63F5F41CF1}"/>
          </ac:spMkLst>
        </pc:spChg>
        <pc:spChg chg="add mod">
          <ac:chgData name="Roberta Mesa" userId="cca2891a-1296-4937-9dd8-343d36e85ab2" providerId="ADAL" clId="{DF897432-D4CD-4589-BEA1-5F3F721F7B32}" dt="2024-09-02T17:12:12.618" v="2335" actId="313"/>
          <ac:spMkLst>
            <pc:docMk/>
            <pc:sldMk cId="581009379" sldId="275"/>
            <ac:spMk id="5" creationId="{BA8FD505-3EE8-A2EA-5382-0E5A4AFB20CB}"/>
          </ac:spMkLst>
        </pc:spChg>
        <pc:picChg chg="mod">
          <ac:chgData name="Roberta Mesa" userId="cca2891a-1296-4937-9dd8-343d36e85ab2" providerId="ADAL" clId="{DF897432-D4CD-4589-BEA1-5F3F721F7B32}" dt="2024-09-02T16:18:10.369" v="918" actId="14100"/>
          <ac:picMkLst>
            <pc:docMk/>
            <pc:sldMk cId="581009379" sldId="275"/>
            <ac:picMk id="7" creationId="{BB330EAD-3F53-44A0-B19B-7272166B1F74}"/>
          </ac:picMkLst>
        </pc:picChg>
      </pc:sldChg>
      <pc:sldChg chg="ord">
        <pc:chgData name="Roberta Mesa" userId="cca2891a-1296-4937-9dd8-343d36e85ab2" providerId="ADAL" clId="{DF897432-D4CD-4589-BEA1-5F3F721F7B32}" dt="2024-09-02T17:12:39.870" v="2337"/>
        <pc:sldMkLst>
          <pc:docMk/>
          <pc:sldMk cId="4253646311" sldId="276"/>
        </pc:sldMkLst>
      </pc:sldChg>
      <pc:sldChg chg="addSp modSp mod ord">
        <pc:chgData name="Roberta Mesa" userId="cca2891a-1296-4937-9dd8-343d36e85ab2" providerId="ADAL" clId="{DF897432-D4CD-4589-BEA1-5F3F721F7B32}" dt="2024-09-02T17:02:48.766" v="2032" actId="14100"/>
        <pc:sldMkLst>
          <pc:docMk/>
          <pc:sldMk cId="1885589487" sldId="277"/>
        </pc:sldMkLst>
        <pc:spChg chg="mod">
          <ac:chgData name="Roberta Mesa" userId="cca2891a-1296-4937-9dd8-343d36e85ab2" providerId="ADAL" clId="{DF897432-D4CD-4589-BEA1-5F3F721F7B32}" dt="2024-09-02T16:47:13.832" v="1687" actId="1037"/>
          <ac:spMkLst>
            <pc:docMk/>
            <pc:sldMk cId="1885589487" sldId="277"/>
            <ac:spMk id="2" creationId="{A2B8B7F3-44C2-4BCD-9453-8CC6E1818005}"/>
          </ac:spMkLst>
        </pc:spChg>
        <pc:spChg chg="mod">
          <ac:chgData name="Roberta Mesa" userId="cca2891a-1296-4937-9dd8-343d36e85ab2" providerId="ADAL" clId="{DF897432-D4CD-4589-BEA1-5F3F721F7B32}" dt="2024-09-02T16:47:58.798" v="1708" actId="1036"/>
          <ac:spMkLst>
            <pc:docMk/>
            <pc:sldMk cId="1885589487" sldId="277"/>
            <ac:spMk id="3" creationId="{E05EF561-3812-44EC-9465-943E1C65EF28}"/>
          </ac:spMkLst>
        </pc:spChg>
        <pc:spChg chg="add mod">
          <ac:chgData name="Roberta Mesa" userId="cca2891a-1296-4937-9dd8-343d36e85ab2" providerId="ADAL" clId="{DF897432-D4CD-4589-BEA1-5F3F721F7B32}" dt="2024-09-02T16:12:17.942" v="787" actId="404"/>
          <ac:spMkLst>
            <pc:docMk/>
            <pc:sldMk cId="1885589487" sldId="277"/>
            <ac:spMk id="5" creationId="{CC7A76B2-AC4C-2796-8FBE-2DCEE318CEFF}"/>
          </ac:spMkLst>
        </pc:spChg>
        <pc:spChg chg="mod">
          <ac:chgData name="Roberta Mesa" userId="cca2891a-1296-4937-9dd8-343d36e85ab2" providerId="ADAL" clId="{DF897432-D4CD-4589-BEA1-5F3F721F7B32}" dt="2024-09-02T16:47:02.823" v="1664" actId="14100"/>
          <ac:spMkLst>
            <pc:docMk/>
            <pc:sldMk cId="1885589487" sldId="277"/>
            <ac:spMk id="18" creationId="{CD69641E-D408-4D7B-90CA-3607E660ED7D}"/>
          </ac:spMkLst>
        </pc:spChg>
        <pc:picChg chg="add mod">
          <ac:chgData name="Roberta Mesa" userId="cca2891a-1296-4937-9dd8-343d36e85ab2" providerId="ADAL" clId="{DF897432-D4CD-4589-BEA1-5F3F721F7B32}" dt="2024-09-02T17:02:48.766" v="2032" actId="14100"/>
          <ac:picMkLst>
            <pc:docMk/>
            <pc:sldMk cId="1885589487" sldId="277"/>
            <ac:picMk id="6" creationId="{D96681DC-F8E0-5B4D-4664-C2E05ABC48C2}"/>
          </ac:picMkLst>
        </pc:picChg>
        <pc:picChg chg="add mod">
          <ac:chgData name="Roberta Mesa" userId="cca2891a-1296-4937-9dd8-343d36e85ab2" providerId="ADAL" clId="{DF897432-D4CD-4589-BEA1-5F3F721F7B32}" dt="2024-09-02T16:12:37.691" v="791" actId="1076"/>
          <ac:picMkLst>
            <pc:docMk/>
            <pc:sldMk cId="1885589487" sldId="277"/>
            <ac:picMk id="2050" creationId="{5806B00C-9998-BF3B-7A69-A6D51AE94EE6}"/>
          </ac:picMkLst>
        </pc:picChg>
      </pc:sldChg>
      <pc:sldChg chg="addSp modSp new mod">
        <pc:chgData name="Roberta Mesa" userId="cca2891a-1296-4937-9dd8-343d36e85ab2" providerId="ADAL" clId="{DF897432-D4CD-4589-BEA1-5F3F721F7B32}" dt="2024-09-02T17:09:33.257" v="2248" actId="14100"/>
        <pc:sldMkLst>
          <pc:docMk/>
          <pc:sldMk cId="1020281809" sldId="278"/>
        </pc:sldMkLst>
        <pc:spChg chg="mod">
          <ac:chgData name="Roberta Mesa" userId="cca2891a-1296-4937-9dd8-343d36e85ab2" providerId="ADAL" clId="{DF897432-D4CD-4589-BEA1-5F3F721F7B32}" dt="2024-09-02T15:40:09.788" v="150" actId="1035"/>
          <ac:spMkLst>
            <pc:docMk/>
            <pc:sldMk cId="1020281809" sldId="278"/>
            <ac:spMk id="2" creationId="{99163D72-5AA8-C23B-B63D-BB16ED09E8E3}"/>
          </ac:spMkLst>
        </pc:spChg>
        <pc:spChg chg="mod">
          <ac:chgData name="Roberta Mesa" userId="cca2891a-1296-4937-9dd8-343d36e85ab2" providerId="ADAL" clId="{DF897432-D4CD-4589-BEA1-5F3F721F7B32}" dt="2024-09-02T17:09:26.341" v="2247" actId="1036"/>
          <ac:spMkLst>
            <pc:docMk/>
            <pc:sldMk cId="1020281809" sldId="278"/>
            <ac:spMk id="3" creationId="{C417D377-5D77-9C86-A4D1-2261F67FB768}"/>
          </ac:spMkLst>
        </pc:spChg>
        <pc:picChg chg="add mod">
          <ac:chgData name="Roberta Mesa" userId="cca2891a-1296-4937-9dd8-343d36e85ab2" providerId="ADAL" clId="{DF897432-D4CD-4589-BEA1-5F3F721F7B32}" dt="2024-09-02T17:09:33.257" v="2248" actId="14100"/>
          <ac:picMkLst>
            <pc:docMk/>
            <pc:sldMk cId="1020281809" sldId="278"/>
            <ac:picMk id="1026" creationId="{FCBDB763-B056-B688-6837-014061BBD57C}"/>
          </ac:picMkLst>
        </pc:picChg>
      </pc:sldChg>
      <pc:sldChg chg="addSp delSp modSp new mod">
        <pc:chgData name="Roberta Mesa" userId="cca2891a-1296-4937-9dd8-343d36e85ab2" providerId="ADAL" clId="{DF897432-D4CD-4589-BEA1-5F3F721F7B32}" dt="2024-09-02T15:46:15.969" v="302" actId="20577"/>
        <pc:sldMkLst>
          <pc:docMk/>
          <pc:sldMk cId="3222588708" sldId="279"/>
        </pc:sldMkLst>
        <pc:spChg chg="mod">
          <ac:chgData name="Roberta Mesa" userId="cca2891a-1296-4937-9dd8-343d36e85ab2" providerId="ADAL" clId="{DF897432-D4CD-4589-BEA1-5F3F721F7B32}" dt="2024-09-02T15:46:15.969" v="302" actId="20577"/>
          <ac:spMkLst>
            <pc:docMk/>
            <pc:sldMk cId="3222588708" sldId="279"/>
            <ac:spMk id="2" creationId="{034C278A-2C0C-20E2-23E2-3FB30140ED89}"/>
          </ac:spMkLst>
        </pc:spChg>
        <pc:spChg chg="del">
          <ac:chgData name="Roberta Mesa" userId="cca2891a-1296-4937-9dd8-343d36e85ab2" providerId="ADAL" clId="{DF897432-D4CD-4589-BEA1-5F3F721F7B32}" dt="2024-09-02T15:44:18.177" v="204" actId="478"/>
          <ac:spMkLst>
            <pc:docMk/>
            <pc:sldMk cId="3222588708" sldId="279"/>
            <ac:spMk id="3" creationId="{C78A9C57-B9B8-3531-5F9A-FEBDBD19BE98}"/>
          </ac:spMkLst>
        </pc:spChg>
        <pc:spChg chg="add del mod">
          <ac:chgData name="Roberta Mesa" userId="cca2891a-1296-4937-9dd8-343d36e85ab2" providerId="ADAL" clId="{DF897432-D4CD-4589-BEA1-5F3F721F7B32}" dt="2024-09-02T15:43:56.002" v="202" actId="478"/>
          <ac:spMkLst>
            <pc:docMk/>
            <pc:sldMk cId="3222588708" sldId="279"/>
            <ac:spMk id="4" creationId="{74380A1D-5A48-F3DB-5DED-07C91E43F998}"/>
          </ac:spMkLst>
        </pc:spChg>
        <pc:spChg chg="add mod">
          <ac:chgData name="Roberta Mesa" userId="cca2891a-1296-4937-9dd8-343d36e85ab2" providerId="ADAL" clId="{DF897432-D4CD-4589-BEA1-5F3F721F7B32}" dt="2024-09-02T15:45:55.088" v="296" actId="404"/>
          <ac:spMkLst>
            <pc:docMk/>
            <pc:sldMk cId="3222588708" sldId="279"/>
            <ac:spMk id="5" creationId="{30747077-65DC-1BC2-64CE-B1E6B55AE256}"/>
          </ac:spMkLst>
        </pc:spChg>
        <pc:spChg chg="add mod">
          <ac:chgData name="Roberta Mesa" userId="cca2891a-1296-4937-9dd8-343d36e85ab2" providerId="ADAL" clId="{DF897432-D4CD-4589-BEA1-5F3F721F7B32}" dt="2024-09-02T15:43:21.578" v="200"/>
          <ac:spMkLst>
            <pc:docMk/>
            <pc:sldMk cId="3222588708" sldId="279"/>
            <ac:spMk id="12" creationId="{C6A93878-6D5F-71D5-F814-66D45E321ECB}"/>
          </ac:spMkLst>
        </pc:spChg>
        <pc:spChg chg="add mod">
          <ac:chgData name="Roberta Mesa" userId="cca2891a-1296-4937-9dd8-343d36e85ab2" providerId="ADAL" clId="{DF897432-D4CD-4589-BEA1-5F3F721F7B32}" dt="2024-09-02T15:45:17.042" v="293" actId="2711"/>
          <ac:spMkLst>
            <pc:docMk/>
            <pc:sldMk cId="3222588708" sldId="279"/>
            <ac:spMk id="14" creationId="{03343A42-64C3-473B-DD6F-56553BEF42E5}"/>
          </ac:spMkLst>
        </pc:spChg>
        <pc:picChg chg="add del mod">
          <ac:chgData name="Roberta Mesa" userId="cca2891a-1296-4937-9dd8-343d36e85ab2" providerId="ADAL" clId="{DF897432-D4CD-4589-BEA1-5F3F721F7B32}" dt="2024-09-02T15:44:27.197" v="205" actId="478"/>
          <ac:picMkLst>
            <pc:docMk/>
            <pc:sldMk cId="3222588708" sldId="279"/>
            <ac:picMk id="6" creationId="{0069FC22-ABC9-3D91-EA65-50AB4651B43E}"/>
          </ac:picMkLst>
        </pc:picChg>
        <pc:picChg chg="add mod">
          <ac:chgData name="Roberta Mesa" userId="cca2891a-1296-4937-9dd8-343d36e85ab2" providerId="ADAL" clId="{DF897432-D4CD-4589-BEA1-5F3F721F7B32}" dt="2024-09-02T15:45:00.301" v="277" actId="1038"/>
          <ac:picMkLst>
            <pc:docMk/>
            <pc:sldMk cId="3222588708" sldId="279"/>
            <ac:picMk id="7" creationId="{EFB2E665-E21F-8B5B-5C49-E3D55D465DDE}"/>
          </ac:picMkLst>
        </pc:picChg>
        <pc:picChg chg="add mod">
          <ac:chgData name="Roberta Mesa" userId="cca2891a-1296-4937-9dd8-343d36e85ab2" providerId="ADAL" clId="{DF897432-D4CD-4589-BEA1-5F3F721F7B32}" dt="2024-09-02T15:45:00.301" v="277" actId="1038"/>
          <ac:picMkLst>
            <pc:docMk/>
            <pc:sldMk cId="3222588708" sldId="279"/>
            <ac:picMk id="8" creationId="{716C1E47-8901-26F9-6E00-824F2FA0CC1E}"/>
          </ac:picMkLst>
        </pc:picChg>
        <pc:picChg chg="add mod">
          <ac:chgData name="Roberta Mesa" userId="cca2891a-1296-4937-9dd8-343d36e85ab2" providerId="ADAL" clId="{DF897432-D4CD-4589-BEA1-5F3F721F7B32}" dt="2024-09-02T15:45:00.301" v="277" actId="1038"/>
          <ac:picMkLst>
            <pc:docMk/>
            <pc:sldMk cId="3222588708" sldId="279"/>
            <ac:picMk id="9" creationId="{B3F1A3F8-2FC2-F3A1-3998-F38124EDB864}"/>
          </ac:picMkLst>
        </pc:picChg>
        <pc:picChg chg="add mod">
          <ac:chgData name="Roberta Mesa" userId="cca2891a-1296-4937-9dd8-343d36e85ab2" providerId="ADAL" clId="{DF897432-D4CD-4589-BEA1-5F3F721F7B32}" dt="2024-09-02T15:45:00.301" v="277" actId="1038"/>
          <ac:picMkLst>
            <pc:docMk/>
            <pc:sldMk cId="3222588708" sldId="279"/>
            <ac:picMk id="10" creationId="{9B3A335B-DC42-090F-5FAE-0A2B3A72AF69}"/>
          </ac:picMkLst>
        </pc:picChg>
        <pc:picChg chg="add mod">
          <ac:chgData name="Roberta Mesa" userId="cca2891a-1296-4937-9dd8-343d36e85ab2" providerId="ADAL" clId="{DF897432-D4CD-4589-BEA1-5F3F721F7B32}" dt="2024-09-02T15:45:00.301" v="277" actId="1038"/>
          <ac:picMkLst>
            <pc:docMk/>
            <pc:sldMk cId="3222588708" sldId="279"/>
            <ac:picMk id="11" creationId="{71DC9034-EAC7-5CB3-BE67-6AE751DC374F}"/>
          </ac:picMkLst>
        </pc:picChg>
        <pc:picChg chg="add mod">
          <ac:chgData name="Roberta Mesa" userId="cca2891a-1296-4937-9dd8-343d36e85ab2" providerId="ADAL" clId="{DF897432-D4CD-4589-BEA1-5F3F721F7B32}" dt="2024-09-02T15:45:07.852" v="292" actId="1036"/>
          <ac:picMkLst>
            <pc:docMk/>
            <pc:sldMk cId="3222588708" sldId="279"/>
            <ac:picMk id="13" creationId="{183ECDEB-F8C6-EC2C-37A3-65295351428F}"/>
          </ac:picMkLst>
        </pc:picChg>
      </pc:sldChg>
      <pc:sldChg chg="addSp delSp modSp new mod">
        <pc:chgData name="Roberta Mesa" userId="cca2891a-1296-4937-9dd8-343d36e85ab2" providerId="ADAL" clId="{DF897432-D4CD-4589-BEA1-5F3F721F7B32}" dt="2024-09-02T15:50:04.116" v="345" actId="1076"/>
        <pc:sldMkLst>
          <pc:docMk/>
          <pc:sldMk cId="1134105492" sldId="280"/>
        </pc:sldMkLst>
        <pc:spChg chg="mod">
          <ac:chgData name="Roberta Mesa" userId="cca2891a-1296-4937-9dd8-343d36e85ab2" providerId="ADAL" clId="{DF897432-D4CD-4589-BEA1-5F3F721F7B32}" dt="2024-09-02T15:49:22.008" v="339" actId="20577"/>
          <ac:spMkLst>
            <pc:docMk/>
            <pc:sldMk cId="1134105492" sldId="280"/>
            <ac:spMk id="2" creationId="{9093969E-6755-BBB6-082A-7A48A3BA9D01}"/>
          </ac:spMkLst>
        </pc:spChg>
        <pc:spChg chg="del">
          <ac:chgData name="Roberta Mesa" userId="cca2891a-1296-4937-9dd8-343d36e85ab2" providerId="ADAL" clId="{DF897432-D4CD-4589-BEA1-5F3F721F7B32}" dt="2024-09-02T15:49:32.832" v="340" actId="478"/>
          <ac:spMkLst>
            <pc:docMk/>
            <pc:sldMk cId="1134105492" sldId="280"/>
            <ac:spMk id="3" creationId="{F8275247-DF67-9D31-A0C6-F1581E755C3D}"/>
          </ac:spMkLst>
        </pc:spChg>
        <pc:picChg chg="add mod">
          <ac:chgData name="Roberta Mesa" userId="cca2891a-1296-4937-9dd8-343d36e85ab2" providerId="ADAL" clId="{DF897432-D4CD-4589-BEA1-5F3F721F7B32}" dt="2024-09-02T15:50:04.116" v="345" actId="1076"/>
          <ac:picMkLst>
            <pc:docMk/>
            <pc:sldMk cId="1134105492" sldId="280"/>
            <ac:picMk id="4" creationId="{70A18BE4-A752-AAF1-FE7D-6FDFB18ADD55}"/>
          </ac:picMkLst>
        </pc:picChg>
      </pc:sldChg>
      <pc:sldChg chg="addSp delSp modSp new mod">
        <pc:chgData name="Roberta Mesa" userId="cca2891a-1296-4937-9dd8-343d36e85ab2" providerId="ADAL" clId="{DF897432-D4CD-4589-BEA1-5F3F721F7B32}" dt="2024-09-02T17:07:00.955" v="2150" actId="12"/>
        <pc:sldMkLst>
          <pc:docMk/>
          <pc:sldMk cId="1486904394" sldId="281"/>
        </pc:sldMkLst>
        <pc:spChg chg="mod">
          <ac:chgData name="Roberta Mesa" userId="cca2891a-1296-4937-9dd8-343d36e85ab2" providerId="ADAL" clId="{DF897432-D4CD-4589-BEA1-5F3F721F7B32}" dt="2024-09-02T16:44:35.486" v="1639" actId="6549"/>
          <ac:spMkLst>
            <pc:docMk/>
            <pc:sldMk cId="1486904394" sldId="281"/>
            <ac:spMk id="2" creationId="{4BB8BAB4-AD1F-D38E-74E6-923328B96D7A}"/>
          </ac:spMkLst>
        </pc:spChg>
        <pc:spChg chg="mod">
          <ac:chgData name="Roberta Mesa" userId="cca2891a-1296-4937-9dd8-343d36e85ab2" providerId="ADAL" clId="{DF897432-D4CD-4589-BEA1-5F3F721F7B32}" dt="2024-09-02T17:07:00.955" v="2150" actId="12"/>
          <ac:spMkLst>
            <pc:docMk/>
            <pc:sldMk cId="1486904394" sldId="281"/>
            <ac:spMk id="3" creationId="{22F510B1-13EE-339C-9407-196BAFE6345B}"/>
          </ac:spMkLst>
        </pc:spChg>
        <pc:spChg chg="add del">
          <ac:chgData name="Roberta Mesa" userId="cca2891a-1296-4937-9dd8-343d36e85ab2" providerId="ADAL" clId="{DF897432-D4CD-4589-BEA1-5F3F721F7B32}" dt="2024-09-02T15:55:04.927" v="468" actId="478"/>
          <ac:spMkLst>
            <pc:docMk/>
            <pc:sldMk cId="1486904394" sldId="281"/>
            <ac:spMk id="5" creationId="{662E1F2D-7465-2D5D-A749-78C085B4361B}"/>
          </ac:spMkLst>
        </pc:spChg>
        <pc:spChg chg="add mod ord">
          <ac:chgData name="Roberta Mesa" userId="cca2891a-1296-4937-9dd8-343d36e85ab2" providerId="ADAL" clId="{DF897432-D4CD-4589-BEA1-5F3F721F7B32}" dt="2024-09-02T16:02:01.373" v="654" actId="1036"/>
          <ac:spMkLst>
            <pc:docMk/>
            <pc:sldMk cId="1486904394" sldId="281"/>
            <ac:spMk id="8" creationId="{447EAECF-ADFE-EEDA-3E1F-3E17DF9AC6C8}"/>
          </ac:spMkLst>
        </pc:spChg>
        <pc:spChg chg="add mod">
          <ac:chgData name="Roberta Mesa" userId="cca2891a-1296-4937-9dd8-343d36e85ab2" providerId="ADAL" clId="{DF897432-D4CD-4589-BEA1-5F3F721F7B32}" dt="2024-09-02T16:02:01.373" v="654" actId="1036"/>
          <ac:spMkLst>
            <pc:docMk/>
            <pc:sldMk cId="1486904394" sldId="281"/>
            <ac:spMk id="9" creationId="{B017EF8B-D6FD-23F4-02D4-CAC6B84266CF}"/>
          </ac:spMkLst>
        </pc:spChg>
        <pc:spChg chg="add mod ord">
          <ac:chgData name="Roberta Mesa" userId="cca2891a-1296-4937-9dd8-343d36e85ab2" providerId="ADAL" clId="{DF897432-D4CD-4589-BEA1-5F3F721F7B32}" dt="2024-09-02T16:02:01.373" v="654" actId="1036"/>
          <ac:spMkLst>
            <pc:docMk/>
            <pc:sldMk cId="1486904394" sldId="281"/>
            <ac:spMk id="10" creationId="{4CAD3B24-F888-82E7-43DC-1FC3222237D1}"/>
          </ac:spMkLst>
        </pc:spChg>
        <pc:spChg chg="add mod ord">
          <ac:chgData name="Roberta Mesa" userId="cca2891a-1296-4937-9dd8-343d36e85ab2" providerId="ADAL" clId="{DF897432-D4CD-4589-BEA1-5F3F721F7B32}" dt="2024-09-02T16:02:01.373" v="654" actId="1036"/>
          <ac:spMkLst>
            <pc:docMk/>
            <pc:sldMk cId="1486904394" sldId="281"/>
            <ac:spMk id="11" creationId="{9F1991E9-6806-B331-37A1-0477EEB2F262}"/>
          </ac:spMkLst>
        </pc:spChg>
        <pc:spChg chg="add mod">
          <ac:chgData name="Roberta Mesa" userId="cca2891a-1296-4937-9dd8-343d36e85ab2" providerId="ADAL" clId="{DF897432-D4CD-4589-BEA1-5F3F721F7B32}" dt="2024-09-02T16:01:48.763" v="637" actId="404"/>
          <ac:spMkLst>
            <pc:docMk/>
            <pc:sldMk cId="1486904394" sldId="281"/>
            <ac:spMk id="13" creationId="{8392CF06-ED0E-2C7C-7205-52BAF986218A}"/>
          </ac:spMkLst>
        </pc:spChg>
        <pc:picChg chg="add mod ord">
          <ac:chgData name="Roberta Mesa" userId="cca2891a-1296-4937-9dd8-343d36e85ab2" providerId="ADAL" clId="{DF897432-D4CD-4589-BEA1-5F3F721F7B32}" dt="2024-09-02T16:02:01.373" v="654" actId="1036"/>
          <ac:picMkLst>
            <pc:docMk/>
            <pc:sldMk cId="1486904394" sldId="281"/>
            <ac:picMk id="7" creationId="{582893E2-D691-1F2D-242F-3684F2EF996F}"/>
          </ac:picMkLst>
        </pc:picChg>
      </pc:sldChg>
      <pc:sldChg chg="modSp new del mod">
        <pc:chgData name="Roberta Mesa" userId="cca2891a-1296-4937-9dd8-343d36e85ab2" providerId="ADAL" clId="{DF897432-D4CD-4589-BEA1-5F3F721F7B32}" dt="2024-09-02T15:50:36.125" v="365" actId="47"/>
        <pc:sldMkLst>
          <pc:docMk/>
          <pc:sldMk cId="2614981264" sldId="281"/>
        </pc:sldMkLst>
        <pc:spChg chg="mod">
          <ac:chgData name="Roberta Mesa" userId="cca2891a-1296-4937-9dd8-343d36e85ab2" providerId="ADAL" clId="{DF897432-D4CD-4589-BEA1-5F3F721F7B32}" dt="2024-09-02T15:50:19.016" v="364" actId="20577"/>
          <ac:spMkLst>
            <pc:docMk/>
            <pc:sldMk cId="2614981264" sldId="281"/>
            <ac:spMk id="2" creationId="{19EE8ED0-0ECC-1D99-7C80-9268004D05C7}"/>
          </ac:spMkLst>
        </pc:spChg>
      </pc:sldChg>
      <pc:sldChg chg="addSp modSp new mod">
        <pc:chgData name="Roberta Mesa" userId="cca2891a-1296-4937-9dd8-343d36e85ab2" providerId="ADAL" clId="{DF897432-D4CD-4589-BEA1-5F3F721F7B32}" dt="2024-09-02T17:04:51.023" v="2110" actId="113"/>
        <pc:sldMkLst>
          <pc:docMk/>
          <pc:sldMk cId="2382524077" sldId="282"/>
        </pc:sldMkLst>
        <pc:spChg chg="mod">
          <ac:chgData name="Roberta Mesa" userId="cca2891a-1296-4937-9dd8-343d36e85ab2" providerId="ADAL" clId="{DF897432-D4CD-4589-BEA1-5F3F721F7B32}" dt="2024-09-02T16:50:36.455" v="1753" actId="2711"/>
          <ac:spMkLst>
            <pc:docMk/>
            <pc:sldMk cId="2382524077" sldId="282"/>
            <ac:spMk id="2" creationId="{F0FCF7AD-4F94-24A3-E0A5-C24916BD8EC2}"/>
          </ac:spMkLst>
        </pc:spChg>
        <pc:spChg chg="mod">
          <ac:chgData name="Roberta Mesa" userId="cca2891a-1296-4937-9dd8-343d36e85ab2" providerId="ADAL" clId="{DF897432-D4CD-4589-BEA1-5F3F721F7B32}" dt="2024-09-02T17:03:51.798" v="2076" actId="122"/>
          <ac:spMkLst>
            <pc:docMk/>
            <pc:sldMk cId="2382524077" sldId="282"/>
            <ac:spMk id="3" creationId="{59C6B600-36AB-D3EC-B62F-A604755D7651}"/>
          </ac:spMkLst>
        </pc:spChg>
        <pc:spChg chg="add mod">
          <ac:chgData name="Roberta Mesa" userId="cca2891a-1296-4937-9dd8-343d36e85ab2" providerId="ADAL" clId="{DF897432-D4CD-4589-BEA1-5F3F721F7B32}" dt="2024-09-02T17:04:51.023" v="2110" actId="113"/>
          <ac:spMkLst>
            <pc:docMk/>
            <pc:sldMk cId="2382524077" sldId="282"/>
            <ac:spMk id="4" creationId="{2197F83A-B8B0-F5E9-B132-9D8F711F3B47}"/>
          </ac:spMkLst>
        </pc:spChg>
      </pc:sldChg>
      <pc:sldChg chg="addSp delSp modSp new mod">
        <pc:chgData name="Roberta Mesa" userId="cca2891a-1296-4937-9dd8-343d36e85ab2" providerId="ADAL" clId="{DF897432-D4CD-4589-BEA1-5F3F721F7B32}" dt="2024-09-02T17:05:51.036" v="2148" actId="1036"/>
        <pc:sldMkLst>
          <pc:docMk/>
          <pc:sldMk cId="4133320128" sldId="283"/>
        </pc:sldMkLst>
        <pc:spChg chg="mod">
          <ac:chgData name="Roberta Mesa" userId="cca2891a-1296-4937-9dd8-343d36e85ab2" providerId="ADAL" clId="{DF897432-D4CD-4589-BEA1-5F3F721F7B32}" dt="2024-09-02T17:05:37.096" v="2129" actId="122"/>
          <ac:spMkLst>
            <pc:docMk/>
            <pc:sldMk cId="4133320128" sldId="283"/>
            <ac:spMk id="2" creationId="{698AA49A-4CF2-28F8-957F-8446D97283A4}"/>
          </ac:spMkLst>
        </pc:spChg>
        <pc:spChg chg="del">
          <ac:chgData name="Roberta Mesa" userId="cca2891a-1296-4937-9dd8-343d36e85ab2" providerId="ADAL" clId="{DF897432-D4CD-4589-BEA1-5F3F721F7B32}" dt="2024-09-02T17:05:38.864" v="2130"/>
          <ac:spMkLst>
            <pc:docMk/>
            <pc:sldMk cId="4133320128" sldId="283"/>
            <ac:spMk id="3" creationId="{97A8A883-5A9B-39D9-D198-C1D3863A244B}"/>
          </ac:spMkLst>
        </pc:spChg>
        <pc:picChg chg="add mod">
          <ac:chgData name="Roberta Mesa" userId="cca2891a-1296-4937-9dd8-343d36e85ab2" providerId="ADAL" clId="{DF897432-D4CD-4589-BEA1-5F3F721F7B32}" dt="2024-09-02T17:05:51.036" v="2148" actId="1036"/>
          <ac:picMkLst>
            <pc:docMk/>
            <pc:sldMk cId="4133320128" sldId="283"/>
            <ac:picMk id="4" creationId="{3DE22975-8823-C058-2210-D355F1E6D2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6CE566A-1C57-447A-AB95-3FF4C888BEE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E598F5C-4038-4BDF-ACED-920F5853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2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7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8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6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3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0" r:id="rId6"/>
    <p:sldLayoutId id="2147483736" r:id="rId7"/>
    <p:sldLayoutId id="2147483737" r:id="rId8"/>
    <p:sldLayoutId id="2147483738" r:id="rId9"/>
    <p:sldLayoutId id="2147483739" r:id="rId10"/>
    <p:sldLayoutId id="214748374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.lincoln.or.us/708/Emergency-Management" TargetMode="External"/><Relationship Id="rId2" Type="http://schemas.openxmlformats.org/officeDocument/2006/relationships/hyperlink" Target="https://www.oregon.gov/OEM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regon.gov/oem/Documents/locals_list.pdf" TargetMode="External"/><Relationship Id="rId4" Type="http://schemas.openxmlformats.org/officeDocument/2006/relationships/hyperlink" Target="https://www.newportoregon.gov/emergenc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chatsoregon.org/DocumentCenter/View/1576/Lincoln-County-Multi-5--Jurisdictional-Natural-Hazard-Mitigation-Plan-MJHMP-Count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hyperlink" Target="https://www.ready.gov/kit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hyperlink" Target="https://www.ready.gov/sites/default/files/2021-04/family-emergency-communication-plan.pdf" TargetMode="External"/><Relationship Id="rId2" Type="http://schemas.openxmlformats.org/officeDocument/2006/relationships/hyperlink" Target="https://www.ready.gov/plan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hyperlink" Target="http://www.ready.gov/evacuation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16.png"/><Relationship Id="rId10" Type="http://schemas.openxmlformats.org/officeDocument/2006/relationships/hyperlink" Target="http://www.ready.gov/shelter" TargetMode="External"/><Relationship Id="rId4" Type="http://schemas.openxmlformats.org/officeDocument/2006/relationships/image" Target="../media/image11.svg"/><Relationship Id="rId9" Type="http://schemas.openxmlformats.org/officeDocument/2006/relationships/hyperlink" Target="http://www.ready.gov/alerts" TargetMode="External"/><Relationship Id="rId14" Type="http://schemas.openxmlformats.org/officeDocument/2006/relationships/hyperlink" Target="https://www.ready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takewinterbystorm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ready.gov/k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ready.gov/pe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D72-5AA8-C23B-B63D-BB16ED09E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72" y="2351150"/>
            <a:ext cx="11550777" cy="2204085"/>
          </a:xfrm>
        </p:spPr>
        <p:txBody>
          <a:bodyPr/>
          <a:lstStyle/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Lincoln County</a:t>
            </a:r>
            <a:b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Emergency Management</a:t>
            </a:r>
            <a:b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Preparedness Fair</a:t>
            </a:r>
            <a:b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7Sep2024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7D377-5D77-9C86-A4D1-2261F67FB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898" y="5421630"/>
            <a:ext cx="10515600" cy="1124712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  <a:t>Personal Preparedness: Go Kits</a:t>
            </a:r>
          </a:p>
        </p:txBody>
      </p:sp>
      <p:pic>
        <p:nvPicPr>
          <p:cNvPr id="1026" name="Picture 2" descr="Sheriff Home Page">
            <a:extLst>
              <a:ext uri="{FF2B5EF4-FFF2-40B4-BE49-F238E27FC236}">
                <a16:creationId xmlns:a16="http://schemas.microsoft.com/office/drawing/2014/main" id="{FCBDB763-B056-B688-6837-014061BB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26353"/>
            <a:ext cx="4819650" cy="31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81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F7AD-4F94-24A3-E0A5-C24916BD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 your Resources!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B600-36AB-D3EC-B62F-A604755D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80479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Ready.gov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Oregon Department of Emergency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Mangement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https://www.oregon.gov/OEM/Pages/default.aspx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Lincoln County Emergency Management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https://www.co.lincoln.or.us/708/Emergency-Management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 UP FOR LINCOLN ALERTS!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City and Tribal Emergency Management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https://www.newportoregon.gov/emergency/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https://www.oregon.gov/oem/Documents/locals_list.pdf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7F83A-B8B0-F5E9-B132-9D8F711F3B47}"/>
              </a:ext>
            </a:extLst>
          </p:cNvPr>
          <p:cNvSpPr/>
          <p:nvPr/>
        </p:nvSpPr>
        <p:spPr>
          <a:xfrm>
            <a:off x="3895725" y="4533900"/>
            <a:ext cx="4381500" cy="542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UP FOR LINCOLN ALERTS!!</a:t>
            </a:r>
          </a:p>
        </p:txBody>
      </p:sp>
    </p:spTree>
    <p:extLst>
      <p:ext uri="{BB962C8B-B14F-4D97-AF65-F5344CB8AC3E}">
        <p14:creationId xmlns:p14="http://schemas.microsoft.com/office/powerpoint/2010/main" val="238252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A49A-4CF2-28F8-957F-8446D972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pic>
        <p:nvPicPr>
          <p:cNvPr id="4" name="Picture 2" descr="Sheriff Home Page">
            <a:extLst>
              <a:ext uri="{FF2B5EF4-FFF2-40B4-BE49-F238E27FC236}">
                <a16:creationId xmlns:a16="http://schemas.microsoft.com/office/drawing/2014/main" id="{3DE22975-8823-C058-2210-D355F1E6D2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52" y="2128838"/>
            <a:ext cx="6477296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278A-2C0C-20E2-23E2-3FB30140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01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Disaster Preparedness?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47077-65DC-1BC2-64CE-B1E6B55AE256}"/>
              </a:ext>
            </a:extLst>
          </p:cNvPr>
          <p:cNvSpPr txBox="1"/>
          <p:nvPr/>
        </p:nvSpPr>
        <p:spPr>
          <a:xfrm>
            <a:off x="607633" y="1802007"/>
            <a:ext cx="101952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Disaster Preparedness (AKA: Emergency Management) has a long and rocky history throughout the world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Part of the human experience: cave drawings imply disaster response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No global framework, heavy reliance on international partners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the US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- 1803 fire in New Hampshire devastated a town, 1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federal assist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- 1800s-mid-1900s: multiple regulations, government offices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- 1950s-70s: Cold war, nuclear threat, several major natural disasters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spurred many more federal efforts &amp; offices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- 1978: FEMA established to consolidate efforts</a:t>
            </a:r>
          </a:p>
          <a:p>
            <a:endParaRPr lang="en-US" sz="1200" dirty="0"/>
          </a:p>
          <a:p>
            <a:endParaRPr lang="en-US" sz="2000" dirty="0"/>
          </a:p>
        </p:txBody>
      </p:sp>
      <p:pic>
        <p:nvPicPr>
          <p:cNvPr id="7" name="Picture 8" descr="RCFE Disaster Preparedness Task Force – San Diego, California">
            <a:extLst>
              <a:ext uri="{FF2B5EF4-FFF2-40B4-BE49-F238E27FC236}">
                <a16:creationId xmlns:a16="http://schemas.microsoft.com/office/drawing/2014/main" id="{EFB2E665-E21F-8B5B-5C49-E3D55D465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9" b="30017"/>
          <a:stretch/>
        </p:blipFill>
        <p:spPr bwMode="auto">
          <a:xfrm>
            <a:off x="4781480" y="5475093"/>
            <a:ext cx="2192429" cy="9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rmy corps Logos">
            <a:extLst>
              <a:ext uri="{FF2B5EF4-FFF2-40B4-BE49-F238E27FC236}">
                <a16:creationId xmlns:a16="http://schemas.microsoft.com/office/drawing/2014/main" id="{716C1E47-8901-26F9-6E00-824F2FA0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38" y="5452827"/>
            <a:ext cx="1526954" cy="11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Overview image">
            <a:extLst>
              <a:ext uri="{FF2B5EF4-FFF2-40B4-BE49-F238E27FC236}">
                <a16:creationId xmlns:a16="http://schemas.microsoft.com/office/drawing/2014/main" id="{B3F1A3F8-2FC2-F3A1-3998-F38124ED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40" y="5479702"/>
            <a:ext cx="1148542" cy="114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result for Stafford Act">
            <a:extLst>
              <a:ext uri="{FF2B5EF4-FFF2-40B4-BE49-F238E27FC236}">
                <a16:creationId xmlns:a16="http://schemas.microsoft.com/office/drawing/2014/main" id="{9B3A335B-DC42-090F-5FAE-0A2B3A72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77" y="5426586"/>
            <a:ext cx="1893344" cy="11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DC9034-EAC7-5CB3-BE67-6AE751DC37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790" t="13656" r="14356" b="3762"/>
          <a:stretch/>
        </p:blipFill>
        <p:spPr>
          <a:xfrm>
            <a:off x="7426471" y="5164978"/>
            <a:ext cx="1157950" cy="15956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A93878-6D5F-71D5-F814-66D45E321ECB}"/>
              </a:ext>
            </a:extLst>
          </p:cNvPr>
          <p:cNvSpPr txBox="1"/>
          <p:nvPr/>
        </p:nvSpPr>
        <p:spPr>
          <a:xfrm>
            <a:off x="364142" y="6319880"/>
            <a:ext cx="2081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careoregon.org         </a:t>
            </a:r>
            <a:r>
              <a:rPr lang="he-IL" sz="1050" dirty="0">
                <a:solidFill>
                  <a:schemeClr val="accent2"/>
                </a:solidFill>
              </a:rPr>
              <a:t>ן</a:t>
            </a:r>
            <a:r>
              <a:rPr lang="en-US" sz="1050" dirty="0">
                <a:solidFill>
                  <a:schemeClr val="accent2"/>
                </a:solidFill>
              </a:rPr>
              <a:t>      page 5</a:t>
            </a:r>
          </a:p>
        </p:txBody>
      </p:sp>
      <p:pic>
        <p:nvPicPr>
          <p:cNvPr id="13" name="Picture 2" descr="Hurricane Katrina: National Guard">
            <a:extLst>
              <a:ext uri="{FF2B5EF4-FFF2-40B4-BE49-F238E27FC236}">
                <a16:creationId xmlns:a16="http://schemas.microsoft.com/office/drawing/2014/main" id="{183ECDEB-F8C6-EC2C-37A3-65295351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171" y="2425888"/>
            <a:ext cx="2857500" cy="214312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43A42-64C3-473B-DD6F-56553BEF42E5}"/>
              </a:ext>
            </a:extLst>
          </p:cNvPr>
          <p:cNvSpPr txBox="1"/>
          <p:nvPr/>
        </p:nvSpPr>
        <p:spPr>
          <a:xfrm>
            <a:off x="8910321" y="4528042"/>
            <a:ext cx="276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National Guard members respond to Hurricane Katrina, 2005</a:t>
            </a:r>
          </a:p>
        </p:txBody>
      </p:sp>
    </p:spTree>
    <p:extLst>
      <p:ext uri="{BB962C8B-B14F-4D97-AF65-F5344CB8AC3E}">
        <p14:creationId xmlns:p14="http://schemas.microsoft.com/office/powerpoint/2010/main" val="322258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969E-6755-BBB6-082A-7A48A3BA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do/should you do it?</a:t>
            </a:r>
          </a:p>
        </p:txBody>
      </p:sp>
      <p:pic>
        <p:nvPicPr>
          <p:cNvPr id="4" name="Picture 3" descr="Head outline and magnifying glass">
            <a:extLst>
              <a:ext uri="{FF2B5EF4-FFF2-40B4-BE49-F238E27FC236}">
                <a16:creationId xmlns:a16="http://schemas.microsoft.com/office/drawing/2014/main" id="{70A18BE4-A752-AAF1-FE7D-6FDFB18AD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40" y="3322250"/>
            <a:ext cx="3005720" cy="200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1991E9-6806-B331-37A1-0477EEB2F262}"/>
              </a:ext>
            </a:extLst>
          </p:cNvPr>
          <p:cNvSpPr/>
          <p:nvPr/>
        </p:nvSpPr>
        <p:spPr>
          <a:xfrm>
            <a:off x="7362825" y="542925"/>
            <a:ext cx="4572000" cy="58483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8BAB4-AD1F-D38E-74E6-923328B9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Step 1: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 the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10B1-13EE-339C-9407-196BAFE63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534025" cy="425196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Natural Disasters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Storms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Landslide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Earthquake &amp; Tsunami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Wildfire</a:t>
            </a:r>
          </a:p>
          <a:p>
            <a:pPr marL="342900" indent="-342900" algn="l">
              <a:buFontTx/>
              <a:buChar char="-"/>
            </a:pP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Man-made disasters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Active Violence (shooter, bomb,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Cyber Attack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HAZMAT Spill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Multi-vehicle traffic accidents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D3B24-F888-82E7-43DC-1FC3222237D1}"/>
              </a:ext>
            </a:extLst>
          </p:cNvPr>
          <p:cNvSpPr/>
          <p:nvPr/>
        </p:nvSpPr>
        <p:spPr>
          <a:xfrm>
            <a:off x="7296150" y="457200"/>
            <a:ext cx="4572000" cy="58483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7EF8B-D6FD-23F4-02D4-CAC6B84266CF}"/>
              </a:ext>
            </a:extLst>
          </p:cNvPr>
          <p:cNvSpPr/>
          <p:nvPr/>
        </p:nvSpPr>
        <p:spPr>
          <a:xfrm>
            <a:off x="7229475" y="371475"/>
            <a:ext cx="4572000" cy="58483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7EAECF-ADFE-EEDA-3E1F-3E17DF9AC6C8}"/>
              </a:ext>
            </a:extLst>
          </p:cNvPr>
          <p:cNvSpPr/>
          <p:nvPr/>
        </p:nvSpPr>
        <p:spPr>
          <a:xfrm>
            <a:off x="7162800" y="276225"/>
            <a:ext cx="4572000" cy="58483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893E2-D691-1F2D-242F-3684F2EF9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6" y="216471"/>
            <a:ext cx="4540460" cy="58442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92CF06-ED0E-2C7C-7205-52BAF986218A}"/>
              </a:ext>
            </a:extLst>
          </p:cNvPr>
          <p:cNvSpPr txBox="1"/>
          <p:nvPr/>
        </p:nvSpPr>
        <p:spPr>
          <a:xfrm>
            <a:off x="504825" y="6518475"/>
            <a:ext cx="1143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https://www.yachatsoregon.org/DocumentCenter/View/1576/Lincoln-County-Multi-5--Jurisdictional-Natural-Hazard-Mitigation-Plan-MJHMP-County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9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D69641E-D408-4D7B-90CA-3607E660ED7D}"/>
              </a:ext>
            </a:extLst>
          </p:cNvPr>
          <p:cNvSpPr/>
          <p:nvPr/>
        </p:nvSpPr>
        <p:spPr>
          <a:xfrm>
            <a:off x="0" y="0"/>
            <a:ext cx="352425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8B7F3-44C2-4BCD-9453-8CC6E181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675" y="625602"/>
            <a:ext cx="6649830" cy="1188720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latin typeface="Calibri" panose="020F0502020204030204" pitchFamily="34" charset="0"/>
                <a:cs typeface="Calibri" panose="020F0502020204030204" pitchFamily="34" charset="0"/>
              </a:rPr>
              <a:t>Step 2:</a:t>
            </a:r>
            <a:br>
              <a:rPr lang="en-US" sz="67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67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a Plan </a:t>
            </a:r>
            <a:br>
              <a:rPr lang="en-US" sz="6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Backpack outline">
            <a:extLst>
              <a:ext uri="{FF2B5EF4-FFF2-40B4-BE49-F238E27FC236}">
                <a16:creationId xmlns:a16="http://schemas.microsoft.com/office/drawing/2014/main" id="{D4919952-4883-4C0E-994E-0F5C385E8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106" y="1014182"/>
            <a:ext cx="1544654" cy="1544654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11" name="Graphic 10" descr="Car Wash outline">
            <a:extLst>
              <a:ext uri="{FF2B5EF4-FFF2-40B4-BE49-F238E27FC236}">
                <a16:creationId xmlns:a16="http://schemas.microsoft.com/office/drawing/2014/main" id="{1C0BA32C-F16A-4B5C-AF6B-685B7FCA3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097" y="2719702"/>
            <a:ext cx="1508671" cy="1508671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15" name="Graphic 14" descr="Map with pin outline">
            <a:extLst>
              <a:ext uri="{FF2B5EF4-FFF2-40B4-BE49-F238E27FC236}">
                <a16:creationId xmlns:a16="http://schemas.microsoft.com/office/drawing/2014/main" id="{2633935C-D7A9-4DB4-9260-42DBCBD3C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097" y="4425223"/>
            <a:ext cx="1508671" cy="1508671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F561-3812-44EC-9465-943E1C65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50" y="2970445"/>
            <a:ext cx="8153399" cy="285885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will I receive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 alerts and warnings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my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shelter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plan?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my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evacuation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route?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my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family/household communication plan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do I need to update in my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 preparedness kit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A76B2-AC4C-2796-8FBE-2DCEE318CEFF}"/>
              </a:ext>
            </a:extLst>
          </p:cNvPr>
          <p:cNvSpPr txBox="1"/>
          <p:nvPr/>
        </p:nvSpPr>
        <p:spPr>
          <a:xfrm>
            <a:off x="5953126" y="6411877"/>
            <a:ext cx="3028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Plan Ahead for Disasters | Ready.gov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Ready logo">
            <a:extLst>
              <a:ext uri="{FF2B5EF4-FFF2-40B4-BE49-F238E27FC236}">
                <a16:creationId xmlns:a16="http://schemas.microsoft.com/office/drawing/2014/main" id="{5806B00C-9998-BF3B-7A69-A6D51AE9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722034"/>
            <a:ext cx="1322854" cy="7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681DC-F8E0-5B4D-4664-C2E05ABC48C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0131" t="13075" r="31381" b="5324"/>
          <a:stretch/>
        </p:blipFill>
        <p:spPr>
          <a:xfrm>
            <a:off x="10082117" y="47625"/>
            <a:ext cx="2022633" cy="2858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558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3A4F3-D357-4B3F-B7D3-AF8704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1195"/>
            <a:ext cx="4368602" cy="1208156"/>
          </a:xfrm>
        </p:spPr>
        <p:txBody>
          <a:bodyPr anchor="b">
            <a:normAutofit fontScale="90000"/>
          </a:bodyPr>
          <a:lstStyle/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Make a kit:</a:t>
            </a:r>
            <a:b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72 </a:t>
            </a:r>
            <a:r>
              <a:rPr lang="en-US" sz="5300" dirty="0" err="1"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 minimum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AE2FF"/>
          </a:solidFill>
          <a:ln w="38100" cap="rnd">
            <a:solidFill>
              <a:srgbClr val="4AE2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67D5-BFD8-4928-B5CD-5D62A49D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79620" cy="382546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your car, backpack, at work - always near you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extra socks/undergear	- small first aid kit - flashlights		- snacks, water      - emergency blanket	- meds?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Extras for in the car &gt;&gt;&gt;</a:t>
            </a:r>
          </a:p>
          <a:p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B330EAD-3F53-44A0-B19B-7272166B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24475" y="10"/>
            <a:ext cx="686600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D1706-0406-4575-BD9F-5C63F5F41CF1}"/>
              </a:ext>
            </a:extLst>
          </p:cNvPr>
          <p:cNvSpPr txBox="1"/>
          <p:nvPr/>
        </p:nvSpPr>
        <p:spPr>
          <a:xfrm>
            <a:off x="7305675" y="3771900"/>
            <a:ext cx="2889696" cy="877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latin typeface="Calibri Light" panose="020F0302020204030204" pitchFamily="34" charset="0"/>
                <a:cs typeface="Calibri Light" panose="020F0302020204030204" pitchFamily="34" charset="0"/>
              </a:rPr>
              <a:t>ENCOUNTER DANGEROUS WEATHER OR OTHER EMERGENCY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FD505-3EE8-A2EA-5382-0E5A4AFB20CB}"/>
              </a:ext>
            </a:extLst>
          </p:cNvPr>
          <p:cNvSpPr txBox="1"/>
          <p:nvPr/>
        </p:nvSpPr>
        <p:spPr>
          <a:xfrm>
            <a:off x="1114424" y="4949290"/>
            <a:ext cx="383857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It’s personal: what do YOU need?</a:t>
            </a:r>
          </a:p>
        </p:txBody>
      </p:sp>
    </p:spTree>
    <p:extLst>
      <p:ext uri="{BB962C8B-B14F-4D97-AF65-F5344CB8AC3E}">
        <p14:creationId xmlns:p14="http://schemas.microsoft.com/office/powerpoint/2010/main" val="58100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3A4F3-D357-4B3F-B7D3-AF8704E4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421" y="329184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Make a kit:</a:t>
            </a:r>
            <a:b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Home needs</a:t>
            </a: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D9C2125E-8571-47DD-9FAA-E7221E7E8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2834" r="5573" b="5946"/>
          <a:stretch/>
        </p:blipFill>
        <p:spPr>
          <a:xfrm>
            <a:off x="19070" y="-23426"/>
            <a:ext cx="465427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E38"/>
          </a:solidFill>
          <a:ln w="38100" cap="rnd">
            <a:solidFill>
              <a:srgbClr val="F7AE3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872BFE-82CD-4BF1-AE73-E7BAA4F2E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846" y="2925699"/>
            <a:ext cx="6894576" cy="348386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home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Evacuate Now Kit (7-10 days)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Shelter in Place Resources (2 weeks)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Coastal Cascadia Ready (4+ weeks)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your pets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your neighborhood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03C48-B15B-F0E9-FDAC-A031309D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91" y="36379"/>
            <a:ext cx="2770634" cy="35831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0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45867-FE5F-42A3-95B7-F84AC76B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Special Considerations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54D2F"/>
          </a:solidFill>
          <a:ln w="38100" cap="rnd">
            <a:solidFill>
              <a:srgbClr val="C54D2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CAC0D8-35B6-4E55-8814-0960075D8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Prescription medications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Non-prescription medications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Supplies for babies and children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Supplies for pets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Any special needs – extra glasses, medical devices, etc.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1" name="Picture 10" descr="Service dog tag">
            <a:extLst>
              <a:ext uri="{FF2B5EF4-FFF2-40B4-BE49-F238E27FC236}">
                <a16:creationId xmlns:a16="http://schemas.microsoft.com/office/drawing/2014/main" id="{FDE7D2ED-1630-430E-9BA5-325C134A0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r="2561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364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AC21D2-BE3F-12E2-0AF9-D55E19DA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final thoughts: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PREparedness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65E668-295D-0114-2693-BF391EB9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804676"/>
            <a:ext cx="6315075" cy="49199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Preparing your home and property AHEAD of the emergency</a:t>
            </a:r>
          </a:p>
          <a:p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 the Home</a:t>
            </a:r>
          </a:p>
          <a:p>
            <a:pPr marL="1023938" lvl="1" indent="-50800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Winterizing your home</a:t>
            </a:r>
          </a:p>
          <a:p>
            <a:pPr marL="1023938" lvl="1" indent="-50800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Check fire and CO2 detectors yearly</a:t>
            </a:r>
          </a:p>
          <a:p>
            <a:pPr marL="1023938" lvl="1" indent="-50800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Check batteries, supplies</a:t>
            </a:r>
          </a:p>
          <a:p>
            <a:pPr marL="566738" indent="-50800"/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Outdoors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Keep debris clear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Create defensible space </a:t>
            </a:r>
          </a:p>
          <a:p>
            <a:pPr lvl="2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Wildfire resistant landscaping</a:t>
            </a:r>
          </a:p>
          <a:p>
            <a:endParaRPr lang="en-US" sz="2400" dirty="0"/>
          </a:p>
        </p:txBody>
      </p:sp>
      <p:pic>
        <p:nvPicPr>
          <p:cNvPr id="8" name="Picture 2" descr="Wildfire Safety: Defensible Space - Mountain House">
            <a:extLst>
              <a:ext uri="{FF2B5EF4-FFF2-40B4-BE49-F238E27FC236}">
                <a16:creationId xmlns:a16="http://schemas.microsoft.com/office/drawing/2014/main" id="{8AA8939E-C8B5-DC12-93E4-206BB348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328431"/>
            <a:ext cx="5950527" cy="446289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8799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Custom 4">
      <a:dk1>
        <a:sysClr val="windowText" lastClr="000000"/>
      </a:dk1>
      <a:lt1>
        <a:srgbClr val="EBE9DC"/>
      </a:lt1>
      <a:dk2>
        <a:srgbClr val="162F33"/>
      </a:dk2>
      <a:lt2>
        <a:srgbClr val="EAF0E0"/>
      </a:lt2>
      <a:accent1>
        <a:srgbClr val="214D1F"/>
      </a:accent1>
      <a:accent2>
        <a:srgbClr val="D8D4B9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3101</TotalTime>
  <Words>513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Modern Love</vt:lpstr>
      <vt:lpstr>The Hand</vt:lpstr>
      <vt:lpstr>SketchyVTI</vt:lpstr>
      <vt:lpstr>Lincoln County Emergency Management Preparedness Fair 7Sep2024</vt:lpstr>
      <vt:lpstr>Why Disaster Preparedness?</vt:lpstr>
      <vt:lpstr>Why do/should you do it?</vt:lpstr>
      <vt:lpstr>Step 1:  Understand the threat</vt:lpstr>
      <vt:lpstr>Step 2: Make a Plan  </vt:lpstr>
      <vt:lpstr>Make a kit: 72 hrs minimum</vt:lpstr>
      <vt:lpstr>Make a kit: Home needs</vt:lpstr>
      <vt:lpstr>Special Considerations</vt:lpstr>
      <vt:lpstr>Some final thoughts: PREparedness</vt:lpstr>
      <vt:lpstr>Know your Resources!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Lincoln County Emergency Management Division</dc:title>
  <dc:creator>Samantha Buckley</dc:creator>
  <cp:lastModifiedBy>Roberta Mesa</cp:lastModifiedBy>
  <cp:revision>25</cp:revision>
  <cp:lastPrinted>2023-12-27T23:35:06Z</cp:lastPrinted>
  <dcterms:created xsi:type="dcterms:W3CDTF">2023-11-21T23:42:40Z</dcterms:created>
  <dcterms:modified xsi:type="dcterms:W3CDTF">2024-09-02T17:13:06Z</dcterms:modified>
</cp:coreProperties>
</file>