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67" r:id="rId3"/>
  </p:sldMasterIdLst>
  <p:notesMasterIdLst>
    <p:notesMasterId r:id="rId35"/>
  </p:notesMasterIdLst>
  <p:sldIdLst>
    <p:sldId id="263" r:id="rId4"/>
    <p:sldId id="275" r:id="rId5"/>
    <p:sldId id="277" r:id="rId6"/>
    <p:sldId id="278" r:id="rId7"/>
    <p:sldId id="276" r:id="rId8"/>
    <p:sldId id="285" r:id="rId9"/>
    <p:sldId id="292" r:id="rId10"/>
    <p:sldId id="306" r:id="rId11"/>
    <p:sldId id="331" r:id="rId12"/>
    <p:sldId id="281" r:id="rId13"/>
    <p:sldId id="282" r:id="rId14"/>
    <p:sldId id="283" r:id="rId15"/>
    <p:sldId id="284" r:id="rId16"/>
    <p:sldId id="287" r:id="rId17"/>
    <p:sldId id="289" r:id="rId18"/>
    <p:sldId id="286" r:id="rId19"/>
    <p:sldId id="290" r:id="rId20"/>
    <p:sldId id="291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88" r:id="rId30"/>
    <p:sldId id="279" r:id="rId31"/>
    <p:sldId id="332" r:id="rId32"/>
    <p:sldId id="269" r:id="rId33"/>
    <p:sldId id="266" r:id="rId3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C703F-E58B-4E03-ABDF-F47FFB536AE9}" v="5" dt="2024-09-05T16:49:55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4"/>
  </p:normalViewPr>
  <p:slideViewPr>
    <p:cSldViewPr snapToGrid="0">
      <p:cViewPr varScale="1">
        <p:scale>
          <a:sx n="79" d="100"/>
          <a:sy n="79" d="100"/>
        </p:scale>
        <p:origin x="84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PSON Kayla * OEM" userId="591f3478-6432-4193-a24b-5ddf00e66da8" providerId="ADAL" clId="{61C491EB-3140-4C7F-A998-2FF0FDF5287E}"/>
    <pc:docChg chg="custSel addSld delSld modSld sldOrd delMainMaster">
      <pc:chgData name="THOMPSON Kayla * OEM" userId="591f3478-6432-4193-a24b-5ddf00e66da8" providerId="ADAL" clId="{61C491EB-3140-4C7F-A998-2FF0FDF5287E}" dt="2024-08-28T19:43:09.008" v="131" actId="20577"/>
      <pc:docMkLst>
        <pc:docMk/>
      </pc:docMkLst>
      <pc:sldChg chg="mod modShow">
        <pc:chgData name="THOMPSON Kayla * OEM" userId="591f3478-6432-4193-a24b-5ddf00e66da8" providerId="ADAL" clId="{61C491EB-3140-4C7F-A998-2FF0FDF5287E}" dt="2024-08-28T19:19:02.303" v="17" actId="729"/>
        <pc:sldMkLst>
          <pc:docMk/>
          <pc:sldMk cId="4261518008" sldId="275"/>
        </pc:sldMkLst>
      </pc:sldChg>
      <pc:sldChg chg="addSp delSp modSp mod">
        <pc:chgData name="THOMPSON Kayla * OEM" userId="591f3478-6432-4193-a24b-5ddf00e66da8" providerId="ADAL" clId="{61C491EB-3140-4C7F-A998-2FF0FDF5287E}" dt="2024-08-28T19:24:14.700" v="25" actId="1076"/>
        <pc:sldMkLst>
          <pc:docMk/>
          <pc:sldMk cId="2839180809" sldId="276"/>
        </pc:sldMkLst>
        <pc:spChg chg="mod">
          <ac:chgData name="THOMPSON Kayla * OEM" userId="591f3478-6432-4193-a24b-5ddf00e66da8" providerId="ADAL" clId="{61C491EB-3140-4C7F-A998-2FF0FDF5287E}" dt="2024-08-28T19:16:43.331" v="2" actId="20577"/>
          <ac:spMkLst>
            <pc:docMk/>
            <pc:sldMk cId="2839180809" sldId="276"/>
            <ac:spMk id="9" creationId="{212E184B-D654-854F-360D-CC90672100ED}"/>
          </ac:spMkLst>
        </pc:spChg>
        <pc:picChg chg="add mod">
          <ac:chgData name="THOMPSON Kayla * OEM" userId="591f3478-6432-4193-a24b-5ddf00e66da8" providerId="ADAL" clId="{61C491EB-3140-4C7F-A998-2FF0FDF5287E}" dt="2024-08-28T19:24:14.700" v="25" actId="1076"/>
          <ac:picMkLst>
            <pc:docMk/>
            <pc:sldMk cId="2839180809" sldId="276"/>
            <ac:picMk id="3" creationId="{88EFF70C-7BC5-3DB5-0671-98D91E87C83F}"/>
          </ac:picMkLst>
        </pc:picChg>
        <pc:picChg chg="del">
          <ac:chgData name="THOMPSON Kayla * OEM" userId="591f3478-6432-4193-a24b-5ddf00e66da8" providerId="ADAL" clId="{61C491EB-3140-4C7F-A998-2FF0FDF5287E}" dt="2024-08-28T19:23:54.828" v="19" actId="478"/>
          <ac:picMkLst>
            <pc:docMk/>
            <pc:sldMk cId="2839180809" sldId="276"/>
            <ac:picMk id="8" creationId="{628F3EF9-0F53-0E56-6695-36C2438278BA}"/>
          </ac:picMkLst>
        </pc:picChg>
      </pc:sldChg>
      <pc:sldChg chg="mod modShow">
        <pc:chgData name="THOMPSON Kayla * OEM" userId="591f3478-6432-4193-a24b-5ddf00e66da8" providerId="ADAL" clId="{61C491EB-3140-4C7F-A998-2FF0FDF5287E}" dt="2024-08-28T19:22:48.267" v="18" actId="729"/>
        <pc:sldMkLst>
          <pc:docMk/>
          <pc:sldMk cId="1256553381" sldId="277"/>
        </pc:sldMkLst>
      </pc:sldChg>
      <pc:sldChg chg="mod modShow">
        <pc:chgData name="THOMPSON Kayla * OEM" userId="591f3478-6432-4193-a24b-5ddf00e66da8" providerId="ADAL" clId="{61C491EB-3140-4C7F-A998-2FF0FDF5287E}" dt="2024-08-28T19:16:17.430" v="0" actId="729"/>
        <pc:sldMkLst>
          <pc:docMk/>
          <pc:sldMk cId="1534456255" sldId="278"/>
        </pc:sldMkLst>
      </pc:sldChg>
      <pc:sldChg chg="modSp mod">
        <pc:chgData name="THOMPSON Kayla * OEM" userId="591f3478-6432-4193-a24b-5ddf00e66da8" providerId="ADAL" clId="{61C491EB-3140-4C7F-A998-2FF0FDF5287E}" dt="2024-08-28T19:18:26.832" v="16" actId="20577"/>
        <pc:sldMkLst>
          <pc:docMk/>
          <pc:sldMk cId="2607585073" sldId="279"/>
        </pc:sldMkLst>
        <pc:spChg chg="mod">
          <ac:chgData name="THOMPSON Kayla * OEM" userId="591f3478-6432-4193-a24b-5ddf00e66da8" providerId="ADAL" clId="{61C491EB-3140-4C7F-A998-2FF0FDF5287E}" dt="2024-08-28T19:18:26.832" v="16" actId="20577"/>
          <ac:spMkLst>
            <pc:docMk/>
            <pc:sldMk cId="2607585073" sldId="279"/>
            <ac:spMk id="2" creationId="{7C851E38-4EF7-678F-8BC3-B426969C0B60}"/>
          </ac:spMkLst>
        </pc:spChg>
      </pc:sldChg>
      <pc:sldChg chg="del">
        <pc:chgData name="THOMPSON Kayla * OEM" userId="591f3478-6432-4193-a24b-5ddf00e66da8" providerId="ADAL" clId="{61C491EB-3140-4C7F-A998-2FF0FDF5287E}" dt="2024-08-28T19:40:20.577" v="84" actId="47"/>
        <pc:sldMkLst>
          <pc:docMk/>
          <pc:sldMk cId="2105624377" sldId="280"/>
        </pc:sldMkLst>
      </pc:sldChg>
      <pc:sldChg chg="mod modShow">
        <pc:chgData name="THOMPSON Kayla * OEM" userId="591f3478-6432-4193-a24b-5ddf00e66da8" providerId="ADAL" clId="{61C491EB-3140-4C7F-A998-2FF0FDF5287E}" dt="2024-08-28T19:17:27.028" v="6" actId="729"/>
        <pc:sldMkLst>
          <pc:docMk/>
          <pc:sldMk cId="2741317745" sldId="281"/>
        </pc:sldMkLst>
      </pc:sldChg>
      <pc:sldChg chg="mod modShow">
        <pc:chgData name="THOMPSON Kayla * OEM" userId="591f3478-6432-4193-a24b-5ddf00e66da8" providerId="ADAL" clId="{61C491EB-3140-4C7F-A998-2FF0FDF5287E}" dt="2024-08-28T19:17:29.287" v="7" actId="729"/>
        <pc:sldMkLst>
          <pc:docMk/>
          <pc:sldMk cId="673263805" sldId="282"/>
        </pc:sldMkLst>
      </pc:sldChg>
      <pc:sldChg chg="mod modShow">
        <pc:chgData name="THOMPSON Kayla * OEM" userId="591f3478-6432-4193-a24b-5ddf00e66da8" providerId="ADAL" clId="{61C491EB-3140-4C7F-A998-2FF0FDF5287E}" dt="2024-08-28T19:17:32.691" v="8" actId="729"/>
        <pc:sldMkLst>
          <pc:docMk/>
          <pc:sldMk cId="1091769439" sldId="283"/>
        </pc:sldMkLst>
      </pc:sldChg>
      <pc:sldChg chg="mod modShow">
        <pc:chgData name="THOMPSON Kayla * OEM" userId="591f3478-6432-4193-a24b-5ddf00e66da8" providerId="ADAL" clId="{61C491EB-3140-4C7F-A998-2FF0FDF5287E}" dt="2024-08-28T19:17:34.553" v="9" actId="729"/>
        <pc:sldMkLst>
          <pc:docMk/>
          <pc:sldMk cId="560563723" sldId="284"/>
        </pc:sldMkLst>
      </pc:sldChg>
      <pc:sldChg chg="mod modShow">
        <pc:chgData name="THOMPSON Kayla * OEM" userId="591f3478-6432-4193-a24b-5ddf00e66da8" providerId="ADAL" clId="{61C491EB-3140-4C7F-A998-2FF0FDF5287E}" dt="2024-08-28T19:17:51.150" v="11" actId="729"/>
        <pc:sldMkLst>
          <pc:docMk/>
          <pc:sldMk cId="2689448471" sldId="286"/>
        </pc:sldMkLst>
      </pc:sldChg>
      <pc:sldChg chg="modSp mod">
        <pc:chgData name="THOMPSON Kayla * OEM" userId="591f3478-6432-4193-a24b-5ddf00e66da8" providerId="ADAL" clId="{61C491EB-3140-4C7F-A998-2FF0FDF5287E}" dt="2024-08-28T19:43:09.008" v="131" actId="20577"/>
        <pc:sldMkLst>
          <pc:docMk/>
          <pc:sldMk cId="774619277" sldId="287"/>
        </pc:sldMkLst>
        <pc:spChg chg="mod">
          <ac:chgData name="THOMPSON Kayla * OEM" userId="591f3478-6432-4193-a24b-5ddf00e66da8" providerId="ADAL" clId="{61C491EB-3140-4C7F-A998-2FF0FDF5287E}" dt="2024-08-28T19:43:09.008" v="131" actId="20577"/>
          <ac:spMkLst>
            <pc:docMk/>
            <pc:sldMk cId="774619277" sldId="287"/>
            <ac:spMk id="2" creationId="{B0FA0F18-919D-59CC-30D2-46BB5602AAE2}"/>
          </ac:spMkLst>
        </pc:spChg>
      </pc:sldChg>
      <pc:sldChg chg="mod modShow">
        <pc:chgData name="THOMPSON Kayla * OEM" userId="591f3478-6432-4193-a24b-5ddf00e66da8" providerId="ADAL" clId="{61C491EB-3140-4C7F-A998-2FF0FDF5287E}" dt="2024-08-28T19:17:48.966" v="10" actId="729"/>
        <pc:sldMkLst>
          <pc:docMk/>
          <pc:sldMk cId="2612409174" sldId="289"/>
        </pc:sldMkLst>
      </pc:sldChg>
      <pc:sldChg chg="mod modShow">
        <pc:chgData name="THOMPSON Kayla * OEM" userId="591f3478-6432-4193-a24b-5ddf00e66da8" providerId="ADAL" clId="{61C491EB-3140-4C7F-A998-2FF0FDF5287E}" dt="2024-08-28T19:17:54.917" v="12" actId="729"/>
        <pc:sldMkLst>
          <pc:docMk/>
          <pc:sldMk cId="3610326028" sldId="290"/>
        </pc:sldMkLst>
      </pc:sldChg>
      <pc:sldChg chg="modSp mod">
        <pc:chgData name="THOMPSON Kayla * OEM" userId="591f3478-6432-4193-a24b-5ddf00e66da8" providerId="ADAL" clId="{61C491EB-3140-4C7F-A998-2FF0FDF5287E}" dt="2024-08-28T19:18:05.225" v="15" actId="5793"/>
        <pc:sldMkLst>
          <pc:docMk/>
          <pc:sldMk cId="3957517102" sldId="291"/>
        </pc:sldMkLst>
        <pc:spChg chg="mod">
          <ac:chgData name="THOMPSON Kayla * OEM" userId="591f3478-6432-4193-a24b-5ddf00e66da8" providerId="ADAL" clId="{61C491EB-3140-4C7F-A998-2FF0FDF5287E}" dt="2024-08-28T19:18:05.225" v="15" actId="5793"/>
          <ac:spMkLst>
            <pc:docMk/>
            <pc:sldMk cId="3957517102" sldId="291"/>
            <ac:spMk id="5" creationId="{A1E009D2-8025-83C0-5EBC-1F71A5574F74}"/>
          </ac:spMkLst>
        </pc:spChg>
      </pc:sldChg>
      <pc:sldChg chg="modSp mod ord">
        <pc:chgData name="THOMPSON Kayla * OEM" userId="591f3478-6432-4193-a24b-5ddf00e66da8" providerId="ADAL" clId="{61C491EB-3140-4C7F-A998-2FF0FDF5287E}" dt="2024-08-28T19:26:52.555" v="27"/>
        <pc:sldMkLst>
          <pc:docMk/>
          <pc:sldMk cId="777304249" sldId="292"/>
        </pc:sldMkLst>
        <pc:spChg chg="mod">
          <ac:chgData name="THOMPSON Kayla * OEM" userId="591f3478-6432-4193-a24b-5ddf00e66da8" providerId="ADAL" clId="{61C491EB-3140-4C7F-A998-2FF0FDF5287E}" dt="2024-08-28T19:16:51.074" v="5" actId="20577"/>
          <ac:spMkLst>
            <pc:docMk/>
            <pc:sldMk cId="777304249" sldId="292"/>
            <ac:spMk id="4" creationId="{EBA9D2E6-187F-0D29-6FF1-0E0174FAD07F}"/>
          </ac:spMkLst>
        </pc:spChg>
      </pc:sldChg>
      <pc:sldChg chg="add del">
        <pc:chgData name="THOMPSON Kayla * OEM" userId="591f3478-6432-4193-a24b-5ddf00e66da8" providerId="ADAL" clId="{61C491EB-3140-4C7F-A998-2FF0FDF5287E}" dt="2024-08-28T19:33:02.315" v="79" actId="2696"/>
        <pc:sldMkLst>
          <pc:docMk/>
          <pc:sldMk cId="1746976342" sldId="305"/>
        </pc:sldMkLst>
      </pc:sldChg>
      <pc:sldChg chg="addSp delSp modSp new mod">
        <pc:chgData name="THOMPSON Kayla * OEM" userId="591f3478-6432-4193-a24b-5ddf00e66da8" providerId="ADAL" clId="{61C491EB-3140-4C7F-A998-2FF0FDF5287E}" dt="2024-08-28T19:32:56.963" v="78" actId="20577"/>
        <pc:sldMkLst>
          <pc:docMk/>
          <pc:sldMk cId="2216421631" sldId="306"/>
        </pc:sldMkLst>
        <pc:spChg chg="del">
          <ac:chgData name="THOMPSON Kayla * OEM" userId="591f3478-6432-4193-a24b-5ddf00e66da8" providerId="ADAL" clId="{61C491EB-3140-4C7F-A998-2FF0FDF5287E}" dt="2024-08-28T19:32:03.323" v="30" actId="478"/>
          <ac:spMkLst>
            <pc:docMk/>
            <pc:sldMk cId="2216421631" sldId="306"/>
            <ac:spMk id="2" creationId="{E761193C-72D9-03B5-D480-405AC977B75C}"/>
          </ac:spMkLst>
        </pc:spChg>
        <pc:spChg chg="mod">
          <ac:chgData name="THOMPSON Kayla * OEM" userId="591f3478-6432-4193-a24b-5ddf00e66da8" providerId="ADAL" clId="{61C491EB-3140-4C7F-A998-2FF0FDF5287E}" dt="2024-08-28T19:32:56.963" v="78" actId="20577"/>
          <ac:spMkLst>
            <pc:docMk/>
            <pc:sldMk cId="2216421631" sldId="306"/>
            <ac:spMk id="3" creationId="{60C6EC84-F98D-0016-2723-7F2D1F3CBB4F}"/>
          </ac:spMkLst>
        </pc:spChg>
        <pc:spChg chg="add mod">
          <ac:chgData name="THOMPSON Kayla * OEM" userId="591f3478-6432-4193-a24b-5ddf00e66da8" providerId="ADAL" clId="{61C491EB-3140-4C7F-A998-2FF0FDF5287E}" dt="2024-08-28T19:32:42.312" v="41" actId="1076"/>
          <ac:spMkLst>
            <pc:docMk/>
            <pc:sldMk cId="2216421631" sldId="306"/>
            <ac:spMk id="4" creationId="{730CAF4A-F634-8C22-4771-E917A38F0A32}"/>
          </ac:spMkLst>
        </pc:spChg>
        <pc:spChg chg="add mod">
          <ac:chgData name="THOMPSON Kayla * OEM" userId="591f3478-6432-4193-a24b-5ddf00e66da8" providerId="ADAL" clId="{61C491EB-3140-4C7F-A998-2FF0FDF5287E}" dt="2024-08-28T19:32:05.651" v="31"/>
          <ac:spMkLst>
            <pc:docMk/>
            <pc:sldMk cId="2216421631" sldId="306"/>
            <ac:spMk id="5" creationId="{57A942D7-75FA-A80D-4367-79A269644100}"/>
          </ac:spMkLst>
        </pc:spChg>
        <pc:spChg chg="add mod">
          <ac:chgData name="THOMPSON Kayla * OEM" userId="591f3478-6432-4193-a24b-5ddf00e66da8" providerId="ADAL" clId="{61C491EB-3140-4C7F-A998-2FF0FDF5287E}" dt="2024-08-28T19:32:05.651" v="31"/>
          <ac:spMkLst>
            <pc:docMk/>
            <pc:sldMk cId="2216421631" sldId="306"/>
            <ac:spMk id="6" creationId="{B80891FA-AC41-9B49-F90C-A83E77CA8BC4}"/>
          </ac:spMkLst>
        </pc:spChg>
        <pc:spChg chg="add mod">
          <ac:chgData name="THOMPSON Kayla * OEM" userId="591f3478-6432-4193-a24b-5ddf00e66da8" providerId="ADAL" clId="{61C491EB-3140-4C7F-A998-2FF0FDF5287E}" dt="2024-08-28T19:32:05.651" v="31"/>
          <ac:spMkLst>
            <pc:docMk/>
            <pc:sldMk cId="2216421631" sldId="306"/>
            <ac:spMk id="8" creationId="{02DED71B-E594-FBEB-D915-6159C1B45A7D}"/>
          </ac:spMkLst>
        </pc:spChg>
        <pc:spChg chg="add mod">
          <ac:chgData name="THOMPSON Kayla * OEM" userId="591f3478-6432-4193-a24b-5ddf00e66da8" providerId="ADAL" clId="{61C491EB-3140-4C7F-A998-2FF0FDF5287E}" dt="2024-08-28T19:32:05.651" v="31"/>
          <ac:spMkLst>
            <pc:docMk/>
            <pc:sldMk cId="2216421631" sldId="306"/>
            <ac:spMk id="9" creationId="{925FF6F3-5F17-A8E1-DFF9-4D7FB4CD377B}"/>
          </ac:spMkLst>
        </pc:spChg>
        <pc:spChg chg="add mod">
          <ac:chgData name="THOMPSON Kayla * OEM" userId="591f3478-6432-4193-a24b-5ddf00e66da8" providerId="ADAL" clId="{61C491EB-3140-4C7F-A998-2FF0FDF5287E}" dt="2024-08-28T19:32:38.086" v="40" actId="1076"/>
          <ac:spMkLst>
            <pc:docMk/>
            <pc:sldMk cId="2216421631" sldId="306"/>
            <ac:spMk id="10" creationId="{86B23E9D-F790-FF9D-99A1-BCC893790993}"/>
          </ac:spMkLst>
        </pc:spChg>
        <pc:spChg chg="add mod">
          <ac:chgData name="THOMPSON Kayla * OEM" userId="591f3478-6432-4193-a24b-5ddf00e66da8" providerId="ADAL" clId="{61C491EB-3140-4C7F-A998-2FF0FDF5287E}" dt="2024-08-28T19:32:05.651" v="31"/>
          <ac:spMkLst>
            <pc:docMk/>
            <pc:sldMk cId="2216421631" sldId="306"/>
            <ac:spMk id="11" creationId="{524CBC14-4BD1-24F2-1980-CEC91E477EDC}"/>
          </ac:spMkLst>
        </pc:spChg>
        <pc:spChg chg="add mod">
          <ac:chgData name="THOMPSON Kayla * OEM" userId="591f3478-6432-4193-a24b-5ddf00e66da8" providerId="ADAL" clId="{61C491EB-3140-4C7F-A998-2FF0FDF5287E}" dt="2024-08-28T19:32:05.651" v="31"/>
          <ac:spMkLst>
            <pc:docMk/>
            <pc:sldMk cId="2216421631" sldId="306"/>
            <ac:spMk id="12" creationId="{FA909053-B0A6-6F46-434B-74B265899BA4}"/>
          </ac:spMkLst>
        </pc:spChg>
        <pc:picChg chg="add mod">
          <ac:chgData name="THOMPSON Kayla * OEM" userId="591f3478-6432-4193-a24b-5ddf00e66da8" providerId="ADAL" clId="{61C491EB-3140-4C7F-A998-2FF0FDF5287E}" dt="2024-08-28T19:32:05.651" v="31"/>
          <ac:picMkLst>
            <pc:docMk/>
            <pc:sldMk cId="2216421631" sldId="306"/>
            <ac:picMk id="7" creationId="{E100DE92-7930-9001-5E26-D03F41956508}"/>
          </ac:picMkLst>
        </pc:picChg>
        <pc:cxnChg chg="add mod">
          <ac:chgData name="THOMPSON Kayla * OEM" userId="591f3478-6432-4193-a24b-5ddf00e66da8" providerId="ADAL" clId="{61C491EB-3140-4C7F-A998-2FF0FDF5287E}" dt="2024-08-28T19:32:05.651" v="31"/>
          <ac:cxnSpMkLst>
            <pc:docMk/>
            <pc:sldMk cId="2216421631" sldId="306"/>
            <ac:cxnSpMk id="13" creationId="{900DF219-1665-15AF-C957-C33E41D5B6DA}"/>
          </ac:cxnSpMkLst>
        </pc:cxnChg>
        <pc:cxnChg chg="add mod">
          <ac:chgData name="THOMPSON Kayla * OEM" userId="591f3478-6432-4193-a24b-5ddf00e66da8" providerId="ADAL" clId="{61C491EB-3140-4C7F-A998-2FF0FDF5287E}" dt="2024-08-28T19:32:05.651" v="31"/>
          <ac:cxnSpMkLst>
            <pc:docMk/>
            <pc:sldMk cId="2216421631" sldId="306"/>
            <ac:cxnSpMk id="14" creationId="{DB413ADD-86F7-5BA4-E851-FEA3614FEC14}"/>
          </ac:cxnSpMkLst>
        </pc:cxnChg>
      </pc:sldChg>
      <pc:sldChg chg="delSp new del mod">
        <pc:chgData name="THOMPSON Kayla * OEM" userId="591f3478-6432-4193-a24b-5ddf00e66da8" providerId="ADAL" clId="{61C491EB-3140-4C7F-A998-2FF0FDF5287E}" dt="2024-08-28T19:40:18.710" v="83" actId="47"/>
        <pc:sldMkLst>
          <pc:docMk/>
          <pc:sldMk cId="3326407834" sldId="307"/>
        </pc:sldMkLst>
        <pc:spChg chg="del">
          <ac:chgData name="THOMPSON Kayla * OEM" userId="591f3478-6432-4193-a24b-5ddf00e66da8" providerId="ADAL" clId="{61C491EB-3140-4C7F-A998-2FF0FDF5287E}" dt="2024-08-28T19:40:11.264" v="81" actId="478"/>
          <ac:spMkLst>
            <pc:docMk/>
            <pc:sldMk cId="3326407834" sldId="307"/>
            <ac:spMk id="2" creationId="{38005485-5735-BD15-574B-582B80EC2ACA}"/>
          </ac:spMkLst>
        </pc:spChg>
      </pc:sldChg>
      <pc:sldChg chg="modSp add mod">
        <pc:chgData name="THOMPSON Kayla * OEM" userId="591f3478-6432-4193-a24b-5ddf00e66da8" providerId="ADAL" clId="{61C491EB-3140-4C7F-A998-2FF0FDF5287E}" dt="2024-08-28T19:40:25.520" v="97" actId="20577"/>
        <pc:sldMkLst>
          <pc:docMk/>
          <pc:sldMk cId="1642371570" sldId="331"/>
        </pc:sldMkLst>
        <pc:spChg chg="mod">
          <ac:chgData name="THOMPSON Kayla * OEM" userId="591f3478-6432-4193-a24b-5ddf00e66da8" providerId="ADAL" clId="{61C491EB-3140-4C7F-A998-2FF0FDF5287E}" dt="2024-08-28T19:40:25.520" v="97" actId="20577"/>
          <ac:spMkLst>
            <pc:docMk/>
            <pc:sldMk cId="1642371570" sldId="331"/>
            <ac:spMk id="3" creationId="{6E43AC3B-4786-6A98-580A-E97EAAA38380}"/>
          </ac:spMkLst>
        </pc:spChg>
      </pc:sldChg>
      <pc:sldMasterChg chg="del delSldLayout">
        <pc:chgData name="THOMPSON Kayla * OEM" userId="591f3478-6432-4193-a24b-5ddf00e66da8" providerId="ADAL" clId="{61C491EB-3140-4C7F-A998-2FF0FDF5287E}" dt="2024-08-28T19:33:02.315" v="79" actId="2696"/>
        <pc:sldMasterMkLst>
          <pc:docMk/>
          <pc:sldMasterMk cId="2253128456" sldId="2147483675"/>
        </pc:sldMasterMkLst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699617965" sldId="2147483676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1462617784" sldId="2147483677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2816195803" sldId="2147483678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4032791073" sldId="2147483679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1007327609" sldId="2147483680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638409679" sldId="2147483681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2283305736" sldId="2147483682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837482175" sldId="2147483683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1403544561" sldId="2147483684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3389259889" sldId="2147483685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4151003559" sldId="2147483686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3595901497" sldId="2147483687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801986672" sldId="2147483688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263364248" sldId="2147483689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1689864642" sldId="2147483690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1590391520" sldId="2147483691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256492309" sldId="2147483692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132064428" sldId="2147483693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125366224" sldId="2147483694"/>
          </pc:sldLayoutMkLst>
        </pc:sldLayoutChg>
        <pc:sldLayoutChg chg="del">
          <pc:chgData name="THOMPSON Kayla * OEM" userId="591f3478-6432-4193-a24b-5ddf00e66da8" providerId="ADAL" clId="{61C491EB-3140-4C7F-A998-2FF0FDF5287E}" dt="2024-08-28T19:33:02.315" v="79" actId="2696"/>
          <pc:sldLayoutMkLst>
            <pc:docMk/>
            <pc:sldMasterMk cId="2253128456" sldId="2147483675"/>
            <pc:sldLayoutMk cId="4216217159" sldId="2147483695"/>
          </pc:sldLayoutMkLst>
        </pc:sldLayoutChg>
      </pc:sldMasterChg>
    </pc:docChg>
  </pc:docChgLst>
  <pc:docChgLst>
    <pc:chgData name="THOMPSON Kayla * OEM" userId="591f3478-6432-4193-a24b-5ddf00e66da8" providerId="ADAL" clId="{AC0C703F-E58B-4E03-ABDF-F47FFB536AE9}"/>
    <pc:docChg chg="custSel addSld delSld modSld">
      <pc:chgData name="THOMPSON Kayla * OEM" userId="591f3478-6432-4193-a24b-5ddf00e66da8" providerId="ADAL" clId="{AC0C703F-E58B-4E03-ABDF-F47FFB536AE9}" dt="2024-09-05T16:50:08.100" v="634" actId="2696"/>
      <pc:docMkLst>
        <pc:docMk/>
      </pc:docMkLst>
      <pc:sldChg chg="mod modShow">
        <pc:chgData name="THOMPSON Kayla * OEM" userId="591f3478-6432-4193-a24b-5ddf00e66da8" providerId="ADAL" clId="{AC0C703F-E58B-4E03-ABDF-F47FFB536AE9}" dt="2024-09-03T17:16:21.338" v="618" actId="729"/>
        <pc:sldMkLst>
          <pc:docMk/>
          <pc:sldMk cId="4261518008" sldId="275"/>
        </pc:sldMkLst>
      </pc:sldChg>
      <pc:sldChg chg="mod modShow">
        <pc:chgData name="THOMPSON Kayla * OEM" userId="591f3478-6432-4193-a24b-5ddf00e66da8" providerId="ADAL" clId="{AC0C703F-E58B-4E03-ABDF-F47FFB536AE9}" dt="2024-09-03T17:16:34.182" v="619" actId="729"/>
        <pc:sldMkLst>
          <pc:docMk/>
          <pc:sldMk cId="1256553381" sldId="277"/>
        </pc:sldMkLst>
      </pc:sldChg>
      <pc:sldChg chg="mod modShow">
        <pc:chgData name="THOMPSON Kayla * OEM" userId="591f3478-6432-4193-a24b-5ddf00e66da8" providerId="ADAL" clId="{AC0C703F-E58B-4E03-ABDF-F47FFB536AE9}" dt="2024-09-03T17:16:44.325" v="621" actId="729"/>
        <pc:sldMkLst>
          <pc:docMk/>
          <pc:sldMk cId="1534456255" sldId="278"/>
        </pc:sldMkLst>
      </pc:sldChg>
      <pc:sldChg chg="mod modShow">
        <pc:chgData name="THOMPSON Kayla * OEM" userId="591f3478-6432-4193-a24b-5ddf00e66da8" providerId="ADAL" clId="{AC0C703F-E58B-4E03-ABDF-F47FFB536AE9}" dt="2024-09-05T16:47:19.445" v="622" actId="729"/>
        <pc:sldMkLst>
          <pc:docMk/>
          <pc:sldMk cId="2689448471" sldId="286"/>
        </pc:sldMkLst>
      </pc:sldChg>
      <pc:sldChg chg="mod modShow">
        <pc:chgData name="THOMPSON Kayla * OEM" userId="591f3478-6432-4193-a24b-5ddf00e66da8" providerId="ADAL" clId="{AC0C703F-E58B-4E03-ABDF-F47FFB536AE9}" dt="2024-09-05T16:48:27.456" v="624" actId="729"/>
        <pc:sldMkLst>
          <pc:docMk/>
          <pc:sldMk cId="774619277" sldId="287"/>
        </pc:sldMkLst>
      </pc:sldChg>
      <pc:sldChg chg="mod modShow">
        <pc:chgData name="THOMPSON Kayla * OEM" userId="591f3478-6432-4193-a24b-5ddf00e66da8" providerId="ADAL" clId="{AC0C703F-E58B-4E03-ABDF-F47FFB536AE9}" dt="2024-09-05T16:48:46.858" v="625" actId="729"/>
        <pc:sldMkLst>
          <pc:docMk/>
          <pc:sldMk cId="3610326028" sldId="290"/>
        </pc:sldMkLst>
      </pc:sldChg>
      <pc:sldChg chg="addSp modSp new mod">
        <pc:chgData name="THOMPSON Kayla * OEM" userId="591f3478-6432-4193-a24b-5ddf00e66da8" providerId="ADAL" clId="{AC0C703F-E58B-4E03-ABDF-F47FFB536AE9}" dt="2024-09-03T17:15:37.823" v="616" actId="1076"/>
        <pc:sldMkLst>
          <pc:docMk/>
          <pc:sldMk cId="328702103" sldId="332"/>
        </pc:sldMkLst>
        <pc:spChg chg="mod">
          <ac:chgData name="THOMPSON Kayla * OEM" userId="591f3478-6432-4193-a24b-5ddf00e66da8" providerId="ADAL" clId="{AC0C703F-E58B-4E03-ABDF-F47FFB536AE9}" dt="2024-09-03T17:15:35.639" v="615" actId="1076"/>
          <ac:spMkLst>
            <pc:docMk/>
            <pc:sldMk cId="328702103" sldId="332"/>
            <ac:spMk id="2" creationId="{021C3D5F-86FA-501C-D78B-E1773B07965C}"/>
          </ac:spMkLst>
        </pc:spChg>
        <pc:spChg chg="mod">
          <ac:chgData name="THOMPSON Kayla * OEM" userId="591f3478-6432-4193-a24b-5ddf00e66da8" providerId="ADAL" clId="{AC0C703F-E58B-4E03-ABDF-F47FFB536AE9}" dt="2024-09-03T17:10:20.337" v="36" actId="20577"/>
          <ac:spMkLst>
            <pc:docMk/>
            <pc:sldMk cId="328702103" sldId="332"/>
            <ac:spMk id="3" creationId="{5142CE09-2A43-C580-DA0A-3945740CBAB3}"/>
          </ac:spMkLst>
        </pc:spChg>
        <pc:picChg chg="add mod">
          <ac:chgData name="THOMPSON Kayla * OEM" userId="591f3478-6432-4193-a24b-5ddf00e66da8" providerId="ADAL" clId="{AC0C703F-E58B-4E03-ABDF-F47FFB536AE9}" dt="2024-09-03T17:14:57.969" v="610" actId="1076"/>
          <ac:picMkLst>
            <pc:docMk/>
            <pc:sldMk cId="328702103" sldId="332"/>
            <ac:picMk id="4" creationId="{6739CD10-1832-DDCA-7D94-F4251091EE3A}"/>
          </ac:picMkLst>
        </pc:picChg>
        <pc:picChg chg="add mod">
          <ac:chgData name="THOMPSON Kayla * OEM" userId="591f3478-6432-4193-a24b-5ddf00e66da8" providerId="ADAL" clId="{AC0C703F-E58B-4E03-ABDF-F47FFB536AE9}" dt="2024-09-03T17:15:37.823" v="616" actId="1076"/>
          <ac:picMkLst>
            <pc:docMk/>
            <pc:sldMk cId="328702103" sldId="332"/>
            <ac:picMk id="5" creationId="{65A88E33-951A-1424-B89C-32E90DB6F72C}"/>
          </ac:picMkLst>
        </pc:picChg>
      </pc:sldChg>
      <pc:sldChg chg="addSp delSp modSp new del mod">
        <pc:chgData name="THOMPSON Kayla * OEM" userId="591f3478-6432-4193-a24b-5ddf00e66da8" providerId="ADAL" clId="{AC0C703F-E58B-4E03-ABDF-F47FFB536AE9}" dt="2024-09-05T16:50:08.100" v="634" actId="2696"/>
        <pc:sldMkLst>
          <pc:docMk/>
          <pc:sldMk cId="2853924388" sldId="333"/>
        </pc:sldMkLst>
        <pc:spChg chg="del">
          <ac:chgData name="THOMPSON Kayla * OEM" userId="591f3478-6432-4193-a24b-5ddf00e66da8" providerId="ADAL" clId="{AC0C703F-E58B-4E03-ABDF-F47FFB536AE9}" dt="2024-09-05T16:49:53.809" v="627" actId="478"/>
          <ac:spMkLst>
            <pc:docMk/>
            <pc:sldMk cId="2853924388" sldId="333"/>
            <ac:spMk id="2" creationId="{0B4605B2-8748-A4D8-ED96-2AEE6DEADF55}"/>
          </ac:spMkLst>
        </pc:spChg>
        <pc:picChg chg="add mod">
          <ac:chgData name="THOMPSON Kayla * OEM" userId="591f3478-6432-4193-a24b-5ddf00e66da8" providerId="ADAL" clId="{AC0C703F-E58B-4E03-ABDF-F47FFB536AE9}" dt="2024-09-05T16:50:04.051" v="633" actId="1076"/>
          <ac:picMkLst>
            <pc:docMk/>
            <pc:sldMk cId="2853924388" sldId="333"/>
            <ac:picMk id="4" creationId="{D68C57C2-54F6-6131-EA33-CB4ED2B705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7F3DB-8D77-46EF-85F1-071970EB51F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CD80A-9CEE-493E-94DD-6C601195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8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D80A-9CEE-493E-94DD-6C601195D7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D80A-9CEE-493E-94DD-6C601195D71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7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3A94F08-02F4-E925-74C1-EB4CEF748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2010" y="2634818"/>
            <a:ext cx="4613910" cy="1662862"/>
          </a:xfrm>
          <a:prstGeom prst="rect">
            <a:avLst/>
          </a:prstGeom>
        </p:spPr>
        <p:txBody>
          <a:bodyPr/>
          <a:lstStyle>
            <a:lvl1pPr>
              <a:defRPr b="1" cap="all" baseline="0">
                <a:solidFill>
                  <a:schemeClr val="bg1"/>
                </a:solidFill>
                <a:latin typeface="Metropolis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133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9506-5D70-224D-C040-1198A7742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4483"/>
            <a:ext cx="7886700" cy="4505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BD04E4-8F7C-06FA-1117-8AC39FE3E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5067" y="297712"/>
            <a:ext cx="7096163" cy="548859"/>
          </a:xfrm>
          <a:prstGeom prst="rect">
            <a:avLst/>
          </a:prstGeom>
        </p:spPr>
        <p:txBody>
          <a:bodyPr anchor="b"/>
          <a:lstStyle>
            <a:lvl1pPr>
              <a:defRPr sz="2400" b="0" spc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E8FDAF-C387-8861-D1B9-66A92AFA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786A-BDCB-5B4C-884C-E3D30155F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FD94C-202B-42A3-DDC2-686CF1C6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949453"/>
            <a:ext cx="3868340" cy="6664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F5BD7-8E0E-E38F-C198-26FC0A738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754453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501D7-8FA7-A2BB-28E1-5B9118CEE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935597"/>
            <a:ext cx="3887391" cy="6664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7A851-58C4-76F5-7001-6304C7E41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768317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ADB7B-F1C7-4B90-BF1A-5AC8D4A1A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5067" y="297712"/>
            <a:ext cx="7096163" cy="54885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F8E8A9-F995-4231-9D61-080E7A789D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786A-BDCB-5B4C-884C-E3D30155F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D10383-FED4-552E-3698-10DF2AE837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911927"/>
            <a:ext cx="7886700" cy="447501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3DDC3-C7B7-DC1A-D177-01CF1EDE0F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5067" y="297712"/>
            <a:ext cx="7096163" cy="54885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A65FF7-6D1E-7FE1-F8DC-0FF19E941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786A-BDCB-5B4C-884C-E3D30155F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7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3B78-7F68-39EB-8BCF-EA18B6FD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953497"/>
            <a:ext cx="4629150" cy="44888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6F0A4-7AF2-1A0B-DC8D-BF8D3524C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953497"/>
            <a:ext cx="2949178" cy="448886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B6828C-634B-FC67-956F-5AED45AC1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5067" y="297712"/>
            <a:ext cx="7096163" cy="54885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5D643-9AD5-C9CE-9195-4D6302146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786A-BDCB-5B4C-884C-E3D30155F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62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103D4-2BA9-C053-37B5-304EDBE17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5009" y="1856511"/>
            <a:ext cx="4629150" cy="4499842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28417-27AE-031A-7F11-32A929238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856510"/>
            <a:ext cx="2949178" cy="466364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E3DA4F-F2F8-731D-D982-A44F2F01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5067" y="297712"/>
            <a:ext cx="7096163" cy="54885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 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0FC8F-F3CF-75D9-EAD9-35AC0B6BC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786A-BDCB-5B4C-884C-E3D30155F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4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E0DE6C-A1DE-B1B0-CD71-94765D98C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331085"/>
            <a:ext cx="7886700" cy="732155"/>
          </a:xfrm>
          <a:prstGeom prst="rect">
            <a:avLst/>
          </a:prstGeom>
        </p:spPr>
        <p:txBody>
          <a:bodyPr/>
          <a:lstStyle>
            <a:lvl1pPr algn="ctr">
              <a:defRPr sz="3600" b="1" i="0" spc="300">
                <a:solidFill>
                  <a:schemeClr val="bg1"/>
                </a:solidFill>
                <a:latin typeface="Metropolis" pitchFamily="2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0734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AD5B4F-2093-327F-624E-B7EBDB710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328"/>
            <a:ext cx="9147106" cy="68556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DB486-4F74-CA22-0ABC-CFBD334E2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B1AE-0C40-F449-84CB-71B0ED29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9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E91F3-2C33-6646-CEB5-4BD52CBF9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F345D3E-9FB1-999C-E7B8-B09A04E2713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223096"/>
            <a:ext cx="9144000" cy="139324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81E77B-4446-230D-ADC1-A4048C18D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786A-BDCB-5B4C-884C-E3D30155F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4" r:id="rId3"/>
    <p:sldLayoutId id="2147483665" r:id="rId4"/>
    <p:sldLayoutId id="2147483666" r:id="rId5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Metropolis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E3152B-E7D1-C19C-3A23-E2A8F75D2A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328"/>
            <a:ext cx="9144000" cy="68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8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.gov/oem/Be2WeeksReady" TargetMode="External"/><Relationship Id="rId2" Type="http://schemas.openxmlformats.org/officeDocument/2006/relationships/hyperlink" Target="mailto:community.preparedness@oem.Oregon.gov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hakeout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8811-FF73-63DC-D5ED-80960DD6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771" y="2995534"/>
            <a:ext cx="5519058" cy="707886"/>
          </a:xfrm>
        </p:spPr>
        <p:txBody>
          <a:bodyPr lIns="91440" tIns="45720" rIns="91440" bIns="45720" anchor="t"/>
          <a:lstStyle/>
          <a:p>
            <a:r>
              <a:rPr lang="en-US" sz="4000" dirty="0"/>
              <a:t>Be 2 Weeks Ready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30416-8FBE-3B34-C09F-8E41C76111E1}"/>
              </a:ext>
            </a:extLst>
          </p:cNvPr>
          <p:cNvSpPr txBox="1"/>
          <p:nvPr/>
        </p:nvSpPr>
        <p:spPr>
          <a:xfrm>
            <a:off x="3450771" y="4199138"/>
            <a:ext cx="5519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Kayla Thompson,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Community Preparedness Coordinator</a:t>
            </a:r>
          </a:p>
        </p:txBody>
      </p:sp>
    </p:spTree>
    <p:extLst>
      <p:ext uri="{BB962C8B-B14F-4D97-AF65-F5344CB8AC3E}">
        <p14:creationId xmlns:p14="http://schemas.microsoft.com/office/powerpoint/2010/main" val="63430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F9EC4-9257-CEAC-D28F-4A989C7E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Responsibilities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3333D5-5FD8-1F8D-3F50-BEC213F2F679}"/>
              </a:ext>
            </a:extLst>
          </p:cNvPr>
          <p:cNvSpPr/>
          <p:nvPr/>
        </p:nvSpPr>
        <p:spPr>
          <a:xfrm>
            <a:off x="1917577" y="1562470"/>
            <a:ext cx="5681708" cy="7102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OEM’s Community Preparedness Coordinator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FE7D3-6A87-5694-87B8-59F0274B38A7}"/>
              </a:ext>
            </a:extLst>
          </p:cNvPr>
          <p:cNvSpPr txBox="1"/>
          <p:nvPr/>
        </p:nvSpPr>
        <p:spPr>
          <a:xfrm>
            <a:off x="781235" y="2805344"/>
            <a:ext cx="789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Provide ongoing support to Program Coordinators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Provide printed copies of the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2 Weeks Ready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Tool Kit for Community Hosts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Track program progress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1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7EA9C8-9EF5-3162-B291-5BB0F18EA3F3}"/>
              </a:ext>
            </a:extLst>
          </p:cNvPr>
          <p:cNvSpPr/>
          <p:nvPr/>
        </p:nvSpPr>
        <p:spPr>
          <a:xfrm>
            <a:off x="1917577" y="1562470"/>
            <a:ext cx="5681708" cy="7102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Coordinators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4FFBE-DACF-0A7C-0194-39B2FC8A4167}"/>
              </a:ext>
            </a:extLst>
          </p:cNvPr>
          <p:cNvSpPr txBox="1"/>
          <p:nvPr/>
        </p:nvSpPr>
        <p:spPr>
          <a:xfrm>
            <a:off x="781235" y="2805344"/>
            <a:ext cx="7892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This person is in an outreach, networking or training position within their     </a:t>
            </a: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community</a:t>
            </a:r>
          </a:p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Coordinate outreach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 to communities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Connect with local organizations or groups who may be interested in </a:t>
            </a:r>
          </a:p>
          <a:p>
            <a:pPr algn="l" rtl="0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2 Weeks Ready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Identify Community Hosts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Track program progress and report to OEM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6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E0DF65-5149-2296-8B5F-5E8437515422}"/>
              </a:ext>
            </a:extLst>
          </p:cNvPr>
          <p:cNvSpPr/>
          <p:nvPr/>
        </p:nvSpPr>
        <p:spPr>
          <a:xfrm>
            <a:off x="1917577" y="1562470"/>
            <a:ext cx="5681708" cy="7102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Hosts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174F4-BD41-0C68-64FB-33158DBF8795}"/>
              </a:ext>
            </a:extLst>
          </p:cNvPr>
          <p:cNvSpPr txBox="1"/>
          <p:nvPr/>
        </p:nvSpPr>
        <p:spPr>
          <a:xfrm>
            <a:off x="781235" y="2805344"/>
            <a:ext cx="789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This person is a member of a community who wants to take the lead on  </a:t>
            </a: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 educating others </a:t>
            </a:r>
          </a:p>
          <a:p>
            <a:pPr fontAlgn="base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Learn the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2 Weeks Ready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Tool Kit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Facilitate conversations for each unit within communities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Report program attendance and progress to Program Coordinators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6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1A829D-7116-A47B-8BE1-FF08AA260083}"/>
              </a:ext>
            </a:extLst>
          </p:cNvPr>
          <p:cNvSpPr/>
          <p:nvPr/>
        </p:nvSpPr>
        <p:spPr>
          <a:xfrm>
            <a:off x="1917577" y="1562470"/>
            <a:ext cx="5681708" cy="7102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43157-E1AE-9E35-5A40-9BA71E9EE95C}"/>
              </a:ext>
            </a:extLst>
          </p:cNvPr>
          <p:cNvSpPr txBox="1"/>
          <p:nvPr/>
        </p:nvSpPr>
        <p:spPr>
          <a:xfrm>
            <a:off x="781235" y="2805344"/>
            <a:ext cx="789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Attend ongoing meetings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Participate in learning units and activities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Complete community survey and provide feedback to Community Hosts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6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FA0F18-919D-59CC-30D2-46BB5602A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823150"/>
            <a:ext cx="7886700" cy="4475018"/>
          </a:xfrm>
        </p:spPr>
        <p:txBody>
          <a:bodyPr/>
          <a:lstStyle/>
          <a:p>
            <a:r>
              <a:rPr lang="en-US" dirty="0"/>
              <a:t>137 people from organizations across Oregon completed the Program Coordinator training </a:t>
            </a:r>
            <a:r>
              <a:rPr lang="en-US"/>
              <a:t>since March.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Learned the purpose of the program, how to coordinator outreach and create partnerships, set goals for their program and review the </a:t>
            </a:r>
            <a:r>
              <a:rPr lang="en-US" i="1" dirty="0"/>
              <a:t>Be 2 Weeks Ready </a:t>
            </a:r>
            <a:r>
              <a:rPr lang="en-US" dirty="0"/>
              <a:t>tool kit.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They are now planning how and when they will share the program with their communities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They will continue to work with the Community Preparedness Coordinator on their outreach and receive ongoing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A313D8-ADA0-A108-C137-B698ABD2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Coordinator Trainings</a:t>
            </a:r>
          </a:p>
        </p:txBody>
      </p:sp>
    </p:spTree>
    <p:extLst>
      <p:ext uri="{BB962C8B-B14F-4D97-AF65-F5344CB8AC3E}">
        <p14:creationId xmlns:p14="http://schemas.microsoft.com/office/powerpoint/2010/main" val="77461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A5A168-3ED0-5727-91F3-E9AB5B79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E133F-0DF6-AEFF-5C91-87D42526444C}"/>
              </a:ext>
            </a:extLst>
          </p:cNvPr>
          <p:cNvSpPr/>
          <p:nvPr/>
        </p:nvSpPr>
        <p:spPr>
          <a:xfrm>
            <a:off x="1793288" y="5459768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Community: Parish leadership and then parishioners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EAA94-8EA6-FC49-952B-1DF64453A786}"/>
              </a:ext>
            </a:extLst>
          </p:cNvPr>
          <p:cNvSpPr/>
          <p:nvPr/>
        </p:nvSpPr>
        <p:spPr>
          <a:xfrm>
            <a:off x="1748901" y="2486995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Reason for program: educate parishioners on how to have 2 weeks’ worth of supplies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55D6B-00CA-BDDA-97F8-CD459CE61D7A}"/>
              </a:ext>
            </a:extLst>
          </p:cNvPr>
          <p:cNvSpPr/>
          <p:nvPr/>
        </p:nvSpPr>
        <p:spPr>
          <a:xfrm>
            <a:off x="1748901" y="3518285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Program Coordinator: Parish leader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754B5-10FB-D230-9D83-26FD46D85071}"/>
              </a:ext>
            </a:extLst>
          </p:cNvPr>
          <p:cNvSpPr/>
          <p:nvPr/>
        </p:nvSpPr>
        <p:spPr>
          <a:xfrm>
            <a:off x="1793289" y="4549575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Community Hosts: Parish leader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B8F66F-F2CB-C908-CFF3-5E591DAD12A1}"/>
              </a:ext>
            </a:extLst>
          </p:cNvPr>
          <p:cNvSpPr/>
          <p:nvPr/>
        </p:nvSpPr>
        <p:spPr>
          <a:xfrm>
            <a:off x="1748901" y="1516254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Local Parish</a:t>
            </a:r>
          </a:p>
        </p:txBody>
      </p:sp>
    </p:spTree>
    <p:extLst>
      <p:ext uri="{BB962C8B-B14F-4D97-AF65-F5344CB8AC3E}">
        <p14:creationId xmlns:p14="http://schemas.microsoft.com/office/powerpoint/2010/main" val="261240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A5A168-3ED0-5727-91F3-E9AB5B79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E133F-0DF6-AEFF-5C91-87D42526444C}"/>
              </a:ext>
            </a:extLst>
          </p:cNvPr>
          <p:cNvSpPr/>
          <p:nvPr/>
        </p:nvSpPr>
        <p:spPr>
          <a:xfrm>
            <a:off x="1793288" y="5459768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Community: 700 staff at a coastal hospital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EAA94-8EA6-FC49-952B-1DF64453A786}"/>
              </a:ext>
            </a:extLst>
          </p:cNvPr>
          <p:cNvSpPr/>
          <p:nvPr/>
        </p:nvSpPr>
        <p:spPr>
          <a:xfrm>
            <a:off x="1748901" y="2486995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Reason for program: train all staff to prepare their households for a disaster so they can respond to the hospital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55D6B-00CA-BDDA-97F8-CD459CE61D7A}"/>
              </a:ext>
            </a:extLst>
          </p:cNvPr>
          <p:cNvSpPr/>
          <p:nvPr/>
        </p:nvSpPr>
        <p:spPr>
          <a:xfrm>
            <a:off x="1748901" y="3518285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Program Coordinator: Training Coordinator at the hospital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754B5-10FB-D230-9D83-26FD46D85071}"/>
              </a:ext>
            </a:extLst>
          </p:cNvPr>
          <p:cNvSpPr/>
          <p:nvPr/>
        </p:nvSpPr>
        <p:spPr>
          <a:xfrm>
            <a:off x="1793289" y="4549575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Community Hosts: Staff member from each department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B8F66F-F2CB-C908-CFF3-5E591DAD12A1}"/>
              </a:ext>
            </a:extLst>
          </p:cNvPr>
          <p:cNvSpPr/>
          <p:nvPr/>
        </p:nvSpPr>
        <p:spPr>
          <a:xfrm>
            <a:off x="1748901" y="1516254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Hospital on the coast</a:t>
            </a:r>
          </a:p>
        </p:txBody>
      </p:sp>
    </p:spTree>
    <p:extLst>
      <p:ext uri="{BB962C8B-B14F-4D97-AF65-F5344CB8AC3E}">
        <p14:creationId xmlns:p14="http://schemas.microsoft.com/office/powerpoint/2010/main" val="268944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A5A168-3ED0-5727-91F3-E9AB5B79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E133F-0DF6-AEFF-5C91-87D42526444C}"/>
              </a:ext>
            </a:extLst>
          </p:cNvPr>
          <p:cNvSpPr/>
          <p:nvPr/>
        </p:nvSpPr>
        <p:spPr>
          <a:xfrm>
            <a:off x="1793288" y="5459768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Community: neighborhood groups, places of worship and schools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EAA94-8EA6-FC49-952B-1DF64453A786}"/>
              </a:ext>
            </a:extLst>
          </p:cNvPr>
          <p:cNvSpPr/>
          <p:nvPr/>
        </p:nvSpPr>
        <p:spPr>
          <a:xfrm>
            <a:off x="1748901" y="2486995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Reason for program: teach community members to be self-sufficient for 2 weeks during a disaster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55D6B-00CA-BDDA-97F8-CD459CE61D7A}"/>
              </a:ext>
            </a:extLst>
          </p:cNvPr>
          <p:cNvSpPr/>
          <p:nvPr/>
        </p:nvSpPr>
        <p:spPr>
          <a:xfrm>
            <a:off x="1748901" y="3518285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Program Coordinator: Community Outreach Coordinator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754B5-10FB-D230-9D83-26FD46D85071}"/>
              </a:ext>
            </a:extLst>
          </p:cNvPr>
          <p:cNvSpPr/>
          <p:nvPr/>
        </p:nvSpPr>
        <p:spPr>
          <a:xfrm>
            <a:off x="1748901" y="4489026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Community Hosts: CERT members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B8F66F-F2CB-C908-CFF3-5E591DAD12A1}"/>
              </a:ext>
            </a:extLst>
          </p:cNvPr>
          <p:cNvSpPr/>
          <p:nvPr/>
        </p:nvSpPr>
        <p:spPr>
          <a:xfrm>
            <a:off x="1748901" y="1516254"/>
            <a:ext cx="5557421" cy="6214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County Emergency Management office</a:t>
            </a:r>
          </a:p>
        </p:txBody>
      </p:sp>
    </p:spTree>
    <p:extLst>
      <p:ext uri="{BB962C8B-B14F-4D97-AF65-F5344CB8AC3E}">
        <p14:creationId xmlns:p14="http://schemas.microsoft.com/office/powerpoint/2010/main" val="361032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FE5012-A86F-1D9F-377C-58CB1205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Be 2 Weeks Ready </a:t>
            </a:r>
            <a:r>
              <a:rPr lang="en-US" dirty="0"/>
              <a:t>Tool Kit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7FFB03-A877-178A-A4BD-D1A29AA81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55" t="21301" r="45254" b="8402"/>
          <a:stretch/>
        </p:blipFill>
        <p:spPr bwMode="auto">
          <a:xfrm>
            <a:off x="5313569" y="1587939"/>
            <a:ext cx="2986022" cy="3976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E009D2-8025-83C0-5EBC-1F71A5574F74}"/>
              </a:ext>
            </a:extLst>
          </p:cNvPr>
          <p:cNvSpPr txBox="1"/>
          <p:nvPr/>
        </p:nvSpPr>
        <p:spPr>
          <a:xfrm>
            <a:off x="213064" y="2157274"/>
            <a:ext cx="4740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90 pages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units of preparedness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3-4 activities per unit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Electronic copy available on OEM’s website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Printed copies provided to Program Coordinators who host in-person meetings</a:t>
            </a:r>
          </a:p>
        </p:txBody>
      </p:sp>
    </p:spTree>
    <p:extLst>
      <p:ext uri="{BB962C8B-B14F-4D97-AF65-F5344CB8AC3E}">
        <p14:creationId xmlns:p14="http://schemas.microsoft.com/office/powerpoint/2010/main" val="3957517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C001187-AC43-4B9B-A738-80A599A1BD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762" y="4281947"/>
            <a:ext cx="8371642" cy="21256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how to mentally prepare for living through a disaster and take a baseline assessment of your preparedness plan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Activities include: </a:t>
            </a:r>
          </a:p>
          <a:p>
            <a:pPr lvl="1"/>
            <a:r>
              <a:rPr lang="en-US" dirty="0"/>
              <a:t>Journal Two Weeks of a Disaster Scenario</a:t>
            </a:r>
          </a:p>
          <a:p>
            <a:pPr lvl="1"/>
            <a:r>
              <a:rPr lang="en-US" dirty="0"/>
              <a:t>Track Your Food and Water for Two Weeks</a:t>
            </a:r>
          </a:p>
          <a:p>
            <a:pPr lvl="1"/>
            <a:r>
              <a:rPr lang="en-US" dirty="0"/>
              <a:t>Words to Your Future Self</a:t>
            </a:r>
          </a:p>
          <a:p>
            <a:pPr lvl="1"/>
            <a:r>
              <a:rPr lang="en-US" dirty="0"/>
              <a:t>Practice Mindfulness to Build Preparedness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58B5AF-6C25-17D1-271A-B2A658D7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 Preparing to Prepare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0A3774-CBE6-A08E-FDFD-D02F86499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" t="23669" r="14872"/>
          <a:stretch/>
        </p:blipFill>
        <p:spPr bwMode="auto">
          <a:xfrm>
            <a:off x="2146843" y="1335534"/>
            <a:ext cx="4983480" cy="2457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659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2F1631-7085-ED30-7AD3-940390D8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Presenter: Kayla Thompson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BBAF8-BD14-F45C-2254-1173EE391C50}"/>
              </a:ext>
            </a:extLst>
          </p:cNvPr>
          <p:cNvSpPr txBox="1"/>
          <p:nvPr/>
        </p:nvSpPr>
        <p:spPr>
          <a:xfrm>
            <a:off x="381740" y="1979720"/>
            <a:ext cx="542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Community Preparedness Coordinator, Oregon Department of Emergency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Began emergency management career in August 2020 as a Marion County Search and Rescue Deputy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Manages the Be 2 Weeks Ready program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CERT Coordinator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Oregon </a:t>
            </a:r>
            <a:r>
              <a:rPr lang="en-US" dirty="0"/>
              <a:t>liaison for Region 10 Youth Preparedness Council </a:t>
            </a:r>
            <a:endParaRPr lang="en-US" sz="1800" dirty="0"/>
          </a:p>
        </p:txBody>
      </p:sp>
      <p:pic>
        <p:nvPicPr>
          <p:cNvPr id="5" name="Content Placeholder 13" descr="A person wearing a mask holding a puppy&#10;&#10;Description automatically generated">
            <a:extLst>
              <a:ext uri="{FF2B5EF4-FFF2-40B4-BE49-F238E27FC236}">
                <a16:creationId xmlns:a16="http://schemas.microsoft.com/office/drawing/2014/main" id="{73870B07-98AA-3BEE-EF9D-D7C227B8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996" y="1766656"/>
            <a:ext cx="3007752" cy="40113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151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A00995B-3B66-CD7D-B40A-019EDB26B9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3845460"/>
            <a:ext cx="7886700" cy="25414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Learn what your household needs in an emergency, how to create an emergency communication plan, how to sign up for alerts and to practice your plan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Activities include:</a:t>
            </a:r>
          </a:p>
          <a:p>
            <a:pPr lvl="1"/>
            <a:r>
              <a:rPr lang="en-US" dirty="0"/>
              <a:t>Get Kids Involved!</a:t>
            </a:r>
          </a:p>
          <a:p>
            <a:pPr lvl="1"/>
            <a:r>
              <a:rPr lang="en-US" dirty="0"/>
              <a:t>Build Your Emergency Plan</a:t>
            </a:r>
          </a:p>
          <a:p>
            <a:pPr lvl="1"/>
            <a:r>
              <a:rPr lang="en-US" dirty="0"/>
              <a:t>Build a 2 Weeks Ready Disaster Plan and Stash</a:t>
            </a:r>
          </a:p>
          <a:p>
            <a:pPr lvl="1"/>
            <a:r>
              <a:rPr lang="en-US" dirty="0"/>
              <a:t>Catalog and Insure Belongings</a:t>
            </a:r>
          </a:p>
          <a:p>
            <a:pPr lvl="1"/>
            <a:r>
              <a:rPr lang="en-US" dirty="0"/>
              <a:t>Test Your Out-of-Area Contacts</a:t>
            </a:r>
          </a:p>
          <a:p>
            <a:pPr lvl="1"/>
            <a:r>
              <a:rPr lang="en-US" dirty="0"/>
              <a:t>Practice Protective Actions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4838BC-0C0C-1D47-D7A2-CD787CD8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Your Emergency Plan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356B7CA-FFE7-13DD-7683-E00F5C2C9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" t="18462" r="14231" b="30651"/>
          <a:stretch/>
        </p:blipFill>
        <p:spPr bwMode="auto">
          <a:xfrm>
            <a:off x="1816594" y="1447059"/>
            <a:ext cx="5510812" cy="1797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4583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03359E6-FD73-9840-1A55-BD34CC349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3835153"/>
            <a:ext cx="7886700" cy="2551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Learn how much food your household needs, how to safely store it, and how to use alternative cooking methods</a:t>
            </a:r>
          </a:p>
          <a:p>
            <a:endParaRPr lang="en-US" dirty="0"/>
          </a:p>
          <a:p>
            <a:r>
              <a:rPr lang="en-US" dirty="0"/>
              <a:t>Activities include</a:t>
            </a:r>
          </a:p>
          <a:p>
            <a:pPr lvl="1"/>
            <a:r>
              <a:rPr lang="en-US" dirty="0"/>
              <a:t>Create Your Food Plan</a:t>
            </a:r>
          </a:p>
          <a:p>
            <a:pPr lvl="1"/>
            <a:r>
              <a:rPr lang="en-US" dirty="0"/>
              <a:t>Grow Your Own Food</a:t>
            </a:r>
          </a:p>
          <a:p>
            <a:pPr lvl="1"/>
            <a:r>
              <a:rPr lang="en-US" dirty="0"/>
              <a:t>Alternative Cooking Methods</a:t>
            </a:r>
          </a:p>
          <a:p>
            <a:pPr lvl="1"/>
            <a:r>
              <a:rPr lang="en-US" dirty="0"/>
              <a:t>Pizza Box Solar Oven Cooking</a:t>
            </a:r>
          </a:p>
          <a:p>
            <a:pPr marL="342891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23BDF5-3505-79ED-7F9C-849D8B22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3: Your Food Plan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8F9F3B-A834-D11A-14B9-4C5FE1873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" t="16094" r="16796" b="28758"/>
          <a:stretch/>
        </p:blipFill>
        <p:spPr bwMode="auto">
          <a:xfrm>
            <a:off x="1665067" y="1375452"/>
            <a:ext cx="5517258" cy="2053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2404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650A15F-48E0-002F-4F4F-24C999469E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3809767"/>
            <a:ext cx="7886700" cy="25771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Learn how much water your household needs, how to store it and multiple methods of sanitation</a:t>
            </a:r>
          </a:p>
          <a:p>
            <a:endParaRPr lang="en-US" dirty="0"/>
          </a:p>
          <a:p>
            <a:r>
              <a:rPr lang="en-US" dirty="0"/>
              <a:t>Activities include</a:t>
            </a:r>
          </a:p>
          <a:p>
            <a:pPr lvl="1"/>
            <a:r>
              <a:rPr lang="en-US" dirty="0"/>
              <a:t>Learn How to Store Water</a:t>
            </a:r>
          </a:p>
          <a:p>
            <a:pPr lvl="1"/>
            <a:r>
              <a:rPr lang="en-US" dirty="0"/>
              <a:t>Learn How to Boil Water by Using Common Methods</a:t>
            </a:r>
          </a:p>
          <a:p>
            <a:pPr lvl="1"/>
            <a:r>
              <a:rPr lang="en-US" dirty="0"/>
              <a:t>Finding Other Water Sources After Disaster Strikes</a:t>
            </a:r>
          </a:p>
          <a:p>
            <a:pPr lvl="1"/>
            <a:r>
              <a:rPr lang="en-US" dirty="0"/>
              <a:t>How to Remove Water from a Water Heater Tank</a:t>
            </a:r>
          </a:p>
          <a:p>
            <a:pPr lvl="1"/>
            <a:r>
              <a:rPr lang="en-US" dirty="0"/>
              <a:t>How to Distill Water</a:t>
            </a:r>
          </a:p>
          <a:p>
            <a:pPr marL="342891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D01D4C-EDDB-84F1-3309-95FF929A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4: Your Water Plan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8C08F6-2439-055C-5048-0B6BA0224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13017" r="14103" b="35149"/>
          <a:stretch/>
        </p:blipFill>
        <p:spPr bwMode="auto">
          <a:xfrm>
            <a:off x="1779030" y="1431635"/>
            <a:ext cx="5585940" cy="1861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135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19B15D-B3E5-103B-10F0-1EB53E2E5D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3986073"/>
            <a:ext cx="7886700" cy="2400871"/>
          </a:xfrm>
        </p:spPr>
        <p:txBody>
          <a:bodyPr/>
          <a:lstStyle/>
          <a:p>
            <a:r>
              <a:rPr lang="en-US" dirty="0"/>
              <a:t>Learn how to stay clean and healthy without running water, how to dispose of waste and alternative laundry methods</a:t>
            </a:r>
          </a:p>
          <a:p>
            <a:endParaRPr lang="en-US" dirty="0"/>
          </a:p>
          <a:p>
            <a:r>
              <a:rPr lang="en-US" dirty="0"/>
              <a:t>Activities include:</a:t>
            </a:r>
          </a:p>
          <a:p>
            <a:pPr lvl="1"/>
            <a:r>
              <a:rPr lang="en-US" dirty="0"/>
              <a:t>Build a Handwashing and Dishwashing Station</a:t>
            </a:r>
          </a:p>
          <a:p>
            <a:pPr lvl="1"/>
            <a:r>
              <a:rPr lang="en-US" dirty="0"/>
              <a:t>Prepare a Two-Bucket Toilet</a:t>
            </a:r>
          </a:p>
          <a:p>
            <a:pPr lvl="1"/>
            <a:r>
              <a:rPr lang="en-US" dirty="0"/>
              <a:t>Make an Emergency Washing Machine</a:t>
            </a:r>
          </a:p>
          <a:p>
            <a:pPr marL="342891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B73D4F-6439-CAFD-EFAD-D325070E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5: Waste and Hygiene Plan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69B466C-7F20-A0F2-3008-BD70E8710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" t="13965" r="16282" b="37041"/>
          <a:stretch/>
        </p:blipFill>
        <p:spPr bwMode="auto">
          <a:xfrm>
            <a:off x="1563728" y="1495111"/>
            <a:ext cx="6016544" cy="1933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730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0477B9-8E88-A666-42DC-BC645DF51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3897297"/>
            <a:ext cx="7886700" cy="2489648"/>
          </a:xfrm>
        </p:spPr>
        <p:txBody>
          <a:bodyPr/>
          <a:lstStyle/>
          <a:p>
            <a:r>
              <a:rPr lang="en-US" dirty="0"/>
              <a:t>Learn about potential hazards, how to make your living space safer, and safety measures to take after a disaster</a:t>
            </a:r>
          </a:p>
          <a:p>
            <a:endParaRPr lang="en-US" dirty="0"/>
          </a:p>
          <a:p>
            <a:r>
              <a:rPr lang="en-US" dirty="0"/>
              <a:t>Activities include:</a:t>
            </a:r>
          </a:p>
          <a:p>
            <a:pPr lvl="1"/>
            <a:r>
              <a:rPr lang="en-US" dirty="0"/>
              <a:t>Home Hazard Hunt</a:t>
            </a:r>
          </a:p>
          <a:p>
            <a:pPr lvl="1"/>
            <a:r>
              <a:rPr lang="en-US" dirty="0"/>
              <a:t>Utility Shut-off</a:t>
            </a:r>
          </a:p>
          <a:p>
            <a:pPr lvl="1"/>
            <a:r>
              <a:rPr lang="en-US" dirty="0"/>
              <a:t>Prepare a Go-bag</a:t>
            </a:r>
          </a:p>
          <a:p>
            <a:pPr marL="342891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CABFDE-06E0-C871-CD09-99D63BB2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6: Shelter Plan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0EF9908-D3CD-7DFE-7D83-8E87E3005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" t="13255" r="14231" b="34911"/>
          <a:stretch/>
        </p:blipFill>
        <p:spPr bwMode="auto">
          <a:xfrm>
            <a:off x="1735397" y="1549375"/>
            <a:ext cx="5673206" cy="187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7957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4A91F2-3181-64FE-B039-41E731BE77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4199137"/>
            <a:ext cx="7886700" cy="2187807"/>
          </a:xfrm>
        </p:spPr>
        <p:txBody>
          <a:bodyPr/>
          <a:lstStyle/>
          <a:p>
            <a:r>
              <a:rPr lang="en-US" dirty="0"/>
              <a:t>Learn what to include in a first-aid kit and basic first-aid skills</a:t>
            </a:r>
          </a:p>
          <a:p>
            <a:endParaRPr lang="en-US" dirty="0"/>
          </a:p>
          <a:p>
            <a:r>
              <a:rPr lang="en-US" dirty="0"/>
              <a:t>Activities include:</a:t>
            </a:r>
          </a:p>
          <a:p>
            <a:pPr lvl="1"/>
            <a:r>
              <a:rPr lang="en-US" dirty="0"/>
              <a:t>Build Your First-Aid Kits</a:t>
            </a:r>
          </a:p>
          <a:p>
            <a:pPr lvl="1"/>
            <a:r>
              <a:rPr lang="en-US" dirty="0"/>
              <a:t>Take a First-Aid Training Class</a:t>
            </a:r>
          </a:p>
          <a:p>
            <a:pPr lvl="1"/>
            <a:r>
              <a:rPr lang="en-US" dirty="0"/>
              <a:t>Practice Your First-Aid Skills</a:t>
            </a:r>
          </a:p>
          <a:p>
            <a:pPr marL="342891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DC2B84-7AE9-C14E-40BE-47A074CB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7: First-Aid Plan</a:t>
            </a:r>
          </a:p>
        </p:txBody>
      </p:sp>
      <p:pic>
        <p:nvPicPr>
          <p:cNvPr id="4" name="Picture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136BFFAC-CA45-55AA-D5D7-A5ACB1850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" t="15858" r="16667" b="37042"/>
          <a:stretch/>
        </p:blipFill>
        <p:spPr bwMode="auto">
          <a:xfrm>
            <a:off x="1434247" y="1485786"/>
            <a:ext cx="5740371" cy="1798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2495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F426AE-7F7A-3AE7-03C8-8941C0103B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4145872"/>
            <a:ext cx="7886700" cy="2241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Learn what an emergency manager does and how to be more involved in increasing your community’s preparedness</a:t>
            </a:r>
          </a:p>
          <a:p>
            <a:endParaRPr lang="en-US" dirty="0"/>
          </a:p>
          <a:p>
            <a:r>
              <a:rPr lang="en-US" dirty="0"/>
              <a:t>Activities include:</a:t>
            </a:r>
          </a:p>
          <a:p>
            <a:pPr lvl="1"/>
            <a:r>
              <a:rPr lang="en-US" dirty="0"/>
              <a:t>Meet Your Local Emergency Manager</a:t>
            </a:r>
          </a:p>
          <a:p>
            <a:pPr lvl="1"/>
            <a:r>
              <a:rPr lang="en-US" dirty="0"/>
              <a:t>Sign Up or Update Your Contact Information for Emergency Alerts</a:t>
            </a:r>
          </a:p>
          <a:p>
            <a:pPr lvl="1"/>
            <a:r>
              <a:rPr lang="en-US" dirty="0"/>
              <a:t>Help Your Community Prepare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2C1243-8A1D-FD9B-9620-81DAE3A8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8: Emergency Management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ECC260B-1724-384B-E1F7-B896D6E96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" t="17515" r="16282" b="33728"/>
          <a:stretch/>
        </p:blipFill>
        <p:spPr bwMode="auto">
          <a:xfrm>
            <a:off x="1665067" y="1498297"/>
            <a:ext cx="5678195" cy="1850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1722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147E659-71D8-136F-975D-A6A5C04FF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can be a program coordinator? </a:t>
            </a:r>
          </a:p>
          <a:p>
            <a:pPr marL="0" indent="0">
              <a:buNone/>
            </a:pPr>
            <a:r>
              <a:rPr lang="en-US" i="1" dirty="0"/>
              <a:t>Anyone in an outreach, networking or training position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can be a community host? </a:t>
            </a:r>
          </a:p>
          <a:p>
            <a:pPr marL="0" indent="0">
              <a:buNone/>
            </a:pPr>
            <a:r>
              <a:rPr lang="en-US" i="1" dirty="0"/>
              <a:t>Anyone who is passionate about preparedness and is comfortable sharing the information with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can be a community? </a:t>
            </a:r>
          </a:p>
          <a:p>
            <a:pPr marL="0" indent="0">
              <a:buNone/>
            </a:pPr>
            <a:r>
              <a:rPr lang="en-US" i="1" dirty="0"/>
              <a:t>Any group of people who spend time together and want to learn to be better prepared and more resilient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45102EE-86E1-9BBB-B660-4B33F1AD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067" y="297712"/>
            <a:ext cx="7096163" cy="548859"/>
          </a:xfrm>
        </p:spPr>
        <p:txBody>
          <a:bodyPr/>
          <a:lstStyle/>
          <a:p>
            <a:r>
              <a:rPr lang="en-US" dirty="0"/>
              <a:t>How Do I Get Involved?</a:t>
            </a:r>
          </a:p>
        </p:txBody>
      </p:sp>
    </p:spTree>
    <p:extLst>
      <p:ext uri="{BB962C8B-B14F-4D97-AF65-F5344CB8AC3E}">
        <p14:creationId xmlns:p14="http://schemas.microsoft.com/office/powerpoint/2010/main" val="2290752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C851E38-4EF7-678F-8BC3-B426969C0B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304" y="2071725"/>
            <a:ext cx="7886700" cy="1887716"/>
          </a:xfrm>
        </p:spPr>
        <p:txBody>
          <a:bodyPr>
            <a:noAutofit/>
          </a:bodyPr>
          <a:lstStyle/>
          <a:p>
            <a:r>
              <a:rPr lang="en-US" sz="2400" dirty="0"/>
              <a:t>Email </a:t>
            </a:r>
            <a:r>
              <a:rPr lang="en-US" sz="2400" dirty="0">
                <a:hlinkClick r:id="rId2"/>
              </a:rPr>
              <a:t>community.preparedness@oem.Oregon.gov</a:t>
            </a:r>
            <a:r>
              <a:rPr lang="en-US" sz="2400" dirty="0"/>
              <a:t> to find a Be 2 Weeks Ready program near you or to become a Program Coordinator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Program Coordinator training will be offered quarterly (virtual)</a:t>
            </a:r>
          </a:p>
          <a:p>
            <a:endParaRPr lang="en-US" sz="2400" dirty="0"/>
          </a:p>
          <a:p>
            <a:r>
              <a:rPr lang="en-US" sz="2400" dirty="0"/>
              <a:t>Visit </a:t>
            </a:r>
            <a:r>
              <a:rPr lang="en-US" sz="2400" dirty="0">
                <a:hlinkClick r:id="rId3"/>
              </a:rPr>
              <a:t>www.Oregon.gov/oem/Be2WeeksReady</a:t>
            </a:r>
            <a:r>
              <a:rPr lang="en-US" sz="2400" dirty="0"/>
              <a:t> to view the tool kit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CE0494-76F3-7B72-3DCF-C4DB8708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Involved?</a:t>
            </a:r>
          </a:p>
        </p:txBody>
      </p:sp>
    </p:spTree>
    <p:extLst>
      <p:ext uri="{BB962C8B-B14F-4D97-AF65-F5344CB8AC3E}">
        <p14:creationId xmlns:p14="http://schemas.microsoft.com/office/powerpoint/2010/main" val="2607585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21C3D5F-86FA-501C-D78B-E1773B0796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575" y="1911927"/>
            <a:ext cx="6686550" cy="44750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Great </a:t>
            </a:r>
            <a:r>
              <a:rPr lang="en-US" b="1" dirty="0" err="1"/>
              <a:t>ShakeOut</a:t>
            </a:r>
            <a:endParaRPr lang="en-US" b="1" dirty="0"/>
          </a:p>
          <a:p>
            <a:r>
              <a:rPr lang="en-US" dirty="0"/>
              <a:t>National earthquake drill </a:t>
            </a:r>
          </a:p>
          <a:p>
            <a:r>
              <a:rPr lang="en-US" dirty="0"/>
              <a:t>Takes place this year on Oct. 17 at 10:17 a.m.</a:t>
            </a:r>
          </a:p>
          <a:p>
            <a:r>
              <a:rPr lang="en-US" dirty="0"/>
              <a:t>Register at </a:t>
            </a:r>
            <a:r>
              <a:rPr lang="en-US" dirty="0">
                <a:hlinkClick r:id="rId2"/>
              </a:rPr>
              <a:t>www.shakeout.org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Great Camp-In</a:t>
            </a:r>
          </a:p>
          <a:p>
            <a:r>
              <a:rPr lang="en-US" dirty="0"/>
              <a:t>Opportunity to practice your emergency plan</a:t>
            </a:r>
          </a:p>
          <a:p>
            <a:r>
              <a:rPr lang="en-US" dirty="0"/>
              <a:t>Takes place Oct. 18-20 (entire weekend or just a coupe of hours)</a:t>
            </a:r>
          </a:p>
          <a:p>
            <a:r>
              <a:rPr lang="en-US" dirty="0"/>
              <a:t>Turn off your power and utilities to simulate an outage, set up a campsite inside your home, practice your evacuation plan, or do an inventory of your supplies</a:t>
            </a:r>
          </a:p>
          <a:p>
            <a:r>
              <a:rPr lang="en-US" dirty="0"/>
              <a:t> check the “Great Camp-In” box when you register at </a:t>
            </a:r>
            <a:r>
              <a:rPr lang="en-US" dirty="0">
                <a:hlinkClick r:id="rId2"/>
              </a:rPr>
              <a:t>www.shakeout.org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42CE09-2A43-C580-DA0A-3945740C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</a:t>
            </a:r>
            <a:r>
              <a:rPr lang="en-US" dirty="0" err="1"/>
              <a:t>ShakeOut</a:t>
            </a:r>
            <a:r>
              <a:rPr lang="en-US" dirty="0"/>
              <a:t>/Camp-In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739CD10-1832-DDCA-7D94-F4251091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463" y="1911927"/>
            <a:ext cx="2995139" cy="980729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5A88E33-951A-1424-B89C-32E90DB6F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588" y="4895448"/>
            <a:ext cx="1962552" cy="19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8B99A4-7EE8-8BAE-B3FE-C093C2004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911927"/>
            <a:ext cx="4706830" cy="44750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go-bag is not enough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Help will not be readily available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Need to be self-sufficient for at least 2 weeks (longer for coastal communities)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Preparing for Cascadia Subduction Zone will prepare you for all other disasters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8AC47B-25EF-8F16-2678-3D74C583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This Program?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1B2916-9BA5-2AF5-9B22-F1103093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58" y="2123474"/>
            <a:ext cx="26384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53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48DAE-F43E-6FC2-C788-EEA271FFFC6C}"/>
              </a:ext>
            </a:extLst>
          </p:cNvPr>
          <p:cNvSpPr txBox="1"/>
          <p:nvPr/>
        </p:nvSpPr>
        <p:spPr>
          <a:xfrm>
            <a:off x="1038687" y="2432482"/>
            <a:ext cx="7235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Kayla Thompson</a:t>
            </a:r>
          </a:p>
          <a:p>
            <a:pPr algn="ctr"/>
            <a:r>
              <a:rPr lang="en-US" sz="2400" dirty="0"/>
              <a:t>Community Preparedness Coordinator</a:t>
            </a:r>
          </a:p>
          <a:p>
            <a:pPr algn="ctr"/>
            <a:r>
              <a:rPr lang="en-US" sz="2400" dirty="0"/>
              <a:t>Oregon Dept. of Emergency Management</a:t>
            </a:r>
          </a:p>
          <a:p>
            <a:pPr algn="ctr"/>
            <a:r>
              <a:rPr lang="en-US" sz="2400" dirty="0"/>
              <a:t>Kayla.thompson@oem.Oregon.gov</a:t>
            </a:r>
          </a:p>
        </p:txBody>
      </p:sp>
    </p:spTree>
    <p:extLst>
      <p:ext uri="{BB962C8B-B14F-4D97-AF65-F5344CB8AC3E}">
        <p14:creationId xmlns:p14="http://schemas.microsoft.com/office/powerpoint/2010/main" val="3153420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587D-EE7F-6BAA-ECD0-D2A2B47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1085"/>
            <a:ext cx="7886700" cy="1181703"/>
          </a:xfrm>
        </p:spPr>
        <p:txBody>
          <a:bodyPr lIns="91440" tIns="45720" rIns="91440" bIns="45720" anchor="t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180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9B346C-ED49-8D51-F07E-E11F0FCEAB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50563" y="1911927"/>
            <a:ext cx="4810667" cy="447501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Extends from northern Vancouver Island in Canada to northern California in the U.S.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Size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Approximately 600 miles long and 70 to 100 miles off the coast.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Magnitude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Capable of producing a 9.0 or greater magnitude earthquake.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Historical Event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Last major event occurred in 1700, causing a massive tsunami reaching Japan.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 to 17%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chance of another major event in the next 50 years.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E83618-DB2B-CF66-0870-D46BCCC4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Cascadia Subduction Zone </a:t>
            </a:r>
          </a:p>
        </p:txBody>
      </p:sp>
      <p:pic>
        <p:nvPicPr>
          <p:cNvPr id="2050" name="Picture 2" descr="A map of the pacific ocean&#10;&#10;Description automatically generated">
            <a:extLst>
              <a:ext uri="{FF2B5EF4-FFF2-40B4-BE49-F238E27FC236}">
                <a16:creationId xmlns:a16="http://schemas.microsoft.com/office/drawing/2014/main" id="{3E0ED682-53D6-85D6-DC6D-5E502A3A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4" y="1663843"/>
            <a:ext cx="3834399" cy="49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5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2E184B-D654-854F-360D-CC90672100ED}"/>
              </a:ext>
            </a:extLst>
          </p:cNvPr>
          <p:cNvSpPr txBox="1"/>
          <p:nvPr/>
        </p:nvSpPr>
        <p:spPr>
          <a:xfrm>
            <a:off x="1162974" y="4270160"/>
            <a:ext cx="7918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Community-centered, activity-based program focusing on </a:t>
            </a:r>
          </a:p>
          <a:p>
            <a:r>
              <a:rPr lang="en-US" sz="2400" dirty="0"/>
              <a:t>     8 units of preparedness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Launched June 17, 2024</a:t>
            </a:r>
          </a:p>
        </p:txBody>
      </p:sp>
      <p:pic>
        <p:nvPicPr>
          <p:cNvPr id="3" name="Picture 2" descr="A blue and red text on a white background&#10;&#10;Description automatically generated">
            <a:extLst>
              <a:ext uri="{FF2B5EF4-FFF2-40B4-BE49-F238E27FC236}">
                <a16:creationId xmlns:a16="http://schemas.microsoft.com/office/drawing/2014/main" id="{88EFF70C-7BC5-3DB5-0671-98D91E87C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25" y="1571363"/>
            <a:ext cx="4484455" cy="20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AD7F3C4-F089-9241-8474-E7ACD56FEF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911927"/>
            <a:ext cx="4751218" cy="447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Any group of people who spend time together and isn’t limited to those who physically live around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dirty="0"/>
              <a:t>Coworkers</a:t>
            </a:r>
          </a:p>
          <a:p>
            <a:pPr lvl="1"/>
            <a:r>
              <a:rPr lang="en-US" dirty="0"/>
              <a:t>Parents/guardians of students in a school</a:t>
            </a:r>
          </a:p>
          <a:p>
            <a:pPr lvl="1"/>
            <a:r>
              <a:rPr lang="en-US" dirty="0"/>
              <a:t>Neighborhood Associations</a:t>
            </a:r>
          </a:p>
          <a:p>
            <a:pPr lvl="1"/>
            <a:r>
              <a:rPr lang="en-US" dirty="0"/>
              <a:t>4-H club</a:t>
            </a:r>
          </a:p>
          <a:p>
            <a:pPr lvl="1"/>
            <a:r>
              <a:rPr lang="en-US" dirty="0"/>
              <a:t>Members of a congregation</a:t>
            </a:r>
          </a:p>
          <a:p>
            <a:pPr lvl="1"/>
            <a:r>
              <a:rPr lang="en-US" dirty="0"/>
              <a:t>Recreational teams</a:t>
            </a:r>
          </a:p>
          <a:p>
            <a:pPr lvl="1"/>
            <a:r>
              <a:rPr lang="en-US" dirty="0"/>
              <a:t>Students in a college dorm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7FDEC-52AD-DE2A-8DE0-843470AB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Community?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8BF2A91-ECD5-71C7-7E34-2D211B8BB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77" y="2450237"/>
            <a:ext cx="2685733" cy="26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0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E5F0C-BBD1-D5A5-A853-03DC43E4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Accessibility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A9D2E6-187F-0D29-6FF1-0E0174FAD07F}"/>
              </a:ext>
            </a:extLst>
          </p:cNvPr>
          <p:cNvSpPr/>
          <p:nvPr/>
        </p:nvSpPr>
        <p:spPr>
          <a:xfrm>
            <a:off x="488272" y="1899821"/>
            <a:ext cx="8272958" cy="2201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</a:rPr>
              <a:t>Be 2 Weeks Ready </a:t>
            </a:r>
            <a:r>
              <a:rPr lang="en-US" dirty="0">
                <a:solidFill>
                  <a:schemeClr val="tx1"/>
                </a:solidFill>
              </a:rPr>
              <a:t>Tool Kit is available in the following languages and format: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English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Spanish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Vietnamese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Chinese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Russian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Videos with American Sign Language, closed captioning and voiceover recording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F68229-57F0-2262-CF6A-6BCE5B175AD0}"/>
              </a:ext>
            </a:extLst>
          </p:cNvPr>
          <p:cNvSpPr/>
          <p:nvPr/>
        </p:nvSpPr>
        <p:spPr>
          <a:xfrm>
            <a:off x="488272" y="4275767"/>
            <a:ext cx="8272958" cy="1938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</a:rPr>
              <a:t>Be 2 Weeks Ready </a:t>
            </a:r>
            <a:r>
              <a:rPr lang="en-US" dirty="0">
                <a:solidFill>
                  <a:schemeClr val="tx1"/>
                </a:solidFill>
              </a:rPr>
              <a:t>Tool Kit is in the process of being made available in the following languages and format: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Korean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Large print format for low-vision needs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Formatted to be compatible with Braille printers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Other languages as requested</a:t>
            </a:r>
          </a:p>
        </p:txBody>
      </p:sp>
    </p:spTree>
    <p:extLst>
      <p:ext uri="{BB962C8B-B14F-4D97-AF65-F5344CB8AC3E}">
        <p14:creationId xmlns:p14="http://schemas.microsoft.com/office/powerpoint/2010/main" val="77730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C6EC84-F98D-0016-2723-7F2D1F3C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Structure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30CAF4A-F634-8C22-4771-E917A38F0A32}"/>
              </a:ext>
            </a:extLst>
          </p:cNvPr>
          <p:cNvSpPr txBox="1">
            <a:spLocks/>
          </p:cNvSpPr>
          <p:nvPr/>
        </p:nvSpPr>
        <p:spPr>
          <a:xfrm>
            <a:off x="2925081" y="1928487"/>
            <a:ext cx="3617329" cy="484749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Be 2 Weeks Ready tool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942D7-75FA-A80D-4367-79A269644100}"/>
              </a:ext>
            </a:extLst>
          </p:cNvPr>
          <p:cNvSpPr txBox="1"/>
          <p:nvPr/>
        </p:nvSpPr>
        <p:spPr>
          <a:xfrm>
            <a:off x="1076825" y="3329036"/>
            <a:ext cx="30058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Franklin Gothic Book" panose="020B0503020102020204"/>
              </a:rPr>
              <a:t>View tool kit online in </a:t>
            </a:r>
          </a:p>
          <a:p>
            <a:pPr defTabSz="685800">
              <a:defRPr/>
            </a:pPr>
            <a:r>
              <a:rPr lang="en-US" sz="1350" dirty="0">
                <a:solidFill>
                  <a:srgbClr val="000000"/>
                </a:solidFill>
                <a:latin typeface="Franklin Gothic Book" panose="020B0503020102020204"/>
              </a:rPr>
              <a:t>     preferred language and</a:t>
            </a:r>
          </a:p>
          <a:p>
            <a:pPr defTabSz="685800">
              <a:defRPr/>
            </a:pPr>
            <a:r>
              <a:rPr lang="en-US" sz="1350" dirty="0">
                <a:solidFill>
                  <a:srgbClr val="000000"/>
                </a:solidFill>
                <a:latin typeface="Franklin Gothic Book" panose="020B0503020102020204"/>
              </a:rPr>
              <a:t>     learn at your own pace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891FA-AC41-9B49-F90C-A83E77CA8BC4}"/>
              </a:ext>
            </a:extLst>
          </p:cNvPr>
          <p:cNvSpPr txBox="1"/>
          <p:nvPr/>
        </p:nvSpPr>
        <p:spPr>
          <a:xfrm>
            <a:off x="6005470" y="3280925"/>
            <a:ext cx="2699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Franklin Gothic Book" panose="020B0503020102020204"/>
              </a:rPr>
              <a:t>Attend in-person meetings facilitated by Community Hosts with a printed copy of the tool kit.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100DE92-7930-9001-5E26-D03F41956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2" r="400" b="-440"/>
          <a:stretch/>
        </p:blipFill>
        <p:spPr>
          <a:xfrm>
            <a:off x="3484258" y="3081879"/>
            <a:ext cx="1830152" cy="2384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DED71B-E594-FBEB-D915-6159C1B45A7D}"/>
              </a:ext>
            </a:extLst>
          </p:cNvPr>
          <p:cNvSpPr txBox="1"/>
          <p:nvPr/>
        </p:nvSpPr>
        <p:spPr>
          <a:xfrm>
            <a:off x="1076826" y="2889193"/>
            <a:ext cx="22470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000000"/>
                </a:solidFill>
                <a:latin typeface="Franklin Gothic Book" panose="020B0503020102020204"/>
              </a:rPr>
              <a:t>Individual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FF6F3-5F17-A8E1-DFF9-4D7FB4CD377B}"/>
              </a:ext>
            </a:extLst>
          </p:cNvPr>
          <p:cNvSpPr txBox="1"/>
          <p:nvPr/>
        </p:nvSpPr>
        <p:spPr>
          <a:xfrm>
            <a:off x="6078428" y="2898167"/>
            <a:ext cx="25535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000000"/>
                </a:solidFill>
                <a:latin typeface="Franklin Gothic Book" panose="020B0503020102020204"/>
              </a:rPr>
              <a:t>Community 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B23E9D-F790-FF9D-99A1-BCC893790993}"/>
              </a:ext>
            </a:extLst>
          </p:cNvPr>
          <p:cNvSpPr/>
          <p:nvPr/>
        </p:nvSpPr>
        <p:spPr>
          <a:xfrm>
            <a:off x="2734688" y="1767412"/>
            <a:ext cx="3329292" cy="7154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CBC14-4BD1-24F2-1980-CEC91E477EDC}"/>
              </a:ext>
            </a:extLst>
          </p:cNvPr>
          <p:cNvSpPr/>
          <p:nvPr/>
        </p:nvSpPr>
        <p:spPr>
          <a:xfrm>
            <a:off x="1107279" y="2876818"/>
            <a:ext cx="1554061" cy="3196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909053-B0A6-6F46-434B-74B265899BA4}"/>
              </a:ext>
            </a:extLst>
          </p:cNvPr>
          <p:cNvSpPr/>
          <p:nvPr/>
        </p:nvSpPr>
        <p:spPr>
          <a:xfrm>
            <a:off x="6078427" y="2889194"/>
            <a:ext cx="1665170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000000"/>
              </a:solidFill>
              <a:latin typeface="Franklin Gothic Book" panose="020B050302010202020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0DF219-1665-15AF-C957-C33E41D5B6DA}"/>
              </a:ext>
            </a:extLst>
          </p:cNvPr>
          <p:cNvCxnSpPr>
            <a:cxnSpLocks/>
          </p:cNvCxnSpPr>
          <p:nvPr/>
        </p:nvCxnSpPr>
        <p:spPr>
          <a:xfrm flipH="1">
            <a:off x="2743200" y="2497776"/>
            <a:ext cx="645506" cy="346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413ADD-86F7-5BA4-E851-FEA3614FEC14}"/>
              </a:ext>
            </a:extLst>
          </p:cNvPr>
          <p:cNvCxnSpPr>
            <a:cxnSpLocks/>
          </p:cNvCxnSpPr>
          <p:nvPr/>
        </p:nvCxnSpPr>
        <p:spPr>
          <a:xfrm>
            <a:off x="5314410" y="2497776"/>
            <a:ext cx="691059" cy="346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2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3AC3B-4786-6A98-580A-E97EAAA3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Roles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DDF74A-D064-3A93-A4F6-BFACC843CE28}"/>
              </a:ext>
            </a:extLst>
          </p:cNvPr>
          <p:cNvGrpSpPr/>
          <p:nvPr/>
        </p:nvGrpSpPr>
        <p:grpSpPr>
          <a:xfrm>
            <a:off x="566381" y="2037040"/>
            <a:ext cx="3327414" cy="816906"/>
            <a:chOff x="-1" y="11348"/>
            <a:chExt cx="4695827" cy="1560271"/>
          </a:xfrm>
        </p:grpSpPr>
        <p:sp>
          <p:nvSpPr>
            <p:cNvPr id="5" name="Callout: Up Arrow 4">
              <a:extLst>
                <a:ext uri="{FF2B5EF4-FFF2-40B4-BE49-F238E27FC236}">
                  <a16:creationId xmlns:a16="http://schemas.microsoft.com/office/drawing/2014/main" id="{20D22112-FCEE-1721-FEFA-96636CC927F9}"/>
                </a:ext>
              </a:extLst>
            </p:cNvPr>
            <p:cNvSpPr/>
            <p:nvPr/>
          </p:nvSpPr>
          <p:spPr>
            <a:xfrm rot="10800000">
              <a:off x="0" y="27082"/>
              <a:ext cx="4695826" cy="1544537"/>
            </a:xfrm>
            <a:prstGeom prst="upArrowCallout">
              <a:avLst/>
            </a:prstGeom>
            <a:solidFill>
              <a:srgbClr val="4472C4">
                <a:shade val="80000"/>
                <a:hueOff val="349283"/>
                <a:satOff val="-6256"/>
                <a:lumOff val="26585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Callout: Up Arrow 4">
              <a:extLst>
                <a:ext uri="{FF2B5EF4-FFF2-40B4-BE49-F238E27FC236}">
                  <a16:creationId xmlns:a16="http://schemas.microsoft.com/office/drawing/2014/main" id="{92DE0BAD-A044-D0A1-330C-A749663E9074}"/>
                </a:ext>
              </a:extLst>
            </p:cNvPr>
            <p:cNvSpPr txBox="1"/>
            <p:nvPr/>
          </p:nvSpPr>
          <p:spPr>
            <a:xfrm>
              <a:off x="-1" y="11348"/>
              <a:ext cx="4695826" cy="10035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Calibri Light" panose="020F0302020204030204"/>
                </a:rPr>
                <a:t>OEM’s Community Preparedness Coordinator</a:t>
              </a:r>
              <a:endParaRPr lang="en-US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D10F3F-6CB6-A1FA-84B0-BD133CC4C987}"/>
              </a:ext>
            </a:extLst>
          </p:cNvPr>
          <p:cNvGrpSpPr/>
          <p:nvPr/>
        </p:nvGrpSpPr>
        <p:grpSpPr>
          <a:xfrm>
            <a:off x="422321" y="2983130"/>
            <a:ext cx="3471473" cy="720469"/>
            <a:chOff x="-117538" y="27083"/>
            <a:chExt cx="4813364" cy="1544536"/>
          </a:xfrm>
        </p:grpSpPr>
        <p:sp>
          <p:nvSpPr>
            <p:cNvPr id="8" name="Callout: Up Arrow 7">
              <a:extLst>
                <a:ext uri="{FF2B5EF4-FFF2-40B4-BE49-F238E27FC236}">
                  <a16:creationId xmlns:a16="http://schemas.microsoft.com/office/drawing/2014/main" id="{CD43CA70-673F-413C-08BF-1CA9ED7D605C}"/>
                </a:ext>
              </a:extLst>
            </p:cNvPr>
            <p:cNvSpPr/>
            <p:nvPr/>
          </p:nvSpPr>
          <p:spPr>
            <a:xfrm rot="10800000">
              <a:off x="0" y="27083"/>
              <a:ext cx="4695826" cy="1544536"/>
            </a:xfrm>
            <a:prstGeom prst="upArrowCallout">
              <a:avLst/>
            </a:prstGeom>
            <a:solidFill>
              <a:srgbClr val="4472C4">
                <a:shade val="80000"/>
                <a:hueOff val="349283"/>
                <a:satOff val="-6256"/>
                <a:lumOff val="26585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Callout: Up Arrow 4">
              <a:extLst>
                <a:ext uri="{FF2B5EF4-FFF2-40B4-BE49-F238E27FC236}">
                  <a16:creationId xmlns:a16="http://schemas.microsoft.com/office/drawing/2014/main" id="{9740D67C-0907-C48C-52C9-E917D116BF7C}"/>
                </a:ext>
              </a:extLst>
            </p:cNvPr>
            <p:cNvSpPr txBox="1"/>
            <p:nvPr/>
          </p:nvSpPr>
          <p:spPr>
            <a:xfrm>
              <a:off x="-117538" y="35719"/>
              <a:ext cx="4695826" cy="10035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Calibri Light" panose="020F0302020204030204"/>
                </a:rPr>
                <a:t>Program Coordinator</a:t>
              </a:r>
              <a:endParaRPr lang="en-US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8B7028-F08E-CA62-A30E-F5A32913DE78}"/>
              </a:ext>
            </a:extLst>
          </p:cNvPr>
          <p:cNvGrpSpPr/>
          <p:nvPr/>
        </p:nvGrpSpPr>
        <p:grpSpPr>
          <a:xfrm>
            <a:off x="536735" y="3791527"/>
            <a:ext cx="3386703" cy="777335"/>
            <a:chOff x="0" y="1480672"/>
            <a:chExt cx="4695826" cy="1594055"/>
          </a:xfrm>
        </p:grpSpPr>
        <p:sp>
          <p:nvSpPr>
            <p:cNvPr id="11" name="Callout: Up Arrow 10">
              <a:extLst>
                <a:ext uri="{FF2B5EF4-FFF2-40B4-BE49-F238E27FC236}">
                  <a16:creationId xmlns:a16="http://schemas.microsoft.com/office/drawing/2014/main" id="{61010A2E-1987-5456-ED28-D8DDB5A887DF}"/>
                </a:ext>
              </a:extLst>
            </p:cNvPr>
            <p:cNvSpPr/>
            <p:nvPr/>
          </p:nvSpPr>
          <p:spPr>
            <a:xfrm rot="10800000">
              <a:off x="0" y="1530191"/>
              <a:ext cx="4695826" cy="1544536"/>
            </a:xfrm>
            <a:prstGeom prst="upArrowCallout">
              <a:avLst/>
            </a:prstGeom>
            <a:solidFill>
              <a:srgbClr val="4472C4">
                <a:shade val="80000"/>
                <a:hueOff val="174641"/>
                <a:satOff val="-3128"/>
                <a:lumOff val="13293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Callout: Up Arrow 4">
              <a:extLst>
                <a:ext uri="{FF2B5EF4-FFF2-40B4-BE49-F238E27FC236}">
                  <a16:creationId xmlns:a16="http://schemas.microsoft.com/office/drawing/2014/main" id="{56F3012F-61C1-4F89-FC5D-81C0B2AFEBD2}"/>
                </a:ext>
              </a:extLst>
            </p:cNvPr>
            <p:cNvSpPr txBox="1"/>
            <p:nvPr/>
          </p:nvSpPr>
          <p:spPr>
            <a:xfrm>
              <a:off x="0" y="1480672"/>
              <a:ext cx="4695826" cy="10035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Calibri" panose="020F0502020204030204"/>
                </a:rPr>
                <a:t>Community Hosts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D2B608-0D64-A23E-91A0-19FDDD378829}"/>
              </a:ext>
            </a:extLst>
          </p:cNvPr>
          <p:cNvGrpSpPr/>
          <p:nvPr/>
        </p:nvGrpSpPr>
        <p:grpSpPr>
          <a:xfrm>
            <a:off x="566381" y="4705958"/>
            <a:ext cx="3386703" cy="370850"/>
            <a:chOff x="0" y="3059664"/>
            <a:chExt cx="4695826" cy="10042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2AC34C-420F-C5CC-008C-BAB2428C7993}"/>
                </a:ext>
              </a:extLst>
            </p:cNvPr>
            <p:cNvSpPr/>
            <p:nvPr/>
          </p:nvSpPr>
          <p:spPr>
            <a:xfrm>
              <a:off x="0" y="3059664"/>
              <a:ext cx="4695826" cy="1004250"/>
            </a:xfrm>
            <a:prstGeom prst="rect">
              <a:avLst/>
            </a:prstGeom>
            <a:solidFill>
              <a:srgbClr val="4472C4">
                <a:shade val="8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ABE6BD-3968-DD42-D97B-DCB6AAD81EB8}"/>
                </a:ext>
              </a:extLst>
            </p:cNvPr>
            <p:cNvSpPr txBox="1"/>
            <p:nvPr/>
          </p:nvSpPr>
          <p:spPr>
            <a:xfrm>
              <a:off x="0" y="3059664"/>
              <a:ext cx="4695826" cy="10042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b="1" kern="0">
                  <a:solidFill>
                    <a:prstClr val="white"/>
                  </a:solidFill>
                  <a:latin typeface="Calibri" panose="020F0502020204030204"/>
                </a:rPr>
                <a:t>Communities</a:t>
              </a:r>
            </a:p>
          </p:txBody>
        </p:sp>
      </p:grpSp>
      <p:sp>
        <p:nvSpPr>
          <p:cNvPr id="16" name="Text Box 2">
            <a:extLst>
              <a:ext uri="{FF2B5EF4-FFF2-40B4-BE49-F238E27FC236}">
                <a16:creationId xmlns:a16="http://schemas.microsoft.com/office/drawing/2014/main" id="{F8B8C252-FB0F-1953-55E8-E3E01A3B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76515"/>
            <a:ext cx="3445992" cy="7204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ctr" anchorCtr="0"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/>
              </a:rPr>
              <a:t>Manages the Be 2 Weeks Ready program and supports the Program Coordinators</a:t>
            </a:r>
            <a:endParaRPr lang="en-US" sz="15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Arial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6417E745-865C-51DE-B887-AEC9EB26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69789"/>
            <a:ext cx="3445992" cy="7204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ctr" anchorCtr="0"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/>
              </a:rPr>
              <a:t>Coordinates outreach in their community and identifies community hosts to provide training</a:t>
            </a:r>
            <a:endParaRPr lang="en-US" sz="15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Arial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48519F4E-5AF4-7E70-47F5-8A4CB1C95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94293"/>
            <a:ext cx="3445992" cy="65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ctr" anchorCtr="0"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/>
              </a:rPr>
              <a:t>Facilitates meetings in their community on each unit of the program</a:t>
            </a:r>
            <a:endParaRPr lang="en-US" sz="15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Arial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8A90CD2D-2C3D-B33E-A260-3BBD53E8C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49895"/>
            <a:ext cx="3445992" cy="6515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ctr" anchorCtr="0">
            <a:no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/>
              </a:rPr>
              <a:t>Attend in-person meetings and learn each unit of the program</a:t>
            </a:r>
            <a:endParaRPr lang="en-US" sz="15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371570"/>
      </p:ext>
    </p:extLst>
  </p:cSld>
  <p:clrMapOvr>
    <a:masterClrMapping/>
  </p:clrMapOvr>
</p:sld>
</file>

<file path=ppt/theme/theme1.xml><?xml version="1.0" encoding="utf-8"?>
<a:theme xmlns:a="http://schemas.openxmlformats.org/drawingml/2006/main" name="1-Main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M_PowerpointTemplate_1Wide" id="{91AC1837-0D29-9340-8D2F-7F32C6646905}" vid="{52C6758B-76A0-434D-9646-C8960378D664}"/>
    </a:ext>
  </a:extLst>
</a:theme>
</file>

<file path=ppt/theme/theme2.xml><?xml version="1.0" encoding="utf-8"?>
<a:theme xmlns:a="http://schemas.openxmlformats.org/drawingml/2006/main" name="2-Mai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End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1462</Words>
  <Application>Microsoft Office PowerPoint</Application>
  <PresentationFormat>On-screen Show (4:3)</PresentationFormat>
  <Paragraphs>240</Paragraphs>
  <Slides>31</Slides>
  <Notes>2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Franklin Gothic Book</vt:lpstr>
      <vt:lpstr>Metropolis</vt:lpstr>
      <vt:lpstr>1-Main Title Slide</vt:lpstr>
      <vt:lpstr>2-Main Slides</vt:lpstr>
      <vt:lpstr>3-Ending Slide</vt:lpstr>
      <vt:lpstr>Be 2 Weeks Ready</vt:lpstr>
      <vt:lpstr>Presenter: Kayla Thompson</vt:lpstr>
      <vt:lpstr>Why Do We Need This Program?</vt:lpstr>
      <vt:lpstr>Cascadia Subduction Zone </vt:lpstr>
      <vt:lpstr>PowerPoint Presentation</vt:lpstr>
      <vt:lpstr>What is a Community?</vt:lpstr>
      <vt:lpstr>Program Accessibility</vt:lpstr>
      <vt:lpstr>Program Structure</vt:lpstr>
      <vt:lpstr>Program Roles</vt:lpstr>
      <vt:lpstr>Program Responsibilities</vt:lpstr>
      <vt:lpstr>PowerPoint Presentation</vt:lpstr>
      <vt:lpstr>PowerPoint Presentation</vt:lpstr>
      <vt:lpstr>PowerPoint Presentation</vt:lpstr>
      <vt:lpstr>Program Coordinator Trainings</vt:lpstr>
      <vt:lpstr>Program Examples</vt:lpstr>
      <vt:lpstr>Program Examples</vt:lpstr>
      <vt:lpstr>Program Examples</vt:lpstr>
      <vt:lpstr>The Be 2 Weeks Ready Tool Kit</vt:lpstr>
      <vt:lpstr>Unit 1: Preparing to Prepare</vt:lpstr>
      <vt:lpstr>Unit 2: Your Emergency Plan</vt:lpstr>
      <vt:lpstr>Unit 3: Your Food Plan</vt:lpstr>
      <vt:lpstr>Unit 4: Your Water Plan</vt:lpstr>
      <vt:lpstr>Unit 5: Waste and Hygiene Plan</vt:lpstr>
      <vt:lpstr>Unit 6: Shelter Plan</vt:lpstr>
      <vt:lpstr>Unit 7: First-Aid Plan</vt:lpstr>
      <vt:lpstr>Unit 8: Emergency Management</vt:lpstr>
      <vt:lpstr>How Do I Get Involved?</vt:lpstr>
      <vt:lpstr>How Do I Get Involved?</vt:lpstr>
      <vt:lpstr>The Great ShakeOut/Camp-In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Tribal Sovereignty and Emergency Management in Oregon: Navigating Tribal Relations for Resilient Communities  Sophi Beym, Dine’ Tribal Liaison Oregon Emergency Management</dc:title>
  <dc:creator>Kayla THOMPSON</dc:creator>
  <cp:lastModifiedBy>THOMPSON Kayla * OEM</cp:lastModifiedBy>
  <cp:revision>2</cp:revision>
  <dcterms:modified xsi:type="dcterms:W3CDTF">2024-09-05T16:50:08Z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2024-04-04T19:16:54Z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f36fff31-5580-44cc-8c56-928de59b741b</vt:lpwstr>
  </property>
  <property fmtid="{D5CDD505-2E9C-101B-9397-08002B2CF9AE}" pid="8" name="MSIP_Label_09b73270-2993-4076-be47-9c78f42a1e84_ContentBits">
    <vt:lpwstr>0</vt:lpwstr>
  </property>
</Properties>
</file>