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71" r:id="rId5"/>
    <p:sldId id="273" r:id="rId6"/>
    <p:sldId id="297" r:id="rId7"/>
    <p:sldId id="258" r:id="rId8"/>
    <p:sldId id="295" r:id="rId9"/>
    <p:sldId id="296" r:id="rId10"/>
    <p:sldId id="269" r:id="rId11"/>
    <p:sldId id="270" r:id="rId12"/>
    <p:sldId id="279" r:id="rId13"/>
    <p:sldId id="266" r:id="rId14"/>
    <p:sldId id="267" r:id="rId15"/>
    <p:sldId id="298" r:id="rId16"/>
    <p:sldId id="278" r:id="rId17"/>
    <p:sldId id="259" r:id="rId18"/>
    <p:sldId id="277" r:id="rId19"/>
    <p:sldId id="274" r:id="rId20"/>
    <p:sldId id="280" r:id="rId21"/>
    <p:sldId id="276" r:id="rId22"/>
    <p:sldId id="272" r:id="rId23"/>
    <p:sldId id="281" r:id="rId24"/>
    <p:sldId id="299" r:id="rId25"/>
    <p:sldId id="283" r:id="rId26"/>
    <p:sldId id="282" r:id="rId27"/>
    <p:sldId id="284" r:id="rId28"/>
    <p:sldId id="285" r:id="rId29"/>
    <p:sldId id="287" r:id="rId30"/>
    <p:sldId id="288" r:id="rId31"/>
    <p:sldId id="289" r:id="rId32"/>
    <p:sldId id="290" r:id="rId33"/>
    <p:sldId id="291" r:id="rId34"/>
    <p:sldId id="292" r:id="rId35"/>
    <p:sldId id="293" r:id="rId36"/>
    <p:sldId id="275"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0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Cases</a:t>
            </a:r>
            <a:r>
              <a:rPr lang="en-US" sz="2400" baseline="0" dirty="0">
                <a:solidFill>
                  <a:schemeClr val="tx1"/>
                </a:solidFill>
              </a:rPr>
              <a:t> Filed by Calendar Year</a:t>
            </a:r>
            <a:endParaRPr lang="en-US" sz="2400" dirty="0">
              <a:solidFill>
                <a:schemeClr val="tx1"/>
              </a:solidFill>
            </a:endParaRPr>
          </a:p>
        </c:rich>
      </c:tx>
      <c:layout>
        <c:manualLayout>
          <c:xMode val="edge"/>
          <c:yMode val="edge"/>
          <c:x val="0.27114443897637802"/>
          <c:y val="4.6874997116449491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felonies</c:v>
                </c:pt>
              </c:strCache>
            </c:strRef>
          </c:tx>
          <c:spPr>
            <a:solidFill>
              <a:schemeClr val="accent1"/>
            </a:solidFill>
            <a:ln>
              <a:noFill/>
            </a:ln>
            <a:effectLst/>
          </c:spPr>
          <c:invertIfNegative val="0"/>
          <c:dLbls>
            <c:dLbl>
              <c:idx val="1"/>
              <c:tx>
                <c:rich>
                  <a:bodyPr/>
                  <a:lstStyle/>
                  <a:p>
                    <a:r>
                      <a:rPr lang="en-US"/>
                      <a:t>1652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91F-45DE-9AAF-631089A9B5CE}"/>
                </c:ext>
              </c:extLst>
            </c:dLbl>
            <c:dLbl>
              <c:idx val="3"/>
              <c:tx>
                <c:rich>
                  <a:bodyPr/>
                  <a:lstStyle/>
                  <a:p>
                    <a:r>
                      <a:rPr lang="en-US"/>
                      <a:t>684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1F-45DE-9AAF-631089A9B5C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2021</c:v>
                </c:pt>
                <c:pt idx="2">
                  <c:v>2022</c:v>
                </c:pt>
                <c:pt idx="3">
                  <c:v>2023 thus far</c:v>
                </c:pt>
              </c:strCache>
            </c:strRef>
          </c:cat>
          <c:val>
            <c:numRef>
              <c:f>Sheet1!$B$2:$B$5</c:f>
              <c:numCache>
                <c:formatCode>General</c:formatCode>
                <c:ptCount val="4"/>
                <c:pt idx="0">
                  <c:v>1712</c:v>
                </c:pt>
                <c:pt idx="1">
                  <c:v>1652</c:v>
                </c:pt>
                <c:pt idx="2">
                  <c:v>1904</c:v>
                </c:pt>
                <c:pt idx="3">
                  <c:v>659</c:v>
                </c:pt>
              </c:numCache>
            </c:numRef>
          </c:val>
          <c:extLst>
            <c:ext xmlns:c16="http://schemas.microsoft.com/office/drawing/2014/chart" uri="{C3380CC4-5D6E-409C-BE32-E72D297353CC}">
              <c16:uniqueId val="{00000000-6527-4EC3-9DBB-D2BECF06E595}"/>
            </c:ext>
          </c:extLst>
        </c:ser>
        <c:dLbls>
          <c:dLblPos val="outEnd"/>
          <c:showLegendKey val="0"/>
          <c:showVal val="1"/>
          <c:showCatName val="0"/>
          <c:showSerName val="0"/>
          <c:showPercent val="0"/>
          <c:showBubbleSize val="0"/>
        </c:dLbls>
        <c:gapWidth val="219"/>
        <c:overlap val="-27"/>
        <c:axId val="1963447263"/>
        <c:axId val="1963463487"/>
      </c:barChart>
      <c:catAx>
        <c:axId val="196344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63463487"/>
        <c:crosses val="autoZero"/>
        <c:auto val="1"/>
        <c:lblAlgn val="ctr"/>
        <c:lblOffset val="100"/>
        <c:noMultiLvlLbl val="0"/>
      </c:catAx>
      <c:valAx>
        <c:axId val="1963463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3447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solidFill>
                  <a:schemeClr val="tx1"/>
                </a:solidFill>
              </a:rPr>
              <a:t>Downward</a:t>
            </a:r>
            <a:r>
              <a:rPr lang="en-US" sz="2800" baseline="0" dirty="0">
                <a:solidFill>
                  <a:schemeClr val="tx1"/>
                </a:solidFill>
              </a:rPr>
              <a:t> Departures</a:t>
            </a:r>
            <a:endParaRPr lang="en-US" sz="2800" dirty="0">
              <a:solidFill>
                <a:schemeClr val="tx1"/>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2021</c:v>
                </c:pt>
                <c:pt idx="2">
                  <c:v>2022</c:v>
                </c:pt>
                <c:pt idx="3">
                  <c:v>2023 thus far</c:v>
                </c:pt>
              </c:strCache>
            </c:strRef>
          </c:cat>
          <c:val>
            <c:numRef>
              <c:f>Sheet1!$B$2:$B$5</c:f>
              <c:numCache>
                <c:formatCode>General</c:formatCode>
                <c:ptCount val="4"/>
                <c:pt idx="0">
                  <c:v>35</c:v>
                </c:pt>
                <c:pt idx="1">
                  <c:v>55</c:v>
                </c:pt>
                <c:pt idx="2">
                  <c:v>60</c:v>
                </c:pt>
                <c:pt idx="3">
                  <c:v>21</c:v>
                </c:pt>
              </c:numCache>
            </c:numRef>
          </c:val>
          <c:extLst>
            <c:ext xmlns:c16="http://schemas.microsoft.com/office/drawing/2014/chart" uri="{C3380CC4-5D6E-409C-BE32-E72D297353CC}">
              <c16:uniqueId val="{00000000-A0C6-41D7-AB71-F2ECB3FA3221}"/>
            </c:ext>
          </c:extLst>
        </c:ser>
        <c:dLbls>
          <c:dLblPos val="outEnd"/>
          <c:showLegendKey val="0"/>
          <c:showVal val="1"/>
          <c:showCatName val="0"/>
          <c:showSerName val="0"/>
          <c:showPercent val="0"/>
          <c:showBubbleSize val="0"/>
        </c:dLbls>
        <c:gapWidth val="219"/>
        <c:overlap val="-27"/>
        <c:axId val="1393069343"/>
        <c:axId val="1393068511"/>
      </c:barChart>
      <c:catAx>
        <c:axId val="139306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93068511"/>
        <c:crosses val="autoZero"/>
        <c:auto val="1"/>
        <c:lblAlgn val="ctr"/>
        <c:lblOffset val="100"/>
        <c:noMultiLvlLbl val="0"/>
      </c:catAx>
      <c:valAx>
        <c:axId val="1393068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3069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44404031182706E-2"/>
          <c:y val="2.6742936142282313E-2"/>
          <c:w val="0.91955564428533243"/>
          <c:h val="0.83656588104608909"/>
        </c:manualLayout>
      </c:layout>
      <c:barChart>
        <c:barDir val="col"/>
        <c:grouping val="clustered"/>
        <c:varyColors val="0"/>
        <c:ser>
          <c:idx val="0"/>
          <c:order val="0"/>
          <c:tx>
            <c:strRef>
              <c:f>Sheet1!$B$1</c:f>
              <c:strCache>
                <c:ptCount val="1"/>
                <c:pt idx="0">
                  <c:v>CSAM Charges Filed</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A7D4-4657-806F-0E0A007B4F6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2017-2021</c:v>
                </c:pt>
                <c:pt idx="1">
                  <c:v>2022</c:v>
                </c:pt>
                <c:pt idx="2">
                  <c:v>2023</c:v>
                </c:pt>
              </c:strCache>
            </c:strRef>
          </c:cat>
          <c:val>
            <c:numRef>
              <c:f>Sheet1!$B$2:$B$4</c:f>
              <c:numCache>
                <c:formatCode>General</c:formatCode>
                <c:ptCount val="3"/>
                <c:pt idx="0">
                  <c:v>57</c:v>
                </c:pt>
                <c:pt idx="1">
                  <c:v>617</c:v>
                </c:pt>
                <c:pt idx="2">
                  <c:v>3.5</c:v>
                </c:pt>
              </c:numCache>
            </c:numRef>
          </c:val>
          <c:extLst>
            <c:ext xmlns:c16="http://schemas.microsoft.com/office/drawing/2014/chart" uri="{C3380CC4-5D6E-409C-BE32-E72D297353CC}">
              <c16:uniqueId val="{00000000-005E-42D3-B6BC-381ED0CE770E}"/>
            </c:ext>
          </c:extLst>
        </c:ser>
        <c:dLbls>
          <c:dLblPos val="outEnd"/>
          <c:showLegendKey val="0"/>
          <c:showVal val="1"/>
          <c:showCatName val="0"/>
          <c:showSerName val="0"/>
          <c:showPercent val="0"/>
          <c:showBubbleSize val="0"/>
        </c:dLbls>
        <c:gapWidth val="219"/>
        <c:overlap val="-27"/>
        <c:axId val="1348838095"/>
        <c:axId val="1348839343"/>
      </c:barChart>
      <c:catAx>
        <c:axId val="134883809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8839343"/>
        <c:crosses val="autoZero"/>
        <c:auto val="1"/>
        <c:lblAlgn val="ctr"/>
        <c:lblOffset val="100"/>
        <c:noMultiLvlLbl val="0"/>
      </c:catAx>
      <c:valAx>
        <c:axId val="1348839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883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DUII’s Prosecuted in 2022</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4-9A5C-4EDB-A5AA-979E71496C7D}"/>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9A5C-4EDB-A5AA-979E71496C7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6-9A5C-4EDB-A5AA-979E71496C7D}"/>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9A5C-4EDB-A5AA-979E71496C7D}"/>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9A5C-4EDB-A5AA-979E71496C7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Lincoln County</c:v>
                </c:pt>
                <c:pt idx="1">
                  <c:v>Clatsop County</c:v>
                </c:pt>
                <c:pt idx="2">
                  <c:v>Polk County</c:v>
                </c:pt>
                <c:pt idx="3">
                  <c:v>Columbia County</c:v>
                </c:pt>
                <c:pt idx="4">
                  <c:v>Coos County</c:v>
                </c:pt>
              </c:strCache>
            </c:strRef>
          </c:cat>
          <c:val>
            <c:numRef>
              <c:f>Sheet1!$B$2:$B$6</c:f>
              <c:numCache>
                <c:formatCode>General</c:formatCode>
                <c:ptCount val="5"/>
                <c:pt idx="0">
                  <c:v>285</c:v>
                </c:pt>
                <c:pt idx="1">
                  <c:v>235</c:v>
                </c:pt>
                <c:pt idx="2">
                  <c:v>200</c:v>
                </c:pt>
                <c:pt idx="3">
                  <c:v>108</c:v>
                </c:pt>
                <c:pt idx="4">
                  <c:v>193</c:v>
                </c:pt>
              </c:numCache>
            </c:numRef>
          </c:val>
          <c:extLst>
            <c:ext xmlns:c16="http://schemas.microsoft.com/office/drawing/2014/chart" uri="{C3380CC4-5D6E-409C-BE32-E72D297353CC}">
              <c16:uniqueId val="{00000000-9A5C-4EDB-A5AA-979E71496C7D}"/>
            </c:ext>
          </c:extLst>
        </c:ser>
        <c:dLbls>
          <c:dLblPos val="outEnd"/>
          <c:showLegendKey val="0"/>
          <c:showVal val="1"/>
          <c:showCatName val="0"/>
          <c:showSerName val="0"/>
          <c:showPercent val="0"/>
          <c:showBubbleSize val="0"/>
        </c:dLbls>
        <c:gapWidth val="182"/>
        <c:axId val="1976466511"/>
        <c:axId val="1976461519"/>
      </c:barChart>
      <c:catAx>
        <c:axId val="1976466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76461519"/>
        <c:crosses val="autoZero"/>
        <c:auto val="1"/>
        <c:lblAlgn val="ctr"/>
        <c:lblOffset val="100"/>
        <c:noMultiLvlLbl val="0"/>
      </c:catAx>
      <c:valAx>
        <c:axId val="19764615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6466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solidFill>
                  <a:schemeClr val="tx1"/>
                </a:solidFill>
              </a:rPr>
              <a:t>Unattended deaths per</a:t>
            </a:r>
            <a:r>
              <a:rPr lang="en-US" sz="2800" baseline="0" dirty="0">
                <a:solidFill>
                  <a:schemeClr val="tx1"/>
                </a:solidFill>
              </a:rPr>
              <a:t> calendar year</a:t>
            </a:r>
            <a:endParaRPr lang="en-US" sz="2800" dirty="0">
              <a:solidFill>
                <a:schemeClr val="tx1"/>
              </a:solidFill>
            </a:endParaRP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General</c:formatCode>
                <c:ptCount val="4"/>
                <c:pt idx="0">
                  <c:v>219</c:v>
                </c:pt>
                <c:pt idx="1">
                  <c:v>237</c:v>
                </c:pt>
                <c:pt idx="2">
                  <c:v>259</c:v>
                </c:pt>
                <c:pt idx="3">
                  <c:v>294</c:v>
                </c:pt>
              </c:numCache>
            </c:numRef>
          </c:val>
          <c:smooth val="0"/>
          <c:extLst>
            <c:ext xmlns:c16="http://schemas.microsoft.com/office/drawing/2014/chart" uri="{C3380CC4-5D6E-409C-BE32-E72D297353CC}">
              <c16:uniqueId val="{00000000-5C1C-4815-8ABB-1475D9229D32}"/>
            </c:ext>
          </c:extLst>
        </c:ser>
        <c:dLbls>
          <c:dLblPos val="t"/>
          <c:showLegendKey val="0"/>
          <c:showVal val="1"/>
          <c:showCatName val="0"/>
          <c:showSerName val="0"/>
          <c:showPercent val="0"/>
          <c:showBubbleSize val="0"/>
        </c:dLbls>
        <c:marker val="1"/>
        <c:smooth val="0"/>
        <c:axId val="1966858399"/>
        <c:axId val="1966860895"/>
      </c:lineChart>
      <c:catAx>
        <c:axId val="196685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66860895"/>
        <c:crosses val="autoZero"/>
        <c:auto val="1"/>
        <c:lblAlgn val="ctr"/>
        <c:lblOffset val="100"/>
        <c:noMultiLvlLbl val="0"/>
      </c:catAx>
      <c:valAx>
        <c:axId val="1966860895"/>
        <c:scaling>
          <c:orientation val="minMax"/>
          <c:max val="300"/>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6858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dirty="0">
                <a:solidFill>
                  <a:schemeClr val="tx1"/>
                </a:solidFill>
              </a:rPr>
              <a:t>Unattended Deaths in 2023</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January</c:v>
                </c:pt>
                <c:pt idx="1">
                  <c:v>February</c:v>
                </c:pt>
                <c:pt idx="2">
                  <c:v>March</c:v>
                </c:pt>
                <c:pt idx="3">
                  <c:v>April</c:v>
                </c:pt>
                <c:pt idx="4">
                  <c:v>May thus far</c:v>
                </c:pt>
              </c:strCache>
            </c:strRef>
          </c:cat>
          <c:val>
            <c:numRef>
              <c:f>Sheet1!$B$2:$B$6</c:f>
              <c:numCache>
                <c:formatCode>General</c:formatCode>
                <c:ptCount val="5"/>
                <c:pt idx="0">
                  <c:v>21</c:v>
                </c:pt>
                <c:pt idx="1">
                  <c:v>26</c:v>
                </c:pt>
                <c:pt idx="2">
                  <c:v>25</c:v>
                </c:pt>
                <c:pt idx="3">
                  <c:v>22</c:v>
                </c:pt>
                <c:pt idx="4">
                  <c:v>17</c:v>
                </c:pt>
              </c:numCache>
            </c:numRef>
          </c:val>
          <c:extLst>
            <c:ext xmlns:c16="http://schemas.microsoft.com/office/drawing/2014/chart" uri="{C3380CC4-5D6E-409C-BE32-E72D297353CC}">
              <c16:uniqueId val="{00000000-3824-40BB-BB88-20B0F0032653}"/>
            </c:ext>
          </c:extLst>
        </c:ser>
        <c:dLbls>
          <c:showLegendKey val="0"/>
          <c:showVal val="0"/>
          <c:showCatName val="0"/>
          <c:showSerName val="0"/>
          <c:showPercent val="0"/>
          <c:showBubbleSize val="0"/>
        </c:dLbls>
        <c:gapWidth val="219"/>
        <c:overlap val="-27"/>
        <c:axId val="1800718752"/>
        <c:axId val="1800719168"/>
      </c:barChart>
      <c:catAx>
        <c:axId val="180071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00719168"/>
        <c:crosses val="autoZero"/>
        <c:auto val="1"/>
        <c:lblAlgn val="ctr"/>
        <c:lblOffset val="100"/>
        <c:noMultiLvlLbl val="0"/>
      </c:catAx>
      <c:valAx>
        <c:axId val="180071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071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0D1B9-53D6-4A4A-8F12-F0065D132A0E}"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11AD2EFE-7676-4BD9-B819-46EBAF3F82C8}">
      <dgm:prSet phldrT="[Text]" custT="1"/>
      <dgm:spPr/>
      <dgm:t>
        <a:bodyPr/>
        <a:lstStyle/>
        <a:p>
          <a:pPr algn="ctr"/>
          <a:r>
            <a:rPr lang="en-US" sz="1400" b="1" dirty="0">
              <a:latin typeface="+mn-lt"/>
            </a:rPr>
            <a:t>CITIZENS OF LINCOLN COUNTY</a:t>
          </a:r>
        </a:p>
      </dgm:t>
    </dgm:pt>
    <dgm:pt modelId="{009B8656-98C8-47BC-B2CC-15FE86156E50}" type="parTrans" cxnId="{F54D00B5-181A-49FC-A52E-66965D6B7A36}">
      <dgm:prSet/>
      <dgm:spPr/>
      <dgm:t>
        <a:bodyPr/>
        <a:lstStyle/>
        <a:p>
          <a:pPr algn="ctr"/>
          <a:endParaRPr lang="en-US" sz="1400"/>
        </a:p>
      </dgm:t>
    </dgm:pt>
    <dgm:pt modelId="{79F94F69-0361-43A1-BFA8-2E4F23396940}" type="sibTrans" cxnId="{F54D00B5-181A-49FC-A52E-66965D6B7A36}">
      <dgm:prSet/>
      <dgm:spPr/>
      <dgm:t>
        <a:bodyPr/>
        <a:lstStyle/>
        <a:p>
          <a:pPr algn="ctr"/>
          <a:endParaRPr lang="en-US" sz="1400"/>
        </a:p>
      </dgm:t>
    </dgm:pt>
    <dgm:pt modelId="{9B4ED315-1479-43DA-8507-B76C96D6981D}" type="asst">
      <dgm:prSet phldrT="[Text]" custT="1"/>
      <dgm:spPr/>
      <dgm:t>
        <a:bodyPr/>
        <a:lstStyle/>
        <a:p>
          <a:pPr algn="ctr"/>
          <a:r>
            <a:rPr lang="en-US" sz="1400" b="1" dirty="0"/>
            <a:t>ELECTED DISTRICT ATTORNEY</a:t>
          </a:r>
        </a:p>
        <a:p>
          <a:pPr algn="ctr"/>
          <a:r>
            <a:rPr lang="en-US" sz="1400" b="1" dirty="0"/>
            <a:t>LANEE DANFORTH</a:t>
          </a:r>
        </a:p>
      </dgm:t>
    </dgm:pt>
    <dgm:pt modelId="{14C9B5A9-0FDF-4B50-9B5C-5355F1A83E72}" type="parTrans" cxnId="{43BF784B-FC5C-419D-91E7-F262820E5058}">
      <dgm:prSet/>
      <dgm:spPr>
        <a:ln>
          <a:noFill/>
        </a:ln>
      </dgm:spPr>
      <dgm:t>
        <a:bodyPr/>
        <a:lstStyle/>
        <a:p>
          <a:pPr algn="ctr"/>
          <a:endParaRPr lang="en-US" sz="1400"/>
        </a:p>
      </dgm:t>
    </dgm:pt>
    <dgm:pt modelId="{708BB427-B948-4E54-BA4F-53702F4389D6}" type="sibTrans" cxnId="{43BF784B-FC5C-419D-91E7-F262820E5058}">
      <dgm:prSet/>
      <dgm:spPr/>
      <dgm:t>
        <a:bodyPr/>
        <a:lstStyle/>
        <a:p>
          <a:pPr algn="ctr"/>
          <a:endParaRPr lang="en-US" sz="1400"/>
        </a:p>
      </dgm:t>
    </dgm:pt>
    <dgm:pt modelId="{1B1CC6F7-B190-487D-B2E3-6D980F8F5EC5}">
      <dgm:prSet custT="1"/>
      <dgm:spPr>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gradFill>
      </dgm:spPr>
      <dgm:t>
        <a:bodyPr/>
        <a:lstStyle/>
        <a:p>
          <a:pPr algn="ctr"/>
          <a:r>
            <a:rPr lang="en-US" sz="1400" b="1" dirty="0"/>
            <a:t>Chief Deputy District Attorneys</a:t>
          </a:r>
        </a:p>
        <a:p>
          <a:pPr algn="ctr"/>
          <a:r>
            <a:rPr lang="en-US" sz="1100" dirty="0"/>
            <a:t>2 FTE</a:t>
          </a:r>
        </a:p>
      </dgm:t>
    </dgm:pt>
    <dgm:pt modelId="{7DBCC2DA-3D1C-4B82-B63B-B4F4E087CCC2}" type="parTrans" cxnId="{25121486-A6AA-4BC9-8A8D-FF5FD0F4C993}">
      <dgm:prSet/>
      <dgm:spPr>
        <a:ln>
          <a:solidFill>
            <a:schemeClr val="bg1"/>
          </a:solidFill>
        </a:ln>
      </dgm:spPr>
      <dgm:t>
        <a:bodyPr/>
        <a:lstStyle/>
        <a:p>
          <a:pPr algn="ctr"/>
          <a:endParaRPr lang="en-US" sz="1400"/>
        </a:p>
      </dgm:t>
    </dgm:pt>
    <dgm:pt modelId="{046A93B6-14BD-46AE-93FD-C81D7FB30211}" type="sibTrans" cxnId="{25121486-A6AA-4BC9-8A8D-FF5FD0F4C993}">
      <dgm:prSet/>
      <dgm:spPr/>
      <dgm:t>
        <a:bodyPr/>
        <a:lstStyle/>
        <a:p>
          <a:pPr algn="ctr"/>
          <a:endParaRPr lang="en-US" sz="1400"/>
        </a:p>
      </dgm:t>
    </dgm:pt>
    <dgm:pt modelId="{2FCF4447-7D8F-4C24-A0C4-7C434A339161}">
      <dgm:prSet custT="1"/>
      <dgm:spPr/>
      <dgm:t>
        <a:bodyPr/>
        <a:lstStyle/>
        <a:p>
          <a:pPr algn="ctr"/>
          <a:r>
            <a:rPr lang="en-US" sz="1400" b="1" dirty="0"/>
            <a:t>Administrative Chief</a:t>
          </a:r>
        </a:p>
        <a:p>
          <a:pPr algn="ctr"/>
          <a:r>
            <a:rPr lang="en-US" sz="1100" dirty="0"/>
            <a:t>1 FTE</a:t>
          </a:r>
        </a:p>
      </dgm:t>
    </dgm:pt>
    <dgm:pt modelId="{AB2D1BB2-519B-475B-ABAE-2CB59E0808E1}" type="parTrans" cxnId="{76B258AE-B074-4ACE-BD00-B6D6EAC68EB8}">
      <dgm:prSet/>
      <dgm:spPr>
        <a:ln>
          <a:solidFill>
            <a:schemeClr val="bg1"/>
          </a:solidFill>
        </a:ln>
      </dgm:spPr>
      <dgm:t>
        <a:bodyPr/>
        <a:lstStyle/>
        <a:p>
          <a:pPr algn="ctr"/>
          <a:endParaRPr lang="en-US" sz="1400"/>
        </a:p>
      </dgm:t>
    </dgm:pt>
    <dgm:pt modelId="{2D119F67-0506-4F75-812A-CB149281468A}" type="sibTrans" cxnId="{76B258AE-B074-4ACE-BD00-B6D6EAC68EB8}">
      <dgm:prSet/>
      <dgm:spPr/>
      <dgm:t>
        <a:bodyPr/>
        <a:lstStyle/>
        <a:p>
          <a:pPr algn="ctr"/>
          <a:endParaRPr lang="en-US" sz="1400"/>
        </a:p>
      </dgm:t>
    </dgm:pt>
    <dgm:pt modelId="{E4587555-9DAA-4263-ACDA-4609455947A3}">
      <dgm:prSet custT="1"/>
      <dgm:spPr/>
      <dgm:t>
        <a:bodyPr/>
        <a:lstStyle/>
        <a:p>
          <a:pPr algn="ctr"/>
          <a:r>
            <a:rPr lang="en-US" sz="1400" b="1" dirty="0"/>
            <a:t>Executive Chief</a:t>
          </a:r>
        </a:p>
        <a:p>
          <a:pPr algn="ctr"/>
          <a:r>
            <a:rPr lang="en-US" sz="1100" dirty="0"/>
            <a:t>1 FTE</a:t>
          </a:r>
        </a:p>
      </dgm:t>
    </dgm:pt>
    <dgm:pt modelId="{DCD613D2-932D-4615-A7E5-88D2B8ADF20B}" type="parTrans" cxnId="{9F4B96EA-28DB-4335-B439-A7473F6EAA7F}">
      <dgm:prSet/>
      <dgm:spPr>
        <a:ln>
          <a:solidFill>
            <a:schemeClr val="bg1"/>
          </a:solidFill>
        </a:ln>
      </dgm:spPr>
      <dgm:t>
        <a:bodyPr/>
        <a:lstStyle/>
        <a:p>
          <a:pPr algn="ctr"/>
          <a:endParaRPr lang="en-US"/>
        </a:p>
      </dgm:t>
    </dgm:pt>
    <dgm:pt modelId="{5689CD2B-FB79-484F-8ACD-72AEDD3E3B05}" type="sibTrans" cxnId="{9F4B96EA-28DB-4335-B439-A7473F6EAA7F}">
      <dgm:prSet/>
      <dgm:spPr/>
      <dgm:t>
        <a:bodyPr/>
        <a:lstStyle/>
        <a:p>
          <a:pPr algn="ctr"/>
          <a:endParaRPr lang="en-US"/>
        </a:p>
      </dgm:t>
    </dgm:pt>
    <dgm:pt modelId="{29E2AE38-572B-47CD-ACE2-9D5A16BA5FC9}">
      <dgm:prSet custT="1"/>
      <dgm:spPr/>
      <dgm:t>
        <a:bodyPr anchor="t"/>
        <a:lstStyle/>
        <a:p>
          <a:pPr algn="ctr">
            <a:lnSpc>
              <a:spcPct val="90000"/>
            </a:lnSpc>
          </a:pPr>
          <a:r>
            <a:rPr lang="en-US" sz="1400" dirty="0"/>
            <a:t>Support Staff</a:t>
          </a:r>
        </a:p>
        <a:p>
          <a:pPr algn="ctr">
            <a:lnSpc>
              <a:spcPct val="100000"/>
            </a:lnSpc>
          </a:pPr>
          <a:r>
            <a:rPr lang="en-US" sz="1100" dirty="0"/>
            <a:t>8 FTE</a:t>
          </a:r>
        </a:p>
        <a:p>
          <a:pPr algn="ctr">
            <a:lnSpc>
              <a:spcPct val="100000"/>
            </a:lnSpc>
          </a:pPr>
          <a:r>
            <a:rPr lang="en-US" sz="1100" dirty="0"/>
            <a:t>2 PT </a:t>
          </a:r>
        </a:p>
        <a:p>
          <a:pPr algn="ctr">
            <a:lnSpc>
              <a:spcPct val="90000"/>
            </a:lnSpc>
          </a:pPr>
          <a:endParaRPr lang="en-US" sz="1400" dirty="0"/>
        </a:p>
      </dgm:t>
    </dgm:pt>
    <dgm:pt modelId="{61CB573B-49A5-4BA3-8B14-AE4650CDA691}" type="parTrans" cxnId="{7187D690-596E-45E6-87CB-A33BEF292BB0}">
      <dgm:prSet/>
      <dgm:spPr>
        <a:ln>
          <a:solidFill>
            <a:schemeClr val="bg1"/>
          </a:solidFill>
        </a:ln>
      </dgm:spPr>
      <dgm:t>
        <a:bodyPr/>
        <a:lstStyle/>
        <a:p>
          <a:pPr algn="ctr"/>
          <a:endParaRPr lang="en-US"/>
        </a:p>
      </dgm:t>
    </dgm:pt>
    <dgm:pt modelId="{60386ABC-EC74-43DD-8B7C-37FE886A2E1E}" type="sibTrans" cxnId="{7187D690-596E-45E6-87CB-A33BEF292BB0}">
      <dgm:prSet/>
      <dgm:spPr/>
      <dgm:t>
        <a:bodyPr/>
        <a:lstStyle/>
        <a:p>
          <a:pPr algn="ctr"/>
          <a:endParaRPr lang="en-US"/>
        </a:p>
      </dgm:t>
    </dgm:pt>
    <dgm:pt modelId="{B1611DD8-B815-4AB1-BC4A-4140E99AF544}">
      <dgm:prSet custT="1"/>
      <dgm:spPr/>
      <dgm:t>
        <a:bodyPr anchor="t"/>
        <a:lstStyle/>
        <a:p>
          <a:pPr algn="ctr"/>
          <a:r>
            <a:rPr lang="en-US" sz="1400" dirty="0"/>
            <a:t>Victim Assistance Supervisor</a:t>
          </a:r>
        </a:p>
        <a:p>
          <a:pPr algn="ctr"/>
          <a:r>
            <a:rPr lang="en-US" sz="1100" dirty="0"/>
            <a:t>1 FTE</a:t>
          </a:r>
        </a:p>
      </dgm:t>
    </dgm:pt>
    <dgm:pt modelId="{2F505928-1A28-4C62-ADBC-4A101286014B}" type="parTrans" cxnId="{E1EAA7ED-2395-4E13-A13A-E4BAA4542EC6}">
      <dgm:prSet/>
      <dgm:spPr>
        <a:ln>
          <a:solidFill>
            <a:schemeClr val="bg1"/>
          </a:solidFill>
        </a:ln>
      </dgm:spPr>
      <dgm:t>
        <a:bodyPr/>
        <a:lstStyle/>
        <a:p>
          <a:pPr algn="ctr"/>
          <a:endParaRPr lang="en-US"/>
        </a:p>
      </dgm:t>
    </dgm:pt>
    <dgm:pt modelId="{7D087BDE-48EB-4A55-B165-9CAE10621628}" type="sibTrans" cxnId="{E1EAA7ED-2395-4E13-A13A-E4BAA4542EC6}">
      <dgm:prSet/>
      <dgm:spPr/>
      <dgm:t>
        <a:bodyPr/>
        <a:lstStyle/>
        <a:p>
          <a:pPr algn="ctr"/>
          <a:endParaRPr lang="en-US"/>
        </a:p>
      </dgm:t>
    </dgm:pt>
    <dgm:pt modelId="{4FA1AD39-4FC9-4B3A-9115-8ACBFB227792}">
      <dgm:prSet custT="1"/>
      <dgm:spPr/>
      <dgm:t>
        <a:bodyPr anchor="t"/>
        <a:lstStyle/>
        <a:p>
          <a:pPr algn="ctr"/>
          <a:r>
            <a:rPr lang="en-US" sz="1400" dirty="0"/>
            <a:t>Child Support Staff</a:t>
          </a:r>
        </a:p>
        <a:p>
          <a:pPr algn="ctr"/>
          <a:r>
            <a:rPr lang="en-US" sz="1100" dirty="0"/>
            <a:t>2 FTE</a:t>
          </a:r>
        </a:p>
        <a:p>
          <a:pPr algn="ctr"/>
          <a:endParaRPr lang="en-US" sz="1100" dirty="0"/>
        </a:p>
      </dgm:t>
    </dgm:pt>
    <dgm:pt modelId="{DDCF2A02-7C7A-48A4-9849-01A560B25349}" type="parTrans" cxnId="{28F1A4A9-A5CF-472D-9B0E-5339B2110C8E}">
      <dgm:prSet/>
      <dgm:spPr>
        <a:ln>
          <a:solidFill>
            <a:schemeClr val="bg1"/>
          </a:solidFill>
        </a:ln>
      </dgm:spPr>
      <dgm:t>
        <a:bodyPr/>
        <a:lstStyle/>
        <a:p>
          <a:pPr algn="ctr"/>
          <a:endParaRPr lang="en-US"/>
        </a:p>
      </dgm:t>
    </dgm:pt>
    <dgm:pt modelId="{9356B23E-967C-4A0B-BEAA-5E860264206C}" type="sibTrans" cxnId="{28F1A4A9-A5CF-472D-9B0E-5339B2110C8E}">
      <dgm:prSet/>
      <dgm:spPr/>
      <dgm:t>
        <a:bodyPr/>
        <a:lstStyle/>
        <a:p>
          <a:pPr algn="ctr"/>
          <a:endParaRPr lang="en-US"/>
        </a:p>
      </dgm:t>
    </dgm:pt>
    <dgm:pt modelId="{F1B3C5AF-5F7B-419A-9BE0-695198F4D75E}">
      <dgm:prSet custT="1"/>
      <dgm:spPr/>
      <dgm:t>
        <a:bodyPr anchor="t"/>
        <a:lstStyle/>
        <a:p>
          <a:pPr algn="ctr"/>
          <a:r>
            <a:rPr lang="en-US" sz="1400" dirty="0"/>
            <a:t>Deputy District Attorneys</a:t>
          </a:r>
        </a:p>
        <a:p>
          <a:pPr algn="ctr"/>
          <a:r>
            <a:rPr lang="en-US" sz="1100" dirty="0"/>
            <a:t>8 FTE</a:t>
          </a:r>
        </a:p>
      </dgm:t>
    </dgm:pt>
    <dgm:pt modelId="{8086EB46-F2DF-4822-9CA7-3300EC5E08E8}" type="parTrans" cxnId="{BDD02A6E-41A6-4548-A894-DC558328A9E8}">
      <dgm:prSet/>
      <dgm:spPr>
        <a:ln>
          <a:solidFill>
            <a:schemeClr val="bg1"/>
          </a:solidFill>
        </a:ln>
      </dgm:spPr>
      <dgm:t>
        <a:bodyPr/>
        <a:lstStyle/>
        <a:p>
          <a:pPr algn="ctr"/>
          <a:endParaRPr lang="en-US"/>
        </a:p>
      </dgm:t>
    </dgm:pt>
    <dgm:pt modelId="{F5894FC8-C11A-41F0-8AE5-46F478B08CE8}" type="sibTrans" cxnId="{BDD02A6E-41A6-4548-A894-DC558328A9E8}">
      <dgm:prSet/>
      <dgm:spPr/>
      <dgm:t>
        <a:bodyPr/>
        <a:lstStyle/>
        <a:p>
          <a:pPr algn="ctr"/>
          <a:endParaRPr lang="en-US"/>
        </a:p>
      </dgm:t>
    </dgm:pt>
    <dgm:pt modelId="{A62E2EB1-BEF2-4757-A698-292AE991E620}">
      <dgm:prSet custT="1"/>
      <dgm:spPr/>
      <dgm:t>
        <a:bodyPr anchor="t"/>
        <a:lstStyle/>
        <a:p>
          <a:pPr algn="ctr"/>
          <a:r>
            <a:rPr lang="en-US" sz="1400" dirty="0"/>
            <a:t>Digital Forensic Analyst</a:t>
          </a:r>
        </a:p>
        <a:p>
          <a:pPr algn="ctr"/>
          <a:r>
            <a:rPr lang="en-US" sz="1100" dirty="0"/>
            <a:t>1 FTE</a:t>
          </a:r>
        </a:p>
      </dgm:t>
    </dgm:pt>
    <dgm:pt modelId="{2B96C40C-726A-4CE6-BA57-E8CECC032736}" type="parTrans" cxnId="{9BDAC691-C291-491E-BB96-B8801E69CB6A}">
      <dgm:prSet/>
      <dgm:spPr>
        <a:ln>
          <a:solidFill>
            <a:schemeClr val="bg1"/>
          </a:solidFill>
        </a:ln>
      </dgm:spPr>
      <dgm:t>
        <a:bodyPr/>
        <a:lstStyle/>
        <a:p>
          <a:pPr algn="ctr"/>
          <a:endParaRPr lang="en-US"/>
        </a:p>
      </dgm:t>
    </dgm:pt>
    <dgm:pt modelId="{0627F5C4-CCA5-4956-AF94-1F19C107C3F5}" type="sibTrans" cxnId="{9BDAC691-C291-491E-BB96-B8801E69CB6A}">
      <dgm:prSet/>
      <dgm:spPr/>
      <dgm:t>
        <a:bodyPr/>
        <a:lstStyle/>
        <a:p>
          <a:pPr algn="ctr"/>
          <a:endParaRPr lang="en-US"/>
        </a:p>
      </dgm:t>
    </dgm:pt>
    <dgm:pt modelId="{FFC07AF0-982C-4CB3-958B-6DC972F60862}">
      <dgm:prSet custT="1"/>
      <dgm:spPr/>
      <dgm:t>
        <a:bodyPr anchor="t"/>
        <a:lstStyle/>
        <a:p>
          <a:pPr algn="ctr"/>
          <a:r>
            <a:rPr lang="en-US" sz="1400" dirty="0"/>
            <a:t>Detectives</a:t>
          </a:r>
        </a:p>
        <a:p>
          <a:pPr algn="ctr"/>
          <a:r>
            <a:rPr lang="en-US" sz="1100" dirty="0"/>
            <a:t>2 FTE</a:t>
          </a:r>
        </a:p>
      </dgm:t>
    </dgm:pt>
    <dgm:pt modelId="{07CEC70F-2E22-4AC0-B823-86CE427E81D9}" type="parTrans" cxnId="{5C5E9B7B-BE34-413E-A391-35B2EEF485B8}">
      <dgm:prSet/>
      <dgm:spPr>
        <a:ln>
          <a:solidFill>
            <a:schemeClr val="bg1"/>
          </a:solidFill>
        </a:ln>
      </dgm:spPr>
      <dgm:t>
        <a:bodyPr/>
        <a:lstStyle/>
        <a:p>
          <a:pPr algn="ctr"/>
          <a:endParaRPr lang="en-US"/>
        </a:p>
      </dgm:t>
    </dgm:pt>
    <dgm:pt modelId="{E8942B57-8C73-4EF9-824B-0DCB5A7D57FB}" type="sibTrans" cxnId="{5C5E9B7B-BE34-413E-A391-35B2EEF485B8}">
      <dgm:prSet/>
      <dgm:spPr/>
      <dgm:t>
        <a:bodyPr/>
        <a:lstStyle/>
        <a:p>
          <a:pPr algn="ctr"/>
          <a:endParaRPr lang="en-US"/>
        </a:p>
      </dgm:t>
    </dgm:pt>
    <dgm:pt modelId="{4CA7217A-29E4-4A8D-AE6B-E169B2B88A64}">
      <dgm:prSet custT="1"/>
      <dgm:spPr/>
      <dgm:t>
        <a:bodyPr anchor="t"/>
        <a:lstStyle/>
        <a:p>
          <a:r>
            <a:rPr lang="en-US" sz="1200" dirty="0"/>
            <a:t>Victim Advocates</a:t>
          </a:r>
        </a:p>
        <a:p>
          <a:r>
            <a:rPr lang="en-US" sz="1100" dirty="0"/>
            <a:t>2 FTE</a:t>
          </a:r>
        </a:p>
        <a:p>
          <a:r>
            <a:rPr lang="en-US" sz="1100" dirty="0"/>
            <a:t>2 PT</a:t>
          </a:r>
        </a:p>
      </dgm:t>
    </dgm:pt>
    <dgm:pt modelId="{3ABC7AF1-9BA1-452F-90FA-D1A76325079C}" type="parTrans" cxnId="{482F67E1-68B1-4F24-BA42-0631D1598757}">
      <dgm:prSet/>
      <dgm:spPr/>
      <dgm:t>
        <a:bodyPr/>
        <a:lstStyle/>
        <a:p>
          <a:endParaRPr lang="en-US"/>
        </a:p>
      </dgm:t>
    </dgm:pt>
    <dgm:pt modelId="{59508E2F-4F16-4AF0-9CCF-47F1A3BE1B54}" type="sibTrans" cxnId="{482F67E1-68B1-4F24-BA42-0631D1598757}">
      <dgm:prSet/>
      <dgm:spPr/>
      <dgm:t>
        <a:bodyPr/>
        <a:lstStyle/>
        <a:p>
          <a:endParaRPr lang="en-US"/>
        </a:p>
      </dgm:t>
    </dgm:pt>
    <dgm:pt modelId="{3D2110EE-683D-4D76-8331-336C7DEE1803}" type="pres">
      <dgm:prSet presAssocID="{EB60D1B9-53D6-4A4A-8F12-F0065D132A0E}" presName="hierChild1" presStyleCnt="0">
        <dgm:presLayoutVars>
          <dgm:orgChart val="1"/>
          <dgm:chPref val="1"/>
          <dgm:dir/>
          <dgm:animOne val="branch"/>
          <dgm:animLvl val="lvl"/>
          <dgm:resizeHandles/>
        </dgm:presLayoutVars>
      </dgm:prSet>
      <dgm:spPr/>
    </dgm:pt>
    <dgm:pt modelId="{21C7D2EA-A62A-4DB5-BD74-CB22B33867AB}" type="pres">
      <dgm:prSet presAssocID="{11AD2EFE-7676-4BD9-B819-46EBAF3F82C8}" presName="hierRoot1" presStyleCnt="0">
        <dgm:presLayoutVars>
          <dgm:hierBranch/>
        </dgm:presLayoutVars>
      </dgm:prSet>
      <dgm:spPr/>
    </dgm:pt>
    <dgm:pt modelId="{28AAD2A2-BC27-4ADE-B07E-9B63844A2B91}" type="pres">
      <dgm:prSet presAssocID="{11AD2EFE-7676-4BD9-B819-46EBAF3F82C8}" presName="rootComposite1" presStyleCnt="0"/>
      <dgm:spPr/>
    </dgm:pt>
    <dgm:pt modelId="{0F3F3ACB-77B1-48D8-8758-1C6D2347039E}" type="pres">
      <dgm:prSet presAssocID="{11AD2EFE-7676-4BD9-B819-46EBAF3F82C8}" presName="rootText1" presStyleLbl="node0" presStyleIdx="0" presStyleCnt="1" custScaleX="134838" custScaleY="50140" custLinFactNeighborX="-46675" custLinFactNeighborY="-1342">
        <dgm:presLayoutVars>
          <dgm:chPref val="3"/>
        </dgm:presLayoutVars>
      </dgm:prSet>
      <dgm:spPr/>
    </dgm:pt>
    <dgm:pt modelId="{3BF23E08-BE9A-4220-85FA-5B97952B5AEB}" type="pres">
      <dgm:prSet presAssocID="{11AD2EFE-7676-4BD9-B819-46EBAF3F82C8}" presName="rootConnector1" presStyleLbl="node1" presStyleIdx="0" presStyleCnt="0"/>
      <dgm:spPr/>
    </dgm:pt>
    <dgm:pt modelId="{4A1D7883-67CB-4EF0-8800-7B39C37E275E}" type="pres">
      <dgm:prSet presAssocID="{11AD2EFE-7676-4BD9-B819-46EBAF3F82C8}" presName="hierChild2" presStyleCnt="0"/>
      <dgm:spPr/>
    </dgm:pt>
    <dgm:pt modelId="{C7C22889-B807-478E-87DA-3E20F4EA1A3E}" type="pres">
      <dgm:prSet presAssocID="{7DBCC2DA-3D1C-4B82-B63B-B4F4E087CCC2}" presName="Name35" presStyleLbl="parChTrans1D2" presStyleIdx="0" presStyleCnt="4"/>
      <dgm:spPr/>
    </dgm:pt>
    <dgm:pt modelId="{70885AE8-EC63-4D2F-AC4B-46B69BDEC953}" type="pres">
      <dgm:prSet presAssocID="{1B1CC6F7-B190-487D-B2E3-6D980F8F5EC5}" presName="hierRoot2" presStyleCnt="0">
        <dgm:presLayoutVars>
          <dgm:hierBranch/>
        </dgm:presLayoutVars>
      </dgm:prSet>
      <dgm:spPr/>
    </dgm:pt>
    <dgm:pt modelId="{4C7568D8-607C-40B7-8756-1D73FFAF31F3}" type="pres">
      <dgm:prSet presAssocID="{1B1CC6F7-B190-487D-B2E3-6D980F8F5EC5}" presName="rootComposite" presStyleCnt="0"/>
      <dgm:spPr/>
    </dgm:pt>
    <dgm:pt modelId="{C2F0F8E2-48C8-4690-A3CA-355463ABCEC1}" type="pres">
      <dgm:prSet presAssocID="{1B1CC6F7-B190-487D-B2E3-6D980F8F5EC5}" presName="rootText" presStyleLbl="node2" presStyleIdx="0" presStyleCnt="3" custScaleX="114439" custScaleY="71042" custLinFactNeighborX="98811" custLinFactNeighborY="-55026">
        <dgm:presLayoutVars>
          <dgm:chPref val="3"/>
        </dgm:presLayoutVars>
      </dgm:prSet>
      <dgm:spPr/>
    </dgm:pt>
    <dgm:pt modelId="{59C3E4A6-5D8E-40EE-B60D-3C3FA031DF70}" type="pres">
      <dgm:prSet presAssocID="{1B1CC6F7-B190-487D-B2E3-6D980F8F5EC5}" presName="rootConnector" presStyleLbl="node2" presStyleIdx="0" presStyleCnt="3"/>
      <dgm:spPr/>
    </dgm:pt>
    <dgm:pt modelId="{F216C888-C331-4925-B1AA-94F0EF2D5A61}" type="pres">
      <dgm:prSet presAssocID="{1B1CC6F7-B190-487D-B2E3-6D980F8F5EC5}" presName="hierChild4" presStyleCnt="0"/>
      <dgm:spPr/>
    </dgm:pt>
    <dgm:pt modelId="{26F2FA43-058E-406A-89E5-8DE1E3563A46}" type="pres">
      <dgm:prSet presAssocID="{8086EB46-F2DF-4822-9CA7-3300EC5E08E8}" presName="Name35" presStyleLbl="parChTrans1D3" presStyleIdx="0" presStyleCnt="6"/>
      <dgm:spPr/>
    </dgm:pt>
    <dgm:pt modelId="{A611A84A-54DB-4582-AE9F-64AE767FBFB8}" type="pres">
      <dgm:prSet presAssocID="{F1B3C5AF-5F7B-419A-9BE0-695198F4D75E}" presName="hierRoot2" presStyleCnt="0">
        <dgm:presLayoutVars>
          <dgm:hierBranch val="init"/>
        </dgm:presLayoutVars>
      </dgm:prSet>
      <dgm:spPr/>
    </dgm:pt>
    <dgm:pt modelId="{1AD398EA-0909-4859-B2D6-52627978B773}" type="pres">
      <dgm:prSet presAssocID="{F1B3C5AF-5F7B-419A-9BE0-695198F4D75E}" presName="rootComposite" presStyleCnt="0"/>
      <dgm:spPr/>
    </dgm:pt>
    <dgm:pt modelId="{2867755E-BAC2-4531-833C-28C76B7A194A}" type="pres">
      <dgm:prSet presAssocID="{F1B3C5AF-5F7B-419A-9BE0-695198F4D75E}" presName="rootText" presStyleLbl="node3" presStyleIdx="0" presStyleCnt="6" custScaleX="85409" custScaleY="65033" custLinFactX="95524" custLinFactNeighborX="100000" custLinFactNeighborY="-32672">
        <dgm:presLayoutVars>
          <dgm:chPref val="3"/>
        </dgm:presLayoutVars>
      </dgm:prSet>
      <dgm:spPr/>
    </dgm:pt>
    <dgm:pt modelId="{B8A9C0B8-DDBD-4504-B2E5-F9BEB723A473}" type="pres">
      <dgm:prSet presAssocID="{F1B3C5AF-5F7B-419A-9BE0-695198F4D75E}" presName="rootConnector" presStyleLbl="node3" presStyleIdx="0" presStyleCnt="6"/>
      <dgm:spPr/>
    </dgm:pt>
    <dgm:pt modelId="{204F9696-A4D5-4357-A039-48619B9117B0}" type="pres">
      <dgm:prSet presAssocID="{F1B3C5AF-5F7B-419A-9BE0-695198F4D75E}" presName="hierChild4" presStyleCnt="0"/>
      <dgm:spPr/>
    </dgm:pt>
    <dgm:pt modelId="{798A0314-8FE0-48DE-A4F7-074771DCE4D8}" type="pres">
      <dgm:prSet presAssocID="{F1B3C5AF-5F7B-419A-9BE0-695198F4D75E}" presName="hierChild5" presStyleCnt="0"/>
      <dgm:spPr/>
    </dgm:pt>
    <dgm:pt modelId="{23FBDBCD-B5F2-4554-B7FA-3D981205CFBC}" type="pres">
      <dgm:prSet presAssocID="{2B96C40C-726A-4CE6-BA57-E8CECC032736}" presName="Name35" presStyleLbl="parChTrans1D3" presStyleIdx="1" presStyleCnt="6"/>
      <dgm:spPr/>
    </dgm:pt>
    <dgm:pt modelId="{A214E641-B308-4CA0-83EB-F82E9E8D1B07}" type="pres">
      <dgm:prSet presAssocID="{A62E2EB1-BEF2-4757-A698-292AE991E620}" presName="hierRoot2" presStyleCnt="0">
        <dgm:presLayoutVars>
          <dgm:hierBranch val="init"/>
        </dgm:presLayoutVars>
      </dgm:prSet>
      <dgm:spPr/>
    </dgm:pt>
    <dgm:pt modelId="{01EDE7DE-C26D-4BDA-AE40-593A7135301F}" type="pres">
      <dgm:prSet presAssocID="{A62E2EB1-BEF2-4757-A698-292AE991E620}" presName="rootComposite" presStyleCnt="0"/>
      <dgm:spPr/>
    </dgm:pt>
    <dgm:pt modelId="{63988EAF-C784-43CD-9C2F-599FE25F47A5}" type="pres">
      <dgm:prSet presAssocID="{A62E2EB1-BEF2-4757-A698-292AE991E620}" presName="rootText" presStyleLbl="node3" presStyleIdx="1" presStyleCnt="6" custScaleX="98065" custScaleY="57939" custLinFactNeighborX="-38464" custLinFactNeighborY="-31509">
        <dgm:presLayoutVars>
          <dgm:chPref val="3"/>
        </dgm:presLayoutVars>
      </dgm:prSet>
      <dgm:spPr/>
    </dgm:pt>
    <dgm:pt modelId="{F061D341-6B9E-447F-816A-C49E1C3A290D}" type="pres">
      <dgm:prSet presAssocID="{A62E2EB1-BEF2-4757-A698-292AE991E620}" presName="rootConnector" presStyleLbl="node3" presStyleIdx="1" presStyleCnt="6"/>
      <dgm:spPr/>
    </dgm:pt>
    <dgm:pt modelId="{06D84E64-415D-4E24-8078-9412787827C1}" type="pres">
      <dgm:prSet presAssocID="{A62E2EB1-BEF2-4757-A698-292AE991E620}" presName="hierChild4" presStyleCnt="0"/>
      <dgm:spPr/>
    </dgm:pt>
    <dgm:pt modelId="{A2262CC8-A35F-4222-80C2-C474B6426D83}" type="pres">
      <dgm:prSet presAssocID="{A62E2EB1-BEF2-4757-A698-292AE991E620}" presName="hierChild5" presStyleCnt="0"/>
      <dgm:spPr/>
    </dgm:pt>
    <dgm:pt modelId="{D1D04C43-E98A-487E-813E-0F24B1269BDA}" type="pres">
      <dgm:prSet presAssocID="{07CEC70F-2E22-4AC0-B823-86CE427E81D9}" presName="Name35" presStyleLbl="parChTrans1D3" presStyleIdx="2" presStyleCnt="6"/>
      <dgm:spPr/>
    </dgm:pt>
    <dgm:pt modelId="{8A767A8A-8CB0-4AD6-80C6-3EF6D92793FC}" type="pres">
      <dgm:prSet presAssocID="{FFC07AF0-982C-4CB3-958B-6DC972F60862}" presName="hierRoot2" presStyleCnt="0">
        <dgm:presLayoutVars>
          <dgm:hierBranch val="init"/>
        </dgm:presLayoutVars>
      </dgm:prSet>
      <dgm:spPr/>
    </dgm:pt>
    <dgm:pt modelId="{4BAD013D-63C6-452D-A48B-ED96736A47B5}" type="pres">
      <dgm:prSet presAssocID="{FFC07AF0-982C-4CB3-958B-6DC972F60862}" presName="rootComposite" presStyleCnt="0"/>
      <dgm:spPr/>
    </dgm:pt>
    <dgm:pt modelId="{E9C77BDF-4FDF-41D8-8A6B-383E90DB6FA2}" type="pres">
      <dgm:prSet presAssocID="{FFC07AF0-982C-4CB3-958B-6DC972F60862}" presName="rootText" presStyleLbl="node3" presStyleIdx="2" presStyleCnt="6" custScaleX="53506" custScaleY="47202" custLinFactNeighborX="74187" custLinFactNeighborY="-31050">
        <dgm:presLayoutVars>
          <dgm:chPref val="3"/>
        </dgm:presLayoutVars>
      </dgm:prSet>
      <dgm:spPr/>
    </dgm:pt>
    <dgm:pt modelId="{C31E9F21-F641-4B4F-ABEF-FBFB71C98E8C}" type="pres">
      <dgm:prSet presAssocID="{FFC07AF0-982C-4CB3-958B-6DC972F60862}" presName="rootConnector" presStyleLbl="node3" presStyleIdx="2" presStyleCnt="6"/>
      <dgm:spPr/>
    </dgm:pt>
    <dgm:pt modelId="{04CA14B8-CA08-499B-83C8-98F6ADC54377}" type="pres">
      <dgm:prSet presAssocID="{FFC07AF0-982C-4CB3-958B-6DC972F60862}" presName="hierChild4" presStyleCnt="0"/>
      <dgm:spPr/>
    </dgm:pt>
    <dgm:pt modelId="{17A06FF8-8923-4A65-BE84-AB5833DC4C23}" type="pres">
      <dgm:prSet presAssocID="{FFC07AF0-982C-4CB3-958B-6DC972F60862}" presName="hierChild5" presStyleCnt="0"/>
      <dgm:spPr/>
    </dgm:pt>
    <dgm:pt modelId="{523AB4B7-AF85-44AE-9986-78628FA4C096}" type="pres">
      <dgm:prSet presAssocID="{1B1CC6F7-B190-487D-B2E3-6D980F8F5EC5}" presName="hierChild5" presStyleCnt="0"/>
      <dgm:spPr/>
    </dgm:pt>
    <dgm:pt modelId="{EE02D6E0-03BC-41F7-BDDA-E6145DABB9B7}" type="pres">
      <dgm:prSet presAssocID="{AB2D1BB2-519B-475B-ABAE-2CB59E0808E1}" presName="Name35" presStyleLbl="parChTrans1D2" presStyleIdx="1" presStyleCnt="4"/>
      <dgm:spPr/>
    </dgm:pt>
    <dgm:pt modelId="{68DD7ACE-07DA-4A02-9970-CAFC16B9B6D7}" type="pres">
      <dgm:prSet presAssocID="{2FCF4447-7D8F-4C24-A0C4-7C434A339161}" presName="hierRoot2" presStyleCnt="0">
        <dgm:presLayoutVars>
          <dgm:hierBranch/>
        </dgm:presLayoutVars>
      </dgm:prSet>
      <dgm:spPr/>
    </dgm:pt>
    <dgm:pt modelId="{CA731AFB-3095-41FB-A382-10680FEC7A04}" type="pres">
      <dgm:prSet presAssocID="{2FCF4447-7D8F-4C24-A0C4-7C434A339161}" presName="rootComposite" presStyleCnt="0"/>
      <dgm:spPr/>
    </dgm:pt>
    <dgm:pt modelId="{98B6E957-416F-45FA-A7DD-49D4A9849D5B}" type="pres">
      <dgm:prSet presAssocID="{2FCF4447-7D8F-4C24-A0C4-7C434A339161}" presName="rootText" presStyleLbl="node2" presStyleIdx="1" presStyleCnt="3" custScaleX="87979" custScaleY="61536" custLinFactX="-100000" custLinFactY="-19113" custLinFactNeighborX="-175995" custLinFactNeighborY="-100000">
        <dgm:presLayoutVars>
          <dgm:chPref val="3"/>
        </dgm:presLayoutVars>
      </dgm:prSet>
      <dgm:spPr/>
    </dgm:pt>
    <dgm:pt modelId="{5F17A1AD-3587-4E86-B3A2-B4CC7D22AF22}" type="pres">
      <dgm:prSet presAssocID="{2FCF4447-7D8F-4C24-A0C4-7C434A339161}" presName="rootConnector" presStyleLbl="node2" presStyleIdx="1" presStyleCnt="3"/>
      <dgm:spPr/>
    </dgm:pt>
    <dgm:pt modelId="{3BBA32DB-46C1-4ABE-B4C2-BF6C24B27C6B}" type="pres">
      <dgm:prSet presAssocID="{2FCF4447-7D8F-4C24-A0C4-7C434A339161}" presName="hierChild4" presStyleCnt="0"/>
      <dgm:spPr/>
    </dgm:pt>
    <dgm:pt modelId="{1FEE1ED9-689A-462E-AD07-F0A49CA01933}" type="pres">
      <dgm:prSet presAssocID="{61CB573B-49A5-4BA3-8B14-AE4650CDA691}" presName="Name35" presStyleLbl="parChTrans1D3" presStyleIdx="3" presStyleCnt="6"/>
      <dgm:spPr/>
    </dgm:pt>
    <dgm:pt modelId="{F713B2FF-E1E9-4FD7-BA43-068EC6D9466D}" type="pres">
      <dgm:prSet presAssocID="{29E2AE38-572B-47CD-ACE2-9D5A16BA5FC9}" presName="hierRoot2" presStyleCnt="0">
        <dgm:presLayoutVars>
          <dgm:hierBranch val="r"/>
        </dgm:presLayoutVars>
      </dgm:prSet>
      <dgm:spPr/>
    </dgm:pt>
    <dgm:pt modelId="{D489959B-E654-4830-B664-6A7856900856}" type="pres">
      <dgm:prSet presAssocID="{29E2AE38-572B-47CD-ACE2-9D5A16BA5FC9}" presName="rootComposite" presStyleCnt="0"/>
      <dgm:spPr/>
    </dgm:pt>
    <dgm:pt modelId="{A6A122DB-96F7-481B-AB1C-CEF8CA3B3934}" type="pres">
      <dgm:prSet presAssocID="{29E2AE38-572B-47CD-ACE2-9D5A16BA5FC9}" presName="rootText" presStyleLbl="node3" presStyleIdx="3" presStyleCnt="6" custScaleX="74814" custScaleY="77140" custLinFactX="-100000" custLinFactY="-32669" custLinFactNeighborX="-175752" custLinFactNeighborY="-100000">
        <dgm:presLayoutVars>
          <dgm:chPref val="3"/>
        </dgm:presLayoutVars>
      </dgm:prSet>
      <dgm:spPr/>
    </dgm:pt>
    <dgm:pt modelId="{C90B24CF-109D-49F9-803F-077439FF4780}" type="pres">
      <dgm:prSet presAssocID="{29E2AE38-572B-47CD-ACE2-9D5A16BA5FC9}" presName="rootConnector" presStyleLbl="node3" presStyleIdx="3" presStyleCnt="6"/>
      <dgm:spPr/>
    </dgm:pt>
    <dgm:pt modelId="{C369A242-B8F1-46DF-9F26-E0C5277AF025}" type="pres">
      <dgm:prSet presAssocID="{29E2AE38-572B-47CD-ACE2-9D5A16BA5FC9}" presName="hierChild4" presStyleCnt="0"/>
      <dgm:spPr/>
    </dgm:pt>
    <dgm:pt modelId="{2E488F65-4218-4773-9C96-4999B2F3A428}" type="pres">
      <dgm:prSet presAssocID="{29E2AE38-572B-47CD-ACE2-9D5A16BA5FC9}" presName="hierChild5" presStyleCnt="0"/>
      <dgm:spPr/>
    </dgm:pt>
    <dgm:pt modelId="{B13969F7-DBF6-4A19-A74E-4B66A4A909E6}" type="pres">
      <dgm:prSet presAssocID="{2FCF4447-7D8F-4C24-A0C4-7C434A339161}" presName="hierChild5" presStyleCnt="0"/>
      <dgm:spPr/>
    </dgm:pt>
    <dgm:pt modelId="{9AEDC0B2-9B72-4388-A8DB-CFD2A7F000CF}" type="pres">
      <dgm:prSet presAssocID="{DCD613D2-932D-4615-A7E5-88D2B8ADF20B}" presName="Name35" presStyleLbl="parChTrans1D2" presStyleIdx="2" presStyleCnt="4"/>
      <dgm:spPr/>
    </dgm:pt>
    <dgm:pt modelId="{4BD4ED0C-0F87-45F4-B383-88613FFE8F70}" type="pres">
      <dgm:prSet presAssocID="{E4587555-9DAA-4263-ACDA-4609455947A3}" presName="hierRoot2" presStyleCnt="0">
        <dgm:presLayoutVars>
          <dgm:hierBranch val="r"/>
        </dgm:presLayoutVars>
      </dgm:prSet>
      <dgm:spPr/>
    </dgm:pt>
    <dgm:pt modelId="{38B6CCAD-B8C9-4C19-97CB-A40C6F2DDD5C}" type="pres">
      <dgm:prSet presAssocID="{E4587555-9DAA-4263-ACDA-4609455947A3}" presName="rootComposite" presStyleCnt="0"/>
      <dgm:spPr/>
    </dgm:pt>
    <dgm:pt modelId="{97CD8014-47D8-4F7E-A6C9-65995C6C9D5F}" type="pres">
      <dgm:prSet presAssocID="{E4587555-9DAA-4263-ACDA-4609455947A3}" presName="rootText" presStyleLbl="node2" presStyleIdx="2" presStyleCnt="3" custScaleX="80302" custScaleY="49840" custLinFactY="-15561" custLinFactNeighborX="-26738" custLinFactNeighborY="-100000">
        <dgm:presLayoutVars>
          <dgm:chPref val="3"/>
        </dgm:presLayoutVars>
      </dgm:prSet>
      <dgm:spPr/>
    </dgm:pt>
    <dgm:pt modelId="{C626DABD-FFF3-47D7-B77A-2D503D8D4668}" type="pres">
      <dgm:prSet presAssocID="{E4587555-9DAA-4263-ACDA-4609455947A3}" presName="rootConnector" presStyleLbl="node2" presStyleIdx="2" presStyleCnt="3"/>
      <dgm:spPr/>
    </dgm:pt>
    <dgm:pt modelId="{6E956494-7211-4D61-9A57-3A6A55472DF0}" type="pres">
      <dgm:prSet presAssocID="{E4587555-9DAA-4263-ACDA-4609455947A3}" presName="hierChild4" presStyleCnt="0"/>
      <dgm:spPr/>
    </dgm:pt>
    <dgm:pt modelId="{5D198D87-D90B-4544-9DC5-75B502BB7682}" type="pres">
      <dgm:prSet presAssocID="{2F505928-1A28-4C62-ADBC-4A101286014B}" presName="Name50" presStyleLbl="parChTrans1D3" presStyleIdx="4" presStyleCnt="6"/>
      <dgm:spPr/>
    </dgm:pt>
    <dgm:pt modelId="{6F8F1768-98BA-41EB-9166-E7045B1A2493}" type="pres">
      <dgm:prSet presAssocID="{B1611DD8-B815-4AB1-BC4A-4140E99AF544}" presName="hierRoot2" presStyleCnt="0">
        <dgm:presLayoutVars>
          <dgm:hierBranch/>
        </dgm:presLayoutVars>
      </dgm:prSet>
      <dgm:spPr/>
    </dgm:pt>
    <dgm:pt modelId="{A5AB6732-1209-43CD-8D71-EEF6381246E8}" type="pres">
      <dgm:prSet presAssocID="{B1611DD8-B815-4AB1-BC4A-4140E99AF544}" presName="rootComposite" presStyleCnt="0"/>
      <dgm:spPr/>
    </dgm:pt>
    <dgm:pt modelId="{C533F072-D8A9-4800-922C-CA35755703DE}" type="pres">
      <dgm:prSet presAssocID="{B1611DD8-B815-4AB1-BC4A-4140E99AF544}" presName="rootText" presStyleLbl="node3" presStyleIdx="4" presStyleCnt="6" custScaleX="123853" custScaleY="54488" custLinFactY="-38290" custLinFactNeighborX="-26129" custLinFactNeighborY="-100000">
        <dgm:presLayoutVars>
          <dgm:chPref val="3"/>
        </dgm:presLayoutVars>
      </dgm:prSet>
      <dgm:spPr/>
    </dgm:pt>
    <dgm:pt modelId="{8C0D4184-E024-4694-8F5B-7F437671110E}" type="pres">
      <dgm:prSet presAssocID="{B1611DD8-B815-4AB1-BC4A-4140E99AF544}" presName="rootConnector" presStyleLbl="node3" presStyleIdx="4" presStyleCnt="6"/>
      <dgm:spPr/>
    </dgm:pt>
    <dgm:pt modelId="{1E2E88E2-BC24-4C29-91CB-4AF1E1D87BF4}" type="pres">
      <dgm:prSet presAssocID="{B1611DD8-B815-4AB1-BC4A-4140E99AF544}" presName="hierChild4" presStyleCnt="0"/>
      <dgm:spPr/>
    </dgm:pt>
    <dgm:pt modelId="{D4A3E025-F15B-4FA6-AE0F-58F74637AA76}" type="pres">
      <dgm:prSet presAssocID="{3ABC7AF1-9BA1-452F-90FA-D1A76325079C}" presName="Name35" presStyleLbl="parChTrans1D4" presStyleIdx="0" presStyleCnt="1"/>
      <dgm:spPr/>
    </dgm:pt>
    <dgm:pt modelId="{12C1B52B-88EC-48EC-AA69-874D890FBDCE}" type="pres">
      <dgm:prSet presAssocID="{4CA7217A-29E4-4A8D-AE6B-E169B2B88A64}" presName="hierRoot2" presStyleCnt="0">
        <dgm:presLayoutVars>
          <dgm:hierBranch/>
        </dgm:presLayoutVars>
      </dgm:prSet>
      <dgm:spPr/>
    </dgm:pt>
    <dgm:pt modelId="{4213CC52-A559-41C7-8AB5-5F36588476A4}" type="pres">
      <dgm:prSet presAssocID="{4CA7217A-29E4-4A8D-AE6B-E169B2B88A64}" presName="rootComposite" presStyleCnt="0"/>
      <dgm:spPr/>
    </dgm:pt>
    <dgm:pt modelId="{A8F7E80E-CDE6-4010-BF5E-8D9C2AD6D6C7}" type="pres">
      <dgm:prSet presAssocID="{4CA7217A-29E4-4A8D-AE6B-E169B2B88A64}" presName="rootText" presStyleLbl="node4" presStyleIdx="0" presStyleCnt="1" custScaleX="74330" custScaleY="66969" custLinFactY="-54497" custLinFactNeighborX="-26178" custLinFactNeighborY="-100000">
        <dgm:presLayoutVars>
          <dgm:chPref val="3"/>
        </dgm:presLayoutVars>
      </dgm:prSet>
      <dgm:spPr/>
    </dgm:pt>
    <dgm:pt modelId="{4BFF8BBE-95C3-4D73-BA53-EA7B317235F9}" type="pres">
      <dgm:prSet presAssocID="{4CA7217A-29E4-4A8D-AE6B-E169B2B88A64}" presName="rootConnector" presStyleLbl="node4" presStyleIdx="0" presStyleCnt="1"/>
      <dgm:spPr/>
    </dgm:pt>
    <dgm:pt modelId="{6EB64FD5-38FB-4384-B582-29F4D44D290E}" type="pres">
      <dgm:prSet presAssocID="{4CA7217A-29E4-4A8D-AE6B-E169B2B88A64}" presName="hierChild4" presStyleCnt="0"/>
      <dgm:spPr/>
    </dgm:pt>
    <dgm:pt modelId="{2ECEAEC5-00CF-4510-AED4-C0E94E7F35D6}" type="pres">
      <dgm:prSet presAssocID="{4CA7217A-29E4-4A8D-AE6B-E169B2B88A64}" presName="hierChild5" presStyleCnt="0"/>
      <dgm:spPr/>
    </dgm:pt>
    <dgm:pt modelId="{D3033A97-922A-437C-906D-478E151C7675}" type="pres">
      <dgm:prSet presAssocID="{B1611DD8-B815-4AB1-BC4A-4140E99AF544}" presName="hierChild5" presStyleCnt="0"/>
      <dgm:spPr/>
    </dgm:pt>
    <dgm:pt modelId="{6E6CC9E4-8CC2-4B3C-ABBC-3FAAE6DA7B7A}" type="pres">
      <dgm:prSet presAssocID="{DDCF2A02-7C7A-48A4-9849-01A560B25349}" presName="Name50" presStyleLbl="parChTrans1D3" presStyleIdx="5" presStyleCnt="6"/>
      <dgm:spPr/>
    </dgm:pt>
    <dgm:pt modelId="{E1AC15C1-2F85-4B08-9367-99826AC19366}" type="pres">
      <dgm:prSet presAssocID="{4FA1AD39-4FC9-4B3A-9115-8ACBFB227792}" presName="hierRoot2" presStyleCnt="0">
        <dgm:presLayoutVars>
          <dgm:hierBranch val="init"/>
        </dgm:presLayoutVars>
      </dgm:prSet>
      <dgm:spPr/>
    </dgm:pt>
    <dgm:pt modelId="{387A8CC7-E6A0-443F-B607-62AA69FDEA67}" type="pres">
      <dgm:prSet presAssocID="{4FA1AD39-4FC9-4B3A-9115-8ACBFB227792}" presName="rootComposite" presStyleCnt="0"/>
      <dgm:spPr/>
    </dgm:pt>
    <dgm:pt modelId="{DF9CA275-5F45-49CF-8EBA-5333B7876934}" type="pres">
      <dgm:prSet presAssocID="{4FA1AD39-4FC9-4B3A-9115-8ACBFB227792}" presName="rootText" presStyleLbl="node3" presStyleIdx="5" presStyleCnt="6" custScaleX="121438" custScaleY="58267" custLinFactY="-69285" custLinFactNeighborX="-24116" custLinFactNeighborY="-100000">
        <dgm:presLayoutVars>
          <dgm:chPref val="3"/>
        </dgm:presLayoutVars>
      </dgm:prSet>
      <dgm:spPr/>
    </dgm:pt>
    <dgm:pt modelId="{A60E5431-6D11-4D13-9CAA-A5B8958B8D6B}" type="pres">
      <dgm:prSet presAssocID="{4FA1AD39-4FC9-4B3A-9115-8ACBFB227792}" presName="rootConnector" presStyleLbl="node3" presStyleIdx="5" presStyleCnt="6"/>
      <dgm:spPr/>
    </dgm:pt>
    <dgm:pt modelId="{E6D28D69-4529-4DF7-8977-7D15A3BEBC53}" type="pres">
      <dgm:prSet presAssocID="{4FA1AD39-4FC9-4B3A-9115-8ACBFB227792}" presName="hierChild4" presStyleCnt="0"/>
      <dgm:spPr/>
    </dgm:pt>
    <dgm:pt modelId="{DA12BB5A-9CEF-4180-B078-9591396E6BA9}" type="pres">
      <dgm:prSet presAssocID="{4FA1AD39-4FC9-4B3A-9115-8ACBFB227792}" presName="hierChild5" presStyleCnt="0"/>
      <dgm:spPr/>
    </dgm:pt>
    <dgm:pt modelId="{5B75F7D0-A93E-431F-83C9-03AD4A2327EF}" type="pres">
      <dgm:prSet presAssocID="{E4587555-9DAA-4263-ACDA-4609455947A3}" presName="hierChild5" presStyleCnt="0"/>
      <dgm:spPr/>
    </dgm:pt>
    <dgm:pt modelId="{8E1EACAB-977C-48FF-BCF5-2607EABDF71F}" type="pres">
      <dgm:prSet presAssocID="{11AD2EFE-7676-4BD9-B819-46EBAF3F82C8}" presName="hierChild3" presStyleCnt="0"/>
      <dgm:spPr/>
    </dgm:pt>
    <dgm:pt modelId="{FB11085F-D0E5-4970-AD87-34B35CED14E1}" type="pres">
      <dgm:prSet presAssocID="{14C9B5A9-0FDF-4B50-9B5C-5355F1A83E72}" presName="Name111" presStyleLbl="parChTrans1D2" presStyleIdx="3" presStyleCnt="4"/>
      <dgm:spPr/>
    </dgm:pt>
    <dgm:pt modelId="{76545D19-4D97-4284-A144-9D0EC3AEDA83}" type="pres">
      <dgm:prSet presAssocID="{9B4ED315-1479-43DA-8507-B76C96D6981D}" presName="hierRoot3" presStyleCnt="0">
        <dgm:presLayoutVars>
          <dgm:hierBranch/>
        </dgm:presLayoutVars>
      </dgm:prSet>
      <dgm:spPr/>
    </dgm:pt>
    <dgm:pt modelId="{93581809-B07D-43BC-AF64-B98ABA8A227D}" type="pres">
      <dgm:prSet presAssocID="{9B4ED315-1479-43DA-8507-B76C96D6981D}" presName="rootComposite3" presStyleCnt="0"/>
      <dgm:spPr/>
    </dgm:pt>
    <dgm:pt modelId="{226C76E0-C1FF-4AA2-9F99-31C5324D7076}" type="pres">
      <dgm:prSet presAssocID="{9B4ED315-1479-43DA-8507-B76C96D6981D}" presName="rootText3" presStyleLbl="asst1" presStyleIdx="0" presStyleCnt="1" custScaleX="116620" custScaleY="92350" custLinFactNeighborX="24339" custLinFactNeighborY="-29929">
        <dgm:presLayoutVars>
          <dgm:chPref val="3"/>
        </dgm:presLayoutVars>
      </dgm:prSet>
      <dgm:spPr/>
    </dgm:pt>
    <dgm:pt modelId="{33A16A81-7346-4ADB-B09E-73CB90A0425D}" type="pres">
      <dgm:prSet presAssocID="{9B4ED315-1479-43DA-8507-B76C96D6981D}" presName="rootConnector3" presStyleLbl="asst1" presStyleIdx="0" presStyleCnt="1"/>
      <dgm:spPr/>
    </dgm:pt>
    <dgm:pt modelId="{E0490EDA-8C7E-4AD1-BA8B-ADEE9DDAB0C9}" type="pres">
      <dgm:prSet presAssocID="{9B4ED315-1479-43DA-8507-B76C96D6981D}" presName="hierChild6" presStyleCnt="0"/>
      <dgm:spPr/>
    </dgm:pt>
    <dgm:pt modelId="{BBFBE9B0-8DAB-4831-9F37-6699FF54BDD3}" type="pres">
      <dgm:prSet presAssocID="{9B4ED315-1479-43DA-8507-B76C96D6981D}" presName="hierChild7" presStyleCnt="0"/>
      <dgm:spPr/>
    </dgm:pt>
  </dgm:ptLst>
  <dgm:cxnLst>
    <dgm:cxn modelId="{6FB08512-D5BD-4857-B2C0-7B42107D7D86}" type="presOf" srcId="{61CB573B-49A5-4BA3-8B14-AE4650CDA691}" destId="{1FEE1ED9-689A-462E-AD07-F0A49CA01933}" srcOrd="0" destOrd="0" presId="urn:microsoft.com/office/officeart/2005/8/layout/orgChart1"/>
    <dgm:cxn modelId="{4D5A2316-A2D3-4DB5-B1AB-183CD144E4DC}" type="presOf" srcId="{9B4ED315-1479-43DA-8507-B76C96D6981D}" destId="{33A16A81-7346-4ADB-B09E-73CB90A0425D}" srcOrd="1" destOrd="0" presId="urn:microsoft.com/office/officeart/2005/8/layout/orgChart1"/>
    <dgm:cxn modelId="{2C369F2F-F8F5-479D-B09A-C39E5E7B7D8A}" type="presOf" srcId="{2F505928-1A28-4C62-ADBC-4A101286014B}" destId="{5D198D87-D90B-4544-9DC5-75B502BB7682}" srcOrd="0" destOrd="0" presId="urn:microsoft.com/office/officeart/2005/8/layout/orgChart1"/>
    <dgm:cxn modelId="{27AA3533-6945-4C4F-A8E2-757C6080A7A0}" type="presOf" srcId="{B1611DD8-B815-4AB1-BC4A-4140E99AF544}" destId="{8C0D4184-E024-4694-8F5B-7F437671110E}" srcOrd="1" destOrd="0" presId="urn:microsoft.com/office/officeart/2005/8/layout/orgChart1"/>
    <dgm:cxn modelId="{6114ED33-CBCC-4C1D-9488-26B153120E03}" type="presOf" srcId="{AB2D1BB2-519B-475B-ABAE-2CB59E0808E1}" destId="{EE02D6E0-03BC-41F7-BDDA-E6145DABB9B7}" srcOrd="0" destOrd="0" presId="urn:microsoft.com/office/officeart/2005/8/layout/orgChart1"/>
    <dgm:cxn modelId="{FF6DE95B-7A2C-4907-A12E-BE8B23AB342E}" type="presOf" srcId="{29E2AE38-572B-47CD-ACE2-9D5A16BA5FC9}" destId="{A6A122DB-96F7-481B-AB1C-CEF8CA3B3934}" srcOrd="0" destOrd="0" presId="urn:microsoft.com/office/officeart/2005/8/layout/orgChart1"/>
    <dgm:cxn modelId="{135F035D-02B5-42CF-B171-0C9DBE214E5D}" type="presOf" srcId="{29E2AE38-572B-47CD-ACE2-9D5A16BA5FC9}" destId="{C90B24CF-109D-49F9-803F-077439FF4780}" srcOrd="1" destOrd="0" presId="urn:microsoft.com/office/officeart/2005/8/layout/orgChart1"/>
    <dgm:cxn modelId="{02D53346-96A7-4408-B02F-A4AD7824CD63}" type="presOf" srcId="{4CA7217A-29E4-4A8D-AE6B-E169B2B88A64}" destId="{A8F7E80E-CDE6-4010-BF5E-8D9C2AD6D6C7}" srcOrd="0" destOrd="0" presId="urn:microsoft.com/office/officeart/2005/8/layout/orgChart1"/>
    <dgm:cxn modelId="{43BF784B-FC5C-419D-91E7-F262820E5058}" srcId="{11AD2EFE-7676-4BD9-B819-46EBAF3F82C8}" destId="{9B4ED315-1479-43DA-8507-B76C96D6981D}" srcOrd="0" destOrd="0" parTransId="{14C9B5A9-0FDF-4B50-9B5C-5355F1A83E72}" sibTransId="{708BB427-B948-4E54-BA4F-53702F4389D6}"/>
    <dgm:cxn modelId="{BDD02A6E-41A6-4548-A894-DC558328A9E8}" srcId="{1B1CC6F7-B190-487D-B2E3-6D980F8F5EC5}" destId="{F1B3C5AF-5F7B-419A-9BE0-695198F4D75E}" srcOrd="0" destOrd="0" parTransId="{8086EB46-F2DF-4822-9CA7-3300EC5E08E8}" sibTransId="{F5894FC8-C11A-41F0-8AE5-46F478B08CE8}"/>
    <dgm:cxn modelId="{1F69BE50-34BA-4234-B478-372F5168B7BB}" type="presOf" srcId="{F1B3C5AF-5F7B-419A-9BE0-695198F4D75E}" destId="{2867755E-BAC2-4531-833C-28C76B7A194A}" srcOrd="0" destOrd="0" presId="urn:microsoft.com/office/officeart/2005/8/layout/orgChart1"/>
    <dgm:cxn modelId="{1C75A372-02FF-473F-A74B-4ADC5D40E971}" type="presOf" srcId="{4FA1AD39-4FC9-4B3A-9115-8ACBFB227792}" destId="{DF9CA275-5F45-49CF-8EBA-5333B7876934}" srcOrd="0" destOrd="0" presId="urn:microsoft.com/office/officeart/2005/8/layout/orgChart1"/>
    <dgm:cxn modelId="{1A294C76-3E2E-4663-AEE4-0996F7CFFCB4}" type="presOf" srcId="{DDCF2A02-7C7A-48A4-9849-01A560B25349}" destId="{6E6CC9E4-8CC2-4B3C-ABBC-3FAAE6DA7B7A}" srcOrd="0" destOrd="0" presId="urn:microsoft.com/office/officeart/2005/8/layout/orgChart1"/>
    <dgm:cxn modelId="{64377777-28D1-44D0-B0BC-58E78703AEC3}" type="presOf" srcId="{E4587555-9DAA-4263-ACDA-4609455947A3}" destId="{97CD8014-47D8-4F7E-A6C9-65995C6C9D5F}" srcOrd="0" destOrd="0" presId="urn:microsoft.com/office/officeart/2005/8/layout/orgChart1"/>
    <dgm:cxn modelId="{69E85C58-B8CB-4A54-959B-8FAE9649E4BC}" type="presOf" srcId="{2FCF4447-7D8F-4C24-A0C4-7C434A339161}" destId="{98B6E957-416F-45FA-A7DD-49D4A9849D5B}" srcOrd="0" destOrd="0" presId="urn:microsoft.com/office/officeart/2005/8/layout/orgChart1"/>
    <dgm:cxn modelId="{5C5E9B7B-BE34-413E-A391-35B2EEF485B8}" srcId="{1B1CC6F7-B190-487D-B2E3-6D980F8F5EC5}" destId="{FFC07AF0-982C-4CB3-958B-6DC972F60862}" srcOrd="2" destOrd="0" parTransId="{07CEC70F-2E22-4AC0-B823-86CE427E81D9}" sibTransId="{E8942B57-8C73-4EF9-824B-0DCB5A7D57FB}"/>
    <dgm:cxn modelId="{261DFD82-5DE5-4806-839C-A916672D7B2C}" type="presOf" srcId="{8086EB46-F2DF-4822-9CA7-3300EC5E08E8}" destId="{26F2FA43-058E-406A-89E5-8DE1E3563A46}" srcOrd="0" destOrd="0" presId="urn:microsoft.com/office/officeart/2005/8/layout/orgChart1"/>
    <dgm:cxn modelId="{25121486-A6AA-4BC9-8A8D-FF5FD0F4C993}" srcId="{11AD2EFE-7676-4BD9-B819-46EBAF3F82C8}" destId="{1B1CC6F7-B190-487D-B2E3-6D980F8F5EC5}" srcOrd="1" destOrd="0" parTransId="{7DBCC2DA-3D1C-4B82-B63B-B4F4E087CCC2}" sibTransId="{046A93B6-14BD-46AE-93FD-C81D7FB30211}"/>
    <dgm:cxn modelId="{6AC3C786-A1C0-4640-A390-333E2E23901A}" type="presOf" srcId="{FFC07AF0-982C-4CB3-958B-6DC972F60862}" destId="{C31E9F21-F641-4B4F-ABEF-FBFB71C98E8C}" srcOrd="1" destOrd="0" presId="urn:microsoft.com/office/officeart/2005/8/layout/orgChart1"/>
    <dgm:cxn modelId="{98887189-3F04-4238-97F0-F1A5B5AF79B6}" type="presOf" srcId="{F1B3C5AF-5F7B-419A-9BE0-695198F4D75E}" destId="{B8A9C0B8-DDBD-4504-B2E5-F9BEB723A473}" srcOrd="1" destOrd="0" presId="urn:microsoft.com/office/officeart/2005/8/layout/orgChart1"/>
    <dgm:cxn modelId="{7187D690-596E-45E6-87CB-A33BEF292BB0}" srcId="{2FCF4447-7D8F-4C24-A0C4-7C434A339161}" destId="{29E2AE38-572B-47CD-ACE2-9D5A16BA5FC9}" srcOrd="0" destOrd="0" parTransId="{61CB573B-49A5-4BA3-8B14-AE4650CDA691}" sibTransId="{60386ABC-EC74-43DD-8B7C-37FE886A2E1E}"/>
    <dgm:cxn modelId="{9BDAC691-C291-491E-BB96-B8801E69CB6A}" srcId="{1B1CC6F7-B190-487D-B2E3-6D980F8F5EC5}" destId="{A62E2EB1-BEF2-4757-A698-292AE991E620}" srcOrd="1" destOrd="0" parTransId="{2B96C40C-726A-4CE6-BA57-E8CECC032736}" sibTransId="{0627F5C4-CCA5-4956-AF94-1F19C107C3F5}"/>
    <dgm:cxn modelId="{71389E94-5E64-42AA-9B00-4092FC477F38}" type="presOf" srcId="{A62E2EB1-BEF2-4757-A698-292AE991E620}" destId="{F061D341-6B9E-447F-816A-C49E1C3A290D}" srcOrd="1" destOrd="0" presId="urn:microsoft.com/office/officeart/2005/8/layout/orgChart1"/>
    <dgm:cxn modelId="{BC596FA7-E445-4DA2-AF59-C30AF681ED84}" type="presOf" srcId="{1B1CC6F7-B190-487D-B2E3-6D980F8F5EC5}" destId="{59C3E4A6-5D8E-40EE-B60D-3C3FA031DF70}" srcOrd="1" destOrd="0" presId="urn:microsoft.com/office/officeart/2005/8/layout/orgChart1"/>
    <dgm:cxn modelId="{28F1A4A9-A5CF-472D-9B0E-5339B2110C8E}" srcId="{E4587555-9DAA-4263-ACDA-4609455947A3}" destId="{4FA1AD39-4FC9-4B3A-9115-8ACBFB227792}" srcOrd="1" destOrd="0" parTransId="{DDCF2A02-7C7A-48A4-9849-01A560B25349}" sibTransId="{9356B23E-967C-4A0B-BEAA-5E860264206C}"/>
    <dgm:cxn modelId="{76B258AE-B074-4ACE-BD00-B6D6EAC68EB8}" srcId="{11AD2EFE-7676-4BD9-B819-46EBAF3F82C8}" destId="{2FCF4447-7D8F-4C24-A0C4-7C434A339161}" srcOrd="2" destOrd="0" parTransId="{AB2D1BB2-519B-475B-ABAE-2CB59E0808E1}" sibTransId="{2D119F67-0506-4F75-812A-CB149281468A}"/>
    <dgm:cxn modelId="{5EC37CB4-1F0A-43C0-8658-BFB996AE8BE2}" type="presOf" srcId="{7DBCC2DA-3D1C-4B82-B63B-B4F4E087CCC2}" destId="{C7C22889-B807-478E-87DA-3E20F4EA1A3E}" srcOrd="0" destOrd="0" presId="urn:microsoft.com/office/officeart/2005/8/layout/orgChart1"/>
    <dgm:cxn modelId="{F54D00B5-181A-49FC-A52E-66965D6B7A36}" srcId="{EB60D1B9-53D6-4A4A-8F12-F0065D132A0E}" destId="{11AD2EFE-7676-4BD9-B819-46EBAF3F82C8}" srcOrd="0" destOrd="0" parTransId="{009B8656-98C8-47BC-B2CC-15FE86156E50}" sibTransId="{79F94F69-0361-43A1-BFA8-2E4F23396940}"/>
    <dgm:cxn modelId="{1C374ABA-7B99-4760-B91E-118FC4C2D4EA}" type="presOf" srcId="{4FA1AD39-4FC9-4B3A-9115-8ACBFB227792}" destId="{A60E5431-6D11-4D13-9CAA-A5B8958B8D6B}" srcOrd="1" destOrd="0" presId="urn:microsoft.com/office/officeart/2005/8/layout/orgChart1"/>
    <dgm:cxn modelId="{CB5903BE-BD94-4D0C-A311-570EA8A80C84}" type="presOf" srcId="{11AD2EFE-7676-4BD9-B819-46EBAF3F82C8}" destId="{0F3F3ACB-77B1-48D8-8758-1C6D2347039E}" srcOrd="0" destOrd="0" presId="urn:microsoft.com/office/officeart/2005/8/layout/orgChart1"/>
    <dgm:cxn modelId="{8F1800C2-5011-48DB-A6E7-945BA25B2234}" type="presOf" srcId="{3ABC7AF1-9BA1-452F-90FA-D1A76325079C}" destId="{D4A3E025-F15B-4FA6-AE0F-58F74637AA76}" srcOrd="0" destOrd="0" presId="urn:microsoft.com/office/officeart/2005/8/layout/orgChart1"/>
    <dgm:cxn modelId="{1F73C6C2-4535-49BC-AB01-6DFEA4A98E49}" type="presOf" srcId="{DCD613D2-932D-4615-A7E5-88D2B8ADF20B}" destId="{9AEDC0B2-9B72-4388-A8DB-CFD2A7F000CF}" srcOrd="0" destOrd="0" presId="urn:microsoft.com/office/officeart/2005/8/layout/orgChart1"/>
    <dgm:cxn modelId="{2392F4C5-A792-4F78-B016-56ED29596AAE}" type="presOf" srcId="{14C9B5A9-0FDF-4B50-9B5C-5355F1A83E72}" destId="{FB11085F-D0E5-4970-AD87-34B35CED14E1}" srcOrd="0" destOrd="0" presId="urn:microsoft.com/office/officeart/2005/8/layout/orgChart1"/>
    <dgm:cxn modelId="{7B6356CC-9822-499B-BCE2-774E36A5F1FF}" type="presOf" srcId="{FFC07AF0-982C-4CB3-958B-6DC972F60862}" destId="{E9C77BDF-4FDF-41D8-8A6B-383E90DB6FA2}" srcOrd="0" destOrd="0" presId="urn:microsoft.com/office/officeart/2005/8/layout/orgChart1"/>
    <dgm:cxn modelId="{81387FCC-94C9-4244-88FC-29190AF5B7F2}" type="presOf" srcId="{2FCF4447-7D8F-4C24-A0C4-7C434A339161}" destId="{5F17A1AD-3587-4E86-B3A2-B4CC7D22AF22}" srcOrd="1" destOrd="0" presId="urn:microsoft.com/office/officeart/2005/8/layout/orgChart1"/>
    <dgm:cxn modelId="{859BE6D0-48DD-4EF8-8DEE-72D48680307F}" type="presOf" srcId="{A62E2EB1-BEF2-4757-A698-292AE991E620}" destId="{63988EAF-C784-43CD-9C2F-599FE25F47A5}" srcOrd="0" destOrd="0" presId="urn:microsoft.com/office/officeart/2005/8/layout/orgChart1"/>
    <dgm:cxn modelId="{DEB9E4D3-31A5-465F-BE90-D0716EB04013}" type="presOf" srcId="{2B96C40C-726A-4CE6-BA57-E8CECC032736}" destId="{23FBDBCD-B5F2-4554-B7FA-3D981205CFBC}" srcOrd="0" destOrd="0" presId="urn:microsoft.com/office/officeart/2005/8/layout/orgChart1"/>
    <dgm:cxn modelId="{C704E3DB-EE99-4EF0-A7A3-44B36DA2C316}" type="presOf" srcId="{EB60D1B9-53D6-4A4A-8F12-F0065D132A0E}" destId="{3D2110EE-683D-4D76-8331-336C7DEE1803}" srcOrd="0" destOrd="0" presId="urn:microsoft.com/office/officeart/2005/8/layout/orgChart1"/>
    <dgm:cxn modelId="{482F67E1-68B1-4F24-BA42-0631D1598757}" srcId="{B1611DD8-B815-4AB1-BC4A-4140E99AF544}" destId="{4CA7217A-29E4-4A8D-AE6B-E169B2B88A64}" srcOrd="0" destOrd="0" parTransId="{3ABC7AF1-9BA1-452F-90FA-D1A76325079C}" sibTransId="{59508E2F-4F16-4AF0-9CCF-47F1A3BE1B54}"/>
    <dgm:cxn modelId="{E33B9DE9-4C60-414E-AB60-66139DDB0552}" type="presOf" srcId="{11AD2EFE-7676-4BD9-B819-46EBAF3F82C8}" destId="{3BF23E08-BE9A-4220-85FA-5B97952B5AEB}" srcOrd="1" destOrd="0" presId="urn:microsoft.com/office/officeart/2005/8/layout/orgChart1"/>
    <dgm:cxn modelId="{9F4B96EA-28DB-4335-B439-A7473F6EAA7F}" srcId="{11AD2EFE-7676-4BD9-B819-46EBAF3F82C8}" destId="{E4587555-9DAA-4263-ACDA-4609455947A3}" srcOrd="3" destOrd="0" parTransId="{DCD613D2-932D-4615-A7E5-88D2B8ADF20B}" sibTransId="{5689CD2B-FB79-484F-8ACD-72AEDD3E3B05}"/>
    <dgm:cxn modelId="{146B08EB-F3DE-44E7-AEF0-7AB6D6594287}" type="presOf" srcId="{9B4ED315-1479-43DA-8507-B76C96D6981D}" destId="{226C76E0-C1FF-4AA2-9F99-31C5324D7076}" srcOrd="0" destOrd="0" presId="urn:microsoft.com/office/officeart/2005/8/layout/orgChart1"/>
    <dgm:cxn modelId="{E1EAA7ED-2395-4E13-A13A-E4BAA4542EC6}" srcId="{E4587555-9DAA-4263-ACDA-4609455947A3}" destId="{B1611DD8-B815-4AB1-BC4A-4140E99AF544}" srcOrd="0" destOrd="0" parTransId="{2F505928-1A28-4C62-ADBC-4A101286014B}" sibTransId="{7D087BDE-48EB-4A55-B165-9CAE10621628}"/>
    <dgm:cxn modelId="{E653F1ED-B747-4412-B20C-42A174CD3279}" type="presOf" srcId="{1B1CC6F7-B190-487D-B2E3-6D980F8F5EC5}" destId="{C2F0F8E2-48C8-4690-A3CA-355463ABCEC1}" srcOrd="0" destOrd="0" presId="urn:microsoft.com/office/officeart/2005/8/layout/orgChart1"/>
    <dgm:cxn modelId="{5107B8EE-A3AC-4810-8ECB-9F5DE278F7A0}" type="presOf" srcId="{07CEC70F-2E22-4AC0-B823-86CE427E81D9}" destId="{D1D04C43-E98A-487E-813E-0F24B1269BDA}" srcOrd="0" destOrd="0" presId="urn:microsoft.com/office/officeart/2005/8/layout/orgChart1"/>
    <dgm:cxn modelId="{42E3EFF5-207A-4C7B-9E52-1CE0DD3D4C83}" type="presOf" srcId="{4CA7217A-29E4-4A8D-AE6B-E169B2B88A64}" destId="{4BFF8BBE-95C3-4D73-BA53-EA7B317235F9}" srcOrd="1" destOrd="0" presId="urn:microsoft.com/office/officeart/2005/8/layout/orgChart1"/>
    <dgm:cxn modelId="{FDDD3BFA-0E3D-4A5D-9F9A-ECC2EB61A8B6}" type="presOf" srcId="{E4587555-9DAA-4263-ACDA-4609455947A3}" destId="{C626DABD-FFF3-47D7-B77A-2D503D8D4668}" srcOrd="1" destOrd="0" presId="urn:microsoft.com/office/officeart/2005/8/layout/orgChart1"/>
    <dgm:cxn modelId="{AB41C7FF-17B8-4D54-8568-5B1D8799227D}" type="presOf" srcId="{B1611DD8-B815-4AB1-BC4A-4140E99AF544}" destId="{C533F072-D8A9-4800-922C-CA35755703DE}" srcOrd="0" destOrd="0" presId="urn:microsoft.com/office/officeart/2005/8/layout/orgChart1"/>
    <dgm:cxn modelId="{AAFC6D66-68F3-4578-B5CB-22D1B1A5BD8D}" type="presParOf" srcId="{3D2110EE-683D-4D76-8331-336C7DEE1803}" destId="{21C7D2EA-A62A-4DB5-BD74-CB22B33867AB}" srcOrd="0" destOrd="0" presId="urn:microsoft.com/office/officeart/2005/8/layout/orgChart1"/>
    <dgm:cxn modelId="{6B1B288F-67C8-4D08-9AAB-82A9C5F5E19D}" type="presParOf" srcId="{21C7D2EA-A62A-4DB5-BD74-CB22B33867AB}" destId="{28AAD2A2-BC27-4ADE-B07E-9B63844A2B91}" srcOrd="0" destOrd="0" presId="urn:microsoft.com/office/officeart/2005/8/layout/orgChart1"/>
    <dgm:cxn modelId="{C8566DE8-C65C-445B-9A1D-92EEE0B9DA09}" type="presParOf" srcId="{28AAD2A2-BC27-4ADE-B07E-9B63844A2B91}" destId="{0F3F3ACB-77B1-48D8-8758-1C6D2347039E}" srcOrd="0" destOrd="0" presId="urn:microsoft.com/office/officeart/2005/8/layout/orgChart1"/>
    <dgm:cxn modelId="{FEE67055-308C-4339-95E3-88B2B5EA3EFF}" type="presParOf" srcId="{28AAD2A2-BC27-4ADE-B07E-9B63844A2B91}" destId="{3BF23E08-BE9A-4220-85FA-5B97952B5AEB}" srcOrd="1" destOrd="0" presId="urn:microsoft.com/office/officeart/2005/8/layout/orgChart1"/>
    <dgm:cxn modelId="{9ED22F05-88D5-4D85-A13A-0149BCCA376E}" type="presParOf" srcId="{21C7D2EA-A62A-4DB5-BD74-CB22B33867AB}" destId="{4A1D7883-67CB-4EF0-8800-7B39C37E275E}" srcOrd="1" destOrd="0" presId="urn:microsoft.com/office/officeart/2005/8/layout/orgChart1"/>
    <dgm:cxn modelId="{CA818384-CEEF-4AB9-8F09-FDD661A66264}" type="presParOf" srcId="{4A1D7883-67CB-4EF0-8800-7B39C37E275E}" destId="{C7C22889-B807-478E-87DA-3E20F4EA1A3E}" srcOrd="0" destOrd="0" presId="urn:microsoft.com/office/officeart/2005/8/layout/orgChart1"/>
    <dgm:cxn modelId="{14FF089A-CA74-4A99-8A5F-184228B7D9E5}" type="presParOf" srcId="{4A1D7883-67CB-4EF0-8800-7B39C37E275E}" destId="{70885AE8-EC63-4D2F-AC4B-46B69BDEC953}" srcOrd="1" destOrd="0" presId="urn:microsoft.com/office/officeart/2005/8/layout/orgChart1"/>
    <dgm:cxn modelId="{560A55FD-EA13-4E6C-B66D-3ACBABF8DF05}" type="presParOf" srcId="{70885AE8-EC63-4D2F-AC4B-46B69BDEC953}" destId="{4C7568D8-607C-40B7-8756-1D73FFAF31F3}" srcOrd="0" destOrd="0" presId="urn:microsoft.com/office/officeart/2005/8/layout/orgChart1"/>
    <dgm:cxn modelId="{F0F664F7-54B9-463B-A6D7-AB1942E41151}" type="presParOf" srcId="{4C7568D8-607C-40B7-8756-1D73FFAF31F3}" destId="{C2F0F8E2-48C8-4690-A3CA-355463ABCEC1}" srcOrd="0" destOrd="0" presId="urn:microsoft.com/office/officeart/2005/8/layout/orgChart1"/>
    <dgm:cxn modelId="{716B51FF-9F12-47D7-B797-CBB5965C0B30}" type="presParOf" srcId="{4C7568D8-607C-40B7-8756-1D73FFAF31F3}" destId="{59C3E4A6-5D8E-40EE-B60D-3C3FA031DF70}" srcOrd="1" destOrd="0" presId="urn:microsoft.com/office/officeart/2005/8/layout/orgChart1"/>
    <dgm:cxn modelId="{349BB05C-DFA0-4A8F-A680-7432AB60B5F5}" type="presParOf" srcId="{70885AE8-EC63-4D2F-AC4B-46B69BDEC953}" destId="{F216C888-C331-4925-B1AA-94F0EF2D5A61}" srcOrd="1" destOrd="0" presId="urn:microsoft.com/office/officeart/2005/8/layout/orgChart1"/>
    <dgm:cxn modelId="{0819392A-736B-4858-8EAA-7342E33B9ED8}" type="presParOf" srcId="{F216C888-C331-4925-B1AA-94F0EF2D5A61}" destId="{26F2FA43-058E-406A-89E5-8DE1E3563A46}" srcOrd="0" destOrd="0" presId="urn:microsoft.com/office/officeart/2005/8/layout/orgChart1"/>
    <dgm:cxn modelId="{9E8072F7-6325-43C7-8A71-AD8B66264395}" type="presParOf" srcId="{F216C888-C331-4925-B1AA-94F0EF2D5A61}" destId="{A611A84A-54DB-4582-AE9F-64AE767FBFB8}" srcOrd="1" destOrd="0" presId="urn:microsoft.com/office/officeart/2005/8/layout/orgChart1"/>
    <dgm:cxn modelId="{14FEB60E-9AE3-4A62-8D31-D79A4AE39AB2}" type="presParOf" srcId="{A611A84A-54DB-4582-AE9F-64AE767FBFB8}" destId="{1AD398EA-0909-4859-B2D6-52627978B773}" srcOrd="0" destOrd="0" presId="urn:microsoft.com/office/officeart/2005/8/layout/orgChart1"/>
    <dgm:cxn modelId="{7493E5A1-4D5C-445A-82C9-D1F44390BCF6}" type="presParOf" srcId="{1AD398EA-0909-4859-B2D6-52627978B773}" destId="{2867755E-BAC2-4531-833C-28C76B7A194A}" srcOrd="0" destOrd="0" presId="urn:microsoft.com/office/officeart/2005/8/layout/orgChart1"/>
    <dgm:cxn modelId="{481E4E1E-C550-4F13-9A4C-7FF3DFA0D2C2}" type="presParOf" srcId="{1AD398EA-0909-4859-B2D6-52627978B773}" destId="{B8A9C0B8-DDBD-4504-B2E5-F9BEB723A473}" srcOrd="1" destOrd="0" presId="urn:microsoft.com/office/officeart/2005/8/layout/orgChart1"/>
    <dgm:cxn modelId="{279CFC96-0981-4F25-8F15-DE65363216FE}" type="presParOf" srcId="{A611A84A-54DB-4582-AE9F-64AE767FBFB8}" destId="{204F9696-A4D5-4357-A039-48619B9117B0}" srcOrd="1" destOrd="0" presId="urn:microsoft.com/office/officeart/2005/8/layout/orgChart1"/>
    <dgm:cxn modelId="{0B362605-4474-4036-B2E3-B9D2A7C59048}" type="presParOf" srcId="{A611A84A-54DB-4582-AE9F-64AE767FBFB8}" destId="{798A0314-8FE0-48DE-A4F7-074771DCE4D8}" srcOrd="2" destOrd="0" presId="urn:microsoft.com/office/officeart/2005/8/layout/orgChart1"/>
    <dgm:cxn modelId="{06A28E74-60BB-4AC9-BA6D-4E3D39B44537}" type="presParOf" srcId="{F216C888-C331-4925-B1AA-94F0EF2D5A61}" destId="{23FBDBCD-B5F2-4554-B7FA-3D981205CFBC}" srcOrd="2" destOrd="0" presId="urn:microsoft.com/office/officeart/2005/8/layout/orgChart1"/>
    <dgm:cxn modelId="{94723CAD-2299-4CB7-B8DF-BC1B84C815C8}" type="presParOf" srcId="{F216C888-C331-4925-B1AA-94F0EF2D5A61}" destId="{A214E641-B308-4CA0-83EB-F82E9E8D1B07}" srcOrd="3" destOrd="0" presId="urn:microsoft.com/office/officeart/2005/8/layout/orgChart1"/>
    <dgm:cxn modelId="{E799E181-636A-407B-8757-DE312434781B}" type="presParOf" srcId="{A214E641-B308-4CA0-83EB-F82E9E8D1B07}" destId="{01EDE7DE-C26D-4BDA-AE40-593A7135301F}" srcOrd="0" destOrd="0" presId="urn:microsoft.com/office/officeart/2005/8/layout/orgChart1"/>
    <dgm:cxn modelId="{36A91201-BC1B-4262-B586-47434E0AB3EF}" type="presParOf" srcId="{01EDE7DE-C26D-4BDA-AE40-593A7135301F}" destId="{63988EAF-C784-43CD-9C2F-599FE25F47A5}" srcOrd="0" destOrd="0" presId="urn:microsoft.com/office/officeart/2005/8/layout/orgChart1"/>
    <dgm:cxn modelId="{CC3ACEF5-68DD-4BDC-8D11-A75B2F83E505}" type="presParOf" srcId="{01EDE7DE-C26D-4BDA-AE40-593A7135301F}" destId="{F061D341-6B9E-447F-816A-C49E1C3A290D}" srcOrd="1" destOrd="0" presId="urn:microsoft.com/office/officeart/2005/8/layout/orgChart1"/>
    <dgm:cxn modelId="{3E1E05FA-3731-4EF5-9032-120922F639B2}" type="presParOf" srcId="{A214E641-B308-4CA0-83EB-F82E9E8D1B07}" destId="{06D84E64-415D-4E24-8078-9412787827C1}" srcOrd="1" destOrd="0" presId="urn:microsoft.com/office/officeart/2005/8/layout/orgChart1"/>
    <dgm:cxn modelId="{4525CC5A-4E75-4F78-A139-0156B39BAC8C}" type="presParOf" srcId="{A214E641-B308-4CA0-83EB-F82E9E8D1B07}" destId="{A2262CC8-A35F-4222-80C2-C474B6426D83}" srcOrd="2" destOrd="0" presId="urn:microsoft.com/office/officeart/2005/8/layout/orgChart1"/>
    <dgm:cxn modelId="{1729D2D3-89A8-41CE-9B0A-0676EB29D503}" type="presParOf" srcId="{F216C888-C331-4925-B1AA-94F0EF2D5A61}" destId="{D1D04C43-E98A-487E-813E-0F24B1269BDA}" srcOrd="4" destOrd="0" presId="urn:microsoft.com/office/officeart/2005/8/layout/orgChart1"/>
    <dgm:cxn modelId="{365C7557-8C1D-4E26-B329-A9192394B7FD}" type="presParOf" srcId="{F216C888-C331-4925-B1AA-94F0EF2D5A61}" destId="{8A767A8A-8CB0-4AD6-80C6-3EF6D92793FC}" srcOrd="5" destOrd="0" presId="urn:microsoft.com/office/officeart/2005/8/layout/orgChart1"/>
    <dgm:cxn modelId="{29C7348F-AC16-4106-9794-FC3DB2D054C5}" type="presParOf" srcId="{8A767A8A-8CB0-4AD6-80C6-3EF6D92793FC}" destId="{4BAD013D-63C6-452D-A48B-ED96736A47B5}" srcOrd="0" destOrd="0" presId="urn:microsoft.com/office/officeart/2005/8/layout/orgChart1"/>
    <dgm:cxn modelId="{DF0BE0D9-32B0-47B9-9295-18F8FD04BB73}" type="presParOf" srcId="{4BAD013D-63C6-452D-A48B-ED96736A47B5}" destId="{E9C77BDF-4FDF-41D8-8A6B-383E90DB6FA2}" srcOrd="0" destOrd="0" presId="urn:microsoft.com/office/officeart/2005/8/layout/orgChart1"/>
    <dgm:cxn modelId="{6896A9F4-FAE2-4F1E-8EED-059BB0362911}" type="presParOf" srcId="{4BAD013D-63C6-452D-A48B-ED96736A47B5}" destId="{C31E9F21-F641-4B4F-ABEF-FBFB71C98E8C}" srcOrd="1" destOrd="0" presId="urn:microsoft.com/office/officeart/2005/8/layout/orgChart1"/>
    <dgm:cxn modelId="{7B8B544F-5AC4-4D2B-9DDE-5D96E0F9C7C0}" type="presParOf" srcId="{8A767A8A-8CB0-4AD6-80C6-3EF6D92793FC}" destId="{04CA14B8-CA08-499B-83C8-98F6ADC54377}" srcOrd="1" destOrd="0" presId="urn:microsoft.com/office/officeart/2005/8/layout/orgChart1"/>
    <dgm:cxn modelId="{8C2AFEB9-9B4A-43DB-9FA6-8CC40FE122D8}" type="presParOf" srcId="{8A767A8A-8CB0-4AD6-80C6-3EF6D92793FC}" destId="{17A06FF8-8923-4A65-BE84-AB5833DC4C23}" srcOrd="2" destOrd="0" presId="urn:microsoft.com/office/officeart/2005/8/layout/orgChart1"/>
    <dgm:cxn modelId="{5349D7C2-6612-4721-9C69-E8DA8DE45610}" type="presParOf" srcId="{70885AE8-EC63-4D2F-AC4B-46B69BDEC953}" destId="{523AB4B7-AF85-44AE-9986-78628FA4C096}" srcOrd="2" destOrd="0" presId="urn:microsoft.com/office/officeart/2005/8/layout/orgChart1"/>
    <dgm:cxn modelId="{EA825300-D41F-4BE5-9724-D9ADF015F306}" type="presParOf" srcId="{4A1D7883-67CB-4EF0-8800-7B39C37E275E}" destId="{EE02D6E0-03BC-41F7-BDDA-E6145DABB9B7}" srcOrd="2" destOrd="0" presId="urn:microsoft.com/office/officeart/2005/8/layout/orgChart1"/>
    <dgm:cxn modelId="{4783CE92-1844-4FCF-A475-E8E5002652EB}" type="presParOf" srcId="{4A1D7883-67CB-4EF0-8800-7B39C37E275E}" destId="{68DD7ACE-07DA-4A02-9970-CAFC16B9B6D7}" srcOrd="3" destOrd="0" presId="urn:microsoft.com/office/officeart/2005/8/layout/orgChart1"/>
    <dgm:cxn modelId="{FEAFE425-1849-4670-867F-8D6462B179A2}" type="presParOf" srcId="{68DD7ACE-07DA-4A02-9970-CAFC16B9B6D7}" destId="{CA731AFB-3095-41FB-A382-10680FEC7A04}" srcOrd="0" destOrd="0" presId="urn:microsoft.com/office/officeart/2005/8/layout/orgChart1"/>
    <dgm:cxn modelId="{33A5C3A2-A37F-4F95-BC67-11FDF15E6B4B}" type="presParOf" srcId="{CA731AFB-3095-41FB-A382-10680FEC7A04}" destId="{98B6E957-416F-45FA-A7DD-49D4A9849D5B}" srcOrd="0" destOrd="0" presId="urn:microsoft.com/office/officeart/2005/8/layout/orgChart1"/>
    <dgm:cxn modelId="{F90D4827-3099-4217-8B63-58F96723C3CB}" type="presParOf" srcId="{CA731AFB-3095-41FB-A382-10680FEC7A04}" destId="{5F17A1AD-3587-4E86-B3A2-B4CC7D22AF22}" srcOrd="1" destOrd="0" presId="urn:microsoft.com/office/officeart/2005/8/layout/orgChart1"/>
    <dgm:cxn modelId="{64C5D7AC-19FA-4814-9209-E0663BB20A02}" type="presParOf" srcId="{68DD7ACE-07DA-4A02-9970-CAFC16B9B6D7}" destId="{3BBA32DB-46C1-4ABE-B4C2-BF6C24B27C6B}" srcOrd="1" destOrd="0" presId="urn:microsoft.com/office/officeart/2005/8/layout/orgChart1"/>
    <dgm:cxn modelId="{E0E21426-0F36-4D04-A017-5BBDE46CC488}" type="presParOf" srcId="{3BBA32DB-46C1-4ABE-B4C2-BF6C24B27C6B}" destId="{1FEE1ED9-689A-462E-AD07-F0A49CA01933}" srcOrd="0" destOrd="0" presId="urn:microsoft.com/office/officeart/2005/8/layout/orgChart1"/>
    <dgm:cxn modelId="{3B2D7EE8-CADA-46DD-B3D3-3B07E94A1FDC}" type="presParOf" srcId="{3BBA32DB-46C1-4ABE-B4C2-BF6C24B27C6B}" destId="{F713B2FF-E1E9-4FD7-BA43-068EC6D9466D}" srcOrd="1" destOrd="0" presId="urn:microsoft.com/office/officeart/2005/8/layout/orgChart1"/>
    <dgm:cxn modelId="{0BCC88B3-8C68-445A-85F1-F87A4C9BE517}" type="presParOf" srcId="{F713B2FF-E1E9-4FD7-BA43-068EC6D9466D}" destId="{D489959B-E654-4830-B664-6A7856900856}" srcOrd="0" destOrd="0" presId="urn:microsoft.com/office/officeart/2005/8/layout/orgChart1"/>
    <dgm:cxn modelId="{801E0657-0A81-4D1A-9CC0-F8A4B644BEF9}" type="presParOf" srcId="{D489959B-E654-4830-B664-6A7856900856}" destId="{A6A122DB-96F7-481B-AB1C-CEF8CA3B3934}" srcOrd="0" destOrd="0" presId="urn:microsoft.com/office/officeart/2005/8/layout/orgChart1"/>
    <dgm:cxn modelId="{300D41B3-9906-4B91-B9A6-57D9B30B4CAC}" type="presParOf" srcId="{D489959B-E654-4830-B664-6A7856900856}" destId="{C90B24CF-109D-49F9-803F-077439FF4780}" srcOrd="1" destOrd="0" presId="urn:microsoft.com/office/officeart/2005/8/layout/orgChart1"/>
    <dgm:cxn modelId="{CCAFAFB1-57DD-4C9A-86AC-BA7EFBD4C965}" type="presParOf" srcId="{F713B2FF-E1E9-4FD7-BA43-068EC6D9466D}" destId="{C369A242-B8F1-46DF-9F26-E0C5277AF025}" srcOrd="1" destOrd="0" presId="urn:microsoft.com/office/officeart/2005/8/layout/orgChart1"/>
    <dgm:cxn modelId="{1DB061EF-946A-4FB7-B739-4C0DAF9EC10B}" type="presParOf" srcId="{F713B2FF-E1E9-4FD7-BA43-068EC6D9466D}" destId="{2E488F65-4218-4773-9C96-4999B2F3A428}" srcOrd="2" destOrd="0" presId="urn:microsoft.com/office/officeart/2005/8/layout/orgChart1"/>
    <dgm:cxn modelId="{55B8CA6C-294C-4FB9-9CB8-2B5088A8BF5E}" type="presParOf" srcId="{68DD7ACE-07DA-4A02-9970-CAFC16B9B6D7}" destId="{B13969F7-DBF6-4A19-A74E-4B66A4A909E6}" srcOrd="2" destOrd="0" presId="urn:microsoft.com/office/officeart/2005/8/layout/orgChart1"/>
    <dgm:cxn modelId="{BB8279CD-0E9C-47EA-9406-62731A5BE28D}" type="presParOf" srcId="{4A1D7883-67CB-4EF0-8800-7B39C37E275E}" destId="{9AEDC0B2-9B72-4388-A8DB-CFD2A7F000CF}" srcOrd="4" destOrd="0" presId="urn:microsoft.com/office/officeart/2005/8/layout/orgChart1"/>
    <dgm:cxn modelId="{1A0614CB-C1E8-4F71-858B-3921277CEFA4}" type="presParOf" srcId="{4A1D7883-67CB-4EF0-8800-7B39C37E275E}" destId="{4BD4ED0C-0F87-45F4-B383-88613FFE8F70}" srcOrd="5" destOrd="0" presId="urn:microsoft.com/office/officeart/2005/8/layout/orgChart1"/>
    <dgm:cxn modelId="{6319CA8C-601F-4D6F-A5BA-1C6FB04ADF09}" type="presParOf" srcId="{4BD4ED0C-0F87-45F4-B383-88613FFE8F70}" destId="{38B6CCAD-B8C9-4C19-97CB-A40C6F2DDD5C}" srcOrd="0" destOrd="0" presId="urn:microsoft.com/office/officeart/2005/8/layout/orgChart1"/>
    <dgm:cxn modelId="{DD825748-9838-430C-8657-AC479FEDE1C0}" type="presParOf" srcId="{38B6CCAD-B8C9-4C19-97CB-A40C6F2DDD5C}" destId="{97CD8014-47D8-4F7E-A6C9-65995C6C9D5F}" srcOrd="0" destOrd="0" presId="urn:microsoft.com/office/officeart/2005/8/layout/orgChart1"/>
    <dgm:cxn modelId="{5E1DBB53-9B62-4CFC-940D-987F60014FE6}" type="presParOf" srcId="{38B6CCAD-B8C9-4C19-97CB-A40C6F2DDD5C}" destId="{C626DABD-FFF3-47D7-B77A-2D503D8D4668}" srcOrd="1" destOrd="0" presId="urn:microsoft.com/office/officeart/2005/8/layout/orgChart1"/>
    <dgm:cxn modelId="{DBA66D50-0EC8-4C6B-8F47-8AF3D3BF1137}" type="presParOf" srcId="{4BD4ED0C-0F87-45F4-B383-88613FFE8F70}" destId="{6E956494-7211-4D61-9A57-3A6A55472DF0}" srcOrd="1" destOrd="0" presId="urn:microsoft.com/office/officeart/2005/8/layout/orgChart1"/>
    <dgm:cxn modelId="{0ABFE97B-077A-4AC0-B0BA-58012E746B3C}" type="presParOf" srcId="{6E956494-7211-4D61-9A57-3A6A55472DF0}" destId="{5D198D87-D90B-4544-9DC5-75B502BB7682}" srcOrd="0" destOrd="0" presId="urn:microsoft.com/office/officeart/2005/8/layout/orgChart1"/>
    <dgm:cxn modelId="{10DAC6A9-441B-4E2F-BEAC-83F5C5886924}" type="presParOf" srcId="{6E956494-7211-4D61-9A57-3A6A55472DF0}" destId="{6F8F1768-98BA-41EB-9166-E7045B1A2493}" srcOrd="1" destOrd="0" presId="urn:microsoft.com/office/officeart/2005/8/layout/orgChart1"/>
    <dgm:cxn modelId="{DCEABA05-BF38-4E9C-8CD4-8D594B6413D0}" type="presParOf" srcId="{6F8F1768-98BA-41EB-9166-E7045B1A2493}" destId="{A5AB6732-1209-43CD-8D71-EEF6381246E8}" srcOrd="0" destOrd="0" presId="urn:microsoft.com/office/officeart/2005/8/layout/orgChart1"/>
    <dgm:cxn modelId="{84EBFD11-6AC0-4E81-9FB9-C304D0707DC2}" type="presParOf" srcId="{A5AB6732-1209-43CD-8D71-EEF6381246E8}" destId="{C533F072-D8A9-4800-922C-CA35755703DE}" srcOrd="0" destOrd="0" presId="urn:microsoft.com/office/officeart/2005/8/layout/orgChart1"/>
    <dgm:cxn modelId="{51F8722E-188A-4CD9-BD5F-0D043A030E42}" type="presParOf" srcId="{A5AB6732-1209-43CD-8D71-EEF6381246E8}" destId="{8C0D4184-E024-4694-8F5B-7F437671110E}" srcOrd="1" destOrd="0" presId="urn:microsoft.com/office/officeart/2005/8/layout/orgChart1"/>
    <dgm:cxn modelId="{20C03DE2-0977-4131-89EC-DC327B804084}" type="presParOf" srcId="{6F8F1768-98BA-41EB-9166-E7045B1A2493}" destId="{1E2E88E2-BC24-4C29-91CB-4AF1E1D87BF4}" srcOrd="1" destOrd="0" presId="urn:microsoft.com/office/officeart/2005/8/layout/orgChart1"/>
    <dgm:cxn modelId="{F7CF2D54-184D-4FB4-AC0F-1B829DA550B2}" type="presParOf" srcId="{1E2E88E2-BC24-4C29-91CB-4AF1E1D87BF4}" destId="{D4A3E025-F15B-4FA6-AE0F-58F74637AA76}" srcOrd="0" destOrd="0" presId="urn:microsoft.com/office/officeart/2005/8/layout/orgChart1"/>
    <dgm:cxn modelId="{F04D5878-5CD1-4CC9-BF3E-C8390B77F30D}" type="presParOf" srcId="{1E2E88E2-BC24-4C29-91CB-4AF1E1D87BF4}" destId="{12C1B52B-88EC-48EC-AA69-874D890FBDCE}" srcOrd="1" destOrd="0" presId="urn:microsoft.com/office/officeart/2005/8/layout/orgChart1"/>
    <dgm:cxn modelId="{1051DE05-051C-491C-94B5-21079953FE46}" type="presParOf" srcId="{12C1B52B-88EC-48EC-AA69-874D890FBDCE}" destId="{4213CC52-A559-41C7-8AB5-5F36588476A4}" srcOrd="0" destOrd="0" presId="urn:microsoft.com/office/officeart/2005/8/layout/orgChart1"/>
    <dgm:cxn modelId="{D3E757BC-B8C4-49C4-8ED1-2774A5F2B404}" type="presParOf" srcId="{4213CC52-A559-41C7-8AB5-5F36588476A4}" destId="{A8F7E80E-CDE6-4010-BF5E-8D9C2AD6D6C7}" srcOrd="0" destOrd="0" presId="urn:microsoft.com/office/officeart/2005/8/layout/orgChart1"/>
    <dgm:cxn modelId="{EB7B61E4-4843-4666-93ED-3BD251C3B64A}" type="presParOf" srcId="{4213CC52-A559-41C7-8AB5-5F36588476A4}" destId="{4BFF8BBE-95C3-4D73-BA53-EA7B317235F9}" srcOrd="1" destOrd="0" presId="urn:microsoft.com/office/officeart/2005/8/layout/orgChart1"/>
    <dgm:cxn modelId="{1212F5EB-CDF2-4B59-984D-926AF4565A76}" type="presParOf" srcId="{12C1B52B-88EC-48EC-AA69-874D890FBDCE}" destId="{6EB64FD5-38FB-4384-B582-29F4D44D290E}" srcOrd="1" destOrd="0" presId="urn:microsoft.com/office/officeart/2005/8/layout/orgChart1"/>
    <dgm:cxn modelId="{E72E1334-88C7-45E5-B15E-7D98C37E8EEE}" type="presParOf" srcId="{12C1B52B-88EC-48EC-AA69-874D890FBDCE}" destId="{2ECEAEC5-00CF-4510-AED4-C0E94E7F35D6}" srcOrd="2" destOrd="0" presId="urn:microsoft.com/office/officeart/2005/8/layout/orgChart1"/>
    <dgm:cxn modelId="{AE369C8D-C807-4A07-BD0E-A76EFAC703D0}" type="presParOf" srcId="{6F8F1768-98BA-41EB-9166-E7045B1A2493}" destId="{D3033A97-922A-437C-906D-478E151C7675}" srcOrd="2" destOrd="0" presId="urn:microsoft.com/office/officeart/2005/8/layout/orgChart1"/>
    <dgm:cxn modelId="{E1D870C1-9508-4C63-97E6-1EC8F1280E0E}" type="presParOf" srcId="{6E956494-7211-4D61-9A57-3A6A55472DF0}" destId="{6E6CC9E4-8CC2-4B3C-ABBC-3FAAE6DA7B7A}" srcOrd="2" destOrd="0" presId="urn:microsoft.com/office/officeart/2005/8/layout/orgChart1"/>
    <dgm:cxn modelId="{4A7B7450-CE4F-4444-85D9-3988CB908D62}" type="presParOf" srcId="{6E956494-7211-4D61-9A57-3A6A55472DF0}" destId="{E1AC15C1-2F85-4B08-9367-99826AC19366}" srcOrd="3" destOrd="0" presId="urn:microsoft.com/office/officeart/2005/8/layout/orgChart1"/>
    <dgm:cxn modelId="{BDC97D13-A409-4C2E-9011-E921F0A1CAC5}" type="presParOf" srcId="{E1AC15C1-2F85-4B08-9367-99826AC19366}" destId="{387A8CC7-E6A0-443F-B607-62AA69FDEA67}" srcOrd="0" destOrd="0" presId="urn:microsoft.com/office/officeart/2005/8/layout/orgChart1"/>
    <dgm:cxn modelId="{1FC4FDF5-15DA-4406-8EBA-0E1E50F50410}" type="presParOf" srcId="{387A8CC7-E6A0-443F-B607-62AA69FDEA67}" destId="{DF9CA275-5F45-49CF-8EBA-5333B7876934}" srcOrd="0" destOrd="0" presId="urn:microsoft.com/office/officeart/2005/8/layout/orgChart1"/>
    <dgm:cxn modelId="{546FB0EE-CBBE-4290-BA18-FAA7A709418B}" type="presParOf" srcId="{387A8CC7-E6A0-443F-B607-62AA69FDEA67}" destId="{A60E5431-6D11-4D13-9CAA-A5B8958B8D6B}" srcOrd="1" destOrd="0" presId="urn:microsoft.com/office/officeart/2005/8/layout/orgChart1"/>
    <dgm:cxn modelId="{487388F4-EC3D-43AE-886A-38A99FAE33E5}" type="presParOf" srcId="{E1AC15C1-2F85-4B08-9367-99826AC19366}" destId="{E6D28D69-4529-4DF7-8977-7D15A3BEBC53}" srcOrd="1" destOrd="0" presId="urn:microsoft.com/office/officeart/2005/8/layout/orgChart1"/>
    <dgm:cxn modelId="{1B496FC5-8CE6-4B19-A26B-C2489FF34B94}" type="presParOf" srcId="{E1AC15C1-2F85-4B08-9367-99826AC19366}" destId="{DA12BB5A-9CEF-4180-B078-9591396E6BA9}" srcOrd="2" destOrd="0" presId="urn:microsoft.com/office/officeart/2005/8/layout/orgChart1"/>
    <dgm:cxn modelId="{668A2BCF-824F-41E1-8AAB-42DE43DF1C38}" type="presParOf" srcId="{4BD4ED0C-0F87-45F4-B383-88613FFE8F70}" destId="{5B75F7D0-A93E-431F-83C9-03AD4A2327EF}" srcOrd="2" destOrd="0" presId="urn:microsoft.com/office/officeart/2005/8/layout/orgChart1"/>
    <dgm:cxn modelId="{F9D9C02B-A1F9-4213-A49A-9E557E70D7AA}" type="presParOf" srcId="{21C7D2EA-A62A-4DB5-BD74-CB22B33867AB}" destId="{8E1EACAB-977C-48FF-BCF5-2607EABDF71F}" srcOrd="2" destOrd="0" presId="urn:microsoft.com/office/officeart/2005/8/layout/orgChart1"/>
    <dgm:cxn modelId="{42D1F787-D656-48F4-B73E-B77F164CD7D7}" type="presParOf" srcId="{8E1EACAB-977C-48FF-BCF5-2607EABDF71F}" destId="{FB11085F-D0E5-4970-AD87-34B35CED14E1}" srcOrd="0" destOrd="0" presId="urn:microsoft.com/office/officeart/2005/8/layout/orgChart1"/>
    <dgm:cxn modelId="{87E34F25-FDF5-451B-BBD7-18F2B792FD60}" type="presParOf" srcId="{8E1EACAB-977C-48FF-BCF5-2607EABDF71F}" destId="{76545D19-4D97-4284-A144-9D0EC3AEDA83}" srcOrd="1" destOrd="0" presId="urn:microsoft.com/office/officeart/2005/8/layout/orgChart1"/>
    <dgm:cxn modelId="{722BBEAD-30B9-43DD-8266-54E5C1329363}" type="presParOf" srcId="{76545D19-4D97-4284-A144-9D0EC3AEDA83}" destId="{93581809-B07D-43BC-AF64-B98ABA8A227D}" srcOrd="0" destOrd="0" presId="urn:microsoft.com/office/officeart/2005/8/layout/orgChart1"/>
    <dgm:cxn modelId="{29E1EBFA-436E-4E0B-AF22-242705DC622A}" type="presParOf" srcId="{93581809-B07D-43BC-AF64-B98ABA8A227D}" destId="{226C76E0-C1FF-4AA2-9F99-31C5324D7076}" srcOrd="0" destOrd="0" presId="urn:microsoft.com/office/officeart/2005/8/layout/orgChart1"/>
    <dgm:cxn modelId="{5A918861-EB22-4BC1-925A-2CAA20D9094D}" type="presParOf" srcId="{93581809-B07D-43BC-AF64-B98ABA8A227D}" destId="{33A16A81-7346-4ADB-B09E-73CB90A0425D}" srcOrd="1" destOrd="0" presId="urn:microsoft.com/office/officeart/2005/8/layout/orgChart1"/>
    <dgm:cxn modelId="{CE3BD00E-EE8F-4B36-8909-9321A4FBDA35}" type="presParOf" srcId="{76545D19-4D97-4284-A144-9D0EC3AEDA83}" destId="{E0490EDA-8C7E-4AD1-BA8B-ADEE9DDAB0C9}" srcOrd="1" destOrd="0" presId="urn:microsoft.com/office/officeart/2005/8/layout/orgChart1"/>
    <dgm:cxn modelId="{EE539E74-5BD4-46CD-A918-8406B265DB44}" type="presParOf" srcId="{76545D19-4D97-4284-A144-9D0EC3AEDA83}" destId="{BBFBE9B0-8DAB-4831-9F37-6699FF54BD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7C51CC-AA1F-4BDD-986C-C4B9B7DFC4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53B0CA-DA79-4401-9480-3141D9A146FF}">
      <dgm:prSet custT="1"/>
      <dgm:spPr/>
      <dgm:t>
        <a:bodyPr/>
        <a:lstStyle/>
        <a:p>
          <a:r>
            <a:rPr lang="en-US" sz="1600" dirty="0"/>
            <a:t>Review and prosecute misdemeanor and felony crimes for </a:t>
          </a:r>
          <a:r>
            <a:rPr lang="en-US" sz="1600" i="1" dirty="0"/>
            <a:t>all </a:t>
          </a:r>
          <a:r>
            <a:rPr lang="en-US" sz="1600" dirty="0"/>
            <a:t>municipalities in Lincoln County</a:t>
          </a:r>
        </a:p>
      </dgm:t>
    </dgm:pt>
    <dgm:pt modelId="{D7E11FB0-EC29-41A1-B0BD-A053C9F6C10A}" type="parTrans" cxnId="{CF34327D-1DD6-4C4E-953F-A7AE42B79D50}">
      <dgm:prSet/>
      <dgm:spPr/>
      <dgm:t>
        <a:bodyPr/>
        <a:lstStyle/>
        <a:p>
          <a:endParaRPr lang="en-US"/>
        </a:p>
      </dgm:t>
    </dgm:pt>
    <dgm:pt modelId="{EA05DC52-837E-429E-8254-8A9B64D8F097}" type="sibTrans" cxnId="{CF34327D-1DD6-4C4E-953F-A7AE42B79D50}">
      <dgm:prSet/>
      <dgm:spPr/>
      <dgm:t>
        <a:bodyPr/>
        <a:lstStyle/>
        <a:p>
          <a:endParaRPr lang="en-US"/>
        </a:p>
      </dgm:t>
    </dgm:pt>
    <dgm:pt modelId="{156A0F62-3831-48E5-BA62-BC0946D04A71}">
      <dgm:prSet custT="1"/>
      <dgm:spPr/>
      <dgm:t>
        <a:bodyPr/>
        <a:lstStyle/>
        <a:p>
          <a:r>
            <a:rPr lang="en-US" sz="1400"/>
            <a:t>Lincoln County Sheriff’s Office</a:t>
          </a:r>
          <a:endParaRPr lang="en-US" sz="1400" dirty="0"/>
        </a:p>
      </dgm:t>
    </dgm:pt>
    <dgm:pt modelId="{44B53FAC-EFD7-4052-BA74-5B8AECF25244}" type="parTrans" cxnId="{34F6AC12-5A40-4BA1-B384-E7FD3B739615}">
      <dgm:prSet/>
      <dgm:spPr/>
      <dgm:t>
        <a:bodyPr/>
        <a:lstStyle/>
        <a:p>
          <a:endParaRPr lang="en-US"/>
        </a:p>
      </dgm:t>
    </dgm:pt>
    <dgm:pt modelId="{CCC7E647-030D-4606-93D9-A1A8BB8E6D57}" type="sibTrans" cxnId="{34F6AC12-5A40-4BA1-B384-E7FD3B739615}">
      <dgm:prSet/>
      <dgm:spPr/>
      <dgm:t>
        <a:bodyPr/>
        <a:lstStyle/>
        <a:p>
          <a:endParaRPr lang="en-US"/>
        </a:p>
      </dgm:t>
    </dgm:pt>
    <dgm:pt modelId="{45B08867-8F94-4042-B9F6-9CE9D04E2C4D}">
      <dgm:prSet custT="1"/>
      <dgm:spPr/>
      <dgm:t>
        <a:bodyPr/>
        <a:lstStyle/>
        <a:p>
          <a:r>
            <a:rPr lang="en-US" sz="1400"/>
            <a:t>Newport Police Department</a:t>
          </a:r>
          <a:endParaRPr lang="en-US" sz="1400" dirty="0"/>
        </a:p>
      </dgm:t>
    </dgm:pt>
    <dgm:pt modelId="{9CB3D1BE-6238-4973-BC3E-03F10EF10E14}" type="parTrans" cxnId="{6C7A3608-7A3C-4FBD-9836-6513B5399DEB}">
      <dgm:prSet/>
      <dgm:spPr/>
      <dgm:t>
        <a:bodyPr/>
        <a:lstStyle/>
        <a:p>
          <a:endParaRPr lang="en-US"/>
        </a:p>
      </dgm:t>
    </dgm:pt>
    <dgm:pt modelId="{530C19D8-635D-4A9D-862E-11FF86B8720B}" type="sibTrans" cxnId="{6C7A3608-7A3C-4FBD-9836-6513B5399DEB}">
      <dgm:prSet/>
      <dgm:spPr/>
      <dgm:t>
        <a:bodyPr/>
        <a:lstStyle/>
        <a:p>
          <a:endParaRPr lang="en-US"/>
        </a:p>
      </dgm:t>
    </dgm:pt>
    <dgm:pt modelId="{9A63BB79-C227-4E40-89B8-AEF07B6BEF9A}">
      <dgm:prSet custT="1"/>
      <dgm:spPr/>
      <dgm:t>
        <a:bodyPr/>
        <a:lstStyle/>
        <a:p>
          <a:r>
            <a:rPr lang="en-US" sz="1400" dirty="0"/>
            <a:t>Lincoln City Police Department</a:t>
          </a:r>
        </a:p>
      </dgm:t>
    </dgm:pt>
    <dgm:pt modelId="{B5B65984-A776-49B3-BF96-31FC410AABB0}" type="parTrans" cxnId="{0182A59B-F08C-42B9-B7BA-708484B31DB7}">
      <dgm:prSet/>
      <dgm:spPr/>
      <dgm:t>
        <a:bodyPr/>
        <a:lstStyle/>
        <a:p>
          <a:endParaRPr lang="en-US"/>
        </a:p>
      </dgm:t>
    </dgm:pt>
    <dgm:pt modelId="{341093FC-A782-449A-B9FF-F961FD1868DA}" type="sibTrans" cxnId="{0182A59B-F08C-42B9-B7BA-708484B31DB7}">
      <dgm:prSet/>
      <dgm:spPr/>
      <dgm:t>
        <a:bodyPr/>
        <a:lstStyle/>
        <a:p>
          <a:endParaRPr lang="en-US"/>
        </a:p>
      </dgm:t>
    </dgm:pt>
    <dgm:pt modelId="{7CD2299D-4D62-40EF-9B32-018E8428AE59}">
      <dgm:prSet custT="1"/>
      <dgm:spPr/>
      <dgm:t>
        <a:bodyPr/>
        <a:lstStyle/>
        <a:p>
          <a:r>
            <a:rPr lang="en-US" sz="1400" dirty="0"/>
            <a:t>Toledo Police Department</a:t>
          </a:r>
        </a:p>
      </dgm:t>
    </dgm:pt>
    <dgm:pt modelId="{960D377A-60B0-474C-9E9A-477CDA3C6A90}" type="parTrans" cxnId="{F4BB34B4-D547-4915-BC68-8B75730B44D0}">
      <dgm:prSet/>
      <dgm:spPr/>
      <dgm:t>
        <a:bodyPr/>
        <a:lstStyle/>
        <a:p>
          <a:endParaRPr lang="en-US"/>
        </a:p>
      </dgm:t>
    </dgm:pt>
    <dgm:pt modelId="{FDC30D69-4FCC-4DC4-BBFE-CF0137AD78DC}" type="sibTrans" cxnId="{F4BB34B4-D547-4915-BC68-8B75730B44D0}">
      <dgm:prSet/>
      <dgm:spPr/>
      <dgm:t>
        <a:bodyPr/>
        <a:lstStyle/>
        <a:p>
          <a:endParaRPr lang="en-US"/>
        </a:p>
      </dgm:t>
    </dgm:pt>
    <dgm:pt modelId="{3F237763-76D6-4C89-931A-2408EC109363}">
      <dgm:prSet custT="1"/>
      <dgm:spPr/>
      <dgm:t>
        <a:bodyPr/>
        <a:lstStyle/>
        <a:p>
          <a:r>
            <a:rPr lang="en-US" sz="1600" dirty="0"/>
            <a:t>Participate in specialty court programs</a:t>
          </a:r>
        </a:p>
      </dgm:t>
    </dgm:pt>
    <dgm:pt modelId="{0B20AB73-3C96-4CFA-AC13-D5597CE79CCF}" type="parTrans" cxnId="{83AC4CF3-D7C3-431D-A5E2-390A3D01ACC9}">
      <dgm:prSet/>
      <dgm:spPr/>
      <dgm:t>
        <a:bodyPr/>
        <a:lstStyle/>
        <a:p>
          <a:endParaRPr lang="en-US"/>
        </a:p>
      </dgm:t>
    </dgm:pt>
    <dgm:pt modelId="{01CACD4E-D591-47AD-A8CB-190F77E4B106}" type="sibTrans" cxnId="{83AC4CF3-D7C3-431D-A5E2-390A3D01ACC9}">
      <dgm:prSet/>
      <dgm:spPr/>
      <dgm:t>
        <a:bodyPr/>
        <a:lstStyle/>
        <a:p>
          <a:endParaRPr lang="en-US"/>
        </a:p>
      </dgm:t>
    </dgm:pt>
    <dgm:pt modelId="{183BF32F-4F49-47D6-BC3C-5036DE56F004}">
      <dgm:prSet custT="1"/>
      <dgm:spPr/>
      <dgm:t>
        <a:bodyPr/>
        <a:lstStyle/>
        <a:p>
          <a:r>
            <a:rPr lang="en-US" sz="1400" dirty="0"/>
            <a:t>Drug / Hope court</a:t>
          </a:r>
        </a:p>
      </dgm:t>
    </dgm:pt>
    <dgm:pt modelId="{F8E31214-8026-4E85-96BB-1A8528E4B776}" type="parTrans" cxnId="{D105D3F2-84CA-44DF-A478-373914150580}">
      <dgm:prSet/>
      <dgm:spPr/>
      <dgm:t>
        <a:bodyPr/>
        <a:lstStyle/>
        <a:p>
          <a:endParaRPr lang="en-US"/>
        </a:p>
      </dgm:t>
    </dgm:pt>
    <dgm:pt modelId="{C0B2474E-30EC-42A9-9063-ED6F729A606E}" type="sibTrans" cxnId="{D105D3F2-84CA-44DF-A478-373914150580}">
      <dgm:prSet/>
      <dgm:spPr/>
      <dgm:t>
        <a:bodyPr/>
        <a:lstStyle/>
        <a:p>
          <a:endParaRPr lang="en-US"/>
        </a:p>
      </dgm:t>
    </dgm:pt>
    <dgm:pt modelId="{082F9667-575F-4BC3-AA79-001461A58F54}">
      <dgm:prSet custT="1"/>
      <dgm:spPr/>
      <dgm:t>
        <a:bodyPr/>
        <a:lstStyle/>
        <a:p>
          <a:r>
            <a:rPr lang="en-US" sz="1400"/>
            <a:t>Mental health and wellness court</a:t>
          </a:r>
          <a:endParaRPr lang="en-US" sz="1400" dirty="0"/>
        </a:p>
      </dgm:t>
    </dgm:pt>
    <dgm:pt modelId="{80874467-9113-481E-BC73-DFCE1A3D324E}" type="parTrans" cxnId="{B36955DC-A48E-4874-9ABE-02BF97C2B236}">
      <dgm:prSet/>
      <dgm:spPr/>
      <dgm:t>
        <a:bodyPr/>
        <a:lstStyle/>
        <a:p>
          <a:endParaRPr lang="en-US"/>
        </a:p>
      </dgm:t>
    </dgm:pt>
    <dgm:pt modelId="{3FD5E776-CE29-4471-9654-510111FC0791}" type="sibTrans" cxnId="{B36955DC-A48E-4874-9ABE-02BF97C2B236}">
      <dgm:prSet/>
      <dgm:spPr/>
      <dgm:t>
        <a:bodyPr/>
        <a:lstStyle/>
        <a:p>
          <a:endParaRPr lang="en-US"/>
        </a:p>
      </dgm:t>
    </dgm:pt>
    <dgm:pt modelId="{D247C17C-BCB7-47FD-A884-484FF93775B5}">
      <dgm:prSet custT="1"/>
      <dgm:spPr/>
      <dgm:t>
        <a:bodyPr/>
        <a:lstStyle/>
        <a:p>
          <a:r>
            <a:rPr lang="en-US" sz="1400"/>
            <a:t>Family support court</a:t>
          </a:r>
          <a:endParaRPr lang="en-US" sz="1400" dirty="0"/>
        </a:p>
      </dgm:t>
    </dgm:pt>
    <dgm:pt modelId="{BE9A7052-E66C-4CE9-867B-E31D321A7CFA}" type="parTrans" cxnId="{D67E57D4-E8D5-4955-BFC9-9C272CC8544B}">
      <dgm:prSet/>
      <dgm:spPr/>
      <dgm:t>
        <a:bodyPr/>
        <a:lstStyle/>
        <a:p>
          <a:endParaRPr lang="en-US"/>
        </a:p>
      </dgm:t>
    </dgm:pt>
    <dgm:pt modelId="{1B876635-2BFC-4F9A-9C3E-65D36100164A}" type="sibTrans" cxnId="{D67E57D4-E8D5-4955-BFC9-9C272CC8544B}">
      <dgm:prSet/>
      <dgm:spPr/>
      <dgm:t>
        <a:bodyPr/>
        <a:lstStyle/>
        <a:p>
          <a:endParaRPr lang="en-US"/>
        </a:p>
      </dgm:t>
    </dgm:pt>
    <dgm:pt modelId="{2A274FF0-00B1-4031-8440-7D24F06D1AAC}">
      <dgm:prSet custT="1"/>
      <dgm:spPr/>
      <dgm:t>
        <a:bodyPr/>
        <a:lstStyle/>
        <a:p>
          <a:r>
            <a:rPr lang="en-US" sz="1400"/>
            <a:t>Domestic violence court</a:t>
          </a:r>
          <a:endParaRPr lang="en-US" sz="1400" dirty="0"/>
        </a:p>
      </dgm:t>
    </dgm:pt>
    <dgm:pt modelId="{8D38ABF7-2D5D-4432-BA6D-0E0C4A5F7297}" type="parTrans" cxnId="{6B62B5E8-F6D6-43E9-9A3B-2387D74FCA7E}">
      <dgm:prSet/>
      <dgm:spPr/>
      <dgm:t>
        <a:bodyPr/>
        <a:lstStyle/>
        <a:p>
          <a:endParaRPr lang="en-US"/>
        </a:p>
      </dgm:t>
    </dgm:pt>
    <dgm:pt modelId="{285D3D63-3F3C-491E-B228-59A5512862F9}" type="sibTrans" cxnId="{6B62B5E8-F6D6-43E9-9A3B-2387D74FCA7E}">
      <dgm:prSet/>
      <dgm:spPr/>
      <dgm:t>
        <a:bodyPr/>
        <a:lstStyle/>
        <a:p>
          <a:endParaRPr lang="en-US"/>
        </a:p>
      </dgm:t>
    </dgm:pt>
    <dgm:pt modelId="{D2EB92C2-FE54-4574-B694-9D791705CE85}">
      <dgm:prSet custT="1"/>
      <dgm:spPr/>
      <dgm:t>
        <a:bodyPr/>
        <a:lstStyle/>
        <a:p>
          <a:r>
            <a:rPr lang="en-US" sz="1600" dirty="0"/>
            <a:t>Represent the state at parole board hearings and psychiatric review board hearings</a:t>
          </a:r>
        </a:p>
      </dgm:t>
    </dgm:pt>
    <dgm:pt modelId="{6EE3862E-D059-4414-B40D-54A0A08FF9F8}" type="parTrans" cxnId="{09A6D877-0924-4B64-B2C4-6EE72EABF60B}">
      <dgm:prSet/>
      <dgm:spPr/>
      <dgm:t>
        <a:bodyPr/>
        <a:lstStyle/>
        <a:p>
          <a:endParaRPr lang="en-US"/>
        </a:p>
      </dgm:t>
    </dgm:pt>
    <dgm:pt modelId="{4AE2C217-A0AD-432F-9DB3-BAD7B7743E45}" type="sibTrans" cxnId="{09A6D877-0924-4B64-B2C4-6EE72EABF60B}">
      <dgm:prSet/>
      <dgm:spPr/>
      <dgm:t>
        <a:bodyPr/>
        <a:lstStyle/>
        <a:p>
          <a:endParaRPr lang="en-US"/>
        </a:p>
      </dgm:t>
    </dgm:pt>
    <dgm:pt modelId="{FEFE3281-0DFB-46B1-9E69-0F3E02CFBF67}">
      <dgm:prSet custT="1"/>
      <dgm:spPr/>
      <dgm:t>
        <a:bodyPr/>
        <a:lstStyle/>
        <a:p>
          <a:r>
            <a:rPr lang="en-US" sz="1600"/>
            <a:t>Expungements / SB 819 / Clemency</a:t>
          </a:r>
          <a:endParaRPr lang="en-US" sz="1600" dirty="0"/>
        </a:p>
      </dgm:t>
    </dgm:pt>
    <dgm:pt modelId="{28B821CE-7455-4BB7-8737-A028F01C6318}" type="parTrans" cxnId="{31BFC44C-7E80-4627-B069-173A92481EBA}">
      <dgm:prSet/>
      <dgm:spPr/>
      <dgm:t>
        <a:bodyPr/>
        <a:lstStyle/>
        <a:p>
          <a:endParaRPr lang="en-US"/>
        </a:p>
      </dgm:t>
    </dgm:pt>
    <dgm:pt modelId="{79FD5A83-EE05-4FA3-9660-E885BD5FDA01}" type="sibTrans" cxnId="{31BFC44C-7E80-4627-B069-173A92481EBA}">
      <dgm:prSet/>
      <dgm:spPr/>
      <dgm:t>
        <a:bodyPr/>
        <a:lstStyle/>
        <a:p>
          <a:endParaRPr lang="en-US"/>
        </a:p>
      </dgm:t>
    </dgm:pt>
    <dgm:pt modelId="{FC7AA5E5-E900-4135-9065-F66A2490D28E}">
      <dgm:prSet custT="1"/>
      <dgm:spPr/>
      <dgm:t>
        <a:bodyPr/>
        <a:lstStyle/>
        <a:p>
          <a:r>
            <a:rPr lang="en-US" sz="1600" dirty="0"/>
            <a:t>Establish and oversee statutorily required multidisciplinary teams (MDTs)</a:t>
          </a:r>
        </a:p>
      </dgm:t>
    </dgm:pt>
    <dgm:pt modelId="{1206D0C1-AD7F-4CC9-B6A8-8EF5E160DB75}" type="parTrans" cxnId="{1812019B-B196-46E9-99ED-0AD435756177}">
      <dgm:prSet/>
      <dgm:spPr/>
      <dgm:t>
        <a:bodyPr/>
        <a:lstStyle/>
        <a:p>
          <a:endParaRPr lang="en-US"/>
        </a:p>
      </dgm:t>
    </dgm:pt>
    <dgm:pt modelId="{ACE3E187-1DB9-48BB-9FCB-5E35FF430CFB}" type="sibTrans" cxnId="{1812019B-B196-46E9-99ED-0AD435756177}">
      <dgm:prSet/>
      <dgm:spPr/>
      <dgm:t>
        <a:bodyPr/>
        <a:lstStyle/>
        <a:p>
          <a:endParaRPr lang="en-US"/>
        </a:p>
      </dgm:t>
    </dgm:pt>
    <dgm:pt modelId="{D77BD911-90E8-4326-9E70-F7AA2FED7783}">
      <dgm:prSet custT="1"/>
      <dgm:spPr/>
      <dgm:t>
        <a:bodyPr/>
        <a:lstStyle/>
        <a:p>
          <a:r>
            <a:rPr lang="en-US" sz="1400" dirty="0"/>
            <a:t>Child Abuse</a:t>
          </a:r>
        </a:p>
      </dgm:t>
    </dgm:pt>
    <dgm:pt modelId="{9A318E91-C8D0-4523-AAA5-55CF1E75F87F}" type="parTrans" cxnId="{4A1FD580-E250-4AA8-86D3-53006133C956}">
      <dgm:prSet/>
      <dgm:spPr/>
      <dgm:t>
        <a:bodyPr/>
        <a:lstStyle/>
        <a:p>
          <a:endParaRPr lang="en-US"/>
        </a:p>
      </dgm:t>
    </dgm:pt>
    <dgm:pt modelId="{B77DF726-B093-4FAF-832A-B62F8137A0D7}" type="sibTrans" cxnId="{4A1FD580-E250-4AA8-86D3-53006133C956}">
      <dgm:prSet/>
      <dgm:spPr/>
      <dgm:t>
        <a:bodyPr/>
        <a:lstStyle/>
        <a:p>
          <a:endParaRPr lang="en-US"/>
        </a:p>
      </dgm:t>
    </dgm:pt>
    <dgm:pt modelId="{52BF31CE-996C-4E9C-A03B-9F9308CF9F5B}">
      <dgm:prSet custT="1"/>
      <dgm:spPr/>
      <dgm:t>
        <a:bodyPr/>
        <a:lstStyle/>
        <a:p>
          <a:r>
            <a:rPr lang="en-US" sz="1400"/>
            <a:t>Elder Abuse</a:t>
          </a:r>
          <a:endParaRPr lang="en-US" sz="1400" dirty="0"/>
        </a:p>
      </dgm:t>
    </dgm:pt>
    <dgm:pt modelId="{A8B05B68-BF1C-401B-A26B-8DF10CB6403E}" type="parTrans" cxnId="{DC1ACC9B-4808-45D8-9915-3C57B7F96573}">
      <dgm:prSet/>
      <dgm:spPr/>
      <dgm:t>
        <a:bodyPr/>
        <a:lstStyle/>
        <a:p>
          <a:endParaRPr lang="en-US"/>
        </a:p>
      </dgm:t>
    </dgm:pt>
    <dgm:pt modelId="{BA016D19-25AA-41DF-8007-031BD4792DFD}" type="sibTrans" cxnId="{DC1ACC9B-4808-45D8-9915-3C57B7F96573}">
      <dgm:prSet/>
      <dgm:spPr/>
      <dgm:t>
        <a:bodyPr/>
        <a:lstStyle/>
        <a:p>
          <a:endParaRPr lang="en-US"/>
        </a:p>
      </dgm:t>
    </dgm:pt>
    <dgm:pt modelId="{F15C9BFE-D5E6-493E-9BFB-BD8DE3139D6A}">
      <dgm:prSet custT="1"/>
      <dgm:spPr/>
      <dgm:t>
        <a:bodyPr/>
        <a:lstStyle/>
        <a:p>
          <a:r>
            <a:rPr lang="en-US" sz="1400"/>
            <a:t>Sexual Assault </a:t>
          </a:r>
          <a:endParaRPr lang="en-US" sz="1400" dirty="0"/>
        </a:p>
      </dgm:t>
    </dgm:pt>
    <dgm:pt modelId="{A796F278-217E-44DE-B02A-029B040D2B98}" type="parTrans" cxnId="{ABA3403D-C914-4A3A-9FEF-3C3976A9A0BC}">
      <dgm:prSet/>
      <dgm:spPr/>
      <dgm:t>
        <a:bodyPr/>
        <a:lstStyle/>
        <a:p>
          <a:endParaRPr lang="en-US"/>
        </a:p>
      </dgm:t>
    </dgm:pt>
    <dgm:pt modelId="{88C9D934-7D3C-418C-B609-004FCF1B9154}" type="sibTrans" cxnId="{ABA3403D-C914-4A3A-9FEF-3C3976A9A0BC}">
      <dgm:prSet/>
      <dgm:spPr/>
      <dgm:t>
        <a:bodyPr/>
        <a:lstStyle/>
        <a:p>
          <a:endParaRPr lang="en-US"/>
        </a:p>
      </dgm:t>
    </dgm:pt>
    <dgm:pt modelId="{5D998931-54AB-4829-A8C3-0D40C6CCAF61}">
      <dgm:prSet custT="1"/>
      <dgm:spPr/>
      <dgm:t>
        <a:bodyPr/>
        <a:lstStyle/>
        <a:p>
          <a:r>
            <a:rPr lang="en-US" sz="1400"/>
            <a:t>Human Trafficking </a:t>
          </a:r>
          <a:endParaRPr lang="en-US" sz="1400" dirty="0"/>
        </a:p>
      </dgm:t>
    </dgm:pt>
    <dgm:pt modelId="{C78C00B5-DE13-4F2F-AA3E-BE4103E46D8A}" type="parTrans" cxnId="{40AD2DCA-07EC-4127-A6F3-4FBFF68E3263}">
      <dgm:prSet/>
      <dgm:spPr/>
      <dgm:t>
        <a:bodyPr/>
        <a:lstStyle/>
        <a:p>
          <a:endParaRPr lang="en-US"/>
        </a:p>
      </dgm:t>
    </dgm:pt>
    <dgm:pt modelId="{E371A589-2515-4D8A-9CCF-E7D2CBFE76F4}" type="sibTrans" cxnId="{40AD2DCA-07EC-4127-A6F3-4FBFF68E3263}">
      <dgm:prSet/>
      <dgm:spPr/>
      <dgm:t>
        <a:bodyPr/>
        <a:lstStyle/>
        <a:p>
          <a:endParaRPr lang="en-US"/>
        </a:p>
      </dgm:t>
    </dgm:pt>
    <dgm:pt modelId="{960961EC-D13D-4AC7-8E6F-EDCECE102787}">
      <dgm:prSet custT="1"/>
      <dgm:spPr/>
      <dgm:t>
        <a:bodyPr/>
        <a:lstStyle/>
        <a:p>
          <a:r>
            <a:rPr lang="en-US" sz="1400"/>
            <a:t>Domestic violence </a:t>
          </a:r>
          <a:endParaRPr lang="en-US" sz="1400" dirty="0"/>
        </a:p>
      </dgm:t>
    </dgm:pt>
    <dgm:pt modelId="{CAE26F51-D17B-4F09-8A78-8ECE31D2B764}" type="parTrans" cxnId="{72B52191-BBC1-4A15-B22A-E1686EE45ECA}">
      <dgm:prSet/>
      <dgm:spPr/>
      <dgm:t>
        <a:bodyPr/>
        <a:lstStyle/>
        <a:p>
          <a:endParaRPr lang="en-US"/>
        </a:p>
      </dgm:t>
    </dgm:pt>
    <dgm:pt modelId="{450884EE-997F-4347-96A4-B2EA47AAE430}" type="sibTrans" cxnId="{72B52191-BBC1-4A15-B22A-E1686EE45ECA}">
      <dgm:prSet/>
      <dgm:spPr/>
      <dgm:t>
        <a:bodyPr/>
        <a:lstStyle/>
        <a:p>
          <a:endParaRPr lang="en-US"/>
        </a:p>
      </dgm:t>
    </dgm:pt>
    <dgm:pt modelId="{371835E9-5AFC-4BFE-8D52-06C84AFD5D25}">
      <dgm:prSet custT="1"/>
      <dgm:spPr/>
      <dgm:t>
        <a:bodyPr/>
        <a:lstStyle/>
        <a:p>
          <a:r>
            <a:rPr lang="en-US" sz="1400" dirty="0"/>
            <a:t>Oregon State Police</a:t>
          </a:r>
        </a:p>
      </dgm:t>
    </dgm:pt>
    <dgm:pt modelId="{CD96C36F-6A2D-4665-B943-0B4A67800EFA}" type="parTrans" cxnId="{BB6052B1-E02D-4024-B09C-55741EB471C7}">
      <dgm:prSet/>
      <dgm:spPr/>
      <dgm:t>
        <a:bodyPr/>
        <a:lstStyle/>
        <a:p>
          <a:endParaRPr lang="en-US"/>
        </a:p>
      </dgm:t>
    </dgm:pt>
    <dgm:pt modelId="{B79D7879-A281-4EE2-B470-C20523507C56}" type="sibTrans" cxnId="{BB6052B1-E02D-4024-B09C-55741EB471C7}">
      <dgm:prSet/>
      <dgm:spPr/>
      <dgm:t>
        <a:bodyPr/>
        <a:lstStyle/>
        <a:p>
          <a:endParaRPr lang="en-US"/>
        </a:p>
      </dgm:t>
    </dgm:pt>
    <dgm:pt modelId="{48F888B5-2CB8-4CF6-A707-10B2D002EE41}">
      <dgm:prSet custT="1"/>
      <dgm:spPr/>
      <dgm:t>
        <a:bodyPr/>
        <a:lstStyle/>
        <a:p>
          <a:endParaRPr lang="en-US" sz="1400" dirty="0"/>
        </a:p>
      </dgm:t>
    </dgm:pt>
    <dgm:pt modelId="{0DCBBFA8-B2DC-432E-9781-14E3FF13E73C}" type="parTrans" cxnId="{A992575B-28FD-42C5-A3ED-A90BC60658BB}">
      <dgm:prSet/>
      <dgm:spPr/>
      <dgm:t>
        <a:bodyPr/>
        <a:lstStyle/>
        <a:p>
          <a:endParaRPr lang="en-US"/>
        </a:p>
      </dgm:t>
    </dgm:pt>
    <dgm:pt modelId="{E283DDDC-1B15-4281-9E44-BDF8EC83281A}" type="sibTrans" cxnId="{A992575B-28FD-42C5-A3ED-A90BC60658BB}">
      <dgm:prSet/>
      <dgm:spPr/>
      <dgm:t>
        <a:bodyPr/>
        <a:lstStyle/>
        <a:p>
          <a:endParaRPr lang="en-US"/>
        </a:p>
      </dgm:t>
    </dgm:pt>
    <dgm:pt modelId="{45A26E34-A1B6-4BC9-ABCC-23BF63005223}">
      <dgm:prSet custT="1"/>
      <dgm:spPr/>
      <dgm:t>
        <a:bodyPr/>
        <a:lstStyle/>
        <a:p>
          <a:endParaRPr lang="en-US" sz="1400" dirty="0"/>
        </a:p>
      </dgm:t>
    </dgm:pt>
    <dgm:pt modelId="{6B87AED4-1B24-4D82-8A3D-C9A5A3AB2397}" type="parTrans" cxnId="{F4BC16ED-565E-4EF0-BAE1-AB6578BD00AB}">
      <dgm:prSet/>
      <dgm:spPr/>
      <dgm:t>
        <a:bodyPr/>
        <a:lstStyle/>
        <a:p>
          <a:endParaRPr lang="en-US"/>
        </a:p>
      </dgm:t>
    </dgm:pt>
    <dgm:pt modelId="{AB9827C6-B1E5-4D48-A82F-06A5212625BB}" type="sibTrans" cxnId="{F4BC16ED-565E-4EF0-BAE1-AB6578BD00AB}">
      <dgm:prSet/>
      <dgm:spPr/>
      <dgm:t>
        <a:bodyPr/>
        <a:lstStyle/>
        <a:p>
          <a:endParaRPr lang="en-US"/>
        </a:p>
      </dgm:t>
    </dgm:pt>
    <dgm:pt modelId="{138B33DD-55FF-460F-AB81-27A02D139F1A}">
      <dgm:prSet custT="1"/>
      <dgm:spPr/>
      <dgm:t>
        <a:bodyPr/>
        <a:lstStyle/>
        <a:p>
          <a:endParaRPr lang="en-US" sz="1400" dirty="0"/>
        </a:p>
      </dgm:t>
    </dgm:pt>
    <dgm:pt modelId="{054E5D4D-296A-4667-A5A8-DBFDCD71E671}" type="parTrans" cxnId="{55D99293-45DA-4751-AAA1-7EA47797FC37}">
      <dgm:prSet/>
      <dgm:spPr/>
      <dgm:t>
        <a:bodyPr/>
        <a:lstStyle/>
        <a:p>
          <a:endParaRPr lang="en-US"/>
        </a:p>
      </dgm:t>
    </dgm:pt>
    <dgm:pt modelId="{52FDCEF8-64C4-4B7C-9393-3260709263D6}" type="sibTrans" cxnId="{55D99293-45DA-4751-AAA1-7EA47797FC37}">
      <dgm:prSet/>
      <dgm:spPr/>
      <dgm:t>
        <a:bodyPr/>
        <a:lstStyle/>
        <a:p>
          <a:endParaRPr lang="en-US"/>
        </a:p>
      </dgm:t>
    </dgm:pt>
    <dgm:pt modelId="{2A110AC4-E899-422E-8DE5-1AE90134E142}">
      <dgm:prSet custT="1"/>
      <dgm:spPr/>
      <dgm:t>
        <a:bodyPr/>
        <a:lstStyle/>
        <a:p>
          <a:endParaRPr lang="en-US" sz="1400" dirty="0"/>
        </a:p>
      </dgm:t>
    </dgm:pt>
    <dgm:pt modelId="{840C7893-CB95-43F8-BC9F-D5FEF9740B99}" type="parTrans" cxnId="{3DE93262-2739-4FF9-B1FF-337BC147F0CC}">
      <dgm:prSet/>
      <dgm:spPr/>
      <dgm:t>
        <a:bodyPr/>
        <a:lstStyle/>
        <a:p>
          <a:endParaRPr lang="en-US"/>
        </a:p>
      </dgm:t>
    </dgm:pt>
    <dgm:pt modelId="{3F14DE3B-E7D6-4B8D-B54E-5F17734CFBFD}" type="sibTrans" cxnId="{3DE93262-2739-4FF9-B1FF-337BC147F0CC}">
      <dgm:prSet/>
      <dgm:spPr/>
      <dgm:t>
        <a:bodyPr/>
        <a:lstStyle/>
        <a:p>
          <a:endParaRPr lang="en-US"/>
        </a:p>
      </dgm:t>
    </dgm:pt>
    <dgm:pt modelId="{19E7B413-47A3-499F-A0B0-8E02659159EB}" type="pres">
      <dgm:prSet presAssocID="{B07C51CC-AA1F-4BDD-986C-C4B9B7DFC44F}" presName="linear" presStyleCnt="0">
        <dgm:presLayoutVars>
          <dgm:animLvl val="lvl"/>
          <dgm:resizeHandles val="exact"/>
        </dgm:presLayoutVars>
      </dgm:prSet>
      <dgm:spPr/>
    </dgm:pt>
    <dgm:pt modelId="{38C6EDD7-7287-403B-BC05-FF8B5E2611C0}" type="pres">
      <dgm:prSet presAssocID="{1F53B0CA-DA79-4401-9480-3141D9A146FF}" presName="parentText" presStyleLbl="node1" presStyleIdx="0" presStyleCnt="5" custScaleY="126718">
        <dgm:presLayoutVars>
          <dgm:chMax val="0"/>
          <dgm:bulletEnabled val="1"/>
        </dgm:presLayoutVars>
      </dgm:prSet>
      <dgm:spPr/>
    </dgm:pt>
    <dgm:pt modelId="{8A8DFB62-0CB5-4518-B92A-D6058F803148}" type="pres">
      <dgm:prSet presAssocID="{1F53B0CA-DA79-4401-9480-3141D9A146FF}" presName="childText" presStyleLbl="revTx" presStyleIdx="0" presStyleCnt="3">
        <dgm:presLayoutVars>
          <dgm:bulletEnabled val="1"/>
        </dgm:presLayoutVars>
      </dgm:prSet>
      <dgm:spPr/>
    </dgm:pt>
    <dgm:pt modelId="{48C05C33-CFCC-44B6-959D-37AB99A65DE5}" type="pres">
      <dgm:prSet presAssocID="{3F237763-76D6-4C89-931A-2408EC109363}" presName="parentText" presStyleLbl="node1" presStyleIdx="1" presStyleCnt="5" custLinFactNeighborY="39014">
        <dgm:presLayoutVars>
          <dgm:chMax val="0"/>
          <dgm:bulletEnabled val="1"/>
        </dgm:presLayoutVars>
      </dgm:prSet>
      <dgm:spPr/>
    </dgm:pt>
    <dgm:pt modelId="{58EEFB45-8635-4BE8-AFD9-F276E246E8AF}" type="pres">
      <dgm:prSet presAssocID="{3F237763-76D6-4C89-931A-2408EC109363}" presName="childText" presStyleLbl="revTx" presStyleIdx="1" presStyleCnt="3" custLinFactNeighborY="-22729">
        <dgm:presLayoutVars>
          <dgm:bulletEnabled val="1"/>
        </dgm:presLayoutVars>
      </dgm:prSet>
      <dgm:spPr/>
    </dgm:pt>
    <dgm:pt modelId="{588D075A-FCF2-4B0D-BD91-D0C65EA37A69}" type="pres">
      <dgm:prSet presAssocID="{D2EB92C2-FE54-4574-B694-9D791705CE85}" presName="parentText" presStyleLbl="node1" presStyleIdx="2" presStyleCnt="5" custLinFactY="77086" custLinFactNeighborY="100000">
        <dgm:presLayoutVars>
          <dgm:chMax val="0"/>
          <dgm:bulletEnabled val="1"/>
        </dgm:presLayoutVars>
      </dgm:prSet>
      <dgm:spPr/>
    </dgm:pt>
    <dgm:pt modelId="{AF140C3D-CF05-483C-B699-AF840E858280}" type="pres">
      <dgm:prSet presAssocID="{4AE2C217-A0AD-432F-9DB3-BAD7B7743E45}" presName="spacer" presStyleCnt="0"/>
      <dgm:spPr/>
    </dgm:pt>
    <dgm:pt modelId="{A90D28EF-93CD-4310-8C22-51A6A6FA9511}" type="pres">
      <dgm:prSet presAssocID="{FEFE3281-0DFB-46B1-9E69-0F3E02CFBF67}" presName="parentText" presStyleLbl="node1" presStyleIdx="3" presStyleCnt="5" custLinFactY="91206" custLinFactNeighborY="100000">
        <dgm:presLayoutVars>
          <dgm:chMax val="0"/>
          <dgm:bulletEnabled val="1"/>
        </dgm:presLayoutVars>
      </dgm:prSet>
      <dgm:spPr/>
    </dgm:pt>
    <dgm:pt modelId="{A8B95A9D-20B4-4B71-9404-59A8895A2161}" type="pres">
      <dgm:prSet presAssocID="{79FD5A83-EE05-4FA3-9660-E885BD5FDA01}" presName="spacer" presStyleCnt="0"/>
      <dgm:spPr/>
    </dgm:pt>
    <dgm:pt modelId="{EF632192-1B51-4C2E-BBFA-01C367BE2374}" type="pres">
      <dgm:prSet presAssocID="{FC7AA5E5-E900-4135-9065-F66A2490D28E}" presName="parentText" presStyleLbl="node1" presStyleIdx="4" presStyleCnt="5" custLinFactNeighborY="38741">
        <dgm:presLayoutVars>
          <dgm:chMax val="0"/>
          <dgm:bulletEnabled val="1"/>
        </dgm:presLayoutVars>
      </dgm:prSet>
      <dgm:spPr/>
    </dgm:pt>
    <dgm:pt modelId="{8B0C0F51-3158-4B64-A716-638D7CE51551}" type="pres">
      <dgm:prSet presAssocID="{FC7AA5E5-E900-4135-9065-F66A2490D28E}" presName="childText" presStyleLbl="revTx" presStyleIdx="2" presStyleCnt="3" custScaleY="164497" custLinFactNeighborY="41587">
        <dgm:presLayoutVars>
          <dgm:bulletEnabled val="1"/>
        </dgm:presLayoutVars>
      </dgm:prSet>
      <dgm:spPr/>
    </dgm:pt>
  </dgm:ptLst>
  <dgm:cxnLst>
    <dgm:cxn modelId="{6E3D5606-B070-43BA-A847-E30BF2C2507A}" type="presOf" srcId="{FC7AA5E5-E900-4135-9065-F66A2490D28E}" destId="{EF632192-1B51-4C2E-BBFA-01C367BE2374}" srcOrd="0" destOrd="0" presId="urn:microsoft.com/office/officeart/2005/8/layout/vList2"/>
    <dgm:cxn modelId="{93E71408-CFC1-494B-9944-22B8630ECDBC}" type="presOf" srcId="{9A63BB79-C227-4E40-89B8-AEF07B6BEF9A}" destId="{8A8DFB62-0CB5-4518-B92A-D6058F803148}" srcOrd="0" destOrd="2" presId="urn:microsoft.com/office/officeart/2005/8/layout/vList2"/>
    <dgm:cxn modelId="{6C7A3608-7A3C-4FBD-9836-6513B5399DEB}" srcId="{1F53B0CA-DA79-4401-9480-3141D9A146FF}" destId="{45B08867-8F94-4042-B9F6-9CE9D04E2C4D}" srcOrd="1" destOrd="0" parTransId="{9CB3D1BE-6238-4973-BC3E-03F10EF10E14}" sibTransId="{530C19D8-635D-4A9D-862E-11FF86B8720B}"/>
    <dgm:cxn modelId="{35CDA912-8C57-402C-893D-482BA7605548}" type="presOf" srcId="{183BF32F-4F49-47D6-BC3C-5036DE56F004}" destId="{58EEFB45-8635-4BE8-AFD9-F276E246E8AF}" srcOrd="0" destOrd="2" presId="urn:microsoft.com/office/officeart/2005/8/layout/vList2"/>
    <dgm:cxn modelId="{34F6AC12-5A40-4BA1-B384-E7FD3B739615}" srcId="{1F53B0CA-DA79-4401-9480-3141D9A146FF}" destId="{156A0F62-3831-48E5-BA62-BC0946D04A71}" srcOrd="0" destOrd="0" parTransId="{44B53FAC-EFD7-4052-BA74-5B8AECF25244}" sibTransId="{CCC7E647-030D-4606-93D9-A1A8BB8E6D57}"/>
    <dgm:cxn modelId="{99CF4513-9FC2-4ABB-9D3D-EED7F9192BB1}" type="presOf" srcId="{082F9667-575F-4BC3-AA79-001461A58F54}" destId="{58EEFB45-8635-4BE8-AFD9-F276E246E8AF}" srcOrd="0" destOrd="3" presId="urn:microsoft.com/office/officeart/2005/8/layout/vList2"/>
    <dgm:cxn modelId="{ABA3403D-C914-4A3A-9FEF-3C3976A9A0BC}" srcId="{FC7AA5E5-E900-4135-9065-F66A2490D28E}" destId="{F15C9BFE-D5E6-493E-9BFB-BD8DE3139D6A}" srcOrd="4" destOrd="0" parTransId="{A796F278-217E-44DE-B02A-029B040D2B98}" sibTransId="{88C9D934-7D3C-418C-B609-004FCF1B9154}"/>
    <dgm:cxn modelId="{EF71843D-10D2-42DD-A4A2-37480A436D49}" type="presOf" srcId="{45A26E34-A1B6-4BC9-ABCC-23BF63005223}" destId="{58EEFB45-8635-4BE8-AFD9-F276E246E8AF}" srcOrd="0" destOrd="0" presId="urn:microsoft.com/office/officeart/2005/8/layout/vList2"/>
    <dgm:cxn modelId="{A992575B-28FD-42C5-A3ED-A90BC60658BB}" srcId="{FC7AA5E5-E900-4135-9065-F66A2490D28E}" destId="{48F888B5-2CB8-4CF6-A707-10B2D002EE41}" srcOrd="0" destOrd="0" parTransId="{0DCBBFA8-B2DC-432E-9781-14E3FF13E73C}" sibTransId="{E283DDDC-1B15-4281-9E44-BDF8EC83281A}"/>
    <dgm:cxn modelId="{FC8D915C-5CEF-4CD2-AF66-2D5934D054EF}" type="presOf" srcId="{138B33DD-55FF-460F-AB81-27A02D139F1A}" destId="{58EEFB45-8635-4BE8-AFD9-F276E246E8AF}" srcOrd="0" destOrd="1" presId="urn:microsoft.com/office/officeart/2005/8/layout/vList2"/>
    <dgm:cxn modelId="{89B0725F-DCC8-4003-83C2-4DB916F43913}" type="presOf" srcId="{156A0F62-3831-48E5-BA62-BC0946D04A71}" destId="{8A8DFB62-0CB5-4518-B92A-D6058F803148}" srcOrd="0" destOrd="0" presId="urn:microsoft.com/office/officeart/2005/8/layout/vList2"/>
    <dgm:cxn modelId="{3DE93262-2739-4FF9-B1FF-337BC147F0CC}" srcId="{FC7AA5E5-E900-4135-9065-F66A2490D28E}" destId="{2A110AC4-E899-422E-8DE5-1AE90134E142}" srcOrd="1" destOrd="0" parTransId="{840C7893-CB95-43F8-BC9F-D5FEF9740B99}" sibTransId="{3F14DE3B-E7D6-4B8D-B54E-5F17734CFBFD}"/>
    <dgm:cxn modelId="{4B37C663-1603-4C0F-93D2-3F8C7371CF90}" type="presOf" srcId="{FEFE3281-0DFB-46B1-9E69-0F3E02CFBF67}" destId="{A90D28EF-93CD-4310-8C22-51A6A6FA9511}" srcOrd="0" destOrd="0" presId="urn:microsoft.com/office/officeart/2005/8/layout/vList2"/>
    <dgm:cxn modelId="{BF8CC448-3915-4C1D-85DB-BF59D9B3F4D8}" type="presOf" srcId="{2A110AC4-E899-422E-8DE5-1AE90134E142}" destId="{8B0C0F51-3158-4B64-A716-638D7CE51551}" srcOrd="0" destOrd="1" presId="urn:microsoft.com/office/officeart/2005/8/layout/vList2"/>
    <dgm:cxn modelId="{D318B06A-939B-496C-A1EE-C53A050C22C5}" type="presOf" srcId="{7CD2299D-4D62-40EF-9B32-018E8428AE59}" destId="{8A8DFB62-0CB5-4518-B92A-D6058F803148}" srcOrd="0" destOrd="3" presId="urn:microsoft.com/office/officeart/2005/8/layout/vList2"/>
    <dgm:cxn modelId="{31BFC44C-7E80-4627-B069-173A92481EBA}" srcId="{B07C51CC-AA1F-4BDD-986C-C4B9B7DFC44F}" destId="{FEFE3281-0DFB-46B1-9E69-0F3E02CFBF67}" srcOrd="3" destOrd="0" parTransId="{28B821CE-7455-4BB7-8737-A028F01C6318}" sibTransId="{79FD5A83-EE05-4FA3-9660-E885BD5FDA01}"/>
    <dgm:cxn modelId="{16466355-8B9A-42B7-A7BE-8860B98B89E3}" type="presOf" srcId="{52BF31CE-996C-4E9C-A03B-9F9308CF9F5B}" destId="{8B0C0F51-3158-4B64-A716-638D7CE51551}" srcOrd="0" destOrd="3" presId="urn:microsoft.com/office/officeart/2005/8/layout/vList2"/>
    <dgm:cxn modelId="{60D23F77-82BF-41FC-8B0D-808CF26292E9}" type="presOf" srcId="{48F888B5-2CB8-4CF6-A707-10B2D002EE41}" destId="{8B0C0F51-3158-4B64-A716-638D7CE51551}" srcOrd="0" destOrd="0" presId="urn:microsoft.com/office/officeart/2005/8/layout/vList2"/>
    <dgm:cxn modelId="{09A6D877-0924-4B64-B2C4-6EE72EABF60B}" srcId="{B07C51CC-AA1F-4BDD-986C-C4B9B7DFC44F}" destId="{D2EB92C2-FE54-4574-B694-9D791705CE85}" srcOrd="2" destOrd="0" parTransId="{6EE3862E-D059-4414-B40D-54A0A08FF9F8}" sibTransId="{4AE2C217-A0AD-432F-9DB3-BAD7B7743E45}"/>
    <dgm:cxn modelId="{CF34327D-1DD6-4C4E-953F-A7AE42B79D50}" srcId="{B07C51CC-AA1F-4BDD-986C-C4B9B7DFC44F}" destId="{1F53B0CA-DA79-4401-9480-3141D9A146FF}" srcOrd="0" destOrd="0" parTransId="{D7E11FB0-EC29-41A1-B0BD-A053C9F6C10A}" sibTransId="{EA05DC52-837E-429E-8254-8A9B64D8F097}"/>
    <dgm:cxn modelId="{F5305B80-B9CA-4AE9-BFE2-2D66A310F8DF}" type="presOf" srcId="{B07C51CC-AA1F-4BDD-986C-C4B9B7DFC44F}" destId="{19E7B413-47A3-499F-A0B0-8E02659159EB}" srcOrd="0" destOrd="0" presId="urn:microsoft.com/office/officeart/2005/8/layout/vList2"/>
    <dgm:cxn modelId="{4A1FD580-E250-4AA8-86D3-53006133C956}" srcId="{FC7AA5E5-E900-4135-9065-F66A2490D28E}" destId="{D77BD911-90E8-4326-9E70-F7AA2FED7783}" srcOrd="2" destOrd="0" parTransId="{9A318E91-C8D0-4523-AAA5-55CF1E75F87F}" sibTransId="{B77DF726-B093-4FAF-832A-B62F8137A0D7}"/>
    <dgm:cxn modelId="{72B52191-BBC1-4A15-B22A-E1686EE45ECA}" srcId="{FC7AA5E5-E900-4135-9065-F66A2490D28E}" destId="{960961EC-D13D-4AC7-8E6F-EDCECE102787}" srcOrd="6" destOrd="0" parTransId="{CAE26F51-D17B-4F09-8A78-8ECE31D2B764}" sibTransId="{450884EE-997F-4347-96A4-B2EA47AAE430}"/>
    <dgm:cxn modelId="{55D99293-45DA-4751-AAA1-7EA47797FC37}" srcId="{3F237763-76D6-4C89-931A-2408EC109363}" destId="{138B33DD-55FF-460F-AB81-27A02D139F1A}" srcOrd="1" destOrd="0" parTransId="{054E5D4D-296A-4667-A5A8-DBFDCD71E671}" sibTransId="{52FDCEF8-64C4-4B7C-9393-3260709263D6}"/>
    <dgm:cxn modelId="{F7435A96-B408-43A8-AD85-853A09CC12D1}" type="presOf" srcId="{3F237763-76D6-4C89-931A-2408EC109363}" destId="{48C05C33-CFCC-44B6-959D-37AB99A65DE5}" srcOrd="0" destOrd="0" presId="urn:microsoft.com/office/officeart/2005/8/layout/vList2"/>
    <dgm:cxn modelId="{1812019B-B196-46E9-99ED-0AD435756177}" srcId="{B07C51CC-AA1F-4BDD-986C-C4B9B7DFC44F}" destId="{FC7AA5E5-E900-4135-9065-F66A2490D28E}" srcOrd="4" destOrd="0" parTransId="{1206D0C1-AD7F-4CC9-B6A8-8EF5E160DB75}" sibTransId="{ACE3E187-1DB9-48BB-9FCB-5E35FF430CFB}"/>
    <dgm:cxn modelId="{0182A59B-F08C-42B9-B7BA-708484B31DB7}" srcId="{1F53B0CA-DA79-4401-9480-3141D9A146FF}" destId="{9A63BB79-C227-4E40-89B8-AEF07B6BEF9A}" srcOrd="2" destOrd="0" parTransId="{B5B65984-A776-49B3-BF96-31FC410AABB0}" sibTransId="{341093FC-A782-449A-B9FF-F961FD1868DA}"/>
    <dgm:cxn modelId="{DC1ACC9B-4808-45D8-9915-3C57B7F96573}" srcId="{FC7AA5E5-E900-4135-9065-F66A2490D28E}" destId="{52BF31CE-996C-4E9C-A03B-9F9308CF9F5B}" srcOrd="3" destOrd="0" parTransId="{A8B05B68-BF1C-401B-A26B-8DF10CB6403E}" sibTransId="{BA016D19-25AA-41DF-8007-031BD4792DFD}"/>
    <dgm:cxn modelId="{BB6052B1-E02D-4024-B09C-55741EB471C7}" srcId="{1F53B0CA-DA79-4401-9480-3141D9A146FF}" destId="{371835E9-5AFC-4BFE-8D52-06C84AFD5D25}" srcOrd="4" destOrd="0" parTransId="{CD96C36F-6A2D-4665-B943-0B4A67800EFA}" sibTransId="{B79D7879-A281-4EE2-B470-C20523507C56}"/>
    <dgm:cxn modelId="{F4BB34B4-D547-4915-BC68-8B75730B44D0}" srcId="{1F53B0CA-DA79-4401-9480-3141D9A146FF}" destId="{7CD2299D-4D62-40EF-9B32-018E8428AE59}" srcOrd="3" destOrd="0" parTransId="{960D377A-60B0-474C-9E9A-477CDA3C6A90}" sibTransId="{FDC30D69-4FCC-4DC4-BBFE-CF0137AD78DC}"/>
    <dgm:cxn modelId="{F51B05B7-BA28-4EEF-9B3C-CF8E5E16B9CC}" type="presOf" srcId="{D247C17C-BCB7-47FD-A884-484FF93775B5}" destId="{58EEFB45-8635-4BE8-AFD9-F276E246E8AF}" srcOrd="0" destOrd="4" presId="urn:microsoft.com/office/officeart/2005/8/layout/vList2"/>
    <dgm:cxn modelId="{4FCBDCBE-8D20-4BC7-87B2-C43C1263C666}" type="presOf" srcId="{371835E9-5AFC-4BFE-8D52-06C84AFD5D25}" destId="{8A8DFB62-0CB5-4518-B92A-D6058F803148}" srcOrd="0" destOrd="4" presId="urn:microsoft.com/office/officeart/2005/8/layout/vList2"/>
    <dgm:cxn modelId="{B99225CA-7D68-4737-87CD-1DEBEB186854}" type="presOf" srcId="{D2EB92C2-FE54-4574-B694-9D791705CE85}" destId="{588D075A-FCF2-4B0D-BD91-D0C65EA37A69}" srcOrd="0" destOrd="0" presId="urn:microsoft.com/office/officeart/2005/8/layout/vList2"/>
    <dgm:cxn modelId="{40AD2DCA-07EC-4127-A6F3-4FBFF68E3263}" srcId="{FC7AA5E5-E900-4135-9065-F66A2490D28E}" destId="{5D998931-54AB-4829-A8C3-0D40C6CCAF61}" srcOrd="5" destOrd="0" parTransId="{C78C00B5-DE13-4F2F-AA3E-BE4103E46D8A}" sibTransId="{E371A589-2515-4D8A-9CCF-E7D2CBFE76F4}"/>
    <dgm:cxn modelId="{D67E57D4-E8D5-4955-BFC9-9C272CC8544B}" srcId="{3F237763-76D6-4C89-931A-2408EC109363}" destId="{D247C17C-BCB7-47FD-A884-484FF93775B5}" srcOrd="4" destOrd="0" parTransId="{BE9A7052-E66C-4CE9-867B-E31D321A7CFA}" sibTransId="{1B876635-2BFC-4F9A-9C3E-65D36100164A}"/>
    <dgm:cxn modelId="{0E1BFBD4-9392-4927-984C-198D7DF2DF7A}" type="presOf" srcId="{D77BD911-90E8-4326-9E70-F7AA2FED7783}" destId="{8B0C0F51-3158-4B64-A716-638D7CE51551}" srcOrd="0" destOrd="2" presId="urn:microsoft.com/office/officeart/2005/8/layout/vList2"/>
    <dgm:cxn modelId="{4C1243D5-8B29-41A6-8377-476E82C93FCE}" type="presOf" srcId="{2A274FF0-00B1-4031-8440-7D24F06D1AAC}" destId="{58EEFB45-8635-4BE8-AFD9-F276E246E8AF}" srcOrd="0" destOrd="5" presId="urn:microsoft.com/office/officeart/2005/8/layout/vList2"/>
    <dgm:cxn modelId="{956783D7-B620-4510-BEF2-2540E5EAC21E}" type="presOf" srcId="{960961EC-D13D-4AC7-8E6F-EDCECE102787}" destId="{8B0C0F51-3158-4B64-A716-638D7CE51551}" srcOrd="0" destOrd="6" presId="urn:microsoft.com/office/officeart/2005/8/layout/vList2"/>
    <dgm:cxn modelId="{B36955DC-A48E-4874-9ABE-02BF97C2B236}" srcId="{3F237763-76D6-4C89-931A-2408EC109363}" destId="{082F9667-575F-4BC3-AA79-001461A58F54}" srcOrd="3" destOrd="0" parTransId="{80874467-9113-481E-BC73-DFCE1A3D324E}" sibTransId="{3FD5E776-CE29-4471-9654-510111FC0791}"/>
    <dgm:cxn modelId="{6B62B5E8-F6D6-43E9-9A3B-2387D74FCA7E}" srcId="{3F237763-76D6-4C89-931A-2408EC109363}" destId="{2A274FF0-00B1-4031-8440-7D24F06D1AAC}" srcOrd="5" destOrd="0" parTransId="{8D38ABF7-2D5D-4432-BA6D-0E0C4A5F7297}" sibTransId="{285D3D63-3F3C-491E-B228-59A5512862F9}"/>
    <dgm:cxn modelId="{235AE9E9-70CD-4992-BC34-61E263F22697}" type="presOf" srcId="{1F53B0CA-DA79-4401-9480-3141D9A146FF}" destId="{38C6EDD7-7287-403B-BC05-FF8B5E2611C0}" srcOrd="0" destOrd="0" presId="urn:microsoft.com/office/officeart/2005/8/layout/vList2"/>
    <dgm:cxn modelId="{2002C1EA-DB68-4C38-BFE4-58C5AAEFABC3}" type="presOf" srcId="{F15C9BFE-D5E6-493E-9BFB-BD8DE3139D6A}" destId="{8B0C0F51-3158-4B64-A716-638D7CE51551}" srcOrd="0" destOrd="4" presId="urn:microsoft.com/office/officeart/2005/8/layout/vList2"/>
    <dgm:cxn modelId="{F4BC16ED-565E-4EF0-BAE1-AB6578BD00AB}" srcId="{3F237763-76D6-4C89-931A-2408EC109363}" destId="{45A26E34-A1B6-4BC9-ABCC-23BF63005223}" srcOrd="0" destOrd="0" parTransId="{6B87AED4-1B24-4D82-8A3D-C9A5A3AB2397}" sibTransId="{AB9827C6-B1E5-4D48-A82F-06A5212625BB}"/>
    <dgm:cxn modelId="{D105D3F2-84CA-44DF-A478-373914150580}" srcId="{3F237763-76D6-4C89-931A-2408EC109363}" destId="{183BF32F-4F49-47D6-BC3C-5036DE56F004}" srcOrd="2" destOrd="0" parTransId="{F8E31214-8026-4E85-96BB-1A8528E4B776}" sibTransId="{C0B2474E-30EC-42A9-9063-ED6F729A606E}"/>
    <dgm:cxn modelId="{83AC4CF3-D7C3-431D-A5E2-390A3D01ACC9}" srcId="{B07C51CC-AA1F-4BDD-986C-C4B9B7DFC44F}" destId="{3F237763-76D6-4C89-931A-2408EC109363}" srcOrd="1" destOrd="0" parTransId="{0B20AB73-3C96-4CFA-AC13-D5597CE79CCF}" sibTransId="{01CACD4E-D591-47AD-A8CB-190F77E4B106}"/>
    <dgm:cxn modelId="{856BDCF7-29D5-4CF5-9EF8-31F14FE1B7FC}" type="presOf" srcId="{45B08867-8F94-4042-B9F6-9CE9D04E2C4D}" destId="{8A8DFB62-0CB5-4518-B92A-D6058F803148}" srcOrd="0" destOrd="1" presId="urn:microsoft.com/office/officeart/2005/8/layout/vList2"/>
    <dgm:cxn modelId="{8B55BFFE-00A6-458F-8AF9-55638773C4A6}" type="presOf" srcId="{5D998931-54AB-4829-A8C3-0D40C6CCAF61}" destId="{8B0C0F51-3158-4B64-A716-638D7CE51551}" srcOrd="0" destOrd="5" presId="urn:microsoft.com/office/officeart/2005/8/layout/vList2"/>
    <dgm:cxn modelId="{C535F455-5F35-4373-B38E-113C97798804}" type="presParOf" srcId="{19E7B413-47A3-499F-A0B0-8E02659159EB}" destId="{38C6EDD7-7287-403B-BC05-FF8B5E2611C0}" srcOrd="0" destOrd="0" presId="urn:microsoft.com/office/officeart/2005/8/layout/vList2"/>
    <dgm:cxn modelId="{37DFAB3C-F67C-42FC-8118-E350E63ADB74}" type="presParOf" srcId="{19E7B413-47A3-499F-A0B0-8E02659159EB}" destId="{8A8DFB62-0CB5-4518-B92A-D6058F803148}" srcOrd="1" destOrd="0" presId="urn:microsoft.com/office/officeart/2005/8/layout/vList2"/>
    <dgm:cxn modelId="{F75EF2D4-96ED-4D9D-AE59-44AE044E3BB0}" type="presParOf" srcId="{19E7B413-47A3-499F-A0B0-8E02659159EB}" destId="{48C05C33-CFCC-44B6-959D-37AB99A65DE5}" srcOrd="2" destOrd="0" presId="urn:microsoft.com/office/officeart/2005/8/layout/vList2"/>
    <dgm:cxn modelId="{EE372224-CC6D-4333-85E2-AD96DAD19D9E}" type="presParOf" srcId="{19E7B413-47A3-499F-A0B0-8E02659159EB}" destId="{58EEFB45-8635-4BE8-AFD9-F276E246E8AF}" srcOrd="3" destOrd="0" presId="urn:microsoft.com/office/officeart/2005/8/layout/vList2"/>
    <dgm:cxn modelId="{9A20BD4F-ED0E-4D98-9356-832DFEB6B3A1}" type="presParOf" srcId="{19E7B413-47A3-499F-A0B0-8E02659159EB}" destId="{588D075A-FCF2-4B0D-BD91-D0C65EA37A69}" srcOrd="4" destOrd="0" presId="urn:microsoft.com/office/officeart/2005/8/layout/vList2"/>
    <dgm:cxn modelId="{1DE0538B-05F1-4455-A6AF-0667C9CBF690}" type="presParOf" srcId="{19E7B413-47A3-499F-A0B0-8E02659159EB}" destId="{AF140C3D-CF05-483C-B699-AF840E858280}" srcOrd="5" destOrd="0" presId="urn:microsoft.com/office/officeart/2005/8/layout/vList2"/>
    <dgm:cxn modelId="{2CB3FCDF-AEEF-494E-8E82-895493AF1222}" type="presParOf" srcId="{19E7B413-47A3-499F-A0B0-8E02659159EB}" destId="{A90D28EF-93CD-4310-8C22-51A6A6FA9511}" srcOrd="6" destOrd="0" presId="urn:microsoft.com/office/officeart/2005/8/layout/vList2"/>
    <dgm:cxn modelId="{67C6C18C-F089-487D-A0A4-354ED275E54F}" type="presParOf" srcId="{19E7B413-47A3-499F-A0B0-8E02659159EB}" destId="{A8B95A9D-20B4-4B71-9404-59A8895A2161}" srcOrd="7" destOrd="0" presId="urn:microsoft.com/office/officeart/2005/8/layout/vList2"/>
    <dgm:cxn modelId="{C43A0CC3-CD09-4C3F-A8EE-291C3747C48B}" type="presParOf" srcId="{19E7B413-47A3-499F-A0B0-8E02659159EB}" destId="{EF632192-1B51-4C2E-BBFA-01C367BE2374}" srcOrd="8" destOrd="0" presId="urn:microsoft.com/office/officeart/2005/8/layout/vList2"/>
    <dgm:cxn modelId="{69252026-0266-4BB4-A3D5-AE559E05C380}" type="presParOf" srcId="{19E7B413-47A3-499F-A0B0-8E02659159EB}" destId="{8B0C0F51-3158-4B64-A716-638D7CE5155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7C51CC-AA1F-4BDD-986C-C4B9B7DFC4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7E53A9-03A1-476E-93ED-C5B61730C668}">
      <dgm:prSet custT="1"/>
      <dgm:spPr/>
      <dgm:t>
        <a:bodyPr/>
        <a:lstStyle/>
        <a:p>
          <a:r>
            <a:rPr lang="en-US" sz="1600" dirty="0"/>
            <a:t>Major Crime Team and Crash Team</a:t>
          </a:r>
        </a:p>
      </dgm:t>
    </dgm:pt>
    <dgm:pt modelId="{D47CD7AC-6CF0-4010-B0B8-F5600ACF1E4B}" type="parTrans" cxnId="{240DEBF9-B572-479A-97F5-5A04B0199A12}">
      <dgm:prSet/>
      <dgm:spPr/>
      <dgm:t>
        <a:bodyPr/>
        <a:lstStyle/>
        <a:p>
          <a:endParaRPr lang="en-US"/>
        </a:p>
      </dgm:t>
    </dgm:pt>
    <dgm:pt modelId="{0D4669A3-5A1C-4C7F-8D91-A7364EDD1282}" type="sibTrans" cxnId="{240DEBF9-B572-479A-97F5-5A04B0199A12}">
      <dgm:prSet/>
      <dgm:spPr/>
      <dgm:t>
        <a:bodyPr/>
        <a:lstStyle/>
        <a:p>
          <a:endParaRPr lang="en-US"/>
        </a:p>
      </dgm:t>
    </dgm:pt>
    <dgm:pt modelId="{0F16D687-D0FA-40A9-B37D-1865043326A6}">
      <dgm:prSet custT="1"/>
      <dgm:spPr/>
      <dgm:t>
        <a:bodyPr/>
        <a:lstStyle/>
        <a:p>
          <a:r>
            <a:rPr lang="en-US" sz="1600" dirty="0"/>
            <a:t>Officer involved shooting and use of force investigations </a:t>
          </a:r>
        </a:p>
      </dgm:t>
    </dgm:pt>
    <dgm:pt modelId="{EA3E06C6-0568-4A67-8C76-68F42AC67B1C}" type="parTrans" cxnId="{70309666-7D31-470C-AED5-E9F13A215592}">
      <dgm:prSet/>
      <dgm:spPr/>
      <dgm:t>
        <a:bodyPr/>
        <a:lstStyle/>
        <a:p>
          <a:endParaRPr lang="en-US"/>
        </a:p>
      </dgm:t>
    </dgm:pt>
    <dgm:pt modelId="{0D6D13D1-2C67-45F1-ADB2-C3E1B78F4F93}" type="sibTrans" cxnId="{70309666-7D31-470C-AED5-E9F13A215592}">
      <dgm:prSet/>
      <dgm:spPr/>
      <dgm:t>
        <a:bodyPr/>
        <a:lstStyle/>
        <a:p>
          <a:endParaRPr lang="en-US"/>
        </a:p>
      </dgm:t>
    </dgm:pt>
    <dgm:pt modelId="{462E2A6A-CE5D-4F1D-9EEB-7ACA35CA1905}">
      <dgm:prSet custT="1"/>
      <dgm:spPr/>
      <dgm:t>
        <a:bodyPr/>
        <a:lstStyle/>
        <a:p>
          <a:r>
            <a:rPr lang="en-US" sz="1600" dirty="0"/>
            <a:t>Civil commitment hearings</a:t>
          </a:r>
        </a:p>
      </dgm:t>
    </dgm:pt>
    <dgm:pt modelId="{6684F422-D4A1-45C1-BE3A-589CB21476D2}" type="parTrans" cxnId="{D0E99A0B-22FA-45B6-9E6C-D866870C5AE3}">
      <dgm:prSet/>
      <dgm:spPr/>
      <dgm:t>
        <a:bodyPr/>
        <a:lstStyle/>
        <a:p>
          <a:endParaRPr lang="en-US"/>
        </a:p>
      </dgm:t>
    </dgm:pt>
    <dgm:pt modelId="{F8182E69-A62C-4C95-8394-DB9A567161D9}" type="sibTrans" cxnId="{D0E99A0B-22FA-45B6-9E6C-D866870C5AE3}">
      <dgm:prSet/>
      <dgm:spPr/>
      <dgm:t>
        <a:bodyPr/>
        <a:lstStyle/>
        <a:p>
          <a:endParaRPr lang="en-US"/>
        </a:p>
      </dgm:t>
    </dgm:pt>
    <dgm:pt modelId="{DFF5F020-3664-45D1-B950-8845EB99476C}">
      <dgm:prSet custT="1"/>
      <dgm:spPr/>
      <dgm:t>
        <a:bodyPr/>
        <a:lstStyle/>
        <a:p>
          <a:r>
            <a:rPr lang="en-US" sz="1600" dirty="0"/>
            <a:t>Child support enforcement</a:t>
          </a:r>
        </a:p>
      </dgm:t>
    </dgm:pt>
    <dgm:pt modelId="{9C6920EF-4D6E-40CA-A92B-74F74A03A201}" type="parTrans" cxnId="{DDD405EF-FA79-49FF-9CA9-EE58F527C3AC}">
      <dgm:prSet/>
      <dgm:spPr/>
      <dgm:t>
        <a:bodyPr/>
        <a:lstStyle/>
        <a:p>
          <a:endParaRPr lang="en-US"/>
        </a:p>
      </dgm:t>
    </dgm:pt>
    <dgm:pt modelId="{D6DEA6EF-D911-48F1-8CAB-1AC5F0F827C8}" type="sibTrans" cxnId="{DDD405EF-FA79-49FF-9CA9-EE58F527C3AC}">
      <dgm:prSet/>
      <dgm:spPr/>
      <dgm:t>
        <a:bodyPr/>
        <a:lstStyle/>
        <a:p>
          <a:endParaRPr lang="en-US"/>
        </a:p>
      </dgm:t>
    </dgm:pt>
    <dgm:pt modelId="{98010217-0FE6-4153-A607-B6A097FD7E37}">
      <dgm:prSet custT="1"/>
      <dgm:spPr/>
      <dgm:t>
        <a:bodyPr/>
        <a:lstStyle/>
        <a:p>
          <a:r>
            <a:rPr lang="en-US" sz="1600" dirty="0"/>
            <a:t>Death investigations</a:t>
          </a:r>
        </a:p>
      </dgm:t>
    </dgm:pt>
    <dgm:pt modelId="{CB8D5F0F-9D3C-47BE-818D-FA456C24F0F1}" type="parTrans" cxnId="{33723FCE-4133-4E57-9C2A-9D4FAE9109BC}">
      <dgm:prSet/>
      <dgm:spPr/>
      <dgm:t>
        <a:bodyPr/>
        <a:lstStyle/>
        <a:p>
          <a:endParaRPr lang="en-US"/>
        </a:p>
      </dgm:t>
    </dgm:pt>
    <dgm:pt modelId="{F3A7DB85-2DAF-4AD0-B6E4-ED0C470BD646}" type="sibTrans" cxnId="{33723FCE-4133-4E57-9C2A-9D4FAE9109BC}">
      <dgm:prSet/>
      <dgm:spPr/>
      <dgm:t>
        <a:bodyPr/>
        <a:lstStyle/>
        <a:p>
          <a:endParaRPr lang="en-US"/>
        </a:p>
      </dgm:t>
    </dgm:pt>
    <dgm:pt modelId="{24F5D8FC-393D-4FD5-A6DD-7FFBEC194C70}">
      <dgm:prSet custT="1"/>
      <dgm:spPr/>
      <dgm:t>
        <a:bodyPr/>
        <a:lstStyle/>
        <a:p>
          <a:endParaRPr lang="en-US" sz="1400" dirty="0"/>
        </a:p>
        <a:p>
          <a:r>
            <a:rPr lang="en-US" sz="1600" dirty="0"/>
            <a:t>Legislative committee</a:t>
          </a:r>
        </a:p>
        <a:p>
          <a:endParaRPr lang="en-US" sz="1400" dirty="0"/>
        </a:p>
      </dgm:t>
    </dgm:pt>
    <dgm:pt modelId="{0069CA8B-F8CB-4297-8653-5FEAF05C1478}" type="parTrans" cxnId="{CD61854B-5DE0-4FDD-9175-593762D7D120}">
      <dgm:prSet/>
      <dgm:spPr/>
      <dgm:t>
        <a:bodyPr/>
        <a:lstStyle/>
        <a:p>
          <a:endParaRPr lang="en-US"/>
        </a:p>
      </dgm:t>
    </dgm:pt>
    <dgm:pt modelId="{CFC9C196-35E6-4A47-98DE-16332114A53C}" type="sibTrans" cxnId="{CD61854B-5DE0-4FDD-9175-593762D7D120}">
      <dgm:prSet/>
      <dgm:spPr/>
      <dgm:t>
        <a:bodyPr/>
        <a:lstStyle/>
        <a:p>
          <a:endParaRPr lang="en-US"/>
        </a:p>
      </dgm:t>
    </dgm:pt>
    <dgm:pt modelId="{D846C14D-28FA-46E1-92F4-E635C038818F}">
      <dgm:prSet custT="1"/>
      <dgm:spPr/>
      <dgm:t>
        <a:bodyPr/>
        <a:lstStyle/>
        <a:p>
          <a:r>
            <a:rPr lang="en-US" sz="1600" dirty="0"/>
            <a:t>Enforce crime victims’ rights and provide services to crime victims</a:t>
          </a:r>
        </a:p>
      </dgm:t>
    </dgm:pt>
    <dgm:pt modelId="{6EE37FB0-0141-4118-99DE-3A0F66DE0802}" type="parTrans" cxnId="{26CF545A-7E32-4E37-80AB-4701B143A71F}">
      <dgm:prSet/>
      <dgm:spPr/>
      <dgm:t>
        <a:bodyPr/>
        <a:lstStyle/>
        <a:p>
          <a:endParaRPr lang="en-US"/>
        </a:p>
      </dgm:t>
    </dgm:pt>
    <dgm:pt modelId="{00805861-F4DC-495B-9357-697DB394C07B}" type="sibTrans" cxnId="{26CF545A-7E32-4E37-80AB-4701B143A71F}">
      <dgm:prSet/>
      <dgm:spPr/>
      <dgm:t>
        <a:bodyPr/>
        <a:lstStyle/>
        <a:p>
          <a:endParaRPr lang="en-US"/>
        </a:p>
      </dgm:t>
    </dgm:pt>
    <dgm:pt modelId="{19E7B413-47A3-499F-A0B0-8E02659159EB}" type="pres">
      <dgm:prSet presAssocID="{B07C51CC-AA1F-4BDD-986C-C4B9B7DFC44F}" presName="linear" presStyleCnt="0">
        <dgm:presLayoutVars>
          <dgm:animLvl val="lvl"/>
          <dgm:resizeHandles val="exact"/>
        </dgm:presLayoutVars>
      </dgm:prSet>
      <dgm:spPr/>
    </dgm:pt>
    <dgm:pt modelId="{76330CBF-92C5-4924-BA46-58EAC61B1E35}" type="pres">
      <dgm:prSet presAssocID="{1B7E53A9-03A1-476E-93ED-C5B61730C668}" presName="parentText" presStyleLbl="node1" presStyleIdx="0" presStyleCnt="7" custScaleY="37085">
        <dgm:presLayoutVars>
          <dgm:chMax val="0"/>
          <dgm:bulletEnabled val="1"/>
        </dgm:presLayoutVars>
      </dgm:prSet>
      <dgm:spPr/>
    </dgm:pt>
    <dgm:pt modelId="{AE680DBD-7ABD-4A0E-890B-58AA1E68194E}" type="pres">
      <dgm:prSet presAssocID="{0D4669A3-5A1C-4C7F-8D91-A7364EDD1282}" presName="spacer" presStyleCnt="0"/>
      <dgm:spPr/>
    </dgm:pt>
    <dgm:pt modelId="{4AFE72CA-6631-4F2E-8EAE-27B03E3A3E1E}" type="pres">
      <dgm:prSet presAssocID="{0F16D687-D0FA-40A9-B37D-1865043326A6}" presName="parentText" presStyleLbl="node1" presStyleIdx="1" presStyleCnt="7" custScaleY="38725">
        <dgm:presLayoutVars>
          <dgm:chMax val="0"/>
          <dgm:bulletEnabled val="1"/>
        </dgm:presLayoutVars>
      </dgm:prSet>
      <dgm:spPr/>
    </dgm:pt>
    <dgm:pt modelId="{5406BF03-147A-487E-86BD-5C5CC6EEB6F5}" type="pres">
      <dgm:prSet presAssocID="{0D6D13D1-2C67-45F1-ADB2-C3E1B78F4F93}" presName="spacer" presStyleCnt="0"/>
      <dgm:spPr/>
    </dgm:pt>
    <dgm:pt modelId="{75DAA95F-41F6-4FFD-8D3A-04BF44F9E26D}" type="pres">
      <dgm:prSet presAssocID="{462E2A6A-CE5D-4F1D-9EEB-7ACA35CA1905}" presName="parentText" presStyleLbl="node1" presStyleIdx="2" presStyleCnt="7" custScaleY="37669" custLinFactNeighborX="0" custLinFactNeighborY="25197">
        <dgm:presLayoutVars>
          <dgm:chMax val="0"/>
          <dgm:bulletEnabled val="1"/>
        </dgm:presLayoutVars>
      </dgm:prSet>
      <dgm:spPr/>
    </dgm:pt>
    <dgm:pt modelId="{C761272F-9638-4C8F-AB30-D321CA4B7619}" type="pres">
      <dgm:prSet presAssocID="{F8182E69-A62C-4C95-8394-DB9A567161D9}" presName="spacer" presStyleCnt="0"/>
      <dgm:spPr/>
    </dgm:pt>
    <dgm:pt modelId="{94851FB9-D999-4BAB-B761-CB84561DD81A}" type="pres">
      <dgm:prSet presAssocID="{DFF5F020-3664-45D1-B950-8845EB99476C}" presName="parentText" presStyleLbl="node1" presStyleIdx="3" presStyleCnt="7" custScaleY="38064">
        <dgm:presLayoutVars>
          <dgm:chMax val="0"/>
          <dgm:bulletEnabled val="1"/>
        </dgm:presLayoutVars>
      </dgm:prSet>
      <dgm:spPr/>
    </dgm:pt>
    <dgm:pt modelId="{B443134D-701D-4508-B0D5-A78F1B02F3F4}" type="pres">
      <dgm:prSet presAssocID="{D6DEA6EF-D911-48F1-8CAB-1AC5F0F827C8}" presName="spacer" presStyleCnt="0"/>
      <dgm:spPr/>
    </dgm:pt>
    <dgm:pt modelId="{3FAE5CA8-C750-4C07-AA91-444717257D11}" type="pres">
      <dgm:prSet presAssocID="{98010217-0FE6-4153-A607-B6A097FD7E37}" presName="parentText" presStyleLbl="node1" presStyleIdx="4" presStyleCnt="7" custScaleY="41360">
        <dgm:presLayoutVars>
          <dgm:chMax val="0"/>
          <dgm:bulletEnabled val="1"/>
        </dgm:presLayoutVars>
      </dgm:prSet>
      <dgm:spPr/>
    </dgm:pt>
    <dgm:pt modelId="{6494355A-27BA-414D-8905-7F35023F8AF8}" type="pres">
      <dgm:prSet presAssocID="{F3A7DB85-2DAF-4AD0-B6E4-ED0C470BD646}" presName="spacer" presStyleCnt="0"/>
      <dgm:spPr/>
    </dgm:pt>
    <dgm:pt modelId="{D7171291-E274-4101-BAD1-1E6A76E37C09}" type="pres">
      <dgm:prSet presAssocID="{24F5D8FC-393D-4FD5-A6DD-7FFBEC194C70}" presName="parentText" presStyleLbl="node1" presStyleIdx="5" presStyleCnt="7" custScaleY="39298" custLinFactNeighborX="0" custLinFactNeighborY="8605">
        <dgm:presLayoutVars>
          <dgm:chMax val="0"/>
          <dgm:bulletEnabled val="1"/>
        </dgm:presLayoutVars>
      </dgm:prSet>
      <dgm:spPr/>
    </dgm:pt>
    <dgm:pt modelId="{154FAE33-5467-4B82-9CF7-7827886E470C}" type="pres">
      <dgm:prSet presAssocID="{CFC9C196-35E6-4A47-98DE-16332114A53C}" presName="spacer" presStyleCnt="0"/>
      <dgm:spPr/>
    </dgm:pt>
    <dgm:pt modelId="{F12E0197-5B88-4A9B-9CF8-A55CF28C0603}" type="pres">
      <dgm:prSet presAssocID="{D846C14D-28FA-46E1-92F4-E635C038818F}" presName="parentText" presStyleLbl="node1" presStyleIdx="6" presStyleCnt="7" custScaleY="43979">
        <dgm:presLayoutVars>
          <dgm:chMax val="0"/>
          <dgm:bulletEnabled val="1"/>
        </dgm:presLayoutVars>
      </dgm:prSet>
      <dgm:spPr/>
    </dgm:pt>
  </dgm:ptLst>
  <dgm:cxnLst>
    <dgm:cxn modelId="{D0E99A0B-22FA-45B6-9E6C-D866870C5AE3}" srcId="{B07C51CC-AA1F-4BDD-986C-C4B9B7DFC44F}" destId="{462E2A6A-CE5D-4F1D-9EEB-7ACA35CA1905}" srcOrd="2" destOrd="0" parTransId="{6684F422-D4A1-45C1-BE3A-589CB21476D2}" sibTransId="{F8182E69-A62C-4C95-8394-DB9A567161D9}"/>
    <dgm:cxn modelId="{70309666-7D31-470C-AED5-E9F13A215592}" srcId="{B07C51CC-AA1F-4BDD-986C-C4B9B7DFC44F}" destId="{0F16D687-D0FA-40A9-B37D-1865043326A6}" srcOrd="1" destOrd="0" parTransId="{EA3E06C6-0568-4A67-8C76-68F42AC67B1C}" sibTransId="{0D6D13D1-2C67-45F1-ADB2-C3E1B78F4F93}"/>
    <dgm:cxn modelId="{1544086A-A94A-4F08-8294-32529C7BBE91}" type="presOf" srcId="{24F5D8FC-393D-4FD5-A6DD-7FFBEC194C70}" destId="{D7171291-E274-4101-BAD1-1E6A76E37C09}" srcOrd="0" destOrd="0" presId="urn:microsoft.com/office/officeart/2005/8/layout/vList2"/>
    <dgm:cxn modelId="{CD61854B-5DE0-4FDD-9175-593762D7D120}" srcId="{B07C51CC-AA1F-4BDD-986C-C4B9B7DFC44F}" destId="{24F5D8FC-393D-4FD5-A6DD-7FFBEC194C70}" srcOrd="5" destOrd="0" parTransId="{0069CA8B-F8CB-4297-8653-5FEAF05C1478}" sibTransId="{CFC9C196-35E6-4A47-98DE-16332114A53C}"/>
    <dgm:cxn modelId="{96F7126E-6ED6-480B-8350-411FE4F93EDD}" type="presOf" srcId="{D846C14D-28FA-46E1-92F4-E635C038818F}" destId="{F12E0197-5B88-4A9B-9CF8-A55CF28C0603}" srcOrd="0" destOrd="0" presId="urn:microsoft.com/office/officeart/2005/8/layout/vList2"/>
    <dgm:cxn modelId="{21D2C56E-222A-4F93-8553-01C2C85C6AA9}" type="presOf" srcId="{0F16D687-D0FA-40A9-B37D-1865043326A6}" destId="{4AFE72CA-6631-4F2E-8EAE-27B03E3A3E1E}" srcOrd="0" destOrd="0" presId="urn:microsoft.com/office/officeart/2005/8/layout/vList2"/>
    <dgm:cxn modelId="{DC87146F-882F-4140-8A67-C44CA9A7F2E6}" type="presOf" srcId="{1B7E53A9-03A1-476E-93ED-C5B61730C668}" destId="{76330CBF-92C5-4924-BA46-58EAC61B1E35}" srcOrd="0" destOrd="0" presId="urn:microsoft.com/office/officeart/2005/8/layout/vList2"/>
    <dgm:cxn modelId="{28BB556F-413E-4337-B48D-C0329A578CC2}" type="presOf" srcId="{98010217-0FE6-4153-A607-B6A097FD7E37}" destId="{3FAE5CA8-C750-4C07-AA91-444717257D11}" srcOrd="0" destOrd="0" presId="urn:microsoft.com/office/officeart/2005/8/layout/vList2"/>
    <dgm:cxn modelId="{26CF545A-7E32-4E37-80AB-4701B143A71F}" srcId="{B07C51CC-AA1F-4BDD-986C-C4B9B7DFC44F}" destId="{D846C14D-28FA-46E1-92F4-E635C038818F}" srcOrd="6" destOrd="0" parTransId="{6EE37FB0-0141-4118-99DE-3A0F66DE0802}" sibTransId="{00805861-F4DC-495B-9357-697DB394C07B}"/>
    <dgm:cxn modelId="{F5305B80-B9CA-4AE9-BFE2-2D66A310F8DF}" type="presOf" srcId="{B07C51CC-AA1F-4BDD-986C-C4B9B7DFC44F}" destId="{19E7B413-47A3-499F-A0B0-8E02659159EB}" srcOrd="0" destOrd="0" presId="urn:microsoft.com/office/officeart/2005/8/layout/vList2"/>
    <dgm:cxn modelId="{2512A5A3-09CE-4D44-BA77-6F8ECD19ECD4}" type="presOf" srcId="{462E2A6A-CE5D-4F1D-9EEB-7ACA35CA1905}" destId="{75DAA95F-41F6-4FFD-8D3A-04BF44F9E26D}" srcOrd="0" destOrd="0" presId="urn:microsoft.com/office/officeart/2005/8/layout/vList2"/>
    <dgm:cxn modelId="{33723FCE-4133-4E57-9C2A-9D4FAE9109BC}" srcId="{B07C51CC-AA1F-4BDD-986C-C4B9B7DFC44F}" destId="{98010217-0FE6-4153-A607-B6A097FD7E37}" srcOrd="4" destOrd="0" parTransId="{CB8D5F0F-9D3C-47BE-818D-FA456C24F0F1}" sibTransId="{F3A7DB85-2DAF-4AD0-B6E4-ED0C470BD646}"/>
    <dgm:cxn modelId="{94D3FAE6-C164-4C84-BECC-918413E2D7EF}" type="presOf" srcId="{DFF5F020-3664-45D1-B950-8845EB99476C}" destId="{94851FB9-D999-4BAB-B761-CB84561DD81A}" srcOrd="0" destOrd="0" presId="urn:microsoft.com/office/officeart/2005/8/layout/vList2"/>
    <dgm:cxn modelId="{DDD405EF-FA79-49FF-9CA9-EE58F527C3AC}" srcId="{B07C51CC-AA1F-4BDD-986C-C4B9B7DFC44F}" destId="{DFF5F020-3664-45D1-B950-8845EB99476C}" srcOrd="3" destOrd="0" parTransId="{9C6920EF-4D6E-40CA-A92B-74F74A03A201}" sibTransId="{D6DEA6EF-D911-48F1-8CAB-1AC5F0F827C8}"/>
    <dgm:cxn modelId="{240DEBF9-B572-479A-97F5-5A04B0199A12}" srcId="{B07C51CC-AA1F-4BDD-986C-C4B9B7DFC44F}" destId="{1B7E53A9-03A1-476E-93ED-C5B61730C668}" srcOrd="0" destOrd="0" parTransId="{D47CD7AC-6CF0-4010-B0B8-F5600ACF1E4B}" sibTransId="{0D4669A3-5A1C-4C7F-8D91-A7364EDD1282}"/>
    <dgm:cxn modelId="{84A93D73-DE34-4809-A686-C1D80CA323F2}" type="presParOf" srcId="{19E7B413-47A3-499F-A0B0-8E02659159EB}" destId="{76330CBF-92C5-4924-BA46-58EAC61B1E35}" srcOrd="0" destOrd="0" presId="urn:microsoft.com/office/officeart/2005/8/layout/vList2"/>
    <dgm:cxn modelId="{8024B497-8F9C-41E0-AF81-D1F609980612}" type="presParOf" srcId="{19E7B413-47A3-499F-A0B0-8E02659159EB}" destId="{AE680DBD-7ABD-4A0E-890B-58AA1E68194E}" srcOrd="1" destOrd="0" presId="urn:microsoft.com/office/officeart/2005/8/layout/vList2"/>
    <dgm:cxn modelId="{8CC69499-2E57-4B71-9ECA-7FE6BA65F53F}" type="presParOf" srcId="{19E7B413-47A3-499F-A0B0-8E02659159EB}" destId="{4AFE72CA-6631-4F2E-8EAE-27B03E3A3E1E}" srcOrd="2" destOrd="0" presId="urn:microsoft.com/office/officeart/2005/8/layout/vList2"/>
    <dgm:cxn modelId="{DBF5498A-002C-4EA5-943F-208A95F3EB6D}" type="presParOf" srcId="{19E7B413-47A3-499F-A0B0-8E02659159EB}" destId="{5406BF03-147A-487E-86BD-5C5CC6EEB6F5}" srcOrd="3" destOrd="0" presId="urn:microsoft.com/office/officeart/2005/8/layout/vList2"/>
    <dgm:cxn modelId="{CB0C6F71-59B7-4D3A-B6F2-17904C2AB19D}" type="presParOf" srcId="{19E7B413-47A3-499F-A0B0-8E02659159EB}" destId="{75DAA95F-41F6-4FFD-8D3A-04BF44F9E26D}" srcOrd="4" destOrd="0" presId="urn:microsoft.com/office/officeart/2005/8/layout/vList2"/>
    <dgm:cxn modelId="{5A9694E1-70FA-4F58-8E3D-4C0097A17CB3}" type="presParOf" srcId="{19E7B413-47A3-499F-A0B0-8E02659159EB}" destId="{C761272F-9638-4C8F-AB30-D321CA4B7619}" srcOrd="5" destOrd="0" presId="urn:microsoft.com/office/officeart/2005/8/layout/vList2"/>
    <dgm:cxn modelId="{8D82A293-1412-45D9-9D72-3FFA959180F9}" type="presParOf" srcId="{19E7B413-47A3-499F-A0B0-8E02659159EB}" destId="{94851FB9-D999-4BAB-B761-CB84561DD81A}" srcOrd="6" destOrd="0" presId="urn:microsoft.com/office/officeart/2005/8/layout/vList2"/>
    <dgm:cxn modelId="{2332540F-7610-4850-8C8F-0A7C01346CCE}" type="presParOf" srcId="{19E7B413-47A3-499F-A0B0-8E02659159EB}" destId="{B443134D-701D-4508-B0D5-A78F1B02F3F4}" srcOrd="7" destOrd="0" presId="urn:microsoft.com/office/officeart/2005/8/layout/vList2"/>
    <dgm:cxn modelId="{489C33CE-713D-4A70-9007-94CC1383B33B}" type="presParOf" srcId="{19E7B413-47A3-499F-A0B0-8E02659159EB}" destId="{3FAE5CA8-C750-4C07-AA91-444717257D11}" srcOrd="8" destOrd="0" presId="urn:microsoft.com/office/officeart/2005/8/layout/vList2"/>
    <dgm:cxn modelId="{FA596C0C-EABE-4955-A268-B77E7CDCE33B}" type="presParOf" srcId="{19E7B413-47A3-499F-A0B0-8E02659159EB}" destId="{6494355A-27BA-414D-8905-7F35023F8AF8}" srcOrd="9" destOrd="0" presId="urn:microsoft.com/office/officeart/2005/8/layout/vList2"/>
    <dgm:cxn modelId="{A61A6FB3-4A83-4A1D-98CE-4D7C000DE620}" type="presParOf" srcId="{19E7B413-47A3-499F-A0B0-8E02659159EB}" destId="{D7171291-E274-4101-BAD1-1E6A76E37C09}" srcOrd="10" destOrd="0" presId="urn:microsoft.com/office/officeart/2005/8/layout/vList2"/>
    <dgm:cxn modelId="{B270D9ED-E53D-4423-B944-433078807AA8}" type="presParOf" srcId="{19E7B413-47A3-499F-A0B0-8E02659159EB}" destId="{154FAE33-5467-4B82-9CF7-7827886E470C}" srcOrd="11" destOrd="0" presId="urn:microsoft.com/office/officeart/2005/8/layout/vList2"/>
    <dgm:cxn modelId="{273AD905-BCEC-45DA-90EB-F27C080711EF}" type="presParOf" srcId="{19E7B413-47A3-499F-A0B0-8E02659159EB}" destId="{F12E0197-5B88-4A9B-9CF8-A55CF28C060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5F4DC-1568-47FE-A79A-9B8931E3216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D303C0E-B845-4837-906B-A6066C9A18EE}">
      <dgm:prSet/>
      <dgm:spPr/>
      <dgm:t>
        <a:bodyPr/>
        <a:lstStyle/>
        <a:p>
          <a:r>
            <a:rPr lang="en-US"/>
            <a:t>Murder</a:t>
          </a:r>
        </a:p>
      </dgm:t>
    </dgm:pt>
    <dgm:pt modelId="{D3E7C557-A990-4A05-AA60-165CD28345BE}" type="parTrans" cxnId="{6AA9085C-18C9-41E7-B752-CC00B943ECBE}">
      <dgm:prSet/>
      <dgm:spPr/>
      <dgm:t>
        <a:bodyPr/>
        <a:lstStyle/>
        <a:p>
          <a:endParaRPr lang="en-US"/>
        </a:p>
      </dgm:t>
    </dgm:pt>
    <dgm:pt modelId="{3D0C01D5-121E-4296-8588-ACA0FCDFF735}" type="sibTrans" cxnId="{6AA9085C-18C9-41E7-B752-CC00B943ECBE}">
      <dgm:prSet/>
      <dgm:spPr/>
      <dgm:t>
        <a:bodyPr/>
        <a:lstStyle/>
        <a:p>
          <a:endParaRPr lang="en-US"/>
        </a:p>
      </dgm:t>
    </dgm:pt>
    <dgm:pt modelId="{019B7619-7CD9-49CF-A857-E8EF58D953AA}">
      <dgm:prSet/>
      <dgm:spPr/>
      <dgm:t>
        <a:bodyPr/>
        <a:lstStyle/>
        <a:p>
          <a:r>
            <a:rPr lang="en-US"/>
            <a:t>Attempted Murder</a:t>
          </a:r>
        </a:p>
      </dgm:t>
    </dgm:pt>
    <dgm:pt modelId="{C666CFF3-B143-4B98-8288-294D119958B6}" type="parTrans" cxnId="{6F557950-39A7-4B75-AC01-E777B8DC3CDA}">
      <dgm:prSet/>
      <dgm:spPr/>
      <dgm:t>
        <a:bodyPr/>
        <a:lstStyle/>
        <a:p>
          <a:endParaRPr lang="en-US"/>
        </a:p>
      </dgm:t>
    </dgm:pt>
    <dgm:pt modelId="{EBDA0D5A-123E-4BDB-A04A-1DA8B406F3C6}" type="sibTrans" cxnId="{6F557950-39A7-4B75-AC01-E777B8DC3CDA}">
      <dgm:prSet/>
      <dgm:spPr/>
      <dgm:t>
        <a:bodyPr/>
        <a:lstStyle/>
        <a:p>
          <a:endParaRPr lang="en-US"/>
        </a:p>
      </dgm:t>
    </dgm:pt>
    <dgm:pt modelId="{3DB54ECC-34CB-47C5-923D-0C868222432F}">
      <dgm:prSet/>
      <dgm:spPr/>
      <dgm:t>
        <a:bodyPr/>
        <a:lstStyle/>
        <a:p>
          <a:r>
            <a:rPr lang="en-US" dirty="0"/>
            <a:t>Manslaughter</a:t>
          </a:r>
        </a:p>
      </dgm:t>
    </dgm:pt>
    <dgm:pt modelId="{8B1B4C08-B60E-49BD-AD03-C84C0B23D2E1}" type="parTrans" cxnId="{94495356-D764-432B-9AF8-CB71730506F8}">
      <dgm:prSet/>
      <dgm:spPr/>
      <dgm:t>
        <a:bodyPr/>
        <a:lstStyle/>
        <a:p>
          <a:endParaRPr lang="en-US"/>
        </a:p>
      </dgm:t>
    </dgm:pt>
    <dgm:pt modelId="{CE29D437-7C00-4088-83C7-942E852815A7}" type="sibTrans" cxnId="{94495356-D764-432B-9AF8-CB71730506F8}">
      <dgm:prSet/>
      <dgm:spPr/>
      <dgm:t>
        <a:bodyPr/>
        <a:lstStyle/>
        <a:p>
          <a:endParaRPr lang="en-US"/>
        </a:p>
      </dgm:t>
    </dgm:pt>
    <dgm:pt modelId="{F468624C-A5D5-4BD2-A351-DCA4CF7C8966}">
      <dgm:prSet/>
      <dgm:spPr/>
      <dgm:t>
        <a:bodyPr/>
        <a:lstStyle/>
        <a:p>
          <a:r>
            <a:rPr lang="en-US"/>
            <a:t>Robbery</a:t>
          </a:r>
        </a:p>
      </dgm:t>
    </dgm:pt>
    <dgm:pt modelId="{3D05F67A-7253-4D7C-9743-8A4CAAF24B48}" type="parTrans" cxnId="{B3AF0DD7-AC24-4391-892A-11D9F5C60EF5}">
      <dgm:prSet/>
      <dgm:spPr/>
      <dgm:t>
        <a:bodyPr/>
        <a:lstStyle/>
        <a:p>
          <a:endParaRPr lang="en-US"/>
        </a:p>
      </dgm:t>
    </dgm:pt>
    <dgm:pt modelId="{859C5C7E-7A48-4E53-BD46-190DEFA12348}" type="sibTrans" cxnId="{B3AF0DD7-AC24-4391-892A-11D9F5C60EF5}">
      <dgm:prSet/>
      <dgm:spPr/>
      <dgm:t>
        <a:bodyPr/>
        <a:lstStyle/>
        <a:p>
          <a:endParaRPr lang="en-US"/>
        </a:p>
      </dgm:t>
    </dgm:pt>
    <dgm:pt modelId="{5D6DDEE7-C707-4F48-BF46-8EE5C4F76A89}">
      <dgm:prSet/>
      <dgm:spPr/>
      <dgm:t>
        <a:bodyPr/>
        <a:lstStyle/>
        <a:p>
          <a:r>
            <a:rPr lang="en-US"/>
            <a:t>Arson</a:t>
          </a:r>
        </a:p>
      </dgm:t>
    </dgm:pt>
    <dgm:pt modelId="{286F4D92-6879-4989-866E-25751502D921}" type="parTrans" cxnId="{80D0BF72-3887-423C-B75B-177698A42886}">
      <dgm:prSet/>
      <dgm:spPr/>
      <dgm:t>
        <a:bodyPr/>
        <a:lstStyle/>
        <a:p>
          <a:endParaRPr lang="en-US"/>
        </a:p>
      </dgm:t>
    </dgm:pt>
    <dgm:pt modelId="{B880D683-DDE2-4A41-9B8F-D79E05789F1F}" type="sibTrans" cxnId="{80D0BF72-3887-423C-B75B-177698A42886}">
      <dgm:prSet/>
      <dgm:spPr/>
      <dgm:t>
        <a:bodyPr/>
        <a:lstStyle/>
        <a:p>
          <a:endParaRPr lang="en-US"/>
        </a:p>
      </dgm:t>
    </dgm:pt>
    <dgm:pt modelId="{3CE9BEBD-DC8C-4C91-BADA-B4C480178765}">
      <dgm:prSet/>
      <dgm:spPr/>
      <dgm:t>
        <a:bodyPr/>
        <a:lstStyle/>
        <a:p>
          <a:r>
            <a:rPr lang="en-US"/>
            <a:t>Assault</a:t>
          </a:r>
        </a:p>
      </dgm:t>
    </dgm:pt>
    <dgm:pt modelId="{840D021C-F8C1-485D-932D-BA932341459C}" type="parTrans" cxnId="{695328BA-CD36-4A68-9A00-0F0E8758B9F5}">
      <dgm:prSet/>
      <dgm:spPr/>
      <dgm:t>
        <a:bodyPr/>
        <a:lstStyle/>
        <a:p>
          <a:endParaRPr lang="en-US"/>
        </a:p>
      </dgm:t>
    </dgm:pt>
    <dgm:pt modelId="{C311E206-446E-4D5E-A0EB-E020ADECCE37}" type="sibTrans" cxnId="{695328BA-CD36-4A68-9A00-0F0E8758B9F5}">
      <dgm:prSet/>
      <dgm:spPr/>
      <dgm:t>
        <a:bodyPr/>
        <a:lstStyle/>
        <a:p>
          <a:endParaRPr lang="en-US"/>
        </a:p>
      </dgm:t>
    </dgm:pt>
    <dgm:pt modelId="{A62823F2-5BEE-46DE-B6D3-CCCCAE56663A}">
      <dgm:prSet/>
      <dgm:spPr/>
      <dgm:t>
        <a:bodyPr/>
        <a:lstStyle/>
        <a:p>
          <a:r>
            <a:rPr lang="en-US"/>
            <a:t>Burglary</a:t>
          </a:r>
        </a:p>
      </dgm:t>
    </dgm:pt>
    <dgm:pt modelId="{CD936622-49B7-4DAC-A32B-FC348A8D786E}" type="parTrans" cxnId="{F4567D5F-75BB-4959-936F-694138F3046D}">
      <dgm:prSet/>
      <dgm:spPr/>
      <dgm:t>
        <a:bodyPr/>
        <a:lstStyle/>
        <a:p>
          <a:endParaRPr lang="en-US"/>
        </a:p>
      </dgm:t>
    </dgm:pt>
    <dgm:pt modelId="{78387D5E-AF8A-4BB9-AD38-02009B4E6762}" type="sibTrans" cxnId="{F4567D5F-75BB-4959-936F-694138F3046D}">
      <dgm:prSet/>
      <dgm:spPr/>
      <dgm:t>
        <a:bodyPr/>
        <a:lstStyle/>
        <a:p>
          <a:endParaRPr lang="en-US"/>
        </a:p>
      </dgm:t>
    </dgm:pt>
    <dgm:pt modelId="{B415F5CA-FF0B-495D-A1D1-A4F37ECAE64E}">
      <dgm:prSet/>
      <dgm:spPr/>
      <dgm:t>
        <a:bodyPr/>
        <a:lstStyle/>
        <a:p>
          <a:r>
            <a:rPr lang="en-US"/>
            <a:t>Child Sexual / Physical Abuse</a:t>
          </a:r>
        </a:p>
      </dgm:t>
    </dgm:pt>
    <dgm:pt modelId="{E2F23DFD-57F1-416E-BE3D-D0D86BF47A06}" type="parTrans" cxnId="{3CCFDCE6-328C-4E46-825F-E5242ED031C2}">
      <dgm:prSet/>
      <dgm:spPr/>
      <dgm:t>
        <a:bodyPr/>
        <a:lstStyle/>
        <a:p>
          <a:endParaRPr lang="en-US"/>
        </a:p>
      </dgm:t>
    </dgm:pt>
    <dgm:pt modelId="{D2FAAAE7-F609-4618-9E0A-980546B487DD}" type="sibTrans" cxnId="{3CCFDCE6-328C-4E46-825F-E5242ED031C2}">
      <dgm:prSet/>
      <dgm:spPr/>
      <dgm:t>
        <a:bodyPr/>
        <a:lstStyle/>
        <a:p>
          <a:endParaRPr lang="en-US"/>
        </a:p>
      </dgm:t>
    </dgm:pt>
    <dgm:pt modelId="{78AD0BBA-2036-4623-A563-373C1D77EA11}">
      <dgm:prSet/>
      <dgm:spPr/>
      <dgm:t>
        <a:bodyPr/>
        <a:lstStyle/>
        <a:p>
          <a:r>
            <a:rPr lang="en-US"/>
            <a:t>Adult Sexual Abuse</a:t>
          </a:r>
        </a:p>
      </dgm:t>
    </dgm:pt>
    <dgm:pt modelId="{B13F5534-47B5-41EE-9F78-D67AA97BDD8F}" type="parTrans" cxnId="{9208D779-9838-4330-A6EB-AF7374640C68}">
      <dgm:prSet/>
      <dgm:spPr/>
      <dgm:t>
        <a:bodyPr/>
        <a:lstStyle/>
        <a:p>
          <a:endParaRPr lang="en-US"/>
        </a:p>
      </dgm:t>
    </dgm:pt>
    <dgm:pt modelId="{5CBAF5A2-C5F5-4412-BED0-ED2F0712157C}" type="sibTrans" cxnId="{9208D779-9838-4330-A6EB-AF7374640C68}">
      <dgm:prSet/>
      <dgm:spPr/>
      <dgm:t>
        <a:bodyPr/>
        <a:lstStyle/>
        <a:p>
          <a:endParaRPr lang="en-US"/>
        </a:p>
      </dgm:t>
    </dgm:pt>
    <dgm:pt modelId="{4797309D-2D6D-4ED4-897F-53E586117184}">
      <dgm:prSet/>
      <dgm:spPr/>
      <dgm:t>
        <a:bodyPr/>
        <a:lstStyle/>
        <a:p>
          <a:r>
            <a:rPr lang="en-US"/>
            <a:t>Domestic Violence</a:t>
          </a:r>
        </a:p>
      </dgm:t>
    </dgm:pt>
    <dgm:pt modelId="{635E56E8-A487-49BE-8F90-477C8999CAB0}" type="parTrans" cxnId="{B01C13AC-2A85-4960-879B-986A7DAFFF17}">
      <dgm:prSet/>
      <dgm:spPr/>
      <dgm:t>
        <a:bodyPr/>
        <a:lstStyle/>
        <a:p>
          <a:endParaRPr lang="en-US"/>
        </a:p>
      </dgm:t>
    </dgm:pt>
    <dgm:pt modelId="{C9D29A1B-E247-4521-BBFC-C7B311A9A71D}" type="sibTrans" cxnId="{B01C13AC-2A85-4960-879B-986A7DAFFF17}">
      <dgm:prSet/>
      <dgm:spPr/>
      <dgm:t>
        <a:bodyPr/>
        <a:lstStyle/>
        <a:p>
          <a:endParaRPr lang="en-US"/>
        </a:p>
      </dgm:t>
    </dgm:pt>
    <dgm:pt modelId="{3E786FE0-C144-4ED9-87FC-CE8EC86BA2CE}">
      <dgm:prSet/>
      <dgm:spPr/>
      <dgm:t>
        <a:bodyPr/>
        <a:lstStyle/>
        <a:p>
          <a:r>
            <a:rPr lang="en-US"/>
            <a:t>Elder Abuse</a:t>
          </a:r>
        </a:p>
      </dgm:t>
    </dgm:pt>
    <dgm:pt modelId="{EB8A1B53-C61C-4BC0-B4E7-B1C818097E93}" type="parTrans" cxnId="{CA28B0F1-E500-4398-93F2-957D923B7AC7}">
      <dgm:prSet/>
      <dgm:spPr/>
      <dgm:t>
        <a:bodyPr/>
        <a:lstStyle/>
        <a:p>
          <a:endParaRPr lang="en-US"/>
        </a:p>
      </dgm:t>
    </dgm:pt>
    <dgm:pt modelId="{41E7E0AF-9D37-408B-819C-E13E6735D7E4}" type="sibTrans" cxnId="{CA28B0F1-E500-4398-93F2-957D923B7AC7}">
      <dgm:prSet/>
      <dgm:spPr/>
      <dgm:t>
        <a:bodyPr/>
        <a:lstStyle/>
        <a:p>
          <a:endParaRPr lang="en-US"/>
        </a:p>
      </dgm:t>
    </dgm:pt>
    <dgm:pt modelId="{9DBA3AE7-F05D-49A7-A773-3DA89A618C8D}">
      <dgm:prSet/>
      <dgm:spPr/>
      <dgm:t>
        <a:bodyPr/>
        <a:lstStyle/>
        <a:p>
          <a:r>
            <a:rPr lang="en-US"/>
            <a:t>Drugs</a:t>
          </a:r>
        </a:p>
      </dgm:t>
    </dgm:pt>
    <dgm:pt modelId="{E3BA06F6-82EE-4D1E-8257-E6749AEC3094}" type="parTrans" cxnId="{47F531C5-6F05-45D4-BFDE-FEFC3FD4702A}">
      <dgm:prSet/>
      <dgm:spPr/>
      <dgm:t>
        <a:bodyPr/>
        <a:lstStyle/>
        <a:p>
          <a:endParaRPr lang="en-US"/>
        </a:p>
      </dgm:t>
    </dgm:pt>
    <dgm:pt modelId="{B20DEF3D-3F8B-456B-B261-9733BDDB51A0}" type="sibTrans" cxnId="{47F531C5-6F05-45D4-BFDE-FEFC3FD4702A}">
      <dgm:prSet/>
      <dgm:spPr/>
      <dgm:t>
        <a:bodyPr/>
        <a:lstStyle/>
        <a:p>
          <a:endParaRPr lang="en-US"/>
        </a:p>
      </dgm:t>
    </dgm:pt>
    <dgm:pt modelId="{D270B3C0-FF14-4ADB-BF5B-6FB7F8D44D93}">
      <dgm:prSet/>
      <dgm:spPr/>
      <dgm:t>
        <a:bodyPr/>
        <a:lstStyle/>
        <a:p>
          <a:r>
            <a:rPr lang="en-US"/>
            <a:t>DUII / Traffic Crimes</a:t>
          </a:r>
        </a:p>
      </dgm:t>
    </dgm:pt>
    <dgm:pt modelId="{C06BD792-F8D4-4918-A777-5FE8F8A69D03}" type="parTrans" cxnId="{0E6EA586-03D9-48E3-AA23-52D86AA743B3}">
      <dgm:prSet/>
      <dgm:spPr/>
      <dgm:t>
        <a:bodyPr/>
        <a:lstStyle/>
        <a:p>
          <a:endParaRPr lang="en-US"/>
        </a:p>
      </dgm:t>
    </dgm:pt>
    <dgm:pt modelId="{E5775F7F-619A-4D6A-A2C6-29BD2A7E18C1}" type="sibTrans" cxnId="{0E6EA586-03D9-48E3-AA23-52D86AA743B3}">
      <dgm:prSet/>
      <dgm:spPr/>
      <dgm:t>
        <a:bodyPr/>
        <a:lstStyle/>
        <a:p>
          <a:endParaRPr lang="en-US"/>
        </a:p>
      </dgm:t>
    </dgm:pt>
    <dgm:pt modelId="{20DA0B6D-41E1-40F7-A207-F37BE5374FE8}">
      <dgm:prSet/>
      <dgm:spPr/>
      <dgm:t>
        <a:bodyPr/>
        <a:lstStyle/>
        <a:p>
          <a:r>
            <a:rPr lang="en-US"/>
            <a:t>Theft and other property crimes</a:t>
          </a:r>
        </a:p>
      </dgm:t>
    </dgm:pt>
    <dgm:pt modelId="{DC0C4FAF-B1B3-4272-B182-DB3551933749}" type="parTrans" cxnId="{980F276F-2376-4D63-BB93-FEC50943EDED}">
      <dgm:prSet/>
      <dgm:spPr/>
      <dgm:t>
        <a:bodyPr/>
        <a:lstStyle/>
        <a:p>
          <a:endParaRPr lang="en-US"/>
        </a:p>
      </dgm:t>
    </dgm:pt>
    <dgm:pt modelId="{82E86866-DB54-40D1-98D3-90D62ED29899}" type="sibTrans" cxnId="{980F276F-2376-4D63-BB93-FEC50943EDED}">
      <dgm:prSet/>
      <dgm:spPr/>
      <dgm:t>
        <a:bodyPr/>
        <a:lstStyle/>
        <a:p>
          <a:endParaRPr lang="en-US"/>
        </a:p>
      </dgm:t>
    </dgm:pt>
    <dgm:pt modelId="{6E5194C6-3A21-4099-AE22-661EFC9DF812}">
      <dgm:prSet/>
      <dgm:spPr/>
      <dgm:t>
        <a:bodyPr/>
        <a:lstStyle/>
        <a:p>
          <a:r>
            <a:rPr lang="en-US"/>
            <a:t>Public nuisance crimes</a:t>
          </a:r>
        </a:p>
      </dgm:t>
    </dgm:pt>
    <dgm:pt modelId="{022A17B3-8D44-4676-9696-47EE9F84CD66}" type="parTrans" cxnId="{7AD4EFD7-673A-454A-8DCF-C2E1C3A1416D}">
      <dgm:prSet/>
      <dgm:spPr/>
      <dgm:t>
        <a:bodyPr/>
        <a:lstStyle/>
        <a:p>
          <a:endParaRPr lang="en-US"/>
        </a:p>
      </dgm:t>
    </dgm:pt>
    <dgm:pt modelId="{F6A308AC-C082-4BCD-BB3E-52031B543961}" type="sibTrans" cxnId="{7AD4EFD7-673A-454A-8DCF-C2E1C3A1416D}">
      <dgm:prSet/>
      <dgm:spPr/>
      <dgm:t>
        <a:bodyPr/>
        <a:lstStyle/>
        <a:p>
          <a:endParaRPr lang="en-US"/>
        </a:p>
      </dgm:t>
    </dgm:pt>
    <dgm:pt modelId="{7913D031-C43B-4A68-92C0-09FB6FA6346C}">
      <dgm:prSet/>
      <dgm:spPr/>
      <dgm:t>
        <a:bodyPr/>
        <a:lstStyle/>
        <a:p>
          <a:r>
            <a:rPr lang="en-US"/>
            <a:t>Juvenile</a:t>
          </a:r>
        </a:p>
      </dgm:t>
    </dgm:pt>
    <dgm:pt modelId="{03772CC9-6513-4AAC-A4EB-C4E6488A9C0E}" type="parTrans" cxnId="{79CD57F0-9C5B-44ED-83B5-C3C66E3C17CC}">
      <dgm:prSet/>
      <dgm:spPr/>
      <dgm:t>
        <a:bodyPr/>
        <a:lstStyle/>
        <a:p>
          <a:endParaRPr lang="en-US"/>
        </a:p>
      </dgm:t>
    </dgm:pt>
    <dgm:pt modelId="{1A9F986A-0E42-43E3-A525-F72BA569A385}" type="sibTrans" cxnId="{79CD57F0-9C5B-44ED-83B5-C3C66E3C17CC}">
      <dgm:prSet/>
      <dgm:spPr/>
      <dgm:t>
        <a:bodyPr/>
        <a:lstStyle/>
        <a:p>
          <a:endParaRPr lang="en-US"/>
        </a:p>
      </dgm:t>
    </dgm:pt>
    <dgm:pt modelId="{A22494EF-AA9F-48CC-8183-1B86E59B0E61}" type="pres">
      <dgm:prSet presAssocID="{B995F4DC-1568-47FE-A79A-9B8931E3216F}" presName="diagram" presStyleCnt="0">
        <dgm:presLayoutVars>
          <dgm:dir/>
          <dgm:resizeHandles val="exact"/>
        </dgm:presLayoutVars>
      </dgm:prSet>
      <dgm:spPr/>
    </dgm:pt>
    <dgm:pt modelId="{90C6573A-3C89-4DC7-806B-CC5F0C2D4A41}" type="pres">
      <dgm:prSet presAssocID="{5D303C0E-B845-4837-906B-A6066C9A18EE}" presName="node" presStyleLbl="node1" presStyleIdx="0" presStyleCnt="16">
        <dgm:presLayoutVars>
          <dgm:bulletEnabled val="1"/>
        </dgm:presLayoutVars>
      </dgm:prSet>
      <dgm:spPr/>
    </dgm:pt>
    <dgm:pt modelId="{D7A7D8E8-6C4B-437B-A358-B280457B9C1A}" type="pres">
      <dgm:prSet presAssocID="{3D0C01D5-121E-4296-8588-ACA0FCDFF735}" presName="sibTrans" presStyleCnt="0"/>
      <dgm:spPr/>
    </dgm:pt>
    <dgm:pt modelId="{29EDCC69-3DC4-4E13-8441-3BBEFDEB6232}" type="pres">
      <dgm:prSet presAssocID="{019B7619-7CD9-49CF-A857-E8EF58D953AA}" presName="node" presStyleLbl="node1" presStyleIdx="1" presStyleCnt="16">
        <dgm:presLayoutVars>
          <dgm:bulletEnabled val="1"/>
        </dgm:presLayoutVars>
      </dgm:prSet>
      <dgm:spPr/>
    </dgm:pt>
    <dgm:pt modelId="{C49DA062-F4DF-4E20-908C-7089D5EA86BD}" type="pres">
      <dgm:prSet presAssocID="{EBDA0D5A-123E-4BDB-A04A-1DA8B406F3C6}" presName="sibTrans" presStyleCnt="0"/>
      <dgm:spPr/>
    </dgm:pt>
    <dgm:pt modelId="{FC70EB06-0B86-4518-8467-144BF2BC374B}" type="pres">
      <dgm:prSet presAssocID="{3DB54ECC-34CB-47C5-923D-0C868222432F}" presName="node" presStyleLbl="node1" presStyleIdx="2" presStyleCnt="16">
        <dgm:presLayoutVars>
          <dgm:bulletEnabled val="1"/>
        </dgm:presLayoutVars>
      </dgm:prSet>
      <dgm:spPr/>
    </dgm:pt>
    <dgm:pt modelId="{5F29D6ED-0B62-4E67-8E97-57625DE5A46D}" type="pres">
      <dgm:prSet presAssocID="{CE29D437-7C00-4088-83C7-942E852815A7}" presName="sibTrans" presStyleCnt="0"/>
      <dgm:spPr/>
    </dgm:pt>
    <dgm:pt modelId="{A8144418-6922-439E-85EF-421ED0B72707}" type="pres">
      <dgm:prSet presAssocID="{F468624C-A5D5-4BD2-A351-DCA4CF7C8966}" presName="node" presStyleLbl="node1" presStyleIdx="3" presStyleCnt="16">
        <dgm:presLayoutVars>
          <dgm:bulletEnabled val="1"/>
        </dgm:presLayoutVars>
      </dgm:prSet>
      <dgm:spPr/>
    </dgm:pt>
    <dgm:pt modelId="{C635AE93-3ECF-479C-A4C4-DCDFE1705412}" type="pres">
      <dgm:prSet presAssocID="{859C5C7E-7A48-4E53-BD46-190DEFA12348}" presName="sibTrans" presStyleCnt="0"/>
      <dgm:spPr/>
    </dgm:pt>
    <dgm:pt modelId="{9E027963-CC3F-494D-B34C-AEA7980107ED}" type="pres">
      <dgm:prSet presAssocID="{5D6DDEE7-C707-4F48-BF46-8EE5C4F76A89}" presName="node" presStyleLbl="node1" presStyleIdx="4" presStyleCnt="16">
        <dgm:presLayoutVars>
          <dgm:bulletEnabled val="1"/>
        </dgm:presLayoutVars>
      </dgm:prSet>
      <dgm:spPr/>
    </dgm:pt>
    <dgm:pt modelId="{738A0A51-7E6D-4360-9784-7E97C2A4FD04}" type="pres">
      <dgm:prSet presAssocID="{B880D683-DDE2-4A41-9B8F-D79E05789F1F}" presName="sibTrans" presStyleCnt="0"/>
      <dgm:spPr/>
    </dgm:pt>
    <dgm:pt modelId="{2C803733-B3A1-432C-A25B-475163C5C81B}" type="pres">
      <dgm:prSet presAssocID="{3CE9BEBD-DC8C-4C91-BADA-B4C480178765}" presName="node" presStyleLbl="node1" presStyleIdx="5" presStyleCnt="16">
        <dgm:presLayoutVars>
          <dgm:bulletEnabled val="1"/>
        </dgm:presLayoutVars>
      </dgm:prSet>
      <dgm:spPr/>
    </dgm:pt>
    <dgm:pt modelId="{6E180E60-AF32-42E5-88E8-50707086C2E1}" type="pres">
      <dgm:prSet presAssocID="{C311E206-446E-4D5E-A0EB-E020ADECCE37}" presName="sibTrans" presStyleCnt="0"/>
      <dgm:spPr/>
    </dgm:pt>
    <dgm:pt modelId="{C5016A83-7FA6-4EC5-BACC-74F3ADF1F946}" type="pres">
      <dgm:prSet presAssocID="{A62823F2-5BEE-46DE-B6D3-CCCCAE56663A}" presName="node" presStyleLbl="node1" presStyleIdx="6" presStyleCnt="16">
        <dgm:presLayoutVars>
          <dgm:bulletEnabled val="1"/>
        </dgm:presLayoutVars>
      </dgm:prSet>
      <dgm:spPr/>
    </dgm:pt>
    <dgm:pt modelId="{1FF655AE-3DDF-462D-BC36-CA43E381760F}" type="pres">
      <dgm:prSet presAssocID="{78387D5E-AF8A-4BB9-AD38-02009B4E6762}" presName="sibTrans" presStyleCnt="0"/>
      <dgm:spPr/>
    </dgm:pt>
    <dgm:pt modelId="{14820F8F-1E79-4C57-B517-D4849B9892A6}" type="pres">
      <dgm:prSet presAssocID="{B415F5CA-FF0B-495D-A1D1-A4F37ECAE64E}" presName="node" presStyleLbl="node1" presStyleIdx="7" presStyleCnt="16">
        <dgm:presLayoutVars>
          <dgm:bulletEnabled val="1"/>
        </dgm:presLayoutVars>
      </dgm:prSet>
      <dgm:spPr/>
    </dgm:pt>
    <dgm:pt modelId="{071044F9-D3B9-4A35-A206-9E7A3071E1BF}" type="pres">
      <dgm:prSet presAssocID="{D2FAAAE7-F609-4618-9E0A-980546B487DD}" presName="sibTrans" presStyleCnt="0"/>
      <dgm:spPr/>
    </dgm:pt>
    <dgm:pt modelId="{8B8778D6-1D57-468F-A442-0F44A2CC7250}" type="pres">
      <dgm:prSet presAssocID="{78AD0BBA-2036-4623-A563-373C1D77EA11}" presName="node" presStyleLbl="node1" presStyleIdx="8" presStyleCnt="16">
        <dgm:presLayoutVars>
          <dgm:bulletEnabled val="1"/>
        </dgm:presLayoutVars>
      </dgm:prSet>
      <dgm:spPr/>
    </dgm:pt>
    <dgm:pt modelId="{ED2F4FE6-95DE-4E92-AA8E-6ABF0E6AEF7C}" type="pres">
      <dgm:prSet presAssocID="{5CBAF5A2-C5F5-4412-BED0-ED2F0712157C}" presName="sibTrans" presStyleCnt="0"/>
      <dgm:spPr/>
    </dgm:pt>
    <dgm:pt modelId="{DBB4EBED-F82E-4EDE-BCEF-ACFB74EC29E5}" type="pres">
      <dgm:prSet presAssocID="{4797309D-2D6D-4ED4-897F-53E586117184}" presName="node" presStyleLbl="node1" presStyleIdx="9" presStyleCnt="16">
        <dgm:presLayoutVars>
          <dgm:bulletEnabled val="1"/>
        </dgm:presLayoutVars>
      </dgm:prSet>
      <dgm:spPr/>
    </dgm:pt>
    <dgm:pt modelId="{2BE53FC2-B1DC-498D-B54B-55865811EF58}" type="pres">
      <dgm:prSet presAssocID="{C9D29A1B-E247-4521-BBFC-C7B311A9A71D}" presName="sibTrans" presStyleCnt="0"/>
      <dgm:spPr/>
    </dgm:pt>
    <dgm:pt modelId="{7085D2B5-309F-4F9C-98DF-8FFAEA9C826D}" type="pres">
      <dgm:prSet presAssocID="{3E786FE0-C144-4ED9-87FC-CE8EC86BA2CE}" presName="node" presStyleLbl="node1" presStyleIdx="10" presStyleCnt="16">
        <dgm:presLayoutVars>
          <dgm:bulletEnabled val="1"/>
        </dgm:presLayoutVars>
      </dgm:prSet>
      <dgm:spPr/>
    </dgm:pt>
    <dgm:pt modelId="{B954844A-BAB9-49C1-AF36-98AE36A23992}" type="pres">
      <dgm:prSet presAssocID="{41E7E0AF-9D37-408B-819C-E13E6735D7E4}" presName="sibTrans" presStyleCnt="0"/>
      <dgm:spPr/>
    </dgm:pt>
    <dgm:pt modelId="{BDAAC16E-5BD4-41E7-86BB-BE6DDA522A96}" type="pres">
      <dgm:prSet presAssocID="{9DBA3AE7-F05D-49A7-A773-3DA89A618C8D}" presName="node" presStyleLbl="node1" presStyleIdx="11" presStyleCnt="16">
        <dgm:presLayoutVars>
          <dgm:bulletEnabled val="1"/>
        </dgm:presLayoutVars>
      </dgm:prSet>
      <dgm:spPr/>
    </dgm:pt>
    <dgm:pt modelId="{24971AFA-4CA7-4C05-A4CE-659610141215}" type="pres">
      <dgm:prSet presAssocID="{B20DEF3D-3F8B-456B-B261-9733BDDB51A0}" presName="sibTrans" presStyleCnt="0"/>
      <dgm:spPr/>
    </dgm:pt>
    <dgm:pt modelId="{77875C13-9551-456C-8A7A-CC270900041A}" type="pres">
      <dgm:prSet presAssocID="{D270B3C0-FF14-4ADB-BF5B-6FB7F8D44D93}" presName="node" presStyleLbl="node1" presStyleIdx="12" presStyleCnt="16">
        <dgm:presLayoutVars>
          <dgm:bulletEnabled val="1"/>
        </dgm:presLayoutVars>
      </dgm:prSet>
      <dgm:spPr/>
    </dgm:pt>
    <dgm:pt modelId="{2F81D981-25BF-44E5-BD2F-C65C1846A0F0}" type="pres">
      <dgm:prSet presAssocID="{E5775F7F-619A-4D6A-A2C6-29BD2A7E18C1}" presName="sibTrans" presStyleCnt="0"/>
      <dgm:spPr/>
    </dgm:pt>
    <dgm:pt modelId="{8135D23C-C269-4F46-A649-75CAE42AC2EE}" type="pres">
      <dgm:prSet presAssocID="{20DA0B6D-41E1-40F7-A207-F37BE5374FE8}" presName="node" presStyleLbl="node1" presStyleIdx="13" presStyleCnt="16">
        <dgm:presLayoutVars>
          <dgm:bulletEnabled val="1"/>
        </dgm:presLayoutVars>
      </dgm:prSet>
      <dgm:spPr/>
    </dgm:pt>
    <dgm:pt modelId="{C706CDCF-F4AB-4242-83CA-03ECC25DC377}" type="pres">
      <dgm:prSet presAssocID="{82E86866-DB54-40D1-98D3-90D62ED29899}" presName="sibTrans" presStyleCnt="0"/>
      <dgm:spPr/>
    </dgm:pt>
    <dgm:pt modelId="{F7AA06D3-17C6-4E61-91A6-54E35BF0CD89}" type="pres">
      <dgm:prSet presAssocID="{6E5194C6-3A21-4099-AE22-661EFC9DF812}" presName="node" presStyleLbl="node1" presStyleIdx="14" presStyleCnt="16">
        <dgm:presLayoutVars>
          <dgm:bulletEnabled val="1"/>
        </dgm:presLayoutVars>
      </dgm:prSet>
      <dgm:spPr/>
    </dgm:pt>
    <dgm:pt modelId="{FE3C297C-C63B-48D8-AC53-1A23550DE72F}" type="pres">
      <dgm:prSet presAssocID="{F6A308AC-C082-4BCD-BB3E-52031B543961}" presName="sibTrans" presStyleCnt="0"/>
      <dgm:spPr/>
    </dgm:pt>
    <dgm:pt modelId="{6DAA79FD-B7A0-4A59-9827-E6EB89C2140D}" type="pres">
      <dgm:prSet presAssocID="{7913D031-C43B-4A68-92C0-09FB6FA6346C}" presName="node" presStyleLbl="node1" presStyleIdx="15" presStyleCnt="16">
        <dgm:presLayoutVars>
          <dgm:bulletEnabled val="1"/>
        </dgm:presLayoutVars>
      </dgm:prSet>
      <dgm:spPr/>
    </dgm:pt>
  </dgm:ptLst>
  <dgm:cxnLst>
    <dgm:cxn modelId="{63A6AF00-8639-459C-A758-B985852DDD52}" type="presOf" srcId="{6E5194C6-3A21-4099-AE22-661EFC9DF812}" destId="{F7AA06D3-17C6-4E61-91A6-54E35BF0CD89}" srcOrd="0" destOrd="0" presId="urn:microsoft.com/office/officeart/2005/8/layout/default"/>
    <dgm:cxn modelId="{4E751B04-59EA-425C-8A79-4022758761B2}" type="presOf" srcId="{7913D031-C43B-4A68-92C0-09FB6FA6346C}" destId="{6DAA79FD-B7A0-4A59-9827-E6EB89C2140D}" srcOrd="0" destOrd="0" presId="urn:microsoft.com/office/officeart/2005/8/layout/default"/>
    <dgm:cxn modelId="{631A1C0F-F139-4784-AB2A-F4FF4DC6E88E}" type="presOf" srcId="{3E786FE0-C144-4ED9-87FC-CE8EC86BA2CE}" destId="{7085D2B5-309F-4F9C-98DF-8FFAEA9C826D}" srcOrd="0" destOrd="0" presId="urn:microsoft.com/office/officeart/2005/8/layout/default"/>
    <dgm:cxn modelId="{3662AA1F-F593-473D-B39B-82CD9A061A47}" type="presOf" srcId="{019B7619-7CD9-49CF-A857-E8EF58D953AA}" destId="{29EDCC69-3DC4-4E13-8441-3BBEFDEB6232}" srcOrd="0" destOrd="0" presId="urn:microsoft.com/office/officeart/2005/8/layout/default"/>
    <dgm:cxn modelId="{998B0A33-2B6F-4231-8DA4-74BF35D974BB}" type="presOf" srcId="{9DBA3AE7-F05D-49A7-A773-3DA89A618C8D}" destId="{BDAAC16E-5BD4-41E7-86BB-BE6DDA522A96}" srcOrd="0" destOrd="0" presId="urn:microsoft.com/office/officeart/2005/8/layout/default"/>
    <dgm:cxn modelId="{6AA9085C-18C9-41E7-B752-CC00B943ECBE}" srcId="{B995F4DC-1568-47FE-A79A-9B8931E3216F}" destId="{5D303C0E-B845-4837-906B-A6066C9A18EE}" srcOrd="0" destOrd="0" parTransId="{D3E7C557-A990-4A05-AA60-165CD28345BE}" sibTransId="{3D0C01D5-121E-4296-8588-ACA0FCDFF735}"/>
    <dgm:cxn modelId="{F4567D5F-75BB-4959-936F-694138F3046D}" srcId="{B995F4DC-1568-47FE-A79A-9B8931E3216F}" destId="{A62823F2-5BEE-46DE-B6D3-CCCCAE56663A}" srcOrd="6" destOrd="0" parTransId="{CD936622-49B7-4DAC-A32B-FC348A8D786E}" sibTransId="{78387D5E-AF8A-4BB9-AD38-02009B4E6762}"/>
    <dgm:cxn modelId="{980F276F-2376-4D63-BB93-FEC50943EDED}" srcId="{B995F4DC-1568-47FE-A79A-9B8931E3216F}" destId="{20DA0B6D-41E1-40F7-A207-F37BE5374FE8}" srcOrd="13" destOrd="0" parTransId="{DC0C4FAF-B1B3-4272-B182-DB3551933749}" sibTransId="{82E86866-DB54-40D1-98D3-90D62ED29899}"/>
    <dgm:cxn modelId="{6F557950-39A7-4B75-AC01-E777B8DC3CDA}" srcId="{B995F4DC-1568-47FE-A79A-9B8931E3216F}" destId="{019B7619-7CD9-49CF-A857-E8EF58D953AA}" srcOrd="1" destOrd="0" parTransId="{C666CFF3-B143-4B98-8288-294D119958B6}" sibTransId="{EBDA0D5A-123E-4BDB-A04A-1DA8B406F3C6}"/>
    <dgm:cxn modelId="{80D0BF72-3887-423C-B75B-177698A42886}" srcId="{B995F4DC-1568-47FE-A79A-9B8931E3216F}" destId="{5D6DDEE7-C707-4F48-BF46-8EE5C4F76A89}" srcOrd="4" destOrd="0" parTransId="{286F4D92-6879-4989-866E-25751502D921}" sibTransId="{B880D683-DDE2-4A41-9B8F-D79E05789F1F}"/>
    <dgm:cxn modelId="{29288055-D79C-4D21-A5BE-490375B453AA}" type="presOf" srcId="{78AD0BBA-2036-4623-A563-373C1D77EA11}" destId="{8B8778D6-1D57-468F-A442-0F44A2CC7250}" srcOrd="0" destOrd="0" presId="urn:microsoft.com/office/officeart/2005/8/layout/default"/>
    <dgm:cxn modelId="{94495356-D764-432B-9AF8-CB71730506F8}" srcId="{B995F4DC-1568-47FE-A79A-9B8931E3216F}" destId="{3DB54ECC-34CB-47C5-923D-0C868222432F}" srcOrd="2" destOrd="0" parTransId="{8B1B4C08-B60E-49BD-AD03-C84C0B23D2E1}" sibTransId="{CE29D437-7C00-4088-83C7-942E852815A7}"/>
    <dgm:cxn modelId="{9208D779-9838-4330-A6EB-AF7374640C68}" srcId="{B995F4DC-1568-47FE-A79A-9B8931E3216F}" destId="{78AD0BBA-2036-4623-A563-373C1D77EA11}" srcOrd="8" destOrd="0" parTransId="{B13F5534-47B5-41EE-9F78-D67AA97BDD8F}" sibTransId="{5CBAF5A2-C5F5-4412-BED0-ED2F0712157C}"/>
    <dgm:cxn modelId="{2C70F382-62FB-4944-B158-88ED47BADB57}" type="presOf" srcId="{20DA0B6D-41E1-40F7-A207-F37BE5374FE8}" destId="{8135D23C-C269-4F46-A649-75CAE42AC2EE}" srcOrd="0" destOrd="0" presId="urn:microsoft.com/office/officeart/2005/8/layout/default"/>
    <dgm:cxn modelId="{E5DB3285-1B2B-4C66-B37B-5A70564778B3}" type="presOf" srcId="{5D303C0E-B845-4837-906B-A6066C9A18EE}" destId="{90C6573A-3C89-4DC7-806B-CC5F0C2D4A41}" srcOrd="0" destOrd="0" presId="urn:microsoft.com/office/officeart/2005/8/layout/default"/>
    <dgm:cxn modelId="{0E6EA586-03D9-48E3-AA23-52D86AA743B3}" srcId="{B995F4DC-1568-47FE-A79A-9B8931E3216F}" destId="{D270B3C0-FF14-4ADB-BF5B-6FB7F8D44D93}" srcOrd="12" destOrd="0" parTransId="{C06BD792-F8D4-4918-A777-5FE8F8A69D03}" sibTransId="{E5775F7F-619A-4D6A-A2C6-29BD2A7E18C1}"/>
    <dgm:cxn modelId="{F9075C87-FADB-4A36-934A-5BA7A4141F26}" type="presOf" srcId="{4797309D-2D6D-4ED4-897F-53E586117184}" destId="{DBB4EBED-F82E-4EDE-BCEF-ACFB74EC29E5}" srcOrd="0" destOrd="0" presId="urn:microsoft.com/office/officeart/2005/8/layout/default"/>
    <dgm:cxn modelId="{020C178C-29DB-4100-988D-2B81E52A5E2D}" type="presOf" srcId="{B995F4DC-1568-47FE-A79A-9B8931E3216F}" destId="{A22494EF-AA9F-48CC-8183-1B86E59B0E61}" srcOrd="0" destOrd="0" presId="urn:microsoft.com/office/officeart/2005/8/layout/default"/>
    <dgm:cxn modelId="{7FD12D9D-72EE-4E6B-A931-DE250122C81D}" type="presOf" srcId="{A62823F2-5BEE-46DE-B6D3-CCCCAE56663A}" destId="{C5016A83-7FA6-4EC5-BACC-74F3ADF1F946}" srcOrd="0" destOrd="0" presId="urn:microsoft.com/office/officeart/2005/8/layout/default"/>
    <dgm:cxn modelId="{91C70BA3-5041-4CE9-B135-A7DFC87C05CB}" type="presOf" srcId="{3DB54ECC-34CB-47C5-923D-0C868222432F}" destId="{FC70EB06-0B86-4518-8467-144BF2BC374B}" srcOrd="0" destOrd="0" presId="urn:microsoft.com/office/officeart/2005/8/layout/default"/>
    <dgm:cxn modelId="{B01C13AC-2A85-4960-879B-986A7DAFFF17}" srcId="{B995F4DC-1568-47FE-A79A-9B8931E3216F}" destId="{4797309D-2D6D-4ED4-897F-53E586117184}" srcOrd="9" destOrd="0" parTransId="{635E56E8-A487-49BE-8F90-477C8999CAB0}" sibTransId="{C9D29A1B-E247-4521-BBFC-C7B311A9A71D}"/>
    <dgm:cxn modelId="{81E8DAAF-EE42-4A17-B8D2-13405439CF60}" type="presOf" srcId="{5D6DDEE7-C707-4F48-BF46-8EE5C4F76A89}" destId="{9E027963-CC3F-494D-B34C-AEA7980107ED}" srcOrd="0" destOrd="0" presId="urn:microsoft.com/office/officeart/2005/8/layout/default"/>
    <dgm:cxn modelId="{695328BA-CD36-4A68-9A00-0F0E8758B9F5}" srcId="{B995F4DC-1568-47FE-A79A-9B8931E3216F}" destId="{3CE9BEBD-DC8C-4C91-BADA-B4C480178765}" srcOrd="5" destOrd="0" parTransId="{840D021C-F8C1-485D-932D-BA932341459C}" sibTransId="{C311E206-446E-4D5E-A0EB-E020ADECCE37}"/>
    <dgm:cxn modelId="{755CDCBD-CCE6-4B98-BC49-A124B113A421}" type="presOf" srcId="{B415F5CA-FF0B-495D-A1D1-A4F37ECAE64E}" destId="{14820F8F-1E79-4C57-B517-D4849B9892A6}" srcOrd="0" destOrd="0" presId="urn:microsoft.com/office/officeart/2005/8/layout/default"/>
    <dgm:cxn modelId="{47F531C5-6F05-45D4-BFDE-FEFC3FD4702A}" srcId="{B995F4DC-1568-47FE-A79A-9B8931E3216F}" destId="{9DBA3AE7-F05D-49A7-A773-3DA89A618C8D}" srcOrd="11" destOrd="0" parTransId="{E3BA06F6-82EE-4D1E-8257-E6749AEC3094}" sibTransId="{B20DEF3D-3F8B-456B-B261-9733BDDB51A0}"/>
    <dgm:cxn modelId="{CE6A9BCB-F046-438E-87F1-CACC096C79B4}" type="presOf" srcId="{F468624C-A5D5-4BD2-A351-DCA4CF7C8966}" destId="{A8144418-6922-439E-85EF-421ED0B72707}" srcOrd="0" destOrd="0" presId="urn:microsoft.com/office/officeart/2005/8/layout/default"/>
    <dgm:cxn modelId="{EDE696CE-A097-4D34-B66B-7A32109238F0}" type="presOf" srcId="{D270B3C0-FF14-4ADB-BF5B-6FB7F8D44D93}" destId="{77875C13-9551-456C-8A7A-CC270900041A}" srcOrd="0" destOrd="0" presId="urn:microsoft.com/office/officeart/2005/8/layout/default"/>
    <dgm:cxn modelId="{B3AF0DD7-AC24-4391-892A-11D9F5C60EF5}" srcId="{B995F4DC-1568-47FE-A79A-9B8931E3216F}" destId="{F468624C-A5D5-4BD2-A351-DCA4CF7C8966}" srcOrd="3" destOrd="0" parTransId="{3D05F67A-7253-4D7C-9743-8A4CAAF24B48}" sibTransId="{859C5C7E-7A48-4E53-BD46-190DEFA12348}"/>
    <dgm:cxn modelId="{7AD4EFD7-673A-454A-8DCF-C2E1C3A1416D}" srcId="{B995F4DC-1568-47FE-A79A-9B8931E3216F}" destId="{6E5194C6-3A21-4099-AE22-661EFC9DF812}" srcOrd="14" destOrd="0" parTransId="{022A17B3-8D44-4676-9696-47EE9F84CD66}" sibTransId="{F6A308AC-C082-4BCD-BB3E-52031B543961}"/>
    <dgm:cxn modelId="{3CCFDCE6-328C-4E46-825F-E5242ED031C2}" srcId="{B995F4DC-1568-47FE-A79A-9B8931E3216F}" destId="{B415F5CA-FF0B-495D-A1D1-A4F37ECAE64E}" srcOrd="7" destOrd="0" parTransId="{E2F23DFD-57F1-416E-BE3D-D0D86BF47A06}" sibTransId="{D2FAAAE7-F609-4618-9E0A-980546B487DD}"/>
    <dgm:cxn modelId="{1F07C1E9-A3D9-4CBA-9FB7-0D250309AC1A}" type="presOf" srcId="{3CE9BEBD-DC8C-4C91-BADA-B4C480178765}" destId="{2C803733-B3A1-432C-A25B-475163C5C81B}" srcOrd="0" destOrd="0" presId="urn:microsoft.com/office/officeart/2005/8/layout/default"/>
    <dgm:cxn modelId="{79CD57F0-9C5B-44ED-83B5-C3C66E3C17CC}" srcId="{B995F4DC-1568-47FE-A79A-9B8931E3216F}" destId="{7913D031-C43B-4A68-92C0-09FB6FA6346C}" srcOrd="15" destOrd="0" parTransId="{03772CC9-6513-4AAC-A4EB-C4E6488A9C0E}" sibTransId="{1A9F986A-0E42-43E3-A525-F72BA569A385}"/>
    <dgm:cxn modelId="{CA28B0F1-E500-4398-93F2-957D923B7AC7}" srcId="{B995F4DC-1568-47FE-A79A-9B8931E3216F}" destId="{3E786FE0-C144-4ED9-87FC-CE8EC86BA2CE}" srcOrd="10" destOrd="0" parTransId="{EB8A1B53-C61C-4BC0-B4E7-B1C818097E93}" sibTransId="{41E7E0AF-9D37-408B-819C-E13E6735D7E4}"/>
    <dgm:cxn modelId="{6B129239-FBDC-46CF-8FDF-F27C2372CC10}" type="presParOf" srcId="{A22494EF-AA9F-48CC-8183-1B86E59B0E61}" destId="{90C6573A-3C89-4DC7-806B-CC5F0C2D4A41}" srcOrd="0" destOrd="0" presId="urn:microsoft.com/office/officeart/2005/8/layout/default"/>
    <dgm:cxn modelId="{FB055653-C298-46D4-9601-27237B6A7F7A}" type="presParOf" srcId="{A22494EF-AA9F-48CC-8183-1B86E59B0E61}" destId="{D7A7D8E8-6C4B-437B-A358-B280457B9C1A}" srcOrd="1" destOrd="0" presId="urn:microsoft.com/office/officeart/2005/8/layout/default"/>
    <dgm:cxn modelId="{2764F5FC-7CA5-40BB-B908-0C25078421DA}" type="presParOf" srcId="{A22494EF-AA9F-48CC-8183-1B86E59B0E61}" destId="{29EDCC69-3DC4-4E13-8441-3BBEFDEB6232}" srcOrd="2" destOrd="0" presId="urn:microsoft.com/office/officeart/2005/8/layout/default"/>
    <dgm:cxn modelId="{4C5A42AC-6841-47C1-BE2D-6FD7A3805E08}" type="presParOf" srcId="{A22494EF-AA9F-48CC-8183-1B86E59B0E61}" destId="{C49DA062-F4DF-4E20-908C-7089D5EA86BD}" srcOrd="3" destOrd="0" presId="urn:microsoft.com/office/officeart/2005/8/layout/default"/>
    <dgm:cxn modelId="{86CF0C21-A304-4FBC-B3D0-9B9DC370B4FE}" type="presParOf" srcId="{A22494EF-AA9F-48CC-8183-1B86E59B0E61}" destId="{FC70EB06-0B86-4518-8467-144BF2BC374B}" srcOrd="4" destOrd="0" presId="urn:microsoft.com/office/officeart/2005/8/layout/default"/>
    <dgm:cxn modelId="{8B2691E6-EEA7-4DBC-B67A-F2CCE67A6FCB}" type="presParOf" srcId="{A22494EF-AA9F-48CC-8183-1B86E59B0E61}" destId="{5F29D6ED-0B62-4E67-8E97-57625DE5A46D}" srcOrd="5" destOrd="0" presId="urn:microsoft.com/office/officeart/2005/8/layout/default"/>
    <dgm:cxn modelId="{FB286DEA-AB13-4DC3-98C5-1C25F0205564}" type="presParOf" srcId="{A22494EF-AA9F-48CC-8183-1B86E59B0E61}" destId="{A8144418-6922-439E-85EF-421ED0B72707}" srcOrd="6" destOrd="0" presId="urn:microsoft.com/office/officeart/2005/8/layout/default"/>
    <dgm:cxn modelId="{F8A932F2-6713-4CB7-8605-91B898C3B7A5}" type="presParOf" srcId="{A22494EF-AA9F-48CC-8183-1B86E59B0E61}" destId="{C635AE93-3ECF-479C-A4C4-DCDFE1705412}" srcOrd="7" destOrd="0" presId="urn:microsoft.com/office/officeart/2005/8/layout/default"/>
    <dgm:cxn modelId="{378E59CB-3C3C-4ADE-A4FC-F18DF5BD9A0B}" type="presParOf" srcId="{A22494EF-AA9F-48CC-8183-1B86E59B0E61}" destId="{9E027963-CC3F-494D-B34C-AEA7980107ED}" srcOrd="8" destOrd="0" presId="urn:microsoft.com/office/officeart/2005/8/layout/default"/>
    <dgm:cxn modelId="{90432067-7F73-419F-BE11-5C48EE3FF591}" type="presParOf" srcId="{A22494EF-AA9F-48CC-8183-1B86E59B0E61}" destId="{738A0A51-7E6D-4360-9784-7E97C2A4FD04}" srcOrd="9" destOrd="0" presId="urn:microsoft.com/office/officeart/2005/8/layout/default"/>
    <dgm:cxn modelId="{E97ECD76-37F3-403F-BA27-F532D720AEAB}" type="presParOf" srcId="{A22494EF-AA9F-48CC-8183-1B86E59B0E61}" destId="{2C803733-B3A1-432C-A25B-475163C5C81B}" srcOrd="10" destOrd="0" presId="urn:microsoft.com/office/officeart/2005/8/layout/default"/>
    <dgm:cxn modelId="{85D8D464-54C8-4356-A276-2E78BD98B295}" type="presParOf" srcId="{A22494EF-AA9F-48CC-8183-1B86E59B0E61}" destId="{6E180E60-AF32-42E5-88E8-50707086C2E1}" srcOrd="11" destOrd="0" presId="urn:microsoft.com/office/officeart/2005/8/layout/default"/>
    <dgm:cxn modelId="{0AFF7E0B-DE90-4583-9F4C-1AD81990E4F5}" type="presParOf" srcId="{A22494EF-AA9F-48CC-8183-1B86E59B0E61}" destId="{C5016A83-7FA6-4EC5-BACC-74F3ADF1F946}" srcOrd="12" destOrd="0" presId="urn:microsoft.com/office/officeart/2005/8/layout/default"/>
    <dgm:cxn modelId="{7A036355-B85D-4D18-B386-8573098445C2}" type="presParOf" srcId="{A22494EF-AA9F-48CC-8183-1B86E59B0E61}" destId="{1FF655AE-3DDF-462D-BC36-CA43E381760F}" srcOrd="13" destOrd="0" presId="urn:microsoft.com/office/officeart/2005/8/layout/default"/>
    <dgm:cxn modelId="{7D5288E4-B3C1-44BB-B975-7549ED3D9E24}" type="presParOf" srcId="{A22494EF-AA9F-48CC-8183-1B86E59B0E61}" destId="{14820F8F-1E79-4C57-B517-D4849B9892A6}" srcOrd="14" destOrd="0" presId="urn:microsoft.com/office/officeart/2005/8/layout/default"/>
    <dgm:cxn modelId="{364E2D23-D3F0-48B4-8842-5DB0B1FE50AD}" type="presParOf" srcId="{A22494EF-AA9F-48CC-8183-1B86E59B0E61}" destId="{071044F9-D3B9-4A35-A206-9E7A3071E1BF}" srcOrd="15" destOrd="0" presId="urn:microsoft.com/office/officeart/2005/8/layout/default"/>
    <dgm:cxn modelId="{4142608F-F8DF-46EA-927D-9DE34C2A31CB}" type="presParOf" srcId="{A22494EF-AA9F-48CC-8183-1B86E59B0E61}" destId="{8B8778D6-1D57-468F-A442-0F44A2CC7250}" srcOrd="16" destOrd="0" presId="urn:microsoft.com/office/officeart/2005/8/layout/default"/>
    <dgm:cxn modelId="{9AAE39A1-AF7E-43E3-8F67-622A92F76AA6}" type="presParOf" srcId="{A22494EF-AA9F-48CC-8183-1B86E59B0E61}" destId="{ED2F4FE6-95DE-4E92-AA8E-6ABF0E6AEF7C}" srcOrd="17" destOrd="0" presId="urn:microsoft.com/office/officeart/2005/8/layout/default"/>
    <dgm:cxn modelId="{CA953A3A-5AF8-46BA-BEA1-BCB5422FFAD8}" type="presParOf" srcId="{A22494EF-AA9F-48CC-8183-1B86E59B0E61}" destId="{DBB4EBED-F82E-4EDE-BCEF-ACFB74EC29E5}" srcOrd="18" destOrd="0" presId="urn:microsoft.com/office/officeart/2005/8/layout/default"/>
    <dgm:cxn modelId="{45F7CEA9-6280-46EF-9EF4-79BCA24177A8}" type="presParOf" srcId="{A22494EF-AA9F-48CC-8183-1B86E59B0E61}" destId="{2BE53FC2-B1DC-498D-B54B-55865811EF58}" srcOrd="19" destOrd="0" presId="urn:microsoft.com/office/officeart/2005/8/layout/default"/>
    <dgm:cxn modelId="{FABD7C81-4DBF-4833-8E6B-CFDF0D3E488B}" type="presParOf" srcId="{A22494EF-AA9F-48CC-8183-1B86E59B0E61}" destId="{7085D2B5-309F-4F9C-98DF-8FFAEA9C826D}" srcOrd="20" destOrd="0" presId="urn:microsoft.com/office/officeart/2005/8/layout/default"/>
    <dgm:cxn modelId="{FFE89CCD-3084-4FF1-8A80-A0386E3EA329}" type="presParOf" srcId="{A22494EF-AA9F-48CC-8183-1B86E59B0E61}" destId="{B954844A-BAB9-49C1-AF36-98AE36A23992}" srcOrd="21" destOrd="0" presId="urn:microsoft.com/office/officeart/2005/8/layout/default"/>
    <dgm:cxn modelId="{17431A69-703D-490B-9B23-E54B0EF54F3A}" type="presParOf" srcId="{A22494EF-AA9F-48CC-8183-1B86E59B0E61}" destId="{BDAAC16E-5BD4-41E7-86BB-BE6DDA522A96}" srcOrd="22" destOrd="0" presId="urn:microsoft.com/office/officeart/2005/8/layout/default"/>
    <dgm:cxn modelId="{E0401294-EC77-4C43-A744-8D79830B37E5}" type="presParOf" srcId="{A22494EF-AA9F-48CC-8183-1B86E59B0E61}" destId="{24971AFA-4CA7-4C05-A4CE-659610141215}" srcOrd="23" destOrd="0" presId="urn:microsoft.com/office/officeart/2005/8/layout/default"/>
    <dgm:cxn modelId="{7BE0CB75-E9B2-431C-9845-6630DD9B4AD2}" type="presParOf" srcId="{A22494EF-AA9F-48CC-8183-1B86E59B0E61}" destId="{77875C13-9551-456C-8A7A-CC270900041A}" srcOrd="24" destOrd="0" presId="urn:microsoft.com/office/officeart/2005/8/layout/default"/>
    <dgm:cxn modelId="{CB4A45B4-D5E7-448C-8215-F326D5A26608}" type="presParOf" srcId="{A22494EF-AA9F-48CC-8183-1B86E59B0E61}" destId="{2F81D981-25BF-44E5-BD2F-C65C1846A0F0}" srcOrd="25" destOrd="0" presId="urn:microsoft.com/office/officeart/2005/8/layout/default"/>
    <dgm:cxn modelId="{E0E39CCA-5255-4EE6-9E09-A14C1BD48300}" type="presParOf" srcId="{A22494EF-AA9F-48CC-8183-1B86E59B0E61}" destId="{8135D23C-C269-4F46-A649-75CAE42AC2EE}" srcOrd="26" destOrd="0" presId="urn:microsoft.com/office/officeart/2005/8/layout/default"/>
    <dgm:cxn modelId="{E4AFDE2D-1FF6-4FD3-927D-605B3EC5C6BE}" type="presParOf" srcId="{A22494EF-AA9F-48CC-8183-1B86E59B0E61}" destId="{C706CDCF-F4AB-4242-83CA-03ECC25DC377}" srcOrd="27" destOrd="0" presId="urn:microsoft.com/office/officeart/2005/8/layout/default"/>
    <dgm:cxn modelId="{BAFE5094-728D-4923-8EA9-18F2CCE21192}" type="presParOf" srcId="{A22494EF-AA9F-48CC-8183-1B86E59B0E61}" destId="{F7AA06D3-17C6-4E61-91A6-54E35BF0CD89}" srcOrd="28" destOrd="0" presId="urn:microsoft.com/office/officeart/2005/8/layout/default"/>
    <dgm:cxn modelId="{099456F4-4013-47B2-81B6-611C6094172B}" type="presParOf" srcId="{A22494EF-AA9F-48CC-8183-1B86E59B0E61}" destId="{FE3C297C-C63B-48D8-AC53-1A23550DE72F}" srcOrd="29" destOrd="0" presId="urn:microsoft.com/office/officeart/2005/8/layout/default"/>
    <dgm:cxn modelId="{99B4313B-7E29-483D-9438-D897672D0601}" type="presParOf" srcId="{A22494EF-AA9F-48CC-8183-1B86E59B0E61}" destId="{6DAA79FD-B7A0-4A59-9827-E6EB89C2140D}" srcOrd="3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EC431F-370A-440C-BC33-65433DFBEB6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9CDBB0D-F24F-4EB8-BF9A-9165DECC4A0E}">
      <dgm:prSet/>
      <dgm:spPr/>
      <dgm:t>
        <a:bodyPr/>
        <a:lstStyle/>
        <a:p>
          <a:pPr algn="ctr"/>
          <a:r>
            <a:rPr lang="en-US" dirty="0"/>
            <a:t>Staffing</a:t>
          </a:r>
        </a:p>
      </dgm:t>
    </dgm:pt>
    <dgm:pt modelId="{67E02F73-261C-4584-BA64-E4C2309F628F}" type="parTrans" cxnId="{22A0331F-7885-48B9-AF67-CB672DEE3CB3}">
      <dgm:prSet/>
      <dgm:spPr/>
      <dgm:t>
        <a:bodyPr/>
        <a:lstStyle/>
        <a:p>
          <a:endParaRPr lang="en-US"/>
        </a:p>
      </dgm:t>
    </dgm:pt>
    <dgm:pt modelId="{C7C7D092-52AC-448F-BF34-988930F2BA90}" type="sibTrans" cxnId="{22A0331F-7885-48B9-AF67-CB672DEE3CB3}">
      <dgm:prSet/>
      <dgm:spPr/>
      <dgm:t>
        <a:bodyPr/>
        <a:lstStyle/>
        <a:p>
          <a:endParaRPr lang="en-US"/>
        </a:p>
      </dgm:t>
    </dgm:pt>
    <dgm:pt modelId="{B8C90249-7544-4050-9A70-33A064CB7565}">
      <dgm:prSet/>
      <dgm:spPr/>
      <dgm:t>
        <a:bodyPr/>
        <a:lstStyle/>
        <a:p>
          <a:r>
            <a:rPr lang="en-US" sz="2100" dirty="0"/>
            <a:t>Recruitment</a:t>
          </a:r>
        </a:p>
      </dgm:t>
    </dgm:pt>
    <dgm:pt modelId="{77164F07-EEFE-43A5-8166-D4FE8A73B3D5}" type="parTrans" cxnId="{9129319E-C88D-4724-BB7C-32E409C7F083}">
      <dgm:prSet/>
      <dgm:spPr/>
      <dgm:t>
        <a:bodyPr/>
        <a:lstStyle/>
        <a:p>
          <a:endParaRPr lang="en-US"/>
        </a:p>
      </dgm:t>
    </dgm:pt>
    <dgm:pt modelId="{CB353D6F-ED1A-44DF-BF82-FDDF09CC62A0}" type="sibTrans" cxnId="{9129319E-C88D-4724-BB7C-32E409C7F083}">
      <dgm:prSet/>
      <dgm:spPr/>
      <dgm:t>
        <a:bodyPr/>
        <a:lstStyle/>
        <a:p>
          <a:endParaRPr lang="en-US"/>
        </a:p>
      </dgm:t>
    </dgm:pt>
    <dgm:pt modelId="{EDCA6CCA-933C-425C-9221-DC2BB0EC3486}">
      <dgm:prSet/>
      <dgm:spPr/>
      <dgm:t>
        <a:bodyPr/>
        <a:lstStyle/>
        <a:p>
          <a:r>
            <a:rPr lang="en-US" sz="2100" dirty="0"/>
            <a:t>Retention</a:t>
          </a:r>
        </a:p>
      </dgm:t>
    </dgm:pt>
    <dgm:pt modelId="{F6DEBEF9-8A20-475C-B7B5-981B39FF238E}" type="parTrans" cxnId="{CF124787-0195-4C89-924A-5A570370398D}">
      <dgm:prSet/>
      <dgm:spPr/>
      <dgm:t>
        <a:bodyPr/>
        <a:lstStyle/>
        <a:p>
          <a:endParaRPr lang="en-US"/>
        </a:p>
      </dgm:t>
    </dgm:pt>
    <dgm:pt modelId="{3100D2F9-CA8C-4832-B793-A477DAF1DF28}" type="sibTrans" cxnId="{CF124787-0195-4C89-924A-5A570370398D}">
      <dgm:prSet/>
      <dgm:spPr/>
      <dgm:t>
        <a:bodyPr/>
        <a:lstStyle/>
        <a:p>
          <a:endParaRPr lang="en-US"/>
        </a:p>
      </dgm:t>
    </dgm:pt>
    <dgm:pt modelId="{F2DD93D6-610F-483E-98FD-1037B20111E0}">
      <dgm:prSet custT="1"/>
      <dgm:spPr/>
      <dgm:t>
        <a:bodyPr/>
        <a:lstStyle/>
        <a:p>
          <a:pPr>
            <a:buFont typeface="Wingdings" panose="05000000000000000000" pitchFamily="2" charset="2"/>
            <a:buChar char="Ø"/>
          </a:pPr>
          <a:r>
            <a:rPr lang="en-US" sz="2000" dirty="0"/>
            <a:t>Burnout</a:t>
          </a:r>
        </a:p>
      </dgm:t>
    </dgm:pt>
    <dgm:pt modelId="{C7E1B28E-AD51-4DE9-8BFE-5601E14B8F05}" type="parTrans" cxnId="{864C5A06-B22C-400D-BBAB-68010992E520}">
      <dgm:prSet/>
      <dgm:spPr/>
      <dgm:t>
        <a:bodyPr/>
        <a:lstStyle/>
        <a:p>
          <a:endParaRPr lang="en-US"/>
        </a:p>
      </dgm:t>
    </dgm:pt>
    <dgm:pt modelId="{7901A17B-71DB-4895-833C-9CA52A596D5F}" type="sibTrans" cxnId="{864C5A06-B22C-400D-BBAB-68010992E520}">
      <dgm:prSet/>
      <dgm:spPr/>
      <dgm:t>
        <a:bodyPr/>
        <a:lstStyle/>
        <a:p>
          <a:endParaRPr lang="en-US"/>
        </a:p>
      </dgm:t>
    </dgm:pt>
    <dgm:pt modelId="{F56F6CF1-ED16-47B0-833C-377F7D497F11}">
      <dgm:prSet custT="1"/>
      <dgm:spPr/>
      <dgm:t>
        <a:bodyPr/>
        <a:lstStyle/>
        <a:p>
          <a:pPr>
            <a:buFont typeface="Wingdings" panose="05000000000000000000" pitchFamily="2" charset="2"/>
            <a:buChar char="Ø"/>
          </a:pPr>
          <a:r>
            <a:rPr lang="en-US" sz="2000" dirty="0"/>
            <a:t>Salary</a:t>
          </a:r>
        </a:p>
      </dgm:t>
    </dgm:pt>
    <dgm:pt modelId="{9118FCCE-3610-422E-87E3-3E88C6F6F65D}" type="parTrans" cxnId="{89FB8CFE-E181-4B34-ABF2-8DE3306019D3}">
      <dgm:prSet/>
      <dgm:spPr/>
      <dgm:t>
        <a:bodyPr/>
        <a:lstStyle/>
        <a:p>
          <a:endParaRPr lang="en-US"/>
        </a:p>
      </dgm:t>
    </dgm:pt>
    <dgm:pt modelId="{D8F5D236-AB2D-4A8D-A0BB-26B28FDC18F7}" type="sibTrans" cxnId="{89FB8CFE-E181-4B34-ABF2-8DE3306019D3}">
      <dgm:prSet/>
      <dgm:spPr/>
      <dgm:t>
        <a:bodyPr/>
        <a:lstStyle/>
        <a:p>
          <a:endParaRPr lang="en-US"/>
        </a:p>
      </dgm:t>
    </dgm:pt>
    <dgm:pt modelId="{D9C41D8C-0220-4C2F-A0CE-D431990C38E6}">
      <dgm:prSet custT="1"/>
      <dgm:spPr/>
      <dgm:t>
        <a:bodyPr/>
        <a:lstStyle/>
        <a:p>
          <a:pPr>
            <a:buFont typeface="Wingdings" panose="05000000000000000000" pitchFamily="2" charset="2"/>
            <a:buChar char="Ø"/>
          </a:pPr>
          <a:r>
            <a:rPr lang="en-US" sz="2000" dirty="0"/>
            <a:t>Housing</a:t>
          </a:r>
        </a:p>
      </dgm:t>
    </dgm:pt>
    <dgm:pt modelId="{9B4765ED-6622-4DF4-86D6-B31D55EA1B8B}" type="parTrans" cxnId="{5E0E7457-F2F4-4673-8415-E221AD5EEA8E}">
      <dgm:prSet/>
      <dgm:spPr/>
      <dgm:t>
        <a:bodyPr/>
        <a:lstStyle/>
        <a:p>
          <a:endParaRPr lang="en-US"/>
        </a:p>
      </dgm:t>
    </dgm:pt>
    <dgm:pt modelId="{42CA74F2-2D04-496B-894E-652F7BD10CE7}" type="sibTrans" cxnId="{5E0E7457-F2F4-4673-8415-E221AD5EEA8E}">
      <dgm:prSet/>
      <dgm:spPr/>
      <dgm:t>
        <a:bodyPr/>
        <a:lstStyle/>
        <a:p>
          <a:endParaRPr lang="en-US"/>
        </a:p>
      </dgm:t>
    </dgm:pt>
    <dgm:pt modelId="{4CFEC679-C8EA-45F1-9A1B-FA35A9DB2884}">
      <dgm:prSet custT="1"/>
      <dgm:spPr/>
      <dgm:t>
        <a:bodyPr/>
        <a:lstStyle/>
        <a:p>
          <a:pPr>
            <a:buFont typeface="Wingdings" panose="05000000000000000000" pitchFamily="2" charset="2"/>
            <a:buChar char="Ø"/>
          </a:pPr>
          <a:r>
            <a:rPr lang="en-US" sz="2000" dirty="0"/>
            <a:t>Cost of living</a:t>
          </a:r>
        </a:p>
      </dgm:t>
    </dgm:pt>
    <dgm:pt modelId="{DB799221-4A33-4063-9305-1C6E75D6C31E}" type="parTrans" cxnId="{4CE70AC5-D0AB-40C5-9260-6F1AAD5F530C}">
      <dgm:prSet/>
      <dgm:spPr/>
      <dgm:t>
        <a:bodyPr/>
        <a:lstStyle/>
        <a:p>
          <a:endParaRPr lang="en-US"/>
        </a:p>
      </dgm:t>
    </dgm:pt>
    <dgm:pt modelId="{144BEF4D-72AD-4BE0-B653-44BD47E8E52F}" type="sibTrans" cxnId="{4CE70AC5-D0AB-40C5-9260-6F1AAD5F530C}">
      <dgm:prSet/>
      <dgm:spPr/>
      <dgm:t>
        <a:bodyPr/>
        <a:lstStyle/>
        <a:p>
          <a:endParaRPr lang="en-US"/>
        </a:p>
      </dgm:t>
    </dgm:pt>
    <dgm:pt modelId="{DAF2DB24-EC5F-47EC-B1DE-B90D276C7138}" type="pres">
      <dgm:prSet presAssocID="{95EC431F-370A-440C-BC33-65433DFBEB68}" presName="linear" presStyleCnt="0">
        <dgm:presLayoutVars>
          <dgm:dir/>
          <dgm:animLvl val="lvl"/>
          <dgm:resizeHandles val="exact"/>
        </dgm:presLayoutVars>
      </dgm:prSet>
      <dgm:spPr/>
    </dgm:pt>
    <dgm:pt modelId="{AE4F66E3-D7E2-4CE5-A0E8-9B711BB818E8}" type="pres">
      <dgm:prSet presAssocID="{A9CDBB0D-F24F-4EB8-BF9A-9165DECC4A0E}" presName="parentLin" presStyleCnt="0"/>
      <dgm:spPr/>
    </dgm:pt>
    <dgm:pt modelId="{30AE4DBF-958C-4A57-99B0-CB011C66FD68}" type="pres">
      <dgm:prSet presAssocID="{A9CDBB0D-F24F-4EB8-BF9A-9165DECC4A0E}" presName="parentLeftMargin" presStyleLbl="node1" presStyleIdx="0" presStyleCnt="1"/>
      <dgm:spPr/>
    </dgm:pt>
    <dgm:pt modelId="{99BCC60C-C12D-4A63-B2F7-866793600712}" type="pres">
      <dgm:prSet presAssocID="{A9CDBB0D-F24F-4EB8-BF9A-9165DECC4A0E}" presName="parentText" presStyleLbl="node1" presStyleIdx="0" presStyleCnt="1">
        <dgm:presLayoutVars>
          <dgm:chMax val="0"/>
          <dgm:bulletEnabled val="1"/>
        </dgm:presLayoutVars>
      </dgm:prSet>
      <dgm:spPr/>
    </dgm:pt>
    <dgm:pt modelId="{E2D82DD3-DD7F-4BB8-AAE2-A34D2154B3BD}" type="pres">
      <dgm:prSet presAssocID="{A9CDBB0D-F24F-4EB8-BF9A-9165DECC4A0E}" presName="negativeSpace" presStyleCnt="0"/>
      <dgm:spPr/>
    </dgm:pt>
    <dgm:pt modelId="{536D022A-4516-43F2-A2E3-B68A47A9F7C4}" type="pres">
      <dgm:prSet presAssocID="{A9CDBB0D-F24F-4EB8-BF9A-9165DECC4A0E}" presName="childText" presStyleLbl="conFgAcc1" presStyleIdx="0" presStyleCnt="1">
        <dgm:presLayoutVars>
          <dgm:bulletEnabled val="1"/>
        </dgm:presLayoutVars>
      </dgm:prSet>
      <dgm:spPr/>
    </dgm:pt>
  </dgm:ptLst>
  <dgm:cxnLst>
    <dgm:cxn modelId="{864C5A06-B22C-400D-BBAB-68010992E520}" srcId="{EDCA6CCA-933C-425C-9221-DC2BB0EC3486}" destId="{F2DD93D6-610F-483E-98FD-1037B20111E0}" srcOrd="0" destOrd="0" parTransId="{C7E1B28E-AD51-4DE9-8BFE-5601E14B8F05}" sibTransId="{7901A17B-71DB-4895-833C-9CA52A596D5F}"/>
    <dgm:cxn modelId="{D73CC01A-BCF2-463C-B18C-3492135B519E}" type="presOf" srcId="{4CFEC679-C8EA-45F1-9A1B-FA35A9DB2884}" destId="{536D022A-4516-43F2-A2E3-B68A47A9F7C4}" srcOrd="0" destOrd="3" presId="urn:microsoft.com/office/officeart/2005/8/layout/list1"/>
    <dgm:cxn modelId="{22A0331F-7885-48B9-AF67-CB672DEE3CB3}" srcId="{95EC431F-370A-440C-BC33-65433DFBEB68}" destId="{A9CDBB0D-F24F-4EB8-BF9A-9165DECC4A0E}" srcOrd="0" destOrd="0" parTransId="{67E02F73-261C-4584-BA64-E4C2309F628F}" sibTransId="{C7C7D092-52AC-448F-BF34-988930F2BA90}"/>
    <dgm:cxn modelId="{40038B2E-C398-4852-AB50-2DB7EE9649D6}" type="presOf" srcId="{A9CDBB0D-F24F-4EB8-BF9A-9165DECC4A0E}" destId="{99BCC60C-C12D-4A63-B2F7-866793600712}" srcOrd="1" destOrd="0" presId="urn:microsoft.com/office/officeart/2005/8/layout/list1"/>
    <dgm:cxn modelId="{2012FB3A-3022-48DA-B144-E7F0CC46D336}" type="presOf" srcId="{95EC431F-370A-440C-BC33-65433DFBEB68}" destId="{DAF2DB24-EC5F-47EC-B1DE-B90D276C7138}" srcOrd="0" destOrd="0" presId="urn:microsoft.com/office/officeart/2005/8/layout/list1"/>
    <dgm:cxn modelId="{6BDE863F-21CF-41AB-A25F-5994473BD0AF}" type="presOf" srcId="{A9CDBB0D-F24F-4EB8-BF9A-9165DECC4A0E}" destId="{30AE4DBF-958C-4A57-99B0-CB011C66FD68}" srcOrd="0" destOrd="0" presId="urn:microsoft.com/office/officeart/2005/8/layout/list1"/>
    <dgm:cxn modelId="{F91B4574-481D-431A-A494-8F1F0010D7F5}" type="presOf" srcId="{EDCA6CCA-933C-425C-9221-DC2BB0EC3486}" destId="{536D022A-4516-43F2-A2E3-B68A47A9F7C4}" srcOrd="0" destOrd="4" presId="urn:microsoft.com/office/officeart/2005/8/layout/list1"/>
    <dgm:cxn modelId="{5E0E7457-F2F4-4673-8415-E221AD5EEA8E}" srcId="{B8C90249-7544-4050-9A70-33A064CB7565}" destId="{D9C41D8C-0220-4C2F-A0CE-D431990C38E6}" srcOrd="1" destOrd="0" parTransId="{9B4765ED-6622-4DF4-86D6-B31D55EA1B8B}" sibTransId="{42CA74F2-2D04-496B-894E-652F7BD10CE7}"/>
    <dgm:cxn modelId="{CF124787-0195-4C89-924A-5A570370398D}" srcId="{A9CDBB0D-F24F-4EB8-BF9A-9165DECC4A0E}" destId="{EDCA6CCA-933C-425C-9221-DC2BB0EC3486}" srcOrd="1" destOrd="0" parTransId="{F6DEBEF9-8A20-475C-B7B5-981B39FF238E}" sibTransId="{3100D2F9-CA8C-4832-B793-A477DAF1DF28}"/>
    <dgm:cxn modelId="{D49F3991-D17A-4389-9157-26C305742CA0}" type="presOf" srcId="{D9C41D8C-0220-4C2F-A0CE-D431990C38E6}" destId="{536D022A-4516-43F2-A2E3-B68A47A9F7C4}" srcOrd="0" destOrd="2" presId="urn:microsoft.com/office/officeart/2005/8/layout/list1"/>
    <dgm:cxn modelId="{9129319E-C88D-4724-BB7C-32E409C7F083}" srcId="{A9CDBB0D-F24F-4EB8-BF9A-9165DECC4A0E}" destId="{B8C90249-7544-4050-9A70-33A064CB7565}" srcOrd="0" destOrd="0" parTransId="{77164F07-EEFE-43A5-8166-D4FE8A73B3D5}" sibTransId="{CB353D6F-ED1A-44DF-BF82-FDDF09CC62A0}"/>
    <dgm:cxn modelId="{6E42A3AB-23D3-48D9-A8A1-7C5562682D43}" type="presOf" srcId="{F56F6CF1-ED16-47B0-833C-377F7D497F11}" destId="{536D022A-4516-43F2-A2E3-B68A47A9F7C4}" srcOrd="0" destOrd="1" presId="urn:microsoft.com/office/officeart/2005/8/layout/list1"/>
    <dgm:cxn modelId="{4CE70AC5-D0AB-40C5-9260-6F1AAD5F530C}" srcId="{B8C90249-7544-4050-9A70-33A064CB7565}" destId="{4CFEC679-C8EA-45F1-9A1B-FA35A9DB2884}" srcOrd="2" destOrd="0" parTransId="{DB799221-4A33-4063-9305-1C6E75D6C31E}" sibTransId="{144BEF4D-72AD-4BE0-B653-44BD47E8E52F}"/>
    <dgm:cxn modelId="{9EFBF3E1-2DE1-4CBD-AD79-5CA840C0C263}" type="presOf" srcId="{B8C90249-7544-4050-9A70-33A064CB7565}" destId="{536D022A-4516-43F2-A2E3-B68A47A9F7C4}" srcOrd="0" destOrd="0" presId="urn:microsoft.com/office/officeart/2005/8/layout/list1"/>
    <dgm:cxn modelId="{0CF11BF1-B867-43C0-9A34-659B43682816}" type="presOf" srcId="{F2DD93D6-610F-483E-98FD-1037B20111E0}" destId="{536D022A-4516-43F2-A2E3-B68A47A9F7C4}" srcOrd="0" destOrd="5" presId="urn:microsoft.com/office/officeart/2005/8/layout/list1"/>
    <dgm:cxn modelId="{89FB8CFE-E181-4B34-ABF2-8DE3306019D3}" srcId="{B8C90249-7544-4050-9A70-33A064CB7565}" destId="{F56F6CF1-ED16-47B0-833C-377F7D497F11}" srcOrd="0" destOrd="0" parTransId="{9118FCCE-3610-422E-87E3-3E88C6F6F65D}" sibTransId="{D8F5D236-AB2D-4A8D-A0BB-26B28FDC18F7}"/>
    <dgm:cxn modelId="{793675D8-79E8-4BA5-978A-7F8E3B4C3580}" type="presParOf" srcId="{DAF2DB24-EC5F-47EC-B1DE-B90D276C7138}" destId="{AE4F66E3-D7E2-4CE5-A0E8-9B711BB818E8}" srcOrd="0" destOrd="0" presId="urn:microsoft.com/office/officeart/2005/8/layout/list1"/>
    <dgm:cxn modelId="{69611284-49F2-4348-8516-9DAA7438D436}" type="presParOf" srcId="{AE4F66E3-D7E2-4CE5-A0E8-9B711BB818E8}" destId="{30AE4DBF-958C-4A57-99B0-CB011C66FD68}" srcOrd="0" destOrd="0" presId="urn:microsoft.com/office/officeart/2005/8/layout/list1"/>
    <dgm:cxn modelId="{2B364BAC-44E1-4177-BAF4-B0C918245A36}" type="presParOf" srcId="{AE4F66E3-D7E2-4CE5-A0E8-9B711BB818E8}" destId="{99BCC60C-C12D-4A63-B2F7-866793600712}" srcOrd="1" destOrd="0" presId="urn:microsoft.com/office/officeart/2005/8/layout/list1"/>
    <dgm:cxn modelId="{F5DDB282-5351-4779-9525-83CF350DFA80}" type="presParOf" srcId="{DAF2DB24-EC5F-47EC-B1DE-B90D276C7138}" destId="{E2D82DD3-DD7F-4BB8-AAE2-A34D2154B3BD}" srcOrd="1" destOrd="0" presId="urn:microsoft.com/office/officeart/2005/8/layout/list1"/>
    <dgm:cxn modelId="{6E2DED09-CF4C-41FF-A4CC-8E94FE97F35A}" type="presParOf" srcId="{DAF2DB24-EC5F-47EC-B1DE-B90D276C7138}" destId="{536D022A-4516-43F2-A2E3-B68A47A9F7C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C431F-370A-440C-BC33-65433DFBEB6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9CDBB0D-F24F-4EB8-BF9A-9165DECC4A0E}">
      <dgm:prSet/>
      <dgm:spPr/>
      <dgm:t>
        <a:bodyPr/>
        <a:lstStyle/>
        <a:p>
          <a:pPr algn="ctr"/>
          <a:r>
            <a:rPr lang="en-US" dirty="0"/>
            <a:t>Law Changes</a:t>
          </a:r>
        </a:p>
      </dgm:t>
    </dgm:pt>
    <dgm:pt modelId="{67E02F73-261C-4584-BA64-E4C2309F628F}" type="parTrans" cxnId="{22A0331F-7885-48B9-AF67-CB672DEE3CB3}">
      <dgm:prSet/>
      <dgm:spPr/>
      <dgm:t>
        <a:bodyPr/>
        <a:lstStyle/>
        <a:p>
          <a:endParaRPr lang="en-US"/>
        </a:p>
      </dgm:t>
    </dgm:pt>
    <dgm:pt modelId="{C7C7D092-52AC-448F-BF34-988930F2BA90}" type="sibTrans" cxnId="{22A0331F-7885-48B9-AF67-CB672DEE3CB3}">
      <dgm:prSet/>
      <dgm:spPr/>
      <dgm:t>
        <a:bodyPr/>
        <a:lstStyle/>
        <a:p>
          <a:endParaRPr lang="en-US"/>
        </a:p>
      </dgm:t>
    </dgm:pt>
    <dgm:pt modelId="{B8C90249-7544-4050-9A70-33A064CB7565}">
      <dgm:prSet custT="1"/>
      <dgm:spPr/>
      <dgm:t>
        <a:bodyPr/>
        <a:lstStyle/>
        <a:p>
          <a:r>
            <a:rPr lang="en-US" sz="2100" dirty="0"/>
            <a:t>Nonunanimous verdicts</a:t>
          </a:r>
        </a:p>
      </dgm:t>
    </dgm:pt>
    <dgm:pt modelId="{77164F07-EEFE-43A5-8166-D4FE8A73B3D5}" type="parTrans" cxnId="{9129319E-C88D-4724-BB7C-32E409C7F083}">
      <dgm:prSet/>
      <dgm:spPr/>
      <dgm:t>
        <a:bodyPr/>
        <a:lstStyle/>
        <a:p>
          <a:endParaRPr lang="en-US"/>
        </a:p>
      </dgm:t>
    </dgm:pt>
    <dgm:pt modelId="{CB353D6F-ED1A-44DF-BF82-FDDF09CC62A0}" type="sibTrans" cxnId="{9129319E-C88D-4724-BB7C-32E409C7F083}">
      <dgm:prSet/>
      <dgm:spPr/>
      <dgm:t>
        <a:bodyPr/>
        <a:lstStyle/>
        <a:p>
          <a:endParaRPr lang="en-US"/>
        </a:p>
      </dgm:t>
    </dgm:pt>
    <dgm:pt modelId="{EDCA6CCA-933C-425C-9221-DC2BB0EC3486}">
      <dgm:prSet/>
      <dgm:spPr/>
      <dgm:t>
        <a:bodyPr/>
        <a:lstStyle/>
        <a:p>
          <a:r>
            <a:rPr lang="en-US" sz="2100" dirty="0"/>
            <a:t>Decriminalization of drugs</a:t>
          </a:r>
        </a:p>
      </dgm:t>
    </dgm:pt>
    <dgm:pt modelId="{F6DEBEF9-8A20-475C-B7B5-981B39FF238E}" type="parTrans" cxnId="{CF124787-0195-4C89-924A-5A570370398D}">
      <dgm:prSet/>
      <dgm:spPr/>
      <dgm:t>
        <a:bodyPr/>
        <a:lstStyle/>
        <a:p>
          <a:endParaRPr lang="en-US"/>
        </a:p>
      </dgm:t>
    </dgm:pt>
    <dgm:pt modelId="{3100D2F9-CA8C-4832-B793-A477DAF1DF28}" type="sibTrans" cxnId="{CF124787-0195-4C89-924A-5A570370398D}">
      <dgm:prSet/>
      <dgm:spPr/>
      <dgm:t>
        <a:bodyPr/>
        <a:lstStyle/>
        <a:p>
          <a:endParaRPr lang="en-US"/>
        </a:p>
      </dgm:t>
    </dgm:pt>
    <dgm:pt modelId="{F2DD93D6-610F-483E-98FD-1037B20111E0}">
      <dgm:prSet custT="1"/>
      <dgm:spPr/>
      <dgm:t>
        <a:bodyPr/>
        <a:lstStyle/>
        <a:p>
          <a:pPr>
            <a:buFont typeface="Wingdings" panose="05000000000000000000" pitchFamily="2" charset="2"/>
            <a:buChar char="Ø"/>
          </a:pPr>
          <a:r>
            <a:rPr lang="en-US" sz="2000" dirty="0"/>
            <a:t>Specialty courts</a:t>
          </a:r>
        </a:p>
      </dgm:t>
    </dgm:pt>
    <dgm:pt modelId="{C7E1B28E-AD51-4DE9-8BFE-5601E14B8F05}" type="parTrans" cxnId="{864C5A06-B22C-400D-BBAB-68010992E520}">
      <dgm:prSet/>
      <dgm:spPr/>
      <dgm:t>
        <a:bodyPr/>
        <a:lstStyle/>
        <a:p>
          <a:endParaRPr lang="en-US"/>
        </a:p>
      </dgm:t>
    </dgm:pt>
    <dgm:pt modelId="{7901A17B-71DB-4895-833C-9CA52A596D5F}" type="sibTrans" cxnId="{864C5A06-B22C-400D-BBAB-68010992E520}">
      <dgm:prSet/>
      <dgm:spPr/>
      <dgm:t>
        <a:bodyPr/>
        <a:lstStyle/>
        <a:p>
          <a:endParaRPr lang="en-US"/>
        </a:p>
      </dgm:t>
    </dgm:pt>
    <dgm:pt modelId="{F56F6CF1-ED16-47B0-833C-377F7D497F11}">
      <dgm:prSet custT="1"/>
      <dgm:spPr/>
      <dgm:t>
        <a:bodyPr/>
        <a:lstStyle/>
        <a:p>
          <a:pPr>
            <a:buFont typeface="Wingdings" panose="05000000000000000000" pitchFamily="2" charset="2"/>
            <a:buChar char="Ø"/>
          </a:pPr>
          <a:r>
            <a:rPr lang="en-US" sz="2000" dirty="0"/>
            <a:t>Retry decade old cases</a:t>
          </a:r>
        </a:p>
      </dgm:t>
    </dgm:pt>
    <dgm:pt modelId="{9118FCCE-3610-422E-87E3-3E88C6F6F65D}" type="parTrans" cxnId="{89FB8CFE-E181-4B34-ABF2-8DE3306019D3}">
      <dgm:prSet/>
      <dgm:spPr/>
      <dgm:t>
        <a:bodyPr/>
        <a:lstStyle/>
        <a:p>
          <a:endParaRPr lang="en-US"/>
        </a:p>
      </dgm:t>
    </dgm:pt>
    <dgm:pt modelId="{D8F5D236-AB2D-4A8D-A0BB-26B28FDC18F7}" type="sibTrans" cxnId="{89FB8CFE-E181-4B34-ABF2-8DE3306019D3}">
      <dgm:prSet/>
      <dgm:spPr/>
      <dgm:t>
        <a:bodyPr/>
        <a:lstStyle/>
        <a:p>
          <a:endParaRPr lang="en-US"/>
        </a:p>
      </dgm:t>
    </dgm:pt>
    <dgm:pt modelId="{E53D3A40-05CF-408A-881C-9E10749A414A}">
      <dgm:prSet custT="1"/>
      <dgm:spPr/>
      <dgm:t>
        <a:bodyPr/>
        <a:lstStyle/>
        <a:p>
          <a:pPr>
            <a:buFont typeface="Wingdings" panose="05000000000000000000" pitchFamily="2" charset="2"/>
            <a:buChar char="Ø"/>
          </a:pPr>
          <a:r>
            <a:rPr lang="en-US" sz="2000" dirty="0"/>
            <a:t>Increased crime</a:t>
          </a:r>
        </a:p>
      </dgm:t>
    </dgm:pt>
    <dgm:pt modelId="{DF366559-9FDC-42EA-8FF2-7F7819499B33}" type="parTrans" cxnId="{4B11CD69-A5EC-4EE2-97B8-37571A7B1133}">
      <dgm:prSet/>
      <dgm:spPr/>
      <dgm:t>
        <a:bodyPr/>
        <a:lstStyle/>
        <a:p>
          <a:endParaRPr lang="en-US"/>
        </a:p>
      </dgm:t>
    </dgm:pt>
    <dgm:pt modelId="{A0DA6BE9-741D-4BFF-95BD-97EB339460FC}" type="sibTrans" cxnId="{4B11CD69-A5EC-4EE2-97B8-37571A7B1133}">
      <dgm:prSet/>
      <dgm:spPr/>
      <dgm:t>
        <a:bodyPr/>
        <a:lstStyle/>
        <a:p>
          <a:endParaRPr lang="en-US"/>
        </a:p>
      </dgm:t>
    </dgm:pt>
    <dgm:pt modelId="{19512F00-91B1-442A-810C-C2A4EB45F054}">
      <dgm:prSet custT="1"/>
      <dgm:spPr/>
      <dgm:t>
        <a:bodyPr/>
        <a:lstStyle/>
        <a:p>
          <a:pPr>
            <a:buFont typeface="Wingdings" panose="05000000000000000000" pitchFamily="2" charset="2"/>
            <a:buChar char="Ø"/>
          </a:pPr>
          <a:r>
            <a:rPr lang="en-US" sz="2000" dirty="0"/>
            <a:t>Increased fatalities</a:t>
          </a:r>
        </a:p>
      </dgm:t>
    </dgm:pt>
    <dgm:pt modelId="{4A7DAA50-FE23-40FC-8D97-846981D2FEB3}" type="parTrans" cxnId="{9A4DD492-B036-4EC4-979F-89948768C616}">
      <dgm:prSet/>
      <dgm:spPr/>
      <dgm:t>
        <a:bodyPr/>
        <a:lstStyle/>
        <a:p>
          <a:endParaRPr lang="en-US"/>
        </a:p>
      </dgm:t>
    </dgm:pt>
    <dgm:pt modelId="{1E23EFA1-0E2D-4410-BFE4-475DE54DC266}" type="sibTrans" cxnId="{9A4DD492-B036-4EC4-979F-89948768C616}">
      <dgm:prSet/>
      <dgm:spPr/>
      <dgm:t>
        <a:bodyPr/>
        <a:lstStyle/>
        <a:p>
          <a:endParaRPr lang="en-US"/>
        </a:p>
      </dgm:t>
    </dgm:pt>
    <dgm:pt modelId="{DAF2DB24-EC5F-47EC-B1DE-B90D276C7138}" type="pres">
      <dgm:prSet presAssocID="{95EC431F-370A-440C-BC33-65433DFBEB68}" presName="linear" presStyleCnt="0">
        <dgm:presLayoutVars>
          <dgm:dir/>
          <dgm:animLvl val="lvl"/>
          <dgm:resizeHandles val="exact"/>
        </dgm:presLayoutVars>
      </dgm:prSet>
      <dgm:spPr/>
    </dgm:pt>
    <dgm:pt modelId="{AE4F66E3-D7E2-4CE5-A0E8-9B711BB818E8}" type="pres">
      <dgm:prSet presAssocID="{A9CDBB0D-F24F-4EB8-BF9A-9165DECC4A0E}" presName="parentLin" presStyleCnt="0"/>
      <dgm:spPr/>
    </dgm:pt>
    <dgm:pt modelId="{30AE4DBF-958C-4A57-99B0-CB011C66FD68}" type="pres">
      <dgm:prSet presAssocID="{A9CDBB0D-F24F-4EB8-BF9A-9165DECC4A0E}" presName="parentLeftMargin" presStyleLbl="node1" presStyleIdx="0" presStyleCnt="1"/>
      <dgm:spPr/>
    </dgm:pt>
    <dgm:pt modelId="{99BCC60C-C12D-4A63-B2F7-866793600712}" type="pres">
      <dgm:prSet presAssocID="{A9CDBB0D-F24F-4EB8-BF9A-9165DECC4A0E}" presName="parentText" presStyleLbl="node1" presStyleIdx="0" presStyleCnt="1">
        <dgm:presLayoutVars>
          <dgm:chMax val="0"/>
          <dgm:bulletEnabled val="1"/>
        </dgm:presLayoutVars>
      </dgm:prSet>
      <dgm:spPr/>
    </dgm:pt>
    <dgm:pt modelId="{E2D82DD3-DD7F-4BB8-AAE2-A34D2154B3BD}" type="pres">
      <dgm:prSet presAssocID="{A9CDBB0D-F24F-4EB8-BF9A-9165DECC4A0E}" presName="negativeSpace" presStyleCnt="0"/>
      <dgm:spPr/>
    </dgm:pt>
    <dgm:pt modelId="{536D022A-4516-43F2-A2E3-B68A47A9F7C4}" type="pres">
      <dgm:prSet presAssocID="{A9CDBB0D-F24F-4EB8-BF9A-9165DECC4A0E}" presName="childText" presStyleLbl="conFgAcc1" presStyleIdx="0" presStyleCnt="1">
        <dgm:presLayoutVars>
          <dgm:bulletEnabled val="1"/>
        </dgm:presLayoutVars>
      </dgm:prSet>
      <dgm:spPr/>
    </dgm:pt>
  </dgm:ptLst>
  <dgm:cxnLst>
    <dgm:cxn modelId="{864C5A06-B22C-400D-BBAB-68010992E520}" srcId="{EDCA6CCA-933C-425C-9221-DC2BB0EC3486}" destId="{F2DD93D6-610F-483E-98FD-1037B20111E0}" srcOrd="0" destOrd="0" parTransId="{C7E1B28E-AD51-4DE9-8BFE-5601E14B8F05}" sibTransId="{7901A17B-71DB-4895-833C-9CA52A596D5F}"/>
    <dgm:cxn modelId="{2696B416-C56E-4851-997A-2C305D4F3FCD}" type="presOf" srcId="{19512F00-91B1-442A-810C-C2A4EB45F054}" destId="{536D022A-4516-43F2-A2E3-B68A47A9F7C4}" srcOrd="0" destOrd="5" presId="urn:microsoft.com/office/officeart/2005/8/layout/list1"/>
    <dgm:cxn modelId="{22A0331F-7885-48B9-AF67-CB672DEE3CB3}" srcId="{95EC431F-370A-440C-BC33-65433DFBEB68}" destId="{A9CDBB0D-F24F-4EB8-BF9A-9165DECC4A0E}" srcOrd="0" destOrd="0" parTransId="{67E02F73-261C-4584-BA64-E4C2309F628F}" sibTransId="{C7C7D092-52AC-448F-BF34-988930F2BA90}"/>
    <dgm:cxn modelId="{40038B2E-C398-4852-AB50-2DB7EE9649D6}" type="presOf" srcId="{A9CDBB0D-F24F-4EB8-BF9A-9165DECC4A0E}" destId="{99BCC60C-C12D-4A63-B2F7-866793600712}" srcOrd="1" destOrd="0" presId="urn:microsoft.com/office/officeart/2005/8/layout/list1"/>
    <dgm:cxn modelId="{2012FB3A-3022-48DA-B144-E7F0CC46D336}" type="presOf" srcId="{95EC431F-370A-440C-BC33-65433DFBEB68}" destId="{DAF2DB24-EC5F-47EC-B1DE-B90D276C7138}" srcOrd="0" destOrd="0" presId="urn:microsoft.com/office/officeart/2005/8/layout/list1"/>
    <dgm:cxn modelId="{6BDE863F-21CF-41AB-A25F-5994473BD0AF}" type="presOf" srcId="{A9CDBB0D-F24F-4EB8-BF9A-9165DECC4A0E}" destId="{30AE4DBF-958C-4A57-99B0-CB011C66FD68}" srcOrd="0" destOrd="0" presId="urn:microsoft.com/office/officeart/2005/8/layout/list1"/>
    <dgm:cxn modelId="{73FB5547-0A9C-4F97-9FD9-3790E292FAAF}" type="presOf" srcId="{E53D3A40-05CF-408A-881C-9E10749A414A}" destId="{536D022A-4516-43F2-A2E3-B68A47A9F7C4}" srcOrd="0" destOrd="4" presId="urn:microsoft.com/office/officeart/2005/8/layout/list1"/>
    <dgm:cxn modelId="{4B11CD69-A5EC-4EE2-97B8-37571A7B1133}" srcId="{EDCA6CCA-933C-425C-9221-DC2BB0EC3486}" destId="{E53D3A40-05CF-408A-881C-9E10749A414A}" srcOrd="1" destOrd="0" parTransId="{DF366559-9FDC-42EA-8FF2-7F7819499B33}" sibTransId="{A0DA6BE9-741D-4BFF-95BD-97EB339460FC}"/>
    <dgm:cxn modelId="{F91B4574-481D-431A-A494-8F1F0010D7F5}" type="presOf" srcId="{EDCA6CCA-933C-425C-9221-DC2BB0EC3486}" destId="{536D022A-4516-43F2-A2E3-B68A47A9F7C4}" srcOrd="0" destOrd="2" presId="urn:microsoft.com/office/officeart/2005/8/layout/list1"/>
    <dgm:cxn modelId="{CF124787-0195-4C89-924A-5A570370398D}" srcId="{A9CDBB0D-F24F-4EB8-BF9A-9165DECC4A0E}" destId="{EDCA6CCA-933C-425C-9221-DC2BB0EC3486}" srcOrd="1" destOrd="0" parTransId="{F6DEBEF9-8A20-475C-B7B5-981B39FF238E}" sibTransId="{3100D2F9-CA8C-4832-B793-A477DAF1DF28}"/>
    <dgm:cxn modelId="{9A4DD492-B036-4EC4-979F-89948768C616}" srcId="{EDCA6CCA-933C-425C-9221-DC2BB0EC3486}" destId="{19512F00-91B1-442A-810C-C2A4EB45F054}" srcOrd="2" destOrd="0" parTransId="{4A7DAA50-FE23-40FC-8D97-846981D2FEB3}" sibTransId="{1E23EFA1-0E2D-4410-BFE4-475DE54DC266}"/>
    <dgm:cxn modelId="{9129319E-C88D-4724-BB7C-32E409C7F083}" srcId="{A9CDBB0D-F24F-4EB8-BF9A-9165DECC4A0E}" destId="{B8C90249-7544-4050-9A70-33A064CB7565}" srcOrd="0" destOrd="0" parTransId="{77164F07-EEFE-43A5-8166-D4FE8A73B3D5}" sibTransId="{CB353D6F-ED1A-44DF-BF82-FDDF09CC62A0}"/>
    <dgm:cxn modelId="{6E42A3AB-23D3-48D9-A8A1-7C5562682D43}" type="presOf" srcId="{F56F6CF1-ED16-47B0-833C-377F7D497F11}" destId="{536D022A-4516-43F2-A2E3-B68A47A9F7C4}" srcOrd="0" destOrd="1" presId="urn:microsoft.com/office/officeart/2005/8/layout/list1"/>
    <dgm:cxn modelId="{9EFBF3E1-2DE1-4CBD-AD79-5CA840C0C263}" type="presOf" srcId="{B8C90249-7544-4050-9A70-33A064CB7565}" destId="{536D022A-4516-43F2-A2E3-B68A47A9F7C4}" srcOrd="0" destOrd="0" presId="urn:microsoft.com/office/officeart/2005/8/layout/list1"/>
    <dgm:cxn modelId="{0CF11BF1-B867-43C0-9A34-659B43682816}" type="presOf" srcId="{F2DD93D6-610F-483E-98FD-1037B20111E0}" destId="{536D022A-4516-43F2-A2E3-B68A47A9F7C4}" srcOrd="0" destOrd="3" presId="urn:microsoft.com/office/officeart/2005/8/layout/list1"/>
    <dgm:cxn modelId="{89FB8CFE-E181-4B34-ABF2-8DE3306019D3}" srcId="{B8C90249-7544-4050-9A70-33A064CB7565}" destId="{F56F6CF1-ED16-47B0-833C-377F7D497F11}" srcOrd="0" destOrd="0" parTransId="{9118FCCE-3610-422E-87E3-3E88C6F6F65D}" sibTransId="{D8F5D236-AB2D-4A8D-A0BB-26B28FDC18F7}"/>
    <dgm:cxn modelId="{793675D8-79E8-4BA5-978A-7F8E3B4C3580}" type="presParOf" srcId="{DAF2DB24-EC5F-47EC-B1DE-B90D276C7138}" destId="{AE4F66E3-D7E2-4CE5-A0E8-9B711BB818E8}" srcOrd="0" destOrd="0" presId="urn:microsoft.com/office/officeart/2005/8/layout/list1"/>
    <dgm:cxn modelId="{69611284-49F2-4348-8516-9DAA7438D436}" type="presParOf" srcId="{AE4F66E3-D7E2-4CE5-A0E8-9B711BB818E8}" destId="{30AE4DBF-958C-4A57-99B0-CB011C66FD68}" srcOrd="0" destOrd="0" presId="urn:microsoft.com/office/officeart/2005/8/layout/list1"/>
    <dgm:cxn modelId="{2B364BAC-44E1-4177-BAF4-B0C918245A36}" type="presParOf" srcId="{AE4F66E3-D7E2-4CE5-A0E8-9B711BB818E8}" destId="{99BCC60C-C12D-4A63-B2F7-866793600712}" srcOrd="1" destOrd="0" presId="urn:microsoft.com/office/officeart/2005/8/layout/list1"/>
    <dgm:cxn modelId="{F5DDB282-5351-4779-9525-83CF350DFA80}" type="presParOf" srcId="{DAF2DB24-EC5F-47EC-B1DE-B90D276C7138}" destId="{E2D82DD3-DD7F-4BB8-AAE2-A34D2154B3BD}" srcOrd="1" destOrd="0" presId="urn:microsoft.com/office/officeart/2005/8/layout/list1"/>
    <dgm:cxn modelId="{6E2DED09-CF4C-41FF-A4CC-8E94FE97F35A}" type="presParOf" srcId="{DAF2DB24-EC5F-47EC-B1DE-B90D276C7138}" destId="{536D022A-4516-43F2-A2E3-B68A47A9F7C4}"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7C51CC-AA1F-4BDD-986C-C4B9B7DFC4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53B0CA-DA79-4401-9480-3141D9A146FF}">
      <dgm:prSet custT="1"/>
      <dgm:spPr/>
      <dgm:t>
        <a:bodyPr/>
        <a:lstStyle/>
        <a:p>
          <a:r>
            <a:rPr lang="en-US" sz="2000" dirty="0"/>
            <a:t>Responsible for collecting current and past due child support payments</a:t>
          </a:r>
        </a:p>
      </dgm:t>
    </dgm:pt>
    <dgm:pt modelId="{D7E11FB0-EC29-41A1-B0BD-A053C9F6C10A}" type="parTrans" cxnId="{CF34327D-1DD6-4C4E-953F-A7AE42B79D50}">
      <dgm:prSet/>
      <dgm:spPr/>
      <dgm:t>
        <a:bodyPr/>
        <a:lstStyle/>
        <a:p>
          <a:endParaRPr lang="en-US"/>
        </a:p>
      </dgm:t>
    </dgm:pt>
    <dgm:pt modelId="{EA05DC52-837E-429E-8254-8A9B64D8F097}" type="sibTrans" cxnId="{CF34327D-1DD6-4C4E-953F-A7AE42B79D50}">
      <dgm:prSet/>
      <dgm:spPr/>
      <dgm:t>
        <a:bodyPr/>
        <a:lstStyle/>
        <a:p>
          <a:endParaRPr lang="en-US"/>
        </a:p>
      </dgm:t>
    </dgm:pt>
    <dgm:pt modelId="{156A0F62-3831-48E5-BA62-BC0946D04A71}">
      <dgm:prSet custT="1"/>
      <dgm:spPr/>
      <dgm:t>
        <a:bodyPr/>
        <a:lstStyle/>
        <a:p>
          <a:endParaRPr lang="en-US" sz="1400" dirty="0"/>
        </a:p>
      </dgm:t>
    </dgm:pt>
    <dgm:pt modelId="{44B53FAC-EFD7-4052-BA74-5B8AECF25244}" type="parTrans" cxnId="{34F6AC12-5A40-4BA1-B384-E7FD3B739615}">
      <dgm:prSet/>
      <dgm:spPr/>
      <dgm:t>
        <a:bodyPr/>
        <a:lstStyle/>
        <a:p>
          <a:endParaRPr lang="en-US"/>
        </a:p>
      </dgm:t>
    </dgm:pt>
    <dgm:pt modelId="{CCC7E647-030D-4606-93D9-A1A8BB8E6D57}" type="sibTrans" cxnId="{34F6AC12-5A40-4BA1-B384-E7FD3B739615}">
      <dgm:prSet/>
      <dgm:spPr/>
      <dgm:t>
        <a:bodyPr/>
        <a:lstStyle/>
        <a:p>
          <a:endParaRPr lang="en-US"/>
        </a:p>
      </dgm:t>
    </dgm:pt>
    <dgm:pt modelId="{3F237763-76D6-4C89-931A-2408EC109363}">
      <dgm:prSet custT="1"/>
      <dgm:spPr>
        <a:solidFill>
          <a:schemeClr val="accent2">
            <a:lumMod val="75000"/>
          </a:schemeClr>
        </a:solidFill>
      </dgm:spPr>
      <dgm:t>
        <a:bodyPr/>
        <a:lstStyle/>
        <a:p>
          <a:pPr algn="ctr"/>
          <a:r>
            <a:rPr lang="en-US" sz="2000" dirty="0"/>
            <a:t>Currently managing 656 cases – one DDA</a:t>
          </a:r>
        </a:p>
      </dgm:t>
    </dgm:pt>
    <dgm:pt modelId="{0B20AB73-3C96-4CFA-AC13-D5597CE79CCF}" type="parTrans" cxnId="{83AC4CF3-D7C3-431D-A5E2-390A3D01ACC9}">
      <dgm:prSet/>
      <dgm:spPr/>
      <dgm:t>
        <a:bodyPr/>
        <a:lstStyle/>
        <a:p>
          <a:endParaRPr lang="en-US"/>
        </a:p>
      </dgm:t>
    </dgm:pt>
    <dgm:pt modelId="{01CACD4E-D591-47AD-A8CB-190F77E4B106}" type="sibTrans" cxnId="{83AC4CF3-D7C3-431D-A5E2-390A3D01ACC9}">
      <dgm:prSet/>
      <dgm:spPr/>
      <dgm:t>
        <a:bodyPr/>
        <a:lstStyle/>
        <a:p>
          <a:endParaRPr lang="en-US"/>
        </a:p>
      </dgm:t>
    </dgm:pt>
    <dgm:pt modelId="{19E7B413-47A3-499F-A0B0-8E02659159EB}" type="pres">
      <dgm:prSet presAssocID="{B07C51CC-AA1F-4BDD-986C-C4B9B7DFC44F}" presName="linear" presStyleCnt="0">
        <dgm:presLayoutVars>
          <dgm:animLvl val="lvl"/>
          <dgm:resizeHandles val="exact"/>
        </dgm:presLayoutVars>
      </dgm:prSet>
      <dgm:spPr/>
    </dgm:pt>
    <dgm:pt modelId="{38C6EDD7-7287-403B-BC05-FF8B5E2611C0}" type="pres">
      <dgm:prSet presAssocID="{1F53B0CA-DA79-4401-9480-3141D9A146FF}" presName="parentText" presStyleLbl="node1" presStyleIdx="0" presStyleCnt="2">
        <dgm:presLayoutVars>
          <dgm:chMax val="0"/>
          <dgm:bulletEnabled val="1"/>
        </dgm:presLayoutVars>
      </dgm:prSet>
      <dgm:spPr/>
    </dgm:pt>
    <dgm:pt modelId="{8A8DFB62-0CB5-4518-B92A-D6058F803148}" type="pres">
      <dgm:prSet presAssocID="{1F53B0CA-DA79-4401-9480-3141D9A146FF}" presName="childText" presStyleLbl="revTx" presStyleIdx="0" presStyleCnt="1">
        <dgm:presLayoutVars>
          <dgm:bulletEnabled val="1"/>
        </dgm:presLayoutVars>
      </dgm:prSet>
      <dgm:spPr/>
    </dgm:pt>
    <dgm:pt modelId="{48C05C33-CFCC-44B6-959D-37AB99A65DE5}" type="pres">
      <dgm:prSet presAssocID="{3F237763-76D6-4C89-931A-2408EC109363}" presName="parentText" presStyleLbl="node1" presStyleIdx="1" presStyleCnt="2">
        <dgm:presLayoutVars>
          <dgm:chMax val="0"/>
          <dgm:bulletEnabled val="1"/>
        </dgm:presLayoutVars>
      </dgm:prSet>
      <dgm:spPr/>
    </dgm:pt>
  </dgm:ptLst>
  <dgm:cxnLst>
    <dgm:cxn modelId="{34F6AC12-5A40-4BA1-B384-E7FD3B739615}" srcId="{1F53B0CA-DA79-4401-9480-3141D9A146FF}" destId="{156A0F62-3831-48E5-BA62-BC0946D04A71}" srcOrd="0" destOrd="0" parTransId="{44B53FAC-EFD7-4052-BA74-5B8AECF25244}" sibTransId="{CCC7E647-030D-4606-93D9-A1A8BB8E6D57}"/>
    <dgm:cxn modelId="{89B0725F-DCC8-4003-83C2-4DB916F43913}" type="presOf" srcId="{156A0F62-3831-48E5-BA62-BC0946D04A71}" destId="{8A8DFB62-0CB5-4518-B92A-D6058F803148}" srcOrd="0" destOrd="0" presId="urn:microsoft.com/office/officeart/2005/8/layout/vList2"/>
    <dgm:cxn modelId="{CF34327D-1DD6-4C4E-953F-A7AE42B79D50}" srcId="{B07C51CC-AA1F-4BDD-986C-C4B9B7DFC44F}" destId="{1F53B0CA-DA79-4401-9480-3141D9A146FF}" srcOrd="0" destOrd="0" parTransId="{D7E11FB0-EC29-41A1-B0BD-A053C9F6C10A}" sibTransId="{EA05DC52-837E-429E-8254-8A9B64D8F097}"/>
    <dgm:cxn modelId="{F5305B80-B9CA-4AE9-BFE2-2D66A310F8DF}" type="presOf" srcId="{B07C51CC-AA1F-4BDD-986C-C4B9B7DFC44F}" destId="{19E7B413-47A3-499F-A0B0-8E02659159EB}" srcOrd="0" destOrd="0" presId="urn:microsoft.com/office/officeart/2005/8/layout/vList2"/>
    <dgm:cxn modelId="{F7435A96-B408-43A8-AD85-853A09CC12D1}" type="presOf" srcId="{3F237763-76D6-4C89-931A-2408EC109363}" destId="{48C05C33-CFCC-44B6-959D-37AB99A65DE5}" srcOrd="0" destOrd="0" presId="urn:microsoft.com/office/officeart/2005/8/layout/vList2"/>
    <dgm:cxn modelId="{235AE9E9-70CD-4992-BC34-61E263F22697}" type="presOf" srcId="{1F53B0CA-DA79-4401-9480-3141D9A146FF}" destId="{38C6EDD7-7287-403B-BC05-FF8B5E2611C0}" srcOrd="0" destOrd="0" presId="urn:microsoft.com/office/officeart/2005/8/layout/vList2"/>
    <dgm:cxn modelId="{83AC4CF3-D7C3-431D-A5E2-390A3D01ACC9}" srcId="{B07C51CC-AA1F-4BDD-986C-C4B9B7DFC44F}" destId="{3F237763-76D6-4C89-931A-2408EC109363}" srcOrd="1" destOrd="0" parTransId="{0B20AB73-3C96-4CFA-AC13-D5597CE79CCF}" sibTransId="{01CACD4E-D591-47AD-A8CB-190F77E4B106}"/>
    <dgm:cxn modelId="{C535F455-5F35-4373-B38E-113C97798804}" type="presParOf" srcId="{19E7B413-47A3-499F-A0B0-8E02659159EB}" destId="{38C6EDD7-7287-403B-BC05-FF8B5E2611C0}" srcOrd="0" destOrd="0" presId="urn:microsoft.com/office/officeart/2005/8/layout/vList2"/>
    <dgm:cxn modelId="{37DFAB3C-F67C-42FC-8118-E350E63ADB74}" type="presParOf" srcId="{19E7B413-47A3-499F-A0B0-8E02659159EB}" destId="{8A8DFB62-0CB5-4518-B92A-D6058F803148}" srcOrd="1" destOrd="0" presId="urn:microsoft.com/office/officeart/2005/8/layout/vList2"/>
    <dgm:cxn modelId="{F75EF2D4-96ED-4D9D-AE59-44AE044E3BB0}" type="presParOf" srcId="{19E7B413-47A3-499F-A0B0-8E02659159EB}" destId="{48C05C33-CFCC-44B6-959D-37AB99A65DE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7C51CC-AA1F-4BDD-986C-C4B9B7DFC4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7E53A9-03A1-476E-93ED-C5B61730C668}">
      <dgm:prSet custT="1"/>
      <dgm:spPr/>
      <dgm:t>
        <a:bodyPr/>
        <a:lstStyle/>
        <a:p>
          <a:r>
            <a:rPr lang="en-US" sz="2400" dirty="0"/>
            <a:t>Investigates all unattended deaths in Lincoln County</a:t>
          </a:r>
        </a:p>
      </dgm:t>
    </dgm:pt>
    <dgm:pt modelId="{D47CD7AC-6CF0-4010-B0B8-F5600ACF1E4B}" type="parTrans" cxnId="{240DEBF9-B572-479A-97F5-5A04B0199A12}">
      <dgm:prSet/>
      <dgm:spPr/>
      <dgm:t>
        <a:bodyPr/>
        <a:lstStyle/>
        <a:p>
          <a:endParaRPr lang="en-US"/>
        </a:p>
      </dgm:t>
    </dgm:pt>
    <dgm:pt modelId="{0D4669A3-5A1C-4C7F-8D91-A7364EDD1282}" type="sibTrans" cxnId="{240DEBF9-B572-479A-97F5-5A04B0199A12}">
      <dgm:prSet/>
      <dgm:spPr/>
      <dgm:t>
        <a:bodyPr/>
        <a:lstStyle/>
        <a:p>
          <a:endParaRPr lang="en-US"/>
        </a:p>
      </dgm:t>
    </dgm:pt>
    <dgm:pt modelId="{0F16D687-D0FA-40A9-B37D-1865043326A6}">
      <dgm:prSet custT="1"/>
      <dgm:spPr/>
      <dgm:t>
        <a:bodyPr/>
        <a:lstStyle/>
        <a:p>
          <a:r>
            <a:rPr lang="en-US" sz="2400" dirty="0"/>
            <a:t>Processes death certificates</a:t>
          </a:r>
        </a:p>
      </dgm:t>
    </dgm:pt>
    <dgm:pt modelId="{EA3E06C6-0568-4A67-8C76-68F42AC67B1C}" type="parTrans" cxnId="{70309666-7D31-470C-AED5-E9F13A215592}">
      <dgm:prSet/>
      <dgm:spPr/>
      <dgm:t>
        <a:bodyPr/>
        <a:lstStyle/>
        <a:p>
          <a:endParaRPr lang="en-US"/>
        </a:p>
      </dgm:t>
    </dgm:pt>
    <dgm:pt modelId="{0D6D13D1-2C67-45F1-ADB2-C3E1B78F4F93}" type="sibTrans" cxnId="{70309666-7D31-470C-AED5-E9F13A215592}">
      <dgm:prSet/>
      <dgm:spPr/>
      <dgm:t>
        <a:bodyPr/>
        <a:lstStyle/>
        <a:p>
          <a:endParaRPr lang="en-US"/>
        </a:p>
      </dgm:t>
    </dgm:pt>
    <dgm:pt modelId="{462E2A6A-CE5D-4F1D-9EEB-7ACA35CA1905}">
      <dgm:prSet custT="1"/>
      <dgm:spPr/>
      <dgm:t>
        <a:bodyPr/>
        <a:lstStyle/>
        <a:p>
          <a:r>
            <a:rPr lang="en-US" sz="2400" dirty="0"/>
            <a:t>Ensure statutorily mandated information accurately entered in statewide database</a:t>
          </a:r>
        </a:p>
      </dgm:t>
    </dgm:pt>
    <dgm:pt modelId="{6684F422-D4A1-45C1-BE3A-589CB21476D2}" type="parTrans" cxnId="{D0E99A0B-22FA-45B6-9E6C-D866870C5AE3}">
      <dgm:prSet/>
      <dgm:spPr/>
      <dgm:t>
        <a:bodyPr/>
        <a:lstStyle/>
        <a:p>
          <a:endParaRPr lang="en-US"/>
        </a:p>
      </dgm:t>
    </dgm:pt>
    <dgm:pt modelId="{F8182E69-A62C-4C95-8394-DB9A567161D9}" type="sibTrans" cxnId="{D0E99A0B-22FA-45B6-9E6C-D866870C5AE3}">
      <dgm:prSet/>
      <dgm:spPr/>
      <dgm:t>
        <a:bodyPr/>
        <a:lstStyle/>
        <a:p>
          <a:endParaRPr lang="en-US"/>
        </a:p>
      </dgm:t>
    </dgm:pt>
    <dgm:pt modelId="{DFF5F020-3664-45D1-B950-8845EB99476C}">
      <dgm:prSet custT="1"/>
      <dgm:spPr/>
      <dgm:t>
        <a:bodyPr/>
        <a:lstStyle/>
        <a:p>
          <a:r>
            <a:rPr lang="en-US" sz="2400" dirty="0"/>
            <a:t>Oversees Medical Legal Death Investigators (MDLIs) </a:t>
          </a:r>
        </a:p>
      </dgm:t>
    </dgm:pt>
    <dgm:pt modelId="{9C6920EF-4D6E-40CA-A92B-74F74A03A201}" type="parTrans" cxnId="{DDD405EF-FA79-49FF-9CA9-EE58F527C3AC}">
      <dgm:prSet/>
      <dgm:spPr/>
      <dgm:t>
        <a:bodyPr/>
        <a:lstStyle/>
        <a:p>
          <a:endParaRPr lang="en-US"/>
        </a:p>
      </dgm:t>
    </dgm:pt>
    <dgm:pt modelId="{D6DEA6EF-D911-48F1-8CAB-1AC5F0F827C8}" type="sibTrans" cxnId="{DDD405EF-FA79-49FF-9CA9-EE58F527C3AC}">
      <dgm:prSet/>
      <dgm:spPr/>
      <dgm:t>
        <a:bodyPr/>
        <a:lstStyle/>
        <a:p>
          <a:endParaRPr lang="en-US"/>
        </a:p>
      </dgm:t>
    </dgm:pt>
    <dgm:pt modelId="{D66CFF4D-EF4B-4861-9B83-B18F758FDFC8}">
      <dgm:prSet custT="1"/>
      <dgm:spPr>
        <a:solidFill>
          <a:schemeClr val="accent2">
            <a:lumMod val="75000"/>
          </a:schemeClr>
        </a:solidFill>
      </dgm:spPr>
      <dgm:t>
        <a:bodyPr/>
        <a:lstStyle/>
        <a:p>
          <a:r>
            <a:rPr lang="en-US" sz="2400" dirty="0"/>
            <a:t>Releases bodies to funeral home</a:t>
          </a:r>
        </a:p>
      </dgm:t>
    </dgm:pt>
    <dgm:pt modelId="{675BD1C1-AD07-43CF-94CE-6D83FE8F04C8}" type="parTrans" cxnId="{9A444F89-BD46-4654-B998-5E062D3490DA}">
      <dgm:prSet/>
      <dgm:spPr/>
      <dgm:t>
        <a:bodyPr/>
        <a:lstStyle/>
        <a:p>
          <a:endParaRPr lang="en-US"/>
        </a:p>
      </dgm:t>
    </dgm:pt>
    <dgm:pt modelId="{0DE2C4F9-205D-454B-8CA1-4EFEB8C01760}" type="sibTrans" cxnId="{9A444F89-BD46-4654-B998-5E062D3490DA}">
      <dgm:prSet/>
      <dgm:spPr/>
      <dgm:t>
        <a:bodyPr/>
        <a:lstStyle/>
        <a:p>
          <a:endParaRPr lang="en-US"/>
        </a:p>
      </dgm:t>
    </dgm:pt>
    <dgm:pt modelId="{19E7B413-47A3-499F-A0B0-8E02659159EB}" type="pres">
      <dgm:prSet presAssocID="{B07C51CC-AA1F-4BDD-986C-C4B9B7DFC44F}" presName="linear" presStyleCnt="0">
        <dgm:presLayoutVars>
          <dgm:animLvl val="lvl"/>
          <dgm:resizeHandles val="exact"/>
        </dgm:presLayoutVars>
      </dgm:prSet>
      <dgm:spPr/>
    </dgm:pt>
    <dgm:pt modelId="{76330CBF-92C5-4924-BA46-58EAC61B1E35}" type="pres">
      <dgm:prSet presAssocID="{1B7E53A9-03A1-476E-93ED-C5B61730C668}" presName="parentText" presStyleLbl="node1" presStyleIdx="0" presStyleCnt="5" custScaleY="69484" custLinFactY="-27382" custLinFactNeighborX="0" custLinFactNeighborY="-100000">
        <dgm:presLayoutVars>
          <dgm:chMax val="0"/>
          <dgm:bulletEnabled val="1"/>
        </dgm:presLayoutVars>
      </dgm:prSet>
      <dgm:spPr/>
    </dgm:pt>
    <dgm:pt modelId="{AE680DBD-7ABD-4A0E-890B-58AA1E68194E}" type="pres">
      <dgm:prSet presAssocID="{0D4669A3-5A1C-4C7F-8D91-A7364EDD1282}" presName="spacer" presStyleCnt="0"/>
      <dgm:spPr/>
    </dgm:pt>
    <dgm:pt modelId="{4AFE72CA-6631-4F2E-8EAE-27B03E3A3E1E}" type="pres">
      <dgm:prSet presAssocID="{0F16D687-D0FA-40A9-B37D-1865043326A6}" presName="parentText" presStyleLbl="node1" presStyleIdx="1" presStyleCnt="5" custScaleY="70324" custLinFactY="54075" custLinFactNeighborX="0" custLinFactNeighborY="100000">
        <dgm:presLayoutVars>
          <dgm:chMax val="0"/>
          <dgm:bulletEnabled val="1"/>
        </dgm:presLayoutVars>
      </dgm:prSet>
      <dgm:spPr/>
    </dgm:pt>
    <dgm:pt modelId="{5406BF03-147A-487E-86BD-5C5CC6EEB6F5}" type="pres">
      <dgm:prSet presAssocID="{0D6D13D1-2C67-45F1-ADB2-C3E1B78F4F93}" presName="spacer" presStyleCnt="0"/>
      <dgm:spPr/>
    </dgm:pt>
    <dgm:pt modelId="{75DAA95F-41F6-4FFD-8D3A-04BF44F9E26D}" type="pres">
      <dgm:prSet presAssocID="{462E2A6A-CE5D-4F1D-9EEB-7ACA35CA1905}" presName="parentText" presStyleLbl="node1" presStyleIdx="2" presStyleCnt="5" custScaleY="76359" custLinFactY="65418" custLinFactNeighborX="0" custLinFactNeighborY="100000">
        <dgm:presLayoutVars>
          <dgm:chMax val="0"/>
          <dgm:bulletEnabled val="1"/>
        </dgm:presLayoutVars>
      </dgm:prSet>
      <dgm:spPr/>
    </dgm:pt>
    <dgm:pt modelId="{C761272F-9638-4C8F-AB30-D321CA4B7619}" type="pres">
      <dgm:prSet presAssocID="{F8182E69-A62C-4C95-8394-DB9A567161D9}" presName="spacer" presStyleCnt="0"/>
      <dgm:spPr/>
    </dgm:pt>
    <dgm:pt modelId="{94851FB9-D999-4BAB-B761-CB84561DD81A}" type="pres">
      <dgm:prSet presAssocID="{DFF5F020-3664-45D1-B950-8845EB99476C}" presName="parentText" presStyleLbl="node1" presStyleIdx="3" presStyleCnt="5" custScaleY="73628" custLinFactY="78713" custLinFactNeighborX="-543" custLinFactNeighborY="100000">
        <dgm:presLayoutVars>
          <dgm:chMax val="0"/>
          <dgm:bulletEnabled val="1"/>
        </dgm:presLayoutVars>
      </dgm:prSet>
      <dgm:spPr/>
    </dgm:pt>
    <dgm:pt modelId="{632BA316-00AA-4553-A247-B0423B30CE2D}" type="pres">
      <dgm:prSet presAssocID="{D6DEA6EF-D911-48F1-8CAB-1AC5F0F827C8}" presName="spacer" presStyleCnt="0"/>
      <dgm:spPr/>
    </dgm:pt>
    <dgm:pt modelId="{DB30DD4E-20F2-4C66-B82C-297E9F45BBCB}" type="pres">
      <dgm:prSet presAssocID="{D66CFF4D-EF4B-4861-9B83-B18F758FDFC8}" presName="parentText" presStyleLbl="node1" presStyleIdx="4" presStyleCnt="5" custScaleY="68276" custLinFactY="-250229" custLinFactNeighborY="-300000">
        <dgm:presLayoutVars>
          <dgm:chMax val="0"/>
          <dgm:bulletEnabled val="1"/>
        </dgm:presLayoutVars>
      </dgm:prSet>
      <dgm:spPr/>
    </dgm:pt>
  </dgm:ptLst>
  <dgm:cxnLst>
    <dgm:cxn modelId="{D0E99A0B-22FA-45B6-9E6C-D866870C5AE3}" srcId="{B07C51CC-AA1F-4BDD-986C-C4B9B7DFC44F}" destId="{462E2A6A-CE5D-4F1D-9EEB-7ACA35CA1905}" srcOrd="2" destOrd="0" parTransId="{6684F422-D4A1-45C1-BE3A-589CB21476D2}" sibTransId="{F8182E69-A62C-4C95-8394-DB9A567161D9}"/>
    <dgm:cxn modelId="{70309666-7D31-470C-AED5-E9F13A215592}" srcId="{B07C51CC-AA1F-4BDD-986C-C4B9B7DFC44F}" destId="{0F16D687-D0FA-40A9-B37D-1865043326A6}" srcOrd="1" destOrd="0" parTransId="{EA3E06C6-0568-4A67-8C76-68F42AC67B1C}" sibTransId="{0D6D13D1-2C67-45F1-ADB2-C3E1B78F4F93}"/>
    <dgm:cxn modelId="{21D2C56E-222A-4F93-8553-01C2C85C6AA9}" type="presOf" srcId="{0F16D687-D0FA-40A9-B37D-1865043326A6}" destId="{4AFE72CA-6631-4F2E-8EAE-27B03E3A3E1E}" srcOrd="0" destOrd="0" presId="urn:microsoft.com/office/officeart/2005/8/layout/vList2"/>
    <dgm:cxn modelId="{DC87146F-882F-4140-8A67-C44CA9A7F2E6}" type="presOf" srcId="{1B7E53A9-03A1-476E-93ED-C5B61730C668}" destId="{76330CBF-92C5-4924-BA46-58EAC61B1E35}" srcOrd="0" destOrd="0" presId="urn:microsoft.com/office/officeart/2005/8/layout/vList2"/>
    <dgm:cxn modelId="{29E8E17D-5F5D-4CA9-B4D0-8C0A8802A405}" type="presOf" srcId="{D66CFF4D-EF4B-4861-9B83-B18F758FDFC8}" destId="{DB30DD4E-20F2-4C66-B82C-297E9F45BBCB}" srcOrd="0" destOrd="0" presId="urn:microsoft.com/office/officeart/2005/8/layout/vList2"/>
    <dgm:cxn modelId="{F5305B80-B9CA-4AE9-BFE2-2D66A310F8DF}" type="presOf" srcId="{B07C51CC-AA1F-4BDD-986C-C4B9B7DFC44F}" destId="{19E7B413-47A3-499F-A0B0-8E02659159EB}" srcOrd="0" destOrd="0" presId="urn:microsoft.com/office/officeart/2005/8/layout/vList2"/>
    <dgm:cxn modelId="{9A444F89-BD46-4654-B998-5E062D3490DA}" srcId="{B07C51CC-AA1F-4BDD-986C-C4B9B7DFC44F}" destId="{D66CFF4D-EF4B-4861-9B83-B18F758FDFC8}" srcOrd="4" destOrd="0" parTransId="{675BD1C1-AD07-43CF-94CE-6D83FE8F04C8}" sibTransId="{0DE2C4F9-205D-454B-8CA1-4EFEB8C01760}"/>
    <dgm:cxn modelId="{2512A5A3-09CE-4D44-BA77-6F8ECD19ECD4}" type="presOf" srcId="{462E2A6A-CE5D-4F1D-9EEB-7ACA35CA1905}" destId="{75DAA95F-41F6-4FFD-8D3A-04BF44F9E26D}" srcOrd="0" destOrd="0" presId="urn:microsoft.com/office/officeart/2005/8/layout/vList2"/>
    <dgm:cxn modelId="{94D3FAE6-C164-4C84-BECC-918413E2D7EF}" type="presOf" srcId="{DFF5F020-3664-45D1-B950-8845EB99476C}" destId="{94851FB9-D999-4BAB-B761-CB84561DD81A}" srcOrd="0" destOrd="0" presId="urn:microsoft.com/office/officeart/2005/8/layout/vList2"/>
    <dgm:cxn modelId="{DDD405EF-FA79-49FF-9CA9-EE58F527C3AC}" srcId="{B07C51CC-AA1F-4BDD-986C-C4B9B7DFC44F}" destId="{DFF5F020-3664-45D1-B950-8845EB99476C}" srcOrd="3" destOrd="0" parTransId="{9C6920EF-4D6E-40CA-A92B-74F74A03A201}" sibTransId="{D6DEA6EF-D911-48F1-8CAB-1AC5F0F827C8}"/>
    <dgm:cxn modelId="{240DEBF9-B572-479A-97F5-5A04B0199A12}" srcId="{B07C51CC-AA1F-4BDD-986C-C4B9B7DFC44F}" destId="{1B7E53A9-03A1-476E-93ED-C5B61730C668}" srcOrd="0" destOrd="0" parTransId="{D47CD7AC-6CF0-4010-B0B8-F5600ACF1E4B}" sibTransId="{0D4669A3-5A1C-4C7F-8D91-A7364EDD1282}"/>
    <dgm:cxn modelId="{84A93D73-DE34-4809-A686-C1D80CA323F2}" type="presParOf" srcId="{19E7B413-47A3-499F-A0B0-8E02659159EB}" destId="{76330CBF-92C5-4924-BA46-58EAC61B1E35}" srcOrd="0" destOrd="0" presId="urn:microsoft.com/office/officeart/2005/8/layout/vList2"/>
    <dgm:cxn modelId="{8024B497-8F9C-41E0-AF81-D1F609980612}" type="presParOf" srcId="{19E7B413-47A3-499F-A0B0-8E02659159EB}" destId="{AE680DBD-7ABD-4A0E-890B-58AA1E68194E}" srcOrd="1" destOrd="0" presId="urn:microsoft.com/office/officeart/2005/8/layout/vList2"/>
    <dgm:cxn modelId="{8CC69499-2E57-4B71-9ECA-7FE6BA65F53F}" type="presParOf" srcId="{19E7B413-47A3-499F-A0B0-8E02659159EB}" destId="{4AFE72CA-6631-4F2E-8EAE-27B03E3A3E1E}" srcOrd="2" destOrd="0" presId="urn:microsoft.com/office/officeart/2005/8/layout/vList2"/>
    <dgm:cxn modelId="{DBF5498A-002C-4EA5-943F-208A95F3EB6D}" type="presParOf" srcId="{19E7B413-47A3-499F-A0B0-8E02659159EB}" destId="{5406BF03-147A-487E-86BD-5C5CC6EEB6F5}" srcOrd="3" destOrd="0" presId="urn:microsoft.com/office/officeart/2005/8/layout/vList2"/>
    <dgm:cxn modelId="{CB0C6F71-59B7-4D3A-B6F2-17904C2AB19D}" type="presParOf" srcId="{19E7B413-47A3-499F-A0B0-8E02659159EB}" destId="{75DAA95F-41F6-4FFD-8D3A-04BF44F9E26D}" srcOrd="4" destOrd="0" presId="urn:microsoft.com/office/officeart/2005/8/layout/vList2"/>
    <dgm:cxn modelId="{5A9694E1-70FA-4F58-8E3D-4C0097A17CB3}" type="presParOf" srcId="{19E7B413-47A3-499F-A0B0-8E02659159EB}" destId="{C761272F-9638-4C8F-AB30-D321CA4B7619}" srcOrd="5" destOrd="0" presId="urn:microsoft.com/office/officeart/2005/8/layout/vList2"/>
    <dgm:cxn modelId="{8D82A293-1412-45D9-9D72-3FFA959180F9}" type="presParOf" srcId="{19E7B413-47A3-499F-A0B0-8E02659159EB}" destId="{94851FB9-D999-4BAB-B761-CB84561DD81A}" srcOrd="6" destOrd="0" presId="urn:microsoft.com/office/officeart/2005/8/layout/vList2"/>
    <dgm:cxn modelId="{9C266512-A5EE-44B7-9BB7-2D294138552B}" type="presParOf" srcId="{19E7B413-47A3-499F-A0B0-8E02659159EB}" destId="{632BA316-00AA-4553-A247-B0423B30CE2D}" srcOrd="7" destOrd="0" presId="urn:microsoft.com/office/officeart/2005/8/layout/vList2"/>
    <dgm:cxn modelId="{D5E67BE6-3AE9-4C7C-8DEC-A46807966E3F}" type="presParOf" srcId="{19E7B413-47A3-499F-A0B0-8E02659159EB}" destId="{DB30DD4E-20F2-4C66-B82C-297E9F45BBC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7C51CC-AA1F-4BDD-986C-C4B9B7DFC4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7E53A9-03A1-476E-93ED-C5B61730C668}">
      <dgm:prSet custT="1"/>
      <dgm:spPr/>
      <dgm:t>
        <a:bodyPr/>
        <a:lstStyle/>
        <a:p>
          <a:r>
            <a:rPr lang="en-US" sz="2400" dirty="0"/>
            <a:t>Provide direct services for crime victims</a:t>
          </a:r>
        </a:p>
      </dgm:t>
    </dgm:pt>
    <dgm:pt modelId="{D47CD7AC-6CF0-4010-B0B8-F5600ACF1E4B}" type="parTrans" cxnId="{240DEBF9-B572-479A-97F5-5A04B0199A12}">
      <dgm:prSet/>
      <dgm:spPr/>
      <dgm:t>
        <a:bodyPr/>
        <a:lstStyle/>
        <a:p>
          <a:endParaRPr lang="en-US"/>
        </a:p>
      </dgm:t>
    </dgm:pt>
    <dgm:pt modelId="{0D4669A3-5A1C-4C7F-8D91-A7364EDD1282}" type="sibTrans" cxnId="{240DEBF9-B572-479A-97F5-5A04B0199A12}">
      <dgm:prSet/>
      <dgm:spPr/>
      <dgm:t>
        <a:bodyPr/>
        <a:lstStyle/>
        <a:p>
          <a:endParaRPr lang="en-US"/>
        </a:p>
      </dgm:t>
    </dgm:pt>
    <dgm:pt modelId="{0F16D687-D0FA-40A9-B37D-1865043326A6}">
      <dgm:prSet custT="1"/>
      <dgm:spPr/>
      <dgm:t>
        <a:bodyPr/>
        <a:lstStyle/>
        <a:p>
          <a:r>
            <a:rPr lang="en-US" sz="2400" dirty="0"/>
            <a:t>Ensure victims and witnesses appear at grand jury and trial by arranging travel and providing services</a:t>
          </a:r>
        </a:p>
      </dgm:t>
    </dgm:pt>
    <dgm:pt modelId="{EA3E06C6-0568-4A67-8C76-68F42AC67B1C}" type="parTrans" cxnId="{70309666-7D31-470C-AED5-E9F13A215592}">
      <dgm:prSet/>
      <dgm:spPr/>
      <dgm:t>
        <a:bodyPr/>
        <a:lstStyle/>
        <a:p>
          <a:endParaRPr lang="en-US"/>
        </a:p>
      </dgm:t>
    </dgm:pt>
    <dgm:pt modelId="{0D6D13D1-2C67-45F1-ADB2-C3E1B78F4F93}" type="sibTrans" cxnId="{70309666-7D31-470C-AED5-E9F13A215592}">
      <dgm:prSet/>
      <dgm:spPr/>
      <dgm:t>
        <a:bodyPr/>
        <a:lstStyle/>
        <a:p>
          <a:endParaRPr lang="en-US"/>
        </a:p>
      </dgm:t>
    </dgm:pt>
    <dgm:pt modelId="{D66CFF4D-EF4B-4861-9B83-B18F758FDFC8}">
      <dgm:prSet custT="1"/>
      <dgm:spPr>
        <a:solidFill>
          <a:schemeClr val="accent2">
            <a:lumMod val="75000"/>
          </a:schemeClr>
        </a:solidFill>
      </dgm:spPr>
      <dgm:t>
        <a:bodyPr/>
        <a:lstStyle/>
        <a:p>
          <a:r>
            <a:rPr lang="en-US" sz="2400" dirty="0"/>
            <a:t>Advise and enforce crime victim rights</a:t>
          </a:r>
        </a:p>
      </dgm:t>
    </dgm:pt>
    <dgm:pt modelId="{675BD1C1-AD07-43CF-94CE-6D83FE8F04C8}" type="parTrans" cxnId="{9A444F89-BD46-4654-B998-5E062D3490DA}">
      <dgm:prSet/>
      <dgm:spPr/>
      <dgm:t>
        <a:bodyPr/>
        <a:lstStyle/>
        <a:p>
          <a:endParaRPr lang="en-US"/>
        </a:p>
      </dgm:t>
    </dgm:pt>
    <dgm:pt modelId="{0DE2C4F9-205D-454B-8CA1-4EFEB8C01760}" type="sibTrans" cxnId="{9A444F89-BD46-4654-B998-5E062D3490DA}">
      <dgm:prSet/>
      <dgm:spPr/>
      <dgm:t>
        <a:bodyPr/>
        <a:lstStyle/>
        <a:p>
          <a:endParaRPr lang="en-US"/>
        </a:p>
      </dgm:t>
    </dgm:pt>
    <dgm:pt modelId="{19E7B413-47A3-499F-A0B0-8E02659159EB}" type="pres">
      <dgm:prSet presAssocID="{B07C51CC-AA1F-4BDD-986C-C4B9B7DFC44F}" presName="linear" presStyleCnt="0">
        <dgm:presLayoutVars>
          <dgm:animLvl val="lvl"/>
          <dgm:resizeHandles val="exact"/>
        </dgm:presLayoutVars>
      </dgm:prSet>
      <dgm:spPr/>
    </dgm:pt>
    <dgm:pt modelId="{76330CBF-92C5-4924-BA46-58EAC61B1E35}" type="pres">
      <dgm:prSet presAssocID="{1B7E53A9-03A1-476E-93ED-C5B61730C668}" presName="parentText" presStyleLbl="node1" presStyleIdx="0" presStyleCnt="3" custScaleY="69484" custLinFactY="35356" custLinFactNeighborX="160" custLinFactNeighborY="100000">
        <dgm:presLayoutVars>
          <dgm:chMax val="0"/>
          <dgm:bulletEnabled val="1"/>
        </dgm:presLayoutVars>
      </dgm:prSet>
      <dgm:spPr/>
    </dgm:pt>
    <dgm:pt modelId="{AE680DBD-7ABD-4A0E-890B-58AA1E68194E}" type="pres">
      <dgm:prSet presAssocID="{0D4669A3-5A1C-4C7F-8D91-A7364EDD1282}" presName="spacer" presStyleCnt="0"/>
      <dgm:spPr/>
    </dgm:pt>
    <dgm:pt modelId="{4AFE72CA-6631-4F2E-8EAE-27B03E3A3E1E}" type="pres">
      <dgm:prSet presAssocID="{0F16D687-D0FA-40A9-B37D-1865043326A6}" presName="parentText" presStyleLbl="node1" presStyleIdx="1" presStyleCnt="3" custScaleY="70324" custLinFactY="54075" custLinFactNeighborX="0" custLinFactNeighborY="100000">
        <dgm:presLayoutVars>
          <dgm:chMax val="0"/>
          <dgm:bulletEnabled val="1"/>
        </dgm:presLayoutVars>
      </dgm:prSet>
      <dgm:spPr/>
    </dgm:pt>
    <dgm:pt modelId="{5406BF03-147A-487E-86BD-5C5CC6EEB6F5}" type="pres">
      <dgm:prSet presAssocID="{0D6D13D1-2C67-45F1-ADB2-C3E1B78F4F93}" presName="spacer" presStyleCnt="0"/>
      <dgm:spPr/>
    </dgm:pt>
    <dgm:pt modelId="{DB30DD4E-20F2-4C66-B82C-297E9F45BBCB}" type="pres">
      <dgm:prSet presAssocID="{D66CFF4D-EF4B-4861-9B83-B18F758FDFC8}" presName="parentText" presStyleLbl="node1" presStyleIdx="2" presStyleCnt="3" custScaleY="68276" custLinFactY="-184925" custLinFactNeighborX="128" custLinFactNeighborY="-200000">
        <dgm:presLayoutVars>
          <dgm:chMax val="0"/>
          <dgm:bulletEnabled val="1"/>
        </dgm:presLayoutVars>
      </dgm:prSet>
      <dgm:spPr/>
    </dgm:pt>
  </dgm:ptLst>
  <dgm:cxnLst>
    <dgm:cxn modelId="{70309666-7D31-470C-AED5-E9F13A215592}" srcId="{B07C51CC-AA1F-4BDD-986C-C4B9B7DFC44F}" destId="{0F16D687-D0FA-40A9-B37D-1865043326A6}" srcOrd="1" destOrd="0" parTransId="{EA3E06C6-0568-4A67-8C76-68F42AC67B1C}" sibTransId="{0D6D13D1-2C67-45F1-ADB2-C3E1B78F4F93}"/>
    <dgm:cxn modelId="{21D2C56E-222A-4F93-8553-01C2C85C6AA9}" type="presOf" srcId="{0F16D687-D0FA-40A9-B37D-1865043326A6}" destId="{4AFE72CA-6631-4F2E-8EAE-27B03E3A3E1E}" srcOrd="0" destOrd="0" presId="urn:microsoft.com/office/officeart/2005/8/layout/vList2"/>
    <dgm:cxn modelId="{DC87146F-882F-4140-8A67-C44CA9A7F2E6}" type="presOf" srcId="{1B7E53A9-03A1-476E-93ED-C5B61730C668}" destId="{76330CBF-92C5-4924-BA46-58EAC61B1E35}" srcOrd="0" destOrd="0" presId="urn:microsoft.com/office/officeart/2005/8/layout/vList2"/>
    <dgm:cxn modelId="{29E8E17D-5F5D-4CA9-B4D0-8C0A8802A405}" type="presOf" srcId="{D66CFF4D-EF4B-4861-9B83-B18F758FDFC8}" destId="{DB30DD4E-20F2-4C66-B82C-297E9F45BBCB}" srcOrd="0" destOrd="0" presId="urn:microsoft.com/office/officeart/2005/8/layout/vList2"/>
    <dgm:cxn modelId="{F5305B80-B9CA-4AE9-BFE2-2D66A310F8DF}" type="presOf" srcId="{B07C51CC-AA1F-4BDD-986C-C4B9B7DFC44F}" destId="{19E7B413-47A3-499F-A0B0-8E02659159EB}" srcOrd="0" destOrd="0" presId="urn:microsoft.com/office/officeart/2005/8/layout/vList2"/>
    <dgm:cxn modelId="{9A444F89-BD46-4654-B998-5E062D3490DA}" srcId="{B07C51CC-AA1F-4BDD-986C-C4B9B7DFC44F}" destId="{D66CFF4D-EF4B-4861-9B83-B18F758FDFC8}" srcOrd="2" destOrd="0" parTransId="{675BD1C1-AD07-43CF-94CE-6D83FE8F04C8}" sibTransId="{0DE2C4F9-205D-454B-8CA1-4EFEB8C01760}"/>
    <dgm:cxn modelId="{240DEBF9-B572-479A-97F5-5A04B0199A12}" srcId="{B07C51CC-AA1F-4BDD-986C-C4B9B7DFC44F}" destId="{1B7E53A9-03A1-476E-93ED-C5B61730C668}" srcOrd="0" destOrd="0" parTransId="{D47CD7AC-6CF0-4010-B0B8-F5600ACF1E4B}" sibTransId="{0D4669A3-5A1C-4C7F-8D91-A7364EDD1282}"/>
    <dgm:cxn modelId="{84A93D73-DE34-4809-A686-C1D80CA323F2}" type="presParOf" srcId="{19E7B413-47A3-499F-A0B0-8E02659159EB}" destId="{76330CBF-92C5-4924-BA46-58EAC61B1E35}" srcOrd="0" destOrd="0" presId="urn:microsoft.com/office/officeart/2005/8/layout/vList2"/>
    <dgm:cxn modelId="{8024B497-8F9C-41E0-AF81-D1F609980612}" type="presParOf" srcId="{19E7B413-47A3-499F-A0B0-8E02659159EB}" destId="{AE680DBD-7ABD-4A0E-890B-58AA1E68194E}" srcOrd="1" destOrd="0" presId="urn:microsoft.com/office/officeart/2005/8/layout/vList2"/>
    <dgm:cxn modelId="{8CC69499-2E57-4B71-9ECA-7FE6BA65F53F}" type="presParOf" srcId="{19E7B413-47A3-499F-A0B0-8E02659159EB}" destId="{4AFE72CA-6631-4F2E-8EAE-27B03E3A3E1E}" srcOrd="2" destOrd="0" presId="urn:microsoft.com/office/officeart/2005/8/layout/vList2"/>
    <dgm:cxn modelId="{DBF5498A-002C-4EA5-943F-208A95F3EB6D}" type="presParOf" srcId="{19E7B413-47A3-499F-A0B0-8E02659159EB}" destId="{5406BF03-147A-487E-86BD-5C5CC6EEB6F5}" srcOrd="3" destOrd="0" presId="urn:microsoft.com/office/officeart/2005/8/layout/vList2"/>
    <dgm:cxn modelId="{D5E67BE6-3AE9-4C7C-8DEC-A46807966E3F}" type="presParOf" srcId="{19E7B413-47A3-499F-A0B0-8E02659159EB}" destId="{DB30DD4E-20F2-4C66-B82C-297E9F45BB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1085F-D0E5-4970-AD87-34B35CED14E1}">
      <dsp:nvSpPr>
        <dsp:cNvPr id="0" name=""/>
        <dsp:cNvSpPr/>
      </dsp:nvSpPr>
      <dsp:spPr>
        <a:xfrm>
          <a:off x="4082893" y="474598"/>
          <a:ext cx="1062139" cy="591525"/>
        </a:xfrm>
        <a:custGeom>
          <a:avLst/>
          <a:gdLst/>
          <a:ahLst/>
          <a:cxnLst/>
          <a:rect l="0" t="0" r="0" b="0"/>
          <a:pathLst>
            <a:path>
              <a:moveTo>
                <a:pt x="1062139" y="0"/>
              </a:moveTo>
              <a:lnTo>
                <a:pt x="0" y="59152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E6CC9E4-8CC2-4B3C-ABBC-3FAAE6DA7B7A}">
      <dsp:nvSpPr>
        <dsp:cNvPr id="0" name=""/>
        <dsp:cNvSpPr/>
      </dsp:nvSpPr>
      <dsp:spPr>
        <a:xfrm>
          <a:off x="7944335" y="1598158"/>
          <a:ext cx="277665" cy="2109535"/>
        </a:xfrm>
        <a:custGeom>
          <a:avLst/>
          <a:gdLst/>
          <a:ahLst/>
          <a:cxnLst/>
          <a:rect l="0" t="0" r="0" b="0"/>
          <a:pathLst>
            <a:path>
              <a:moveTo>
                <a:pt x="0" y="0"/>
              </a:moveTo>
              <a:lnTo>
                <a:pt x="0" y="2109535"/>
              </a:lnTo>
              <a:lnTo>
                <a:pt x="277665" y="210953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D4A3E025-F15B-4FA6-AE0F-58F74637AA76}">
      <dsp:nvSpPr>
        <dsp:cNvPr id="0" name=""/>
        <dsp:cNvSpPr/>
      </dsp:nvSpPr>
      <dsp:spPr>
        <a:xfrm>
          <a:off x="9309572" y="2296322"/>
          <a:ext cx="91440" cy="244142"/>
        </a:xfrm>
        <a:custGeom>
          <a:avLst/>
          <a:gdLst/>
          <a:ahLst/>
          <a:cxnLst/>
          <a:rect l="0" t="0" r="0" b="0"/>
          <a:pathLst>
            <a:path>
              <a:moveTo>
                <a:pt x="46647" y="0"/>
              </a:moveTo>
              <a:lnTo>
                <a:pt x="46647" y="45367"/>
              </a:lnTo>
              <a:lnTo>
                <a:pt x="45720" y="45367"/>
              </a:lnTo>
              <a:lnTo>
                <a:pt x="45720" y="2441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98D87-D90B-4544-9DC5-75B502BB7682}">
      <dsp:nvSpPr>
        <dsp:cNvPr id="0" name=""/>
        <dsp:cNvSpPr/>
      </dsp:nvSpPr>
      <dsp:spPr>
        <a:xfrm>
          <a:off x="7944335" y="1598158"/>
          <a:ext cx="239557" cy="440286"/>
        </a:xfrm>
        <a:custGeom>
          <a:avLst/>
          <a:gdLst/>
          <a:ahLst/>
          <a:cxnLst/>
          <a:rect l="0" t="0" r="0" b="0"/>
          <a:pathLst>
            <a:path>
              <a:moveTo>
                <a:pt x="0" y="0"/>
              </a:moveTo>
              <a:lnTo>
                <a:pt x="0" y="440286"/>
              </a:lnTo>
              <a:lnTo>
                <a:pt x="239557" y="440286"/>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AEDC0B2-9B72-4388-A8DB-CFD2A7F000CF}">
      <dsp:nvSpPr>
        <dsp:cNvPr id="0" name=""/>
        <dsp:cNvSpPr/>
      </dsp:nvSpPr>
      <dsp:spPr>
        <a:xfrm>
          <a:off x="5145032" y="474598"/>
          <a:ext cx="3407379" cy="651801"/>
        </a:xfrm>
        <a:custGeom>
          <a:avLst/>
          <a:gdLst/>
          <a:ahLst/>
          <a:cxnLst/>
          <a:rect l="0" t="0" r="0" b="0"/>
          <a:pathLst>
            <a:path>
              <a:moveTo>
                <a:pt x="0" y="0"/>
              </a:moveTo>
              <a:lnTo>
                <a:pt x="0" y="453026"/>
              </a:lnTo>
              <a:lnTo>
                <a:pt x="3407379" y="453026"/>
              </a:lnTo>
              <a:lnTo>
                <a:pt x="3407379" y="651801"/>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1FEE1ED9-689A-462E-AD07-F0A49CA01933}">
      <dsp:nvSpPr>
        <dsp:cNvPr id="0" name=""/>
        <dsp:cNvSpPr/>
      </dsp:nvSpPr>
      <dsp:spPr>
        <a:xfrm>
          <a:off x="1797615" y="1675245"/>
          <a:ext cx="91440" cy="269235"/>
        </a:xfrm>
        <a:custGeom>
          <a:avLst/>
          <a:gdLst/>
          <a:ahLst/>
          <a:cxnLst/>
          <a:rect l="0" t="0" r="0" b="0"/>
          <a:pathLst>
            <a:path>
              <a:moveTo>
                <a:pt x="45720" y="0"/>
              </a:moveTo>
              <a:lnTo>
                <a:pt x="45720" y="70460"/>
              </a:lnTo>
              <a:lnTo>
                <a:pt x="50320" y="70460"/>
              </a:lnTo>
              <a:lnTo>
                <a:pt x="50320" y="26923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E02D6E0-03BC-41F7-BDDA-E6145DABB9B7}">
      <dsp:nvSpPr>
        <dsp:cNvPr id="0" name=""/>
        <dsp:cNvSpPr/>
      </dsp:nvSpPr>
      <dsp:spPr>
        <a:xfrm>
          <a:off x="1843335" y="474598"/>
          <a:ext cx="3301697" cy="618179"/>
        </a:xfrm>
        <a:custGeom>
          <a:avLst/>
          <a:gdLst/>
          <a:ahLst/>
          <a:cxnLst/>
          <a:rect l="0" t="0" r="0" b="0"/>
          <a:pathLst>
            <a:path>
              <a:moveTo>
                <a:pt x="3301697" y="0"/>
              </a:moveTo>
              <a:lnTo>
                <a:pt x="3301697" y="419405"/>
              </a:lnTo>
              <a:lnTo>
                <a:pt x="0" y="419405"/>
              </a:lnTo>
              <a:lnTo>
                <a:pt x="0" y="618179"/>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D1D04C43-E98A-487E-813E-0F24B1269BDA}">
      <dsp:nvSpPr>
        <dsp:cNvPr id="0" name=""/>
        <dsp:cNvSpPr/>
      </dsp:nvSpPr>
      <dsp:spPr>
        <a:xfrm>
          <a:off x="5192388" y="2371837"/>
          <a:ext cx="1668061" cy="624493"/>
        </a:xfrm>
        <a:custGeom>
          <a:avLst/>
          <a:gdLst/>
          <a:ahLst/>
          <a:cxnLst/>
          <a:rect l="0" t="0" r="0" b="0"/>
          <a:pathLst>
            <a:path>
              <a:moveTo>
                <a:pt x="0" y="0"/>
              </a:moveTo>
              <a:lnTo>
                <a:pt x="0" y="425718"/>
              </a:lnTo>
              <a:lnTo>
                <a:pt x="1668061" y="425718"/>
              </a:lnTo>
              <a:lnTo>
                <a:pt x="1668061" y="62449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3FBDBCD-B5F2-4554-B7FA-3D981205CFBC}">
      <dsp:nvSpPr>
        <dsp:cNvPr id="0" name=""/>
        <dsp:cNvSpPr/>
      </dsp:nvSpPr>
      <dsp:spPr>
        <a:xfrm>
          <a:off x="2895620" y="2371837"/>
          <a:ext cx="2296767" cy="620149"/>
        </a:xfrm>
        <a:custGeom>
          <a:avLst/>
          <a:gdLst/>
          <a:ahLst/>
          <a:cxnLst/>
          <a:rect l="0" t="0" r="0" b="0"/>
          <a:pathLst>
            <a:path>
              <a:moveTo>
                <a:pt x="2296767" y="0"/>
              </a:moveTo>
              <a:lnTo>
                <a:pt x="2296767" y="421374"/>
              </a:lnTo>
              <a:lnTo>
                <a:pt x="0" y="421374"/>
              </a:lnTo>
              <a:lnTo>
                <a:pt x="0" y="620149"/>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6F2FA43-058E-406A-89E5-8DE1E3563A46}">
      <dsp:nvSpPr>
        <dsp:cNvPr id="0" name=""/>
        <dsp:cNvSpPr/>
      </dsp:nvSpPr>
      <dsp:spPr>
        <a:xfrm>
          <a:off x="5145295" y="2371837"/>
          <a:ext cx="91440" cy="609140"/>
        </a:xfrm>
        <a:custGeom>
          <a:avLst/>
          <a:gdLst/>
          <a:ahLst/>
          <a:cxnLst/>
          <a:rect l="0" t="0" r="0" b="0"/>
          <a:pathLst>
            <a:path>
              <a:moveTo>
                <a:pt x="47092" y="0"/>
              </a:moveTo>
              <a:lnTo>
                <a:pt x="47092" y="410365"/>
              </a:lnTo>
              <a:lnTo>
                <a:pt x="45720" y="410365"/>
              </a:lnTo>
              <a:lnTo>
                <a:pt x="45720" y="609140"/>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7C22889-B807-478E-87DA-3E20F4EA1A3E}">
      <dsp:nvSpPr>
        <dsp:cNvPr id="0" name=""/>
        <dsp:cNvSpPr/>
      </dsp:nvSpPr>
      <dsp:spPr>
        <a:xfrm>
          <a:off x="5099312" y="474598"/>
          <a:ext cx="91440" cy="1224793"/>
        </a:xfrm>
        <a:custGeom>
          <a:avLst/>
          <a:gdLst/>
          <a:ahLst/>
          <a:cxnLst/>
          <a:rect l="0" t="0" r="0" b="0"/>
          <a:pathLst>
            <a:path>
              <a:moveTo>
                <a:pt x="45720" y="0"/>
              </a:moveTo>
              <a:lnTo>
                <a:pt x="45720" y="1026018"/>
              </a:lnTo>
              <a:lnTo>
                <a:pt x="93075" y="1026018"/>
              </a:lnTo>
              <a:lnTo>
                <a:pt x="93075" y="122479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0F3F3ACB-77B1-48D8-8758-1C6D2347039E}">
      <dsp:nvSpPr>
        <dsp:cNvPr id="0" name=""/>
        <dsp:cNvSpPr/>
      </dsp:nvSpPr>
      <dsp:spPr>
        <a:xfrm>
          <a:off x="3868727" y="0"/>
          <a:ext cx="2552609" cy="47459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n-lt"/>
            </a:rPr>
            <a:t>CITIZENS OF LINCOLN COUNTY</a:t>
          </a:r>
        </a:p>
      </dsp:txBody>
      <dsp:txXfrm>
        <a:off x="3868727" y="0"/>
        <a:ext cx="2552609" cy="474598"/>
      </dsp:txXfrm>
    </dsp:sp>
    <dsp:sp modelId="{C2F0F8E2-48C8-4690-A3CA-355463ABCEC1}">
      <dsp:nvSpPr>
        <dsp:cNvPr id="0" name=""/>
        <dsp:cNvSpPr/>
      </dsp:nvSpPr>
      <dsp:spPr>
        <a:xfrm>
          <a:off x="4109169" y="1699392"/>
          <a:ext cx="2166437" cy="67244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Chief Deputy District Attorneys</a:t>
          </a:r>
        </a:p>
        <a:p>
          <a:pPr marL="0" lvl="0" indent="0" algn="ctr" defTabSz="622300">
            <a:lnSpc>
              <a:spcPct val="90000"/>
            </a:lnSpc>
            <a:spcBef>
              <a:spcPct val="0"/>
            </a:spcBef>
            <a:spcAft>
              <a:spcPct val="35000"/>
            </a:spcAft>
            <a:buNone/>
          </a:pPr>
          <a:r>
            <a:rPr lang="en-US" sz="1100" kern="1200" dirty="0"/>
            <a:t>2 FTE</a:t>
          </a:r>
        </a:p>
      </dsp:txBody>
      <dsp:txXfrm>
        <a:off x="4109169" y="1699392"/>
        <a:ext cx="2166437" cy="672445"/>
      </dsp:txXfrm>
    </dsp:sp>
    <dsp:sp modelId="{2867755E-BAC2-4531-833C-28C76B7A194A}">
      <dsp:nvSpPr>
        <dsp:cNvPr id="0" name=""/>
        <dsp:cNvSpPr/>
      </dsp:nvSpPr>
      <dsp:spPr>
        <a:xfrm>
          <a:off x="4382579" y="2980978"/>
          <a:ext cx="1616872" cy="6155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Deputy District Attorneys</a:t>
          </a:r>
        </a:p>
        <a:p>
          <a:pPr marL="0" lvl="0" indent="0" algn="ctr" defTabSz="622300">
            <a:lnSpc>
              <a:spcPct val="90000"/>
            </a:lnSpc>
            <a:spcBef>
              <a:spcPct val="0"/>
            </a:spcBef>
            <a:spcAft>
              <a:spcPct val="35000"/>
            </a:spcAft>
            <a:buNone/>
          </a:pPr>
          <a:r>
            <a:rPr lang="en-US" sz="1100" kern="1200" dirty="0"/>
            <a:t>8 FTE</a:t>
          </a:r>
        </a:p>
      </dsp:txBody>
      <dsp:txXfrm>
        <a:off x="4382579" y="2980978"/>
        <a:ext cx="1616872" cy="615567"/>
      </dsp:txXfrm>
    </dsp:sp>
    <dsp:sp modelId="{63988EAF-C784-43CD-9C2F-599FE25F47A5}">
      <dsp:nvSpPr>
        <dsp:cNvPr id="0" name=""/>
        <dsp:cNvSpPr/>
      </dsp:nvSpPr>
      <dsp:spPr>
        <a:xfrm>
          <a:off x="1967389" y="2991987"/>
          <a:ext cx="1856462" cy="54841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Digital Forensic Analyst</a:t>
          </a:r>
        </a:p>
        <a:p>
          <a:pPr marL="0" lvl="0" indent="0" algn="ctr" defTabSz="622300">
            <a:lnSpc>
              <a:spcPct val="90000"/>
            </a:lnSpc>
            <a:spcBef>
              <a:spcPct val="0"/>
            </a:spcBef>
            <a:spcAft>
              <a:spcPct val="35000"/>
            </a:spcAft>
            <a:buNone/>
          </a:pPr>
          <a:r>
            <a:rPr lang="en-US" sz="1100" kern="1200" dirty="0"/>
            <a:t>1 FTE</a:t>
          </a:r>
        </a:p>
      </dsp:txBody>
      <dsp:txXfrm>
        <a:off x="1967389" y="2991987"/>
        <a:ext cx="1856462" cy="548419"/>
      </dsp:txXfrm>
    </dsp:sp>
    <dsp:sp modelId="{E9C77BDF-4FDF-41D8-8A6B-383E90DB6FA2}">
      <dsp:nvSpPr>
        <dsp:cNvPr id="0" name=""/>
        <dsp:cNvSpPr/>
      </dsp:nvSpPr>
      <dsp:spPr>
        <a:xfrm>
          <a:off x="6353990" y="2996331"/>
          <a:ext cx="1012918" cy="44678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Detectives</a:t>
          </a:r>
        </a:p>
        <a:p>
          <a:pPr marL="0" lvl="0" indent="0" algn="ctr" defTabSz="622300">
            <a:lnSpc>
              <a:spcPct val="90000"/>
            </a:lnSpc>
            <a:spcBef>
              <a:spcPct val="0"/>
            </a:spcBef>
            <a:spcAft>
              <a:spcPct val="35000"/>
            </a:spcAft>
            <a:buNone/>
          </a:pPr>
          <a:r>
            <a:rPr lang="en-US" sz="1100" kern="1200" dirty="0"/>
            <a:t>2 FTE</a:t>
          </a:r>
        </a:p>
      </dsp:txBody>
      <dsp:txXfrm>
        <a:off x="6353990" y="2996331"/>
        <a:ext cx="1012918" cy="446789"/>
      </dsp:txXfrm>
    </dsp:sp>
    <dsp:sp modelId="{98B6E957-416F-45FA-A7DD-49D4A9849D5B}">
      <dsp:nvSpPr>
        <dsp:cNvPr id="0" name=""/>
        <dsp:cNvSpPr/>
      </dsp:nvSpPr>
      <dsp:spPr>
        <a:xfrm>
          <a:off x="1010572" y="1092778"/>
          <a:ext cx="1665524" cy="5824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Administrative Chief</a:t>
          </a:r>
        </a:p>
        <a:p>
          <a:pPr marL="0" lvl="0" indent="0" algn="ctr" defTabSz="622300">
            <a:lnSpc>
              <a:spcPct val="90000"/>
            </a:lnSpc>
            <a:spcBef>
              <a:spcPct val="0"/>
            </a:spcBef>
            <a:spcAft>
              <a:spcPct val="35000"/>
            </a:spcAft>
            <a:buNone/>
          </a:pPr>
          <a:r>
            <a:rPr lang="en-US" sz="1100" kern="1200" dirty="0"/>
            <a:t>1 FTE</a:t>
          </a:r>
        </a:p>
      </dsp:txBody>
      <dsp:txXfrm>
        <a:off x="1010572" y="1092778"/>
        <a:ext cx="1665524" cy="582467"/>
      </dsp:txXfrm>
    </dsp:sp>
    <dsp:sp modelId="{A6A122DB-96F7-481B-AB1C-CEF8CA3B3934}">
      <dsp:nvSpPr>
        <dsp:cNvPr id="0" name=""/>
        <dsp:cNvSpPr/>
      </dsp:nvSpPr>
      <dsp:spPr>
        <a:xfrm>
          <a:off x="1139785" y="1944481"/>
          <a:ext cx="1416299" cy="7301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Support Staff</a:t>
          </a:r>
        </a:p>
        <a:p>
          <a:pPr marL="0" lvl="0" indent="0" algn="ctr" defTabSz="622300">
            <a:lnSpc>
              <a:spcPct val="100000"/>
            </a:lnSpc>
            <a:spcBef>
              <a:spcPct val="0"/>
            </a:spcBef>
            <a:spcAft>
              <a:spcPct val="35000"/>
            </a:spcAft>
            <a:buNone/>
          </a:pPr>
          <a:r>
            <a:rPr lang="en-US" sz="1100" kern="1200" dirty="0"/>
            <a:t>8 FTE</a:t>
          </a:r>
        </a:p>
        <a:p>
          <a:pPr marL="0" lvl="0" indent="0" algn="ctr" defTabSz="622300">
            <a:lnSpc>
              <a:spcPct val="100000"/>
            </a:lnSpc>
            <a:spcBef>
              <a:spcPct val="0"/>
            </a:spcBef>
            <a:spcAft>
              <a:spcPct val="35000"/>
            </a:spcAft>
            <a:buNone/>
          </a:pPr>
          <a:r>
            <a:rPr lang="en-US" sz="1100" kern="1200" dirty="0"/>
            <a:t>2 PT </a:t>
          </a:r>
        </a:p>
        <a:p>
          <a:pPr marL="0" lvl="0" indent="0" algn="ctr" defTabSz="622300">
            <a:lnSpc>
              <a:spcPct val="90000"/>
            </a:lnSpc>
            <a:spcBef>
              <a:spcPct val="0"/>
            </a:spcBef>
            <a:spcAft>
              <a:spcPct val="35000"/>
            </a:spcAft>
            <a:buNone/>
          </a:pPr>
          <a:endParaRPr lang="en-US" sz="1400" kern="1200" dirty="0"/>
        </a:p>
      </dsp:txBody>
      <dsp:txXfrm>
        <a:off x="1139785" y="1944481"/>
        <a:ext cx="1416299" cy="730166"/>
      </dsp:txXfrm>
    </dsp:sp>
    <dsp:sp modelId="{97CD8014-47D8-4F7E-A6C9-65995C6C9D5F}">
      <dsp:nvSpPr>
        <dsp:cNvPr id="0" name=""/>
        <dsp:cNvSpPr/>
      </dsp:nvSpPr>
      <dsp:spPr>
        <a:xfrm>
          <a:off x="7792316" y="1126399"/>
          <a:ext cx="1520192" cy="47175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Executive Chief</a:t>
          </a:r>
        </a:p>
        <a:p>
          <a:pPr marL="0" lvl="0" indent="0" algn="ctr" defTabSz="622300">
            <a:lnSpc>
              <a:spcPct val="90000"/>
            </a:lnSpc>
            <a:spcBef>
              <a:spcPct val="0"/>
            </a:spcBef>
            <a:spcAft>
              <a:spcPct val="35000"/>
            </a:spcAft>
            <a:buNone/>
          </a:pPr>
          <a:r>
            <a:rPr lang="en-US" sz="1100" kern="1200" dirty="0"/>
            <a:t>1 FTE</a:t>
          </a:r>
        </a:p>
      </dsp:txBody>
      <dsp:txXfrm>
        <a:off x="7792316" y="1126399"/>
        <a:ext cx="1520192" cy="471758"/>
      </dsp:txXfrm>
    </dsp:sp>
    <dsp:sp modelId="{C533F072-D8A9-4800-922C-CA35755703DE}">
      <dsp:nvSpPr>
        <dsp:cNvPr id="0" name=""/>
        <dsp:cNvSpPr/>
      </dsp:nvSpPr>
      <dsp:spPr>
        <a:xfrm>
          <a:off x="8183893" y="1780567"/>
          <a:ext cx="2344653" cy="51575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Victim Assistance Supervisor</a:t>
          </a:r>
        </a:p>
        <a:p>
          <a:pPr marL="0" lvl="0" indent="0" algn="ctr" defTabSz="622300">
            <a:lnSpc>
              <a:spcPct val="90000"/>
            </a:lnSpc>
            <a:spcBef>
              <a:spcPct val="0"/>
            </a:spcBef>
            <a:spcAft>
              <a:spcPct val="35000"/>
            </a:spcAft>
            <a:buNone/>
          </a:pPr>
          <a:r>
            <a:rPr lang="en-US" sz="1100" kern="1200" dirty="0"/>
            <a:t>1 FTE</a:t>
          </a:r>
        </a:p>
      </dsp:txBody>
      <dsp:txXfrm>
        <a:off x="8183893" y="1780567"/>
        <a:ext cx="2344653" cy="515754"/>
      </dsp:txXfrm>
    </dsp:sp>
    <dsp:sp modelId="{A8F7E80E-CDE6-4010-BF5E-8D9C2AD6D6C7}">
      <dsp:nvSpPr>
        <dsp:cNvPr id="0" name=""/>
        <dsp:cNvSpPr/>
      </dsp:nvSpPr>
      <dsp:spPr>
        <a:xfrm>
          <a:off x="8651723" y="2540465"/>
          <a:ext cx="1407136" cy="63389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t" anchorCtr="0">
          <a:noAutofit/>
        </a:bodyPr>
        <a:lstStyle/>
        <a:p>
          <a:pPr marL="0" lvl="0" indent="0" algn="ctr" defTabSz="533400">
            <a:lnSpc>
              <a:spcPct val="90000"/>
            </a:lnSpc>
            <a:spcBef>
              <a:spcPct val="0"/>
            </a:spcBef>
            <a:spcAft>
              <a:spcPct val="35000"/>
            </a:spcAft>
            <a:buNone/>
          </a:pPr>
          <a:r>
            <a:rPr lang="en-US" sz="1200" kern="1200" dirty="0"/>
            <a:t>Victim Advocates</a:t>
          </a:r>
        </a:p>
        <a:p>
          <a:pPr marL="0" lvl="0" indent="0" algn="ctr" defTabSz="533400">
            <a:lnSpc>
              <a:spcPct val="90000"/>
            </a:lnSpc>
            <a:spcBef>
              <a:spcPct val="0"/>
            </a:spcBef>
            <a:spcAft>
              <a:spcPct val="35000"/>
            </a:spcAft>
            <a:buNone/>
          </a:pPr>
          <a:r>
            <a:rPr lang="en-US" sz="1100" kern="1200" dirty="0"/>
            <a:t>2 FTE</a:t>
          </a:r>
        </a:p>
        <a:p>
          <a:pPr marL="0" lvl="0" indent="0" algn="ctr" defTabSz="533400">
            <a:lnSpc>
              <a:spcPct val="90000"/>
            </a:lnSpc>
            <a:spcBef>
              <a:spcPct val="0"/>
            </a:spcBef>
            <a:spcAft>
              <a:spcPct val="35000"/>
            </a:spcAft>
            <a:buNone/>
          </a:pPr>
          <a:r>
            <a:rPr lang="en-US" sz="1100" kern="1200" dirty="0"/>
            <a:t>2 PT</a:t>
          </a:r>
        </a:p>
      </dsp:txBody>
      <dsp:txXfrm>
        <a:off x="8651723" y="2540465"/>
        <a:ext cx="1407136" cy="633892"/>
      </dsp:txXfrm>
    </dsp:sp>
    <dsp:sp modelId="{DF9CA275-5F45-49CF-8EBA-5333B7876934}">
      <dsp:nvSpPr>
        <dsp:cNvPr id="0" name=""/>
        <dsp:cNvSpPr/>
      </dsp:nvSpPr>
      <dsp:spPr>
        <a:xfrm>
          <a:off x="8222001" y="3431932"/>
          <a:ext cx="2298935" cy="55152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622300">
            <a:lnSpc>
              <a:spcPct val="90000"/>
            </a:lnSpc>
            <a:spcBef>
              <a:spcPct val="0"/>
            </a:spcBef>
            <a:spcAft>
              <a:spcPct val="35000"/>
            </a:spcAft>
            <a:buNone/>
          </a:pPr>
          <a:r>
            <a:rPr lang="en-US" sz="1400" kern="1200" dirty="0"/>
            <a:t>Child Support Staff</a:t>
          </a:r>
        </a:p>
        <a:p>
          <a:pPr marL="0" lvl="0" indent="0" algn="ctr" defTabSz="622300">
            <a:lnSpc>
              <a:spcPct val="90000"/>
            </a:lnSpc>
            <a:spcBef>
              <a:spcPct val="0"/>
            </a:spcBef>
            <a:spcAft>
              <a:spcPct val="35000"/>
            </a:spcAft>
            <a:buNone/>
          </a:pPr>
          <a:r>
            <a:rPr lang="en-US" sz="1100" kern="1200" dirty="0"/>
            <a:t>2 FTE</a:t>
          </a:r>
        </a:p>
        <a:p>
          <a:pPr marL="0" lvl="0" indent="0" algn="ctr" defTabSz="622300">
            <a:lnSpc>
              <a:spcPct val="90000"/>
            </a:lnSpc>
            <a:spcBef>
              <a:spcPct val="0"/>
            </a:spcBef>
            <a:spcAft>
              <a:spcPct val="35000"/>
            </a:spcAft>
            <a:buNone/>
          </a:pPr>
          <a:endParaRPr lang="en-US" sz="1100" kern="1200" dirty="0"/>
        </a:p>
      </dsp:txBody>
      <dsp:txXfrm>
        <a:off x="8222001" y="3431932"/>
        <a:ext cx="2298935" cy="551524"/>
      </dsp:txXfrm>
    </dsp:sp>
    <dsp:sp modelId="{226C76E0-C1FF-4AA2-9F99-31C5324D7076}">
      <dsp:nvSpPr>
        <dsp:cNvPr id="0" name=""/>
        <dsp:cNvSpPr/>
      </dsp:nvSpPr>
      <dsp:spPr>
        <a:xfrm>
          <a:off x="4082893" y="629055"/>
          <a:ext cx="2207725" cy="87413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ELECTED DISTRICT ATTORNEY</a:t>
          </a:r>
        </a:p>
        <a:p>
          <a:pPr marL="0" lvl="0" indent="0" algn="ctr" defTabSz="622300">
            <a:lnSpc>
              <a:spcPct val="90000"/>
            </a:lnSpc>
            <a:spcBef>
              <a:spcPct val="0"/>
            </a:spcBef>
            <a:spcAft>
              <a:spcPct val="35000"/>
            </a:spcAft>
            <a:buNone/>
          </a:pPr>
          <a:r>
            <a:rPr lang="en-US" sz="1400" b="1" kern="1200" dirty="0"/>
            <a:t>LANEE DANFORTH</a:t>
          </a:r>
        </a:p>
      </dsp:txBody>
      <dsp:txXfrm>
        <a:off x="4082893" y="629055"/>
        <a:ext cx="2207725" cy="87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EDD7-7287-403B-BC05-FF8B5E2611C0}">
      <dsp:nvSpPr>
        <dsp:cNvPr id="0" name=""/>
        <dsp:cNvSpPr/>
      </dsp:nvSpPr>
      <dsp:spPr>
        <a:xfrm>
          <a:off x="0" y="4057"/>
          <a:ext cx="7728283" cy="5600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Review and prosecute misdemeanor and felony crimes for </a:t>
          </a:r>
          <a:r>
            <a:rPr lang="en-US" sz="1600" i="1" kern="1200" dirty="0"/>
            <a:t>all </a:t>
          </a:r>
          <a:r>
            <a:rPr lang="en-US" sz="1600" kern="1200" dirty="0"/>
            <a:t>municipalities in Lincoln County</a:t>
          </a:r>
        </a:p>
      </dsp:txBody>
      <dsp:txXfrm>
        <a:off x="27338" y="31395"/>
        <a:ext cx="7673607" cy="505355"/>
      </dsp:txXfrm>
    </dsp:sp>
    <dsp:sp modelId="{8A8DFB62-0CB5-4518-B92A-D6058F803148}">
      <dsp:nvSpPr>
        <dsp:cNvPr id="0" name=""/>
        <dsp:cNvSpPr/>
      </dsp:nvSpPr>
      <dsp:spPr>
        <a:xfrm>
          <a:off x="0" y="564089"/>
          <a:ext cx="7728283" cy="83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Lincoln County Sheriff’s Office</a:t>
          </a:r>
          <a:endParaRPr lang="en-US" sz="1400" kern="1200" dirty="0"/>
        </a:p>
        <a:p>
          <a:pPr marL="114300" lvl="1" indent="-114300" algn="l" defTabSz="622300">
            <a:lnSpc>
              <a:spcPct val="90000"/>
            </a:lnSpc>
            <a:spcBef>
              <a:spcPct val="0"/>
            </a:spcBef>
            <a:spcAft>
              <a:spcPct val="20000"/>
            </a:spcAft>
            <a:buChar char="•"/>
          </a:pPr>
          <a:r>
            <a:rPr lang="en-US" sz="1400" kern="1200"/>
            <a:t>Newport Police Department</a:t>
          </a:r>
          <a:endParaRPr lang="en-US" sz="1400" kern="1200" dirty="0"/>
        </a:p>
        <a:p>
          <a:pPr marL="114300" lvl="1" indent="-114300" algn="l" defTabSz="622300">
            <a:lnSpc>
              <a:spcPct val="90000"/>
            </a:lnSpc>
            <a:spcBef>
              <a:spcPct val="0"/>
            </a:spcBef>
            <a:spcAft>
              <a:spcPct val="20000"/>
            </a:spcAft>
            <a:buChar char="•"/>
          </a:pPr>
          <a:r>
            <a:rPr lang="en-US" sz="1400" kern="1200" dirty="0"/>
            <a:t>Lincoln City Police Department</a:t>
          </a:r>
        </a:p>
        <a:p>
          <a:pPr marL="114300" lvl="1" indent="-114300" algn="l" defTabSz="622300">
            <a:lnSpc>
              <a:spcPct val="90000"/>
            </a:lnSpc>
            <a:spcBef>
              <a:spcPct val="0"/>
            </a:spcBef>
            <a:spcAft>
              <a:spcPct val="20000"/>
            </a:spcAft>
            <a:buChar char="•"/>
          </a:pPr>
          <a:r>
            <a:rPr lang="en-US" sz="1400" kern="1200" dirty="0"/>
            <a:t>Toledo Police Department</a:t>
          </a:r>
        </a:p>
        <a:p>
          <a:pPr marL="114300" lvl="1" indent="-114300" algn="l" defTabSz="622300">
            <a:lnSpc>
              <a:spcPct val="90000"/>
            </a:lnSpc>
            <a:spcBef>
              <a:spcPct val="0"/>
            </a:spcBef>
            <a:spcAft>
              <a:spcPct val="20000"/>
            </a:spcAft>
            <a:buChar char="•"/>
          </a:pPr>
          <a:r>
            <a:rPr lang="en-US" sz="1400" kern="1200" dirty="0"/>
            <a:t>Oregon State Police</a:t>
          </a:r>
        </a:p>
      </dsp:txBody>
      <dsp:txXfrm>
        <a:off x="0" y="564089"/>
        <a:ext cx="7728283" cy="839833"/>
      </dsp:txXfrm>
    </dsp:sp>
    <dsp:sp modelId="{48C05C33-CFCC-44B6-959D-37AB99A65DE5}">
      <dsp:nvSpPr>
        <dsp:cNvPr id="0" name=""/>
        <dsp:cNvSpPr/>
      </dsp:nvSpPr>
      <dsp:spPr>
        <a:xfrm>
          <a:off x="0" y="1799365"/>
          <a:ext cx="7728283" cy="441951"/>
        </a:xfrm>
        <a:prstGeom prst="roundRect">
          <a:avLst/>
        </a:prstGeom>
        <a:solidFill>
          <a:schemeClr val="accent2">
            <a:hueOff val="395399"/>
            <a:satOff val="-236"/>
            <a:lumOff val="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Participate in specialty court programs</a:t>
          </a:r>
        </a:p>
      </dsp:txBody>
      <dsp:txXfrm>
        <a:off x="21574" y="1820939"/>
        <a:ext cx="7685135" cy="398803"/>
      </dsp:txXfrm>
    </dsp:sp>
    <dsp:sp modelId="{58EEFB45-8635-4BE8-AFD9-F276E246E8AF}">
      <dsp:nvSpPr>
        <dsp:cNvPr id="0" name=""/>
        <dsp:cNvSpPr/>
      </dsp:nvSpPr>
      <dsp:spPr>
        <a:xfrm>
          <a:off x="0" y="1745423"/>
          <a:ext cx="7728283" cy="101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Drug / Hope court</a:t>
          </a:r>
        </a:p>
        <a:p>
          <a:pPr marL="114300" lvl="1" indent="-114300" algn="l" defTabSz="622300">
            <a:lnSpc>
              <a:spcPct val="90000"/>
            </a:lnSpc>
            <a:spcBef>
              <a:spcPct val="0"/>
            </a:spcBef>
            <a:spcAft>
              <a:spcPct val="20000"/>
            </a:spcAft>
            <a:buChar char="•"/>
          </a:pPr>
          <a:r>
            <a:rPr lang="en-US" sz="1400" kern="1200"/>
            <a:t>Mental health and wellness court</a:t>
          </a:r>
          <a:endParaRPr lang="en-US" sz="1400" kern="1200" dirty="0"/>
        </a:p>
        <a:p>
          <a:pPr marL="114300" lvl="1" indent="-114300" algn="l" defTabSz="622300">
            <a:lnSpc>
              <a:spcPct val="90000"/>
            </a:lnSpc>
            <a:spcBef>
              <a:spcPct val="0"/>
            </a:spcBef>
            <a:spcAft>
              <a:spcPct val="20000"/>
            </a:spcAft>
            <a:buChar char="•"/>
          </a:pPr>
          <a:r>
            <a:rPr lang="en-US" sz="1400" kern="1200"/>
            <a:t>Family support court</a:t>
          </a:r>
          <a:endParaRPr lang="en-US" sz="1400" kern="1200" dirty="0"/>
        </a:p>
        <a:p>
          <a:pPr marL="114300" lvl="1" indent="-114300" algn="l" defTabSz="622300">
            <a:lnSpc>
              <a:spcPct val="90000"/>
            </a:lnSpc>
            <a:spcBef>
              <a:spcPct val="0"/>
            </a:spcBef>
            <a:spcAft>
              <a:spcPct val="20000"/>
            </a:spcAft>
            <a:buChar char="•"/>
          </a:pPr>
          <a:r>
            <a:rPr lang="en-US" sz="1400" kern="1200"/>
            <a:t>Domestic violence court</a:t>
          </a:r>
          <a:endParaRPr lang="en-US" sz="1400" kern="1200" dirty="0"/>
        </a:p>
      </dsp:txBody>
      <dsp:txXfrm>
        <a:off x="0" y="1745423"/>
        <a:ext cx="7728283" cy="1013592"/>
      </dsp:txXfrm>
    </dsp:sp>
    <dsp:sp modelId="{588D075A-FCF2-4B0D-BD91-D0C65EA37A69}">
      <dsp:nvSpPr>
        <dsp:cNvPr id="0" name=""/>
        <dsp:cNvSpPr/>
      </dsp:nvSpPr>
      <dsp:spPr>
        <a:xfrm>
          <a:off x="0" y="3210222"/>
          <a:ext cx="7728283" cy="441951"/>
        </a:xfrm>
        <a:prstGeom prst="roundRect">
          <a:avLst/>
        </a:prstGeom>
        <a:solidFill>
          <a:schemeClr val="accent2">
            <a:hueOff val="790797"/>
            <a:satOff val="-472"/>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Represent the state at parole board hearings and psychiatric review board hearings</a:t>
          </a:r>
        </a:p>
      </dsp:txBody>
      <dsp:txXfrm>
        <a:off x="21574" y="3231796"/>
        <a:ext cx="7685135" cy="398803"/>
      </dsp:txXfrm>
    </dsp:sp>
    <dsp:sp modelId="{A90D28EF-93CD-4310-8C22-51A6A6FA9511}">
      <dsp:nvSpPr>
        <dsp:cNvPr id="0" name=""/>
        <dsp:cNvSpPr/>
      </dsp:nvSpPr>
      <dsp:spPr>
        <a:xfrm>
          <a:off x="0" y="3724650"/>
          <a:ext cx="7728283" cy="441951"/>
        </a:xfrm>
        <a:prstGeom prst="roundRect">
          <a:avLst/>
        </a:prstGeom>
        <a:solidFill>
          <a:schemeClr val="accent2">
            <a:hueOff val="1186196"/>
            <a:satOff val="-708"/>
            <a:lumOff val="19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Expungements / SB 819 / Clemency</a:t>
          </a:r>
          <a:endParaRPr lang="en-US" sz="1600" kern="1200" dirty="0"/>
        </a:p>
      </dsp:txBody>
      <dsp:txXfrm>
        <a:off x="21574" y="3746224"/>
        <a:ext cx="7685135" cy="398803"/>
      </dsp:txXfrm>
    </dsp:sp>
    <dsp:sp modelId="{EF632192-1B51-4C2E-BBFA-01C367BE2374}">
      <dsp:nvSpPr>
        <dsp:cNvPr id="0" name=""/>
        <dsp:cNvSpPr/>
      </dsp:nvSpPr>
      <dsp:spPr>
        <a:xfrm>
          <a:off x="0" y="4223507"/>
          <a:ext cx="7728283" cy="441951"/>
        </a:xfrm>
        <a:prstGeom prst="roundRect">
          <a:avLst/>
        </a:prstGeom>
        <a:solidFill>
          <a:schemeClr val="accent2">
            <a:hueOff val="1581595"/>
            <a:satOff val="-944"/>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Establish and oversee statutorily required multidisciplinary teams (MDTs)</a:t>
          </a:r>
        </a:p>
      </dsp:txBody>
      <dsp:txXfrm>
        <a:off x="21574" y="4245081"/>
        <a:ext cx="7685135" cy="398803"/>
      </dsp:txXfrm>
    </dsp:sp>
    <dsp:sp modelId="{8B0C0F51-3158-4B64-A716-638D7CE51551}">
      <dsp:nvSpPr>
        <dsp:cNvPr id="0" name=""/>
        <dsp:cNvSpPr/>
      </dsp:nvSpPr>
      <dsp:spPr>
        <a:xfrm>
          <a:off x="0" y="4209524"/>
          <a:ext cx="7728283" cy="195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Child Abuse</a:t>
          </a:r>
        </a:p>
        <a:p>
          <a:pPr marL="114300" lvl="1" indent="-114300" algn="l" defTabSz="622300">
            <a:lnSpc>
              <a:spcPct val="90000"/>
            </a:lnSpc>
            <a:spcBef>
              <a:spcPct val="0"/>
            </a:spcBef>
            <a:spcAft>
              <a:spcPct val="20000"/>
            </a:spcAft>
            <a:buChar char="•"/>
          </a:pPr>
          <a:r>
            <a:rPr lang="en-US" sz="1400" kern="1200"/>
            <a:t>Elder Abuse</a:t>
          </a:r>
          <a:endParaRPr lang="en-US" sz="1400" kern="1200" dirty="0"/>
        </a:p>
        <a:p>
          <a:pPr marL="114300" lvl="1" indent="-114300" algn="l" defTabSz="622300">
            <a:lnSpc>
              <a:spcPct val="90000"/>
            </a:lnSpc>
            <a:spcBef>
              <a:spcPct val="0"/>
            </a:spcBef>
            <a:spcAft>
              <a:spcPct val="20000"/>
            </a:spcAft>
            <a:buChar char="•"/>
          </a:pPr>
          <a:r>
            <a:rPr lang="en-US" sz="1400" kern="1200"/>
            <a:t>Sexual Assault </a:t>
          </a:r>
          <a:endParaRPr lang="en-US" sz="1400" kern="1200" dirty="0"/>
        </a:p>
        <a:p>
          <a:pPr marL="114300" lvl="1" indent="-114300" algn="l" defTabSz="622300">
            <a:lnSpc>
              <a:spcPct val="90000"/>
            </a:lnSpc>
            <a:spcBef>
              <a:spcPct val="0"/>
            </a:spcBef>
            <a:spcAft>
              <a:spcPct val="20000"/>
            </a:spcAft>
            <a:buChar char="•"/>
          </a:pPr>
          <a:r>
            <a:rPr lang="en-US" sz="1400" kern="1200"/>
            <a:t>Human Trafficking </a:t>
          </a:r>
          <a:endParaRPr lang="en-US" sz="1400" kern="1200" dirty="0"/>
        </a:p>
        <a:p>
          <a:pPr marL="114300" lvl="1" indent="-114300" algn="l" defTabSz="622300">
            <a:lnSpc>
              <a:spcPct val="90000"/>
            </a:lnSpc>
            <a:spcBef>
              <a:spcPct val="0"/>
            </a:spcBef>
            <a:spcAft>
              <a:spcPct val="20000"/>
            </a:spcAft>
            <a:buChar char="•"/>
          </a:pPr>
          <a:r>
            <a:rPr lang="en-US" sz="1400" kern="1200"/>
            <a:t>Domestic violence </a:t>
          </a:r>
          <a:endParaRPr lang="en-US" sz="1400" kern="1200" dirty="0"/>
        </a:p>
      </dsp:txBody>
      <dsp:txXfrm>
        <a:off x="0" y="4209524"/>
        <a:ext cx="7728283" cy="1953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0CBF-92C5-4924-BA46-58EAC61B1E35}">
      <dsp:nvSpPr>
        <dsp:cNvPr id="0" name=""/>
        <dsp:cNvSpPr/>
      </dsp:nvSpPr>
      <dsp:spPr>
        <a:xfrm>
          <a:off x="0" y="264402"/>
          <a:ext cx="7591430" cy="444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Major Crime Team and Crash Team</a:t>
          </a:r>
        </a:p>
      </dsp:txBody>
      <dsp:txXfrm>
        <a:off x="21689" y="286091"/>
        <a:ext cx="7548052" cy="400929"/>
      </dsp:txXfrm>
    </dsp:sp>
    <dsp:sp modelId="{4AFE72CA-6631-4F2E-8EAE-27B03E3A3E1E}">
      <dsp:nvSpPr>
        <dsp:cNvPr id="0" name=""/>
        <dsp:cNvSpPr/>
      </dsp:nvSpPr>
      <dsp:spPr>
        <a:xfrm>
          <a:off x="0" y="893030"/>
          <a:ext cx="7591430" cy="463956"/>
        </a:xfrm>
        <a:prstGeom prst="roundRect">
          <a:avLst/>
        </a:prstGeom>
        <a:solidFill>
          <a:schemeClr val="accent2">
            <a:hueOff val="263599"/>
            <a:satOff val="-157"/>
            <a:lumOff val="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Officer involved shooting and use of force investigations </a:t>
          </a:r>
        </a:p>
      </dsp:txBody>
      <dsp:txXfrm>
        <a:off x="22648" y="915678"/>
        <a:ext cx="7546134" cy="418660"/>
      </dsp:txXfrm>
    </dsp:sp>
    <dsp:sp modelId="{75DAA95F-41F6-4FFD-8D3A-04BF44F9E26D}">
      <dsp:nvSpPr>
        <dsp:cNvPr id="0" name=""/>
        <dsp:cNvSpPr/>
      </dsp:nvSpPr>
      <dsp:spPr>
        <a:xfrm>
          <a:off x="0" y="1587749"/>
          <a:ext cx="7591430" cy="451304"/>
        </a:xfrm>
        <a:prstGeom prst="roundRect">
          <a:avLst/>
        </a:prstGeom>
        <a:solidFill>
          <a:schemeClr val="accent2">
            <a:hueOff val="527198"/>
            <a:satOff val="-315"/>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Civil commitment hearings</a:t>
          </a:r>
        </a:p>
      </dsp:txBody>
      <dsp:txXfrm>
        <a:off x="22031" y="1609780"/>
        <a:ext cx="7547368" cy="407242"/>
      </dsp:txXfrm>
    </dsp:sp>
    <dsp:sp modelId="{94851FB9-D999-4BAB-B761-CB84561DD81A}">
      <dsp:nvSpPr>
        <dsp:cNvPr id="0" name=""/>
        <dsp:cNvSpPr/>
      </dsp:nvSpPr>
      <dsp:spPr>
        <a:xfrm>
          <a:off x="0" y="2176931"/>
          <a:ext cx="7591430" cy="456037"/>
        </a:xfrm>
        <a:prstGeom prst="roundRect">
          <a:avLst/>
        </a:prstGeom>
        <a:solidFill>
          <a:schemeClr val="accent2">
            <a:hueOff val="790797"/>
            <a:satOff val="-472"/>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Child support enforcement</a:t>
          </a:r>
        </a:p>
      </dsp:txBody>
      <dsp:txXfrm>
        <a:off x="22262" y="2199193"/>
        <a:ext cx="7546906" cy="411513"/>
      </dsp:txXfrm>
    </dsp:sp>
    <dsp:sp modelId="{3FAE5CA8-C750-4C07-AA91-444717257D11}">
      <dsp:nvSpPr>
        <dsp:cNvPr id="0" name=""/>
        <dsp:cNvSpPr/>
      </dsp:nvSpPr>
      <dsp:spPr>
        <a:xfrm>
          <a:off x="0" y="2817288"/>
          <a:ext cx="7591430" cy="495525"/>
        </a:xfrm>
        <a:prstGeom prst="roundRect">
          <a:avLst/>
        </a:prstGeom>
        <a:solidFill>
          <a:schemeClr val="accent2">
            <a:hueOff val="1054396"/>
            <a:satOff val="-629"/>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Death investigations</a:t>
          </a:r>
        </a:p>
      </dsp:txBody>
      <dsp:txXfrm>
        <a:off x="24190" y="2841478"/>
        <a:ext cx="7543050" cy="447145"/>
      </dsp:txXfrm>
    </dsp:sp>
    <dsp:sp modelId="{D7171291-E274-4101-BAD1-1E6A76E37C09}">
      <dsp:nvSpPr>
        <dsp:cNvPr id="0" name=""/>
        <dsp:cNvSpPr/>
      </dsp:nvSpPr>
      <dsp:spPr>
        <a:xfrm>
          <a:off x="0" y="3512995"/>
          <a:ext cx="7591430" cy="470821"/>
        </a:xfrm>
        <a:prstGeom prst="roundRect">
          <a:avLst/>
        </a:prstGeom>
        <a:solidFill>
          <a:schemeClr val="accent2">
            <a:hueOff val="1317995"/>
            <a:satOff val="-787"/>
            <a:lumOff val="2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600" kern="1200" dirty="0"/>
            <a:t>Legislative committee</a:t>
          </a:r>
        </a:p>
        <a:p>
          <a:pPr marL="0" lvl="0" indent="0" algn="l" defTabSz="622300">
            <a:lnSpc>
              <a:spcPct val="90000"/>
            </a:lnSpc>
            <a:spcBef>
              <a:spcPct val="0"/>
            </a:spcBef>
            <a:spcAft>
              <a:spcPct val="35000"/>
            </a:spcAft>
            <a:buNone/>
          </a:pPr>
          <a:endParaRPr lang="en-US" sz="1400" kern="1200" dirty="0"/>
        </a:p>
      </dsp:txBody>
      <dsp:txXfrm>
        <a:off x="22984" y="3535979"/>
        <a:ext cx="7545462" cy="424853"/>
      </dsp:txXfrm>
    </dsp:sp>
    <dsp:sp modelId="{F12E0197-5B88-4A9B-9CF8-A55CF28C0603}">
      <dsp:nvSpPr>
        <dsp:cNvPr id="0" name=""/>
        <dsp:cNvSpPr/>
      </dsp:nvSpPr>
      <dsp:spPr>
        <a:xfrm>
          <a:off x="0" y="4152276"/>
          <a:ext cx="7591430" cy="526903"/>
        </a:xfrm>
        <a:prstGeom prst="roundRect">
          <a:avLst/>
        </a:prstGeom>
        <a:solidFill>
          <a:schemeClr val="accent2">
            <a:hueOff val="1581595"/>
            <a:satOff val="-944"/>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Enforce crime victims’ rights and provide services to crime victims</a:t>
          </a:r>
        </a:p>
      </dsp:txBody>
      <dsp:txXfrm>
        <a:off x="25721" y="4177997"/>
        <a:ext cx="7539988" cy="475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573A-3C89-4DC7-806B-CC5F0C2D4A41}">
      <dsp:nvSpPr>
        <dsp:cNvPr id="0" name=""/>
        <dsp:cNvSpPr/>
      </dsp:nvSpPr>
      <dsp:spPr>
        <a:xfrm>
          <a:off x="1422" y="182249"/>
          <a:ext cx="1792188" cy="1075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Murder</a:t>
          </a:r>
        </a:p>
      </dsp:txBody>
      <dsp:txXfrm>
        <a:off x="1422" y="182249"/>
        <a:ext cx="1792188" cy="1075313"/>
      </dsp:txXfrm>
    </dsp:sp>
    <dsp:sp modelId="{29EDCC69-3DC4-4E13-8441-3BBEFDEB6232}">
      <dsp:nvSpPr>
        <dsp:cNvPr id="0" name=""/>
        <dsp:cNvSpPr/>
      </dsp:nvSpPr>
      <dsp:spPr>
        <a:xfrm>
          <a:off x="1972829" y="182249"/>
          <a:ext cx="1792188" cy="10753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Attempted Murder</a:t>
          </a:r>
        </a:p>
      </dsp:txBody>
      <dsp:txXfrm>
        <a:off x="1972829" y="182249"/>
        <a:ext cx="1792188" cy="1075313"/>
      </dsp:txXfrm>
    </dsp:sp>
    <dsp:sp modelId="{FC70EB06-0B86-4518-8467-144BF2BC374B}">
      <dsp:nvSpPr>
        <dsp:cNvPr id="0" name=""/>
        <dsp:cNvSpPr/>
      </dsp:nvSpPr>
      <dsp:spPr>
        <a:xfrm>
          <a:off x="3944236" y="182249"/>
          <a:ext cx="1792188" cy="10753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Manslaughter</a:t>
          </a:r>
        </a:p>
      </dsp:txBody>
      <dsp:txXfrm>
        <a:off x="3944236" y="182249"/>
        <a:ext cx="1792188" cy="1075313"/>
      </dsp:txXfrm>
    </dsp:sp>
    <dsp:sp modelId="{A8144418-6922-439E-85EF-421ED0B72707}">
      <dsp:nvSpPr>
        <dsp:cNvPr id="0" name=""/>
        <dsp:cNvSpPr/>
      </dsp:nvSpPr>
      <dsp:spPr>
        <a:xfrm>
          <a:off x="5915643" y="182249"/>
          <a:ext cx="1792188" cy="1075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Robbery</a:t>
          </a:r>
        </a:p>
      </dsp:txBody>
      <dsp:txXfrm>
        <a:off x="5915643" y="182249"/>
        <a:ext cx="1792188" cy="1075313"/>
      </dsp:txXfrm>
    </dsp:sp>
    <dsp:sp modelId="{9E027963-CC3F-494D-B34C-AEA7980107ED}">
      <dsp:nvSpPr>
        <dsp:cNvPr id="0" name=""/>
        <dsp:cNvSpPr/>
      </dsp:nvSpPr>
      <dsp:spPr>
        <a:xfrm>
          <a:off x="7887051" y="182249"/>
          <a:ext cx="1792188" cy="10753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Arson</a:t>
          </a:r>
        </a:p>
      </dsp:txBody>
      <dsp:txXfrm>
        <a:off x="7887051" y="182249"/>
        <a:ext cx="1792188" cy="1075313"/>
      </dsp:txXfrm>
    </dsp:sp>
    <dsp:sp modelId="{2C803733-B3A1-432C-A25B-475163C5C81B}">
      <dsp:nvSpPr>
        <dsp:cNvPr id="0" name=""/>
        <dsp:cNvSpPr/>
      </dsp:nvSpPr>
      <dsp:spPr>
        <a:xfrm>
          <a:off x="9858458" y="182249"/>
          <a:ext cx="1792188" cy="1075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Assault</a:t>
          </a:r>
        </a:p>
      </dsp:txBody>
      <dsp:txXfrm>
        <a:off x="9858458" y="182249"/>
        <a:ext cx="1792188" cy="1075313"/>
      </dsp:txXfrm>
    </dsp:sp>
    <dsp:sp modelId="{C5016A83-7FA6-4EC5-BACC-74F3ADF1F946}">
      <dsp:nvSpPr>
        <dsp:cNvPr id="0" name=""/>
        <dsp:cNvSpPr/>
      </dsp:nvSpPr>
      <dsp:spPr>
        <a:xfrm>
          <a:off x="1422" y="1436781"/>
          <a:ext cx="1792188" cy="10753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Burglary</a:t>
          </a:r>
        </a:p>
      </dsp:txBody>
      <dsp:txXfrm>
        <a:off x="1422" y="1436781"/>
        <a:ext cx="1792188" cy="1075313"/>
      </dsp:txXfrm>
    </dsp:sp>
    <dsp:sp modelId="{14820F8F-1E79-4C57-B517-D4849B9892A6}">
      <dsp:nvSpPr>
        <dsp:cNvPr id="0" name=""/>
        <dsp:cNvSpPr/>
      </dsp:nvSpPr>
      <dsp:spPr>
        <a:xfrm>
          <a:off x="1972829" y="1436781"/>
          <a:ext cx="1792188" cy="10753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Child Sexual / Physical Abuse</a:t>
          </a:r>
        </a:p>
      </dsp:txBody>
      <dsp:txXfrm>
        <a:off x="1972829" y="1436781"/>
        <a:ext cx="1792188" cy="1075313"/>
      </dsp:txXfrm>
    </dsp:sp>
    <dsp:sp modelId="{8B8778D6-1D57-468F-A442-0F44A2CC7250}">
      <dsp:nvSpPr>
        <dsp:cNvPr id="0" name=""/>
        <dsp:cNvSpPr/>
      </dsp:nvSpPr>
      <dsp:spPr>
        <a:xfrm>
          <a:off x="3944236" y="1436781"/>
          <a:ext cx="1792188" cy="1075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Adult Sexual Abuse</a:t>
          </a:r>
        </a:p>
      </dsp:txBody>
      <dsp:txXfrm>
        <a:off x="3944236" y="1436781"/>
        <a:ext cx="1792188" cy="1075313"/>
      </dsp:txXfrm>
    </dsp:sp>
    <dsp:sp modelId="{DBB4EBED-F82E-4EDE-BCEF-ACFB74EC29E5}">
      <dsp:nvSpPr>
        <dsp:cNvPr id="0" name=""/>
        <dsp:cNvSpPr/>
      </dsp:nvSpPr>
      <dsp:spPr>
        <a:xfrm>
          <a:off x="5915643" y="1436781"/>
          <a:ext cx="1792188" cy="10753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Domestic Violence</a:t>
          </a:r>
        </a:p>
      </dsp:txBody>
      <dsp:txXfrm>
        <a:off x="5915643" y="1436781"/>
        <a:ext cx="1792188" cy="1075313"/>
      </dsp:txXfrm>
    </dsp:sp>
    <dsp:sp modelId="{7085D2B5-309F-4F9C-98DF-8FFAEA9C826D}">
      <dsp:nvSpPr>
        <dsp:cNvPr id="0" name=""/>
        <dsp:cNvSpPr/>
      </dsp:nvSpPr>
      <dsp:spPr>
        <a:xfrm>
          <a:off x="7887051" y="1436781"/>
          <a:ext cx="1792188" cy="1075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Elder Abuse</a:t>
          </a:r>
        </a:p>
      </dsp:txBody>
      <dsp:txXfrm>
        <a:off x="7887051" y="1436781"/>
        <a:ext cx="1792188" cy="1075313"/>
      </dsp:txXfrm>
    </dsp:sp>
    <dsp:sp modelId="{BDAAC16E-5BD4-41E7-86BB-BE6DDA522A96}">
      <dsp:nvSpPr>
        <dsp:cNvPr id="0" name=""/>
        <dsp:cNvSpPr/>
      </dsp:nvSpPr>
      <dsp:spPr>
        <a:xfrm>
          <a:off x="9858458" y="1436781"/>
          <a:ext cx="1792188" cy="10753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Drugs</a:t>
          </a:r>
        </a:p>
      </dsp:txBody>
      <dsp:txXfrm>
        <a:off x="9858458" y="1436781"/>
        <a:ext cx="1792188" cy="1075313"/>
      </dsp:txXfrm>
    </dsp:sp>
    <dsp:sp modelId="{77875C13-9551-456C-8A7A-CC270900041A}">
      <dsp:nvSpPr>
        <dsp:cNvPr id="0" name=""/>
        <dsp:cNvSpPr/>
      </dsp:nvSpPr>
      <dsp:spPr>
        <a:xfrm>
          <a:off x="1972829" y="2691313"/>
          <a:ext cx="1792188" cy="10753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DUII / Traffic Crimes</a:t>
          </a:r>
        </a:p>
      </dsp:txBody>
      <dsp:txXfrm>
        <a:off x="1972829" y="2691313"/>
        <a:ext cx="1792188" cy="1075313"/>
      </dsp:txXfrm>
    </dsp:sp>
    <dsp:sp modelId="{8135D23C-C269-4F46-A649-75CAE42AC2EE}">
      <dsp:nvSpPr>
        <dsp:cNvPr id="0" name=""/>
        <dsp:cNvSpPr/>
      </dsp:nvSpPr>
      <dsp:spPr>
        <a:xfrm>
          <a:off x="3944236" y="2691313"/>
          <a:ext cx="1792188" cy="1075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Theft and other property crimes</a:t>
          </a:r>
        </a:p>
      </dsp:txBody>
      <dsp:txXfrm>
        <a:off x="3944236" y="2691313"/>
        <a:ext cx="1792188" cy="1075313"/>
      </dsp:txXfrm>
    </dsp:sp>
    <dsp:sp modelId="{F7AA06D3-17C6-4E61-91A6-54E35BF0CD89}">
      <dsp:nvSpPr>
        <dsp:cNvPr id="0" name=""/>
        <dsp:cNvSpPr/>
      </dsp:nvSpPr>
      <dsp:spPr>
        <a:xfrm>
          <a:off x="5915643" y="2691313"/>
          <a:ext cx="1792188" cy="10753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Public nuisance crimes</a:t>
          </a:r>
        </a:p>
      </dsp:txBody>
      <dsp:txXfrm>
        <a:off x="5915643" y="2691313"/>
        <a:ext cx="1792188" cy="1075313"/>
      </dsp:txXfrm>
    </dsp:sp>
    <dsp:sp modelId="{6DAA79FD-B7A0-4A59-9827-E6EB89C2140D}">
      <dsp:nvSpPr>
        <dsp:cNvPr id="0" name=""/>
        <dsp:cNvSpPr/>
      </dsp:nvSpPr>
      <dsp:spPr>
        <a:xfrm>
          <a:off x="7887051" y="2691313"/>
          <a:ext cx="1792188" cy="1075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Juvenile</a:t>
          </a:r>
        </a:p>
      </dsp:txBody>
      <dsp:txXfrm>
        <a:off x="7887051" y="2691313"/>
        <a:ext cx="1792188" cy="10753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022A-4516-43F2-A2E3-B68A47A9F7C4}">
      <dsp:nvSpPr>
        <dsp:cNvPr id="0" name=""/>
        <dsp:cNvSpPr/>
      </dsp:nvSpPr>
      <dsp:spPr>
        <a:xfrm>
          <a:off x="0" y="358153"/>
          <a:ext cx="3065165" cy="264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7891" tIns="499872" rIns="237891" bIns="142240"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Recruitment</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Salary</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Housing</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Cost of living</a:t>
          </a:r>
        </a:p>
        <a:p>
          <a:pPr marL="228600" lvl="1" indent="-228600" algn="l" defTabSz="933450">
            <a:lnSpc>
              <a:spcPct val="90000"/>
            </a:lnSpc>
            <a:spcBef>
              <a:spcPct val="0"/>
            </a:spcBef>
            <a:spcAft>
              <a:spcPct val="15000"/>
            </a:spcAft>
            <a:buChar char="•"/>
          </a:pPr>
          <a:r>
            <a:rPr lang="en-US" sz="2100" kern="1200" dirty="0"/>
            <a:t>Retention</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Burnout</a:t>
          </a:r>
        </a:p>
      </dsp:txBody>
      <dsp:txXfrm>
        <a:off x="0" y="358153"/>
        <a:ext cx="3065165" cy="2646000"/>
      </dsp:txXfrm>
    </dsp:sp>
    <dsp:sp modelId="{99BCC60C-C12D-4A63-B2F7-866793600712}">
      <dsp:nvSpPr>
        <dsp:cNvPr id="0" name=""/>
        <dsp:cNvSpPr/>
      </dsp:nvSpPr>
      <dsp:spPr>
        <a:xfrm>
          <a:off x="153258" y="3913"/>
          <a:ext cx="2145615"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099" tIns="0" rIns="81099" bIns="0" numCol="1" spcCol="1270" anchor="ctr" anchorCtr="0">
          <a:noAutofit/>
        </a:bodyPr>
        <a:lstStyle/>
        <a:p>
          <a:pPr marL="0" lvl="0" indent="0" algn="ctr" defTabSz="1066800">
            <a:lnSpc>
              <a:spcPct val="90000"/>
            </a:lnSpc>
            <a:spcBef>
              <a:spcPct val="0"/>
            </a:spcBef>
            <a:spcAft>
              <a:spcPct val="35000"/>
            </a:spcAft>
            <a:buNone/>
          </a:pPr>
          <a:r>
            <a:rPr lang="en-US" sz="2400" kern="1200" dirty="0"/>
            <a:t>Staffing</a:t>
          </a:r>
        </a:p>
      </dsp:txBody>
      <dsp:txXfrm>
        <a:off x="187843" y="38498"/>
        <a:ext cx="2076445"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D022A-4516-43F2-A2E3-B68A47A9F7C4}">
      <dsp:nvSpPr>
        <dsp:cNvPr id="0" name=""/>
        <dsp:cNvSpPr/>
      </dsp:nvSpPr>
      <dsp:spPr>
        <a:xfrm>
          <a:off x="0" y="358153"/>
          <a:ext cx="3733982" cy="264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9798" tIns="499872" rIns="28979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Nonunanimous verdicts</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Retry decade old cases</a:t>
          </a:r>
        </a:p>
        <a:p>
          <a:pPr marL="228600" lvl="1" indent="-228600" algn="l" defTabSz="933450">
            <a:lnSpc>
              <a:spcPct val="90000"/>
            </a:lnSpc>
            <a:spcBef>
              <a:spcPct val="0"/>
            </a:spcBef>
            <a:spcAft>
              <a:spcPct val="15000"/>
            </a:spcAft>
            <a:buChar char="•"/>
          </a:pPr>
          <a:r>
            <a:rPr lang="en-US" sz="2100" kern="1200" dirty="0"/>
            <a:t>Decriminalization of drugs</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Specialty courts</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Increased crime</a:t>
          </a:r>
        </a:p>
        <a:p>
          <a:pPr marL="457200" lvl="2" indent="-228600" algn="l" defTabSz="889000">
            <a:lnSpc>
              <a:spcPct val="90000"/>
            </a:lnSpc>
            <a:spcBef>
              <a:spcPct val="0"/>
            </a:spcBef>
            <a:spcAft>
              <a:spcPct val="15000"/>
            </a:spcAft>
            <a:buFont typeface="Wingdings" panose="05000000000000000000" pitchFamily="2" charset="2"/>
            <a:buChar char="Ø"/>
          </a:pPr>
          <a:r>
            <a:rPr lang="en-US" sz="2000" kern="1200" dirty="0"/>
            <a:t>Increased fatalities</a:t>
          </a:r>
        </a:p>
      </dsp:txBody>
      <dsp:txXfrm>
        <a:off x="0" y="358153"/>
        <a:ext cx="3733982" cy="2646000"/>
      </dsp:txXfrm>
    </dsp:sp>
    <dsp:sp modelId="{99BCC60C-C12D-4A63-B2F7-866793600712}">
      <dsp:nvSpPr>
        <dsp:cNvPr id="0" name=""/>
        <dsp:cNvSpPr/>
      </dsp:nvSpPr>
      <dsp:spPr>
        <a:xfrm>
          <a:off x="186699" y="3913"/>
          <a:ext cx="2613787"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795" tIns="0" rIns="98795" bIns="0" numCol="1" spcCol="1270" anchor="ctr" anchorCtr="0">
          <a:noAutofit/>
        </a:bodyPr>
        <a:lstStyle/>
        <a:p>
          <a:pPr marL="0" lvl="0" indent="0" algn="ctr" defTabSz="1066800">
            <a:lnSpc>
              <a:spcPct val="90000"/>
            </a:lnSpc>
            <a:spcBef>
              <a:spcPct val="0"/>
            </a:spcBef>
            <a:spcAft>
              <a:spcPct val="35000"/>
            </a:spcAft>
            <a:buNone/>
          </a:pPr>
          <a:r>
            <a:rPr lang="en-US" sz="2400" kern="1200" dirty="0"/>
            <a:t>Law Changes</a:t>
          </a:r>
        </a:p>
      </dsp:txBody>
      <dsp:txXfrm>
        <a:off x="221284" y="38498"/>
        <a:ext cx="2544617"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6EDD7-7287-403B-BC05-FF8B5E2611C0}">
      <dsp:nvSpPr>
        <dsp:cNvPr id="0" name=""/>
        <dsp:cNvSpPr/>
      </dsp:nvSpPr>
      <dsp:spPr>
        <a:xfrm>
          <a:off x="0" y="993743"/>
          <a:ext cx="7728283"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Responsible for collecting current and past due child support payments</a:t>
          </a:r>
        </a:p>
      </dsp:txBody>
      <dsp:txXfrm>
        <a:off x="59399" y="1053142"/>
        <a:ext cx="7609485" cy="1098002"/>
      </dsp:txXfrm>
    </dsp:sp>
    <dsp:sp modelId="{8A8DFB62-0CB5-4518-B92A-D6058F803148}">
      <dsp:nvSpPr>
        <dsp:cNvPr id="0" name=""/>
        <dsp:cNvSpPr/>
      </dsp:nvSpPr>
      <dsp:spPr>
        <a:xfrm>
          <a:off x="0" y="2210543"/>
          <a:ext cx="77282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3"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2210543"/>
        <a:ext cx="7728283" cy="1076400"/>
      </dsp:txXfrm>
    </dsp:sp>
    <dsp:sp modelId="{48C05C33-CFCC-44B6-959D-37AB99A65DE5}">
      <dsp:nvSpPr>
        <dsp:cNvPr id="0" name=""/>
        <dsp:cNvSpPr/>
      </dsp:nvSpPr>
      <dsp:spPr>
        <a:xfrm>
          <a:off x="0" y="3286943"/>
          <a:ext cx="7728283" cy="121680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Currently managing 656 cases – one DDA</a:t>
          </a:r>
        </a:p>
      </dsp:txBody>
      <dsp:txXfrm>
        <a:off x="59399" y="3346342"/>
        <a:ext cx="7609485"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0CBF-92C5-4924-BA46-58EAC61B1E35}">
      <dsp:nvSpPr>
        <dsp:cNvPr id="0" name=""/>
        <dsp:cNvSpPr/>
      </dsp:nvSpPr>
      <dsp:spPr>
        <a:xfrm>
          <a:off x="0" y="0"/>
          <a:ext cx="7656145" cy="7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Investigates all unattended deaths in Lincoln County</a:t>
          </a:r>
        </a:p>
      </dsp:txBody>
      <dsp:txXfrm>
        <a:off x="38731" y="38731"/>
        <a:ext cx="7578683" cy="715938"/>
      </dsp:txXfrm>
    </dsp:sp>
    <dsp:sp modelId="{4AFE72CA-6631-4F2E-8EAE-27B03E3A3E1E}">
      <dsp:nvSpPr>
        <dsp:cNvPr id="0" name=""/>
        <dsp:cNvSpPr/>
      </dsp:nvSpPr>
      <dsp:spPr>
        <a:xfrm>
          <a:off x="0" y="2062211"/>
          <a:ext cx="7656145" cy="812699"/>
        </a:xfrm>
        <a:prstGeom prst="roundRect">
          <a:avLst/>
        </a:prstGeom>
        <a:solidFill>
          <a:schemeClr val="accent2">
            <a:hueOff val="395399"/>
            <a:satOff val="-236"/>
            <a:lumOff val="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Processes death certificates</a:t>
          </a:r>
        </a:p>
      </dsp:txBody>
      <dsp:txXfrm>
        <a:off x="39673" y="2101884"/>
        <a:ext cx="7576799" cy="733353"/>
      </dsp:txXfrm>
    </dsp:sp>
    <dsp:sp modelId="{75DAA95F-41F6-4FFD-8D3A-04BF44F9E26D}">
      <dsp:nvSpPr>
        <dsp:cNvPr id="0" name=""/>
        <dsp:cNvSpPr/>
      </dsp:nvSpPr>
      <dsp:spPr>
        <a:xfrm>
          <a:off x="0" y="3218073"/>
          <a:ext cx="7656145" cy="914841"/>
        </a:xfrm>
        <a:prstGeom prst="roundRect">
          <a:avLst/>
        </a:prstGeom>
        <a:solidFill>
          <a:schemeClr val="accent2">
            <a:hueOff val="790797"/>
            <a:satOff val="-472"/>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Ensure statutorily mandated information accurately entered in statewide database</a:t>
          </a:r>
        </a:p>
      </dsp:txBody>
      <dsp:txXfrm>
        <a:off x="44659" y="3262732"/>
        <a:ext cx="7566827" cy="825523"/>
      </dsp:txXfrm>
    </dsp:sp>
    <dsp:sp modelId="{94851FB9-D999-4BAB-B761-CB84561DD81A}">
      <dsp:nvSpPr>
        <dsp:cNvPr id="0" name=""/>
        <dsp:cNvSpPr/>
      </dsp:nvSpPr>
      <dsp:spPr>
        <a:xfrm>
          <a:off x="0" y="4476519"/>
          <a:ext cx="7656145" cy="882122"/>
        </a:xfrm>
        <a:prstGeom prst="roundRect">
          <a:avLst/>
        </a:prstGeom>
        <a:solidFill>
          <a:schemeClr val="accent2">
            <a:hueOff val="1186196"/>
            <a:satOff val="-708"/>
            <a:lumOff val="19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Oversees Medical Legal Death Investigators (MDLIs) </a:t>
          </a:r>
        </a:p>
      </dsp:txBody>
      <dsp:txXfrm>
        <a:off x="43062" y="4519581"/>
        <a:ext cx="7570021" cy="795998"/>
      </dsp:txXfrm>
    </dsp:sp>
    <dsp:sp modelId="{DB30DD4E-20F2-4C66-B82C-297E9F45BBCB}">
      <dsp:nvSpPr>
        <dsp:cNvPr id="0" name=""/>
        <dsp:cNvSpPr/>
      </dsp:nvSpPr>
      <dsp:spPr>
        <a:xfrm>
          <a:off x="0" y="1055080"/>
          <a:ext cx="7656145" cy="766053"/>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Releases bodies to funeral home</a:t>
          </a:r>
        </a:p>
      </dsp:txBody>
      <dsp:txXfrm>
        <a:off x="37396" y="1092476"/>
        <a:ext cx="7581353" cy="6912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30CBF-92C5-4924-BA46-58EAC61B1E35}">
      <dsp:nvSpPr>
        <dsp:cNvPr id="0" name=""/>
        <dsp:cNvSpPr/>
      </dsp:nvSpPr>
      <dsp:spPr>
        <a:xfrm>
          <a:off x="0" y="1905538"/>
          <a:ext cx="7656145" cy="8324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Provide direct services for crime victims</a:t>
          </a:r>
        </a:p>
      </dsp:txBody>
      <dsp:txXfrm>
        <a:off x="40638" y="1946176"/>
        <a:ext cx="7574869" cy="751197"/>
      </dsp:txXfrm>
    </dsp:sp>
    <dsp:sp modelId="{4AFE72CA-6631-4F2E-8EAE-27B03E3A3E1E}">
      <dsp:nvSpPr>
        <dsp:cNvPr id="0" name=""/>
        <dsp:cNvSpPr/>
      </dsp:nvSpPr>
      <dsp:spPr>
        <a:xfrm>
          <a:off x="0" y="3146601"/>
          <a:ext cx="7656145" cy="842537"/>
        </a:xfrm>
        <a:prstGeom prst="roundRect">
          <a:avLst/>
        </a:prstGeom>
        <a:solidFill>
          <a:schemeClr val="accent2">
            <a:hueOff val="790797"/>
            <a:satOff val="-472"/>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Ensure victims and witnesses appear at grand jury and trial by arranging travel and providing services</a:t>
          </a:r>
        </a:p>
      </dsp:txBody>
      <dsp:txXfrm>
        <a:off x="41129" y="3187730"/>
        <a:ext cx="7573887" cy="760279"/>
      </dsp:txXfrm>
    </dsp:sp>
    <dsp:sp modelId="{DB30DD4E-20F2-4C66-B82C-297E9F45BBCB}">
      <dsp:nvSpPr>
        <dsp:cNvPr id="0" name=""/>
        <dsp:cNvSpPr/>
      </dsp:nvSpPr>
      <dsp:spPr>
        <a:xfrm>
          <a:off x="0" y="757087"/>
          <a:ext cx="7656145" cy="81800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Advise and enforce crime victim rights</a:t>
          </a:r>
        </a:p>
      </dsp:txBody>
      <dsp:txXfrm>
        <a:off x="39932" y="797019"/>
        <a:ext cx="7576281" cy="7381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F7A2-CF59-4B81-92CA-BDA8BFEB3A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6CCE9B-8F1B-4491-B112-E558F4910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CFFE3B-4BAC-4544-9D63-A3AC4802DE11}"/>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38B63609-40B3-4C2B-A3A7-8E941BFA6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94901-0141-4671-8317-9E421A289A3B}"/>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356981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431E-C28E-46BF-AE39-FE376CA70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8BE9B-60E3-4D9F-AB25-F6ECE3878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3FD25-309C-410A-B22F-35AFD99FF956}"/>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F9AC1D60-F1B6-4981-ABF4-D0A0D5B4C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8D705-01D8-4F33-8A2B-634BC6198DE1}"/>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148161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24A98-9C83-4FFC-B647-689D2C17C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4932C3-F256-4F96-97B6-38F95BA204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B8E2F-61F2-4E0D-9E78-EF8C21487449}"/>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658021C6-6231-484E-8399-B055235B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29A92-59ED-4B84-A7FC-0BDCD8C5164F}"/>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25132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83DB-371D-4641-B9AF-74F1AA852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3AC89-616E-496C-8CDD-4BA5DF1B91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64E0C-2D16-4151-AF18-8CE30011F154}"/>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61CA0822-CA90-4311-AE1E-996BBD35A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1A0BD-C870-4E98-B225-7FDCE50534B9}"/>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39593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CF22-5719-4485-8845-4C9B1574A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76373-F6D8-4C1A-885D-5D6466626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CD7419-4E94-4B37-9AA7-E06332DC7252}"/>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6EC5C7BB-011A-488B-AA32-7DAEF58CE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FE16-BA88-4497-8004-CFBA3CB2ACC3}"/>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1399019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ED4B-78D3-40CC-B1EB-90C289B8C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65ACE-FB34-4958-BAEF-B156498F9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0B153-E9C4-4539-B5AC-374B8388B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6E0F6-6EA9-4F9F-B69C-A9188590A926}"/>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6" name="Footer Placeholder 5">
            <a:extLst>
              <a:ext uri="{FF2B5EF4-FFF2-40B4-BE49-F238E27FC236}">
                <a16:creationId xmlns:a16="http://schemas.microsoft.com/office/drawing/2014/main" id="{D9480622-665E-4DFE-A361-AB6A568E9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6314B-79AD-40BE-8B65-0F15FDC4474E}"/>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412226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D449-3C0C-4E89-9FBA-46D1882A1E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86882-6159-44E3-A256-E3D260C34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27611-E3F3-4117-AE57-2FB4120A0C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862A01-8578-434E-B571-9CF4AE67A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7515B-EA5E-4D88-88C8-05279EAFD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10A38-36B3-4C37-A43A-9696436A5497}"/>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8" name="Footer Placeholder 7">
            <a:extLst>
              <a:ext uri="{FF2B5EF4-FFF2-40B4-BE49-F238E27FC236}">
                <a16:creationId xmlns:a16="http://schemas.microsoft.com/office/drawing/2014/main" id="{FBD644DD-69E1-4944-9E1C-EC0D41FA2D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FA152-55F7-4F7E-AFF9-81665BCE2BE6}"/>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297919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C21A-C354-4303-AAB2-0E2DB927C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C135A-8BCF-46C8-8D2F-3375D41002B0}"/>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4" name="Footer Placeholder 3">
            <a:extLst>
              <a:ext uri="{FF2B5EF4-FFF2-40B4-BE49-F238E27FC236}">
                <a16:creationId xmlns:a16="http://schemas.microsoft.com/office/drawing/2014/main" id="{D7666DD2-7020-4A5F-A819-AA9E0324C0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E86D0-34B1-4ADC-878D-549877C9ABFC}"/>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866693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804338-6524-4B87-8D4C-E6003C42F68A}"/>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3" name="Footer Placeholder 2">
            <a:extLst>
              <a:ext uri="{FF2B5EF4-FFF2-40B4-BE49-F238E27FC236}">
                <a16:creationId xmlns:a16="http://schemas.microsoft.com/office/drawing/2014/main" id="{32F8142F-1F93-4E93-9110-7A5C08A4E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C9A496-C216-405A-9854-311BCCF802BF}"/>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85826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A51-30DA-4836-AE60-ED87CFB75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F5E860-6D10-443F-A287-8E97C7BD5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BA9B4-62E8-43F6-BCB0-A9167062F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FF41E-6B25-475D-86BA-D4AFEABFDA10}"/>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6" name="Footer Placeholder 5">
            <a:extLst>
              <a:ext uri="{FF2B5EF4-FFF2-40B4-BE49-F238E27FC236}">
                <a16:creationId xmlns:a16="http://schemas.microsoft.com/office/drawing/2014/main" id="{1B0D52DC-0F0F-4FF0-A87F-06DA55640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59D81-3EB0-4FEA-BB6A-6E086858DDFB}"/>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353522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0416-DF6E-4C98-B989-CFA9983B9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EB966-07A4-418E-8181-CF16888534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CD70E-C66C-4F1D-B2CE-B9873948D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90E02-9A6A-48A0-9E9D-54501ADBA4F5}"/>
              </a:ext>
            </a:extLst>
          </p:cNvPr>
          <p:cNvSpPr>
            <a:spLocks noGrp="1"/>
          </p:cNvSpPr>
          <p:nvPr>
            <p:ph type="dt" sz="half" idx="10"/>
          </p:nvPr>
        </p:nvSpPr>
        <p:spPr/>
        <p:txBody>
          <a:bodyPr/>
          <a:lstStyle/>
          <a:p>
            <a:fld id="{DEF49638-E904-4025-8C66-6B55F195694C}" type="datetimeFigureOut">
              <a:rPr lang="en-US" smtClean="0"/>
              <a:t>5/25/2023</a:t>
            </a:fld>
            <a:endParaRPr lang="en-US"/>
          </a:p>
        </p:txBody>
      </p:sp>
      <p:sp>
        <p:nvSpPr>
          <p:cNvPr id="6" name="Footer Placeholder 5">
            <a:extLst>
              <a:ext uri="{FF2B5EF4-FFF2-40B4-BE49-F238E27FC236}">
                <a16:creationId xmlns:a16="http://schemas.microsoft.com/office/drawing/2014/main" id="{13CCEEC3-F4D3-4C01-985D-D23C4417C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A4FEA-78DC-49A9-9F80-F4D47A0B2776}"/>
              </a:ext>
            </a:extLst>
          </p:cNvPr>
          <p:cNvSpPr>
            <a:spLocks noGrp="1"/>
          </p:cNvSpPr>
          <p:nvPr>
            <p:ph type="sldNum" sz="quarter" idx="12"/>
          </p:nvPr>
        </p:nvSpPr>
        <p:spPr/>
        <p:txBody>
          <a:bodyPr/>
          <a:lstStyle/>
          <a:p>
            <a:fld id="{4DCA21F0-8457-4006-9E14-FDB9557C7463}" type="slidenum">
              <a:rPr lang="en-US" smtClean="0"/>
              <a:t>‹#›</a:t>
            </a:fld>
            <a:endParaRPr lang="en-US"/>
          </a:p>
        </p:txBody>
      </p:sp>
    </p:spTree>
    <p:extLst>
      <p:ext uri="{BB962C8B-B14F-4D97-AF65-F5344CB8AC3E}">
        <p14:creationId xmlns:p14="http://schemas.microsoft.com/office/powerpoint/2010/main" val="63592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E9FDB-8402-4E01-9645-B315E07AD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D6D541-FD80-4415-A8BB-11D06B980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CC32F-13A2-45B5-86CD-5650D47469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49638-E904-4025-8C66-6B55F195694C}" type="datetimeFigureOut">
              <a:rPr lang="en-US" smtClean="0"/>
              <a:t>5/25/2023</a:t>
            </a:fld>
            <a:endParaRPr lang="en-US"/>
          </a:p>
        </p:txBody>
      </p:sp>
      <p:sp>
        <p:nvSpPr>
          <p:cNvPr id="5" name="Footer Placeholder 4">
            <a:extLst>
              <a:ext uri="{FF2B5EF4-FFF2-40B4-BE49-F238E27FC236}">
                <a16:creationId xmlns:a16="http://schemas.microsoft.com/office/drawing/2014/main" id="{21D02B7D-DD3D-4480-8E84-5492D650D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37180F-6A35-4585-9D5A-317D05E10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A21F0-8457-4006-9E14-FDB9557C7463}" type="slidenum">
              <a:rPr lang="en-US" smtClean="0"/>
              <a:t>‹#›</a:t>
            </a:fld>
            <a:endParaRPr lang="en-US"/>
          </a:p>
        </p:txBody>
      </p:sp>
    </p:spTree>
    <p:extLst>
      <p:ext uri="{BB962C8B-B14F-4D97-AF65-F5344CB8AC3E}">
        <p14:creationId xmlns:p14="http://schemas.microsoft.com/office/powerpoint/2010/main" val="284437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B82428-17BB-449F-AB1A-F313BF5D16E8}"/>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DISTRICT ATTORNEY’S OFFICE BUDGET PRESENTATION FY 23/24</a:t>
            </a:r>
          </a:p>
        </p:txBody>
      </p:sp>
    </p:spTree>
    <p:extLst>
      <p:ext uri="{BB962C8B-B14F-4D97-AF65-F5344CB8AC3E}">
        <p14:creationId xmlns:p14="http://schemas.microsoft.com/office/powerpoint/2010/main" val="378245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5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6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62" name="Freeform: Shape 6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6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6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4E5DCE5-4D1A-4F81-89A6-77072C56B5EA}"/>
              </a:ext>
            </a:extLst>
          </p:cNvPr>
          <p:cNvSpPr txBox="1"/>
          <p:nvPr/>
        </p:nvSpPr>
        <p:spPr>
          <a:xfrm>
            <a:off x="0" y="91109"/>
            <a:ext cx="12192000" cy="80093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Accomplishments</a:t>
            </a:r>
          </a:p>
        </p:txBody>
      </p:sp>
      <p:sp>
        <p:nvSpPr>
          <p:cNvPr id="2" name="Isosceles Triangle 1">
            <a:extLst>
              <a:ext uri="{FF2B5EF4-FFF2-40B4-BE49-F238E27FC236}">
                <a16:creationId xmlns:a16="http://schemas.microsoft.com/office/drawing/2014/main" id="{BEB6ECD5-9025-434E-90D8-C0B01044E660}"/>
              </a:ext>
            </a:extLst>
          </p:cNvPr>
          <p:cNvSpPr/>
          <p:nvPr/>
        </p:nvSpPr>
        <p:spPr>
          <a:xfrm rot="5400000">
            <a:off x="-348773" y="951202"/>
            <a:ext cx="4324350" cy="3583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42A9D3-B4C9-425B-A578-358DDF6D426A}"/>
              </a:ext>
            </a:extLst>
          </p:cNvPr>
          <p:cNvSpPr txBox="1"/>
          <p:nvPr/>
        </p:nvSpPr>
        <p:spPr>
          <a:xfrm>
            <a:off x="-22225" y="2307175"/>
            <a:ext cx="2731321" cy="830997"/>
          </a:xfrm>
          <a:prstGeom prst="rect">
            <a:avLst/>
          </a:prstGeom>
          <a:noFill/>
        </p:spPr>
        <p:txBody>
          <a:bodyPr wrap="square" rtlCol="0">
            <a:spAutoFit/>
          </a:bodyPr>
          <a:lstStyle/>
          <a:p>
            <a:pPr algn="ctr"/>
            <a:r>
              <a:rPr lang="en-US" sz="2400" dirty="0">
                <a:solidFill>
                  <a:schemeClr val="bg1"/>
                </a:solidFill>
              </a:rPr>
              <a:t>Supporting Justice Reinvestment</a:t>
            </a:r>
          </a:p>
        </p:txBody>
      </p:sp>
      <p:graphicFrame>
        <p:nvGraphicFramePr>
          <p:cNvPr id="6" name="Chart 5">
            <a:extLst>
              <a:ext uri="{FF2B5EF4-FFF2-40B4-BE49-F238E27FC236}">
                <a16:creationId xmlns:a16="http://schemas.microsoft.com/office/drawing/2014/main" id="{F1283FFA-D38A-4E5F-A87E-7CF0878BF724}"/>
              </a:ext>
            </a:extLst>
          </p:cNvPr>
          <p:cNvGraphicFramePr/>
          <p:nvPr>
            <p:extLst>
              <p:ext uri="{D42A27DB-BD31-4B8C-83A1-F6EECF244321}">
                <p14:modId xmlns:p14="http://schemas.microsoft.com/office/powerpoint/2010/main" val="177418141"/>
              </p:ext>
            </p:extLst>
          </p:nvPr>
        </p:nvGraphicFramePr>
        <p:xfrm>
          <a:off x="3605029" y="1064565"/>
          <a:ext cx="749986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FA00752-86C2-4F32-9EB1-381F994CAD63}"/>
              </a:ext>
            </a:extLst>
          </p:cNvPr>
          <p:cNvSpPr txBox="1"/>
          <p:nvPr/>
        </p:nvSpPr>
        <p:spPr>
          <a:xfrm>
            <a:off x="35936" y="4870227"/>
            <a:ext cx="3505200" cy="1077218"/>
          </a:xfrm>
          <a:prstGeom prst="rect">
            <a:avLst/>
          </a:prstGeom>
          <a:noFill/>
        </p:spPr>
        <p:txBody>
          <a:bodyPr wrap="square" rtlCol="0">
            <a:spAutoFit/>
          </a:bodyPr>
          <a:lstStyle/>
          <a:p>
            <a:r>
              <a:rPr lang="en-US" sz="1600" dirty="0"/>
              <a:t>Downward Departure = people eligible for prison sentence but given an opportunity to successfully complete probation in lieu of prison.</a:t>
            </a:r>
          </a:p>
        </p:txBody>
      </p:sp>
    </p:spTree>
    <p:extLst>
      <p:ext uri="{BB962C8B-B14F-4D97-AF65-F5344CB8AC3E}">
        <p14:creationId xmlns:p14="http://schemas.microsoft.com/office/powerpoint/2010/main" val="355906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5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6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62" name="Freeform: Shape 6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6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6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BEB6ECD5-9025-434E-90D8-C0B01044E660}"/>
              </a:ext>
            </a:extLst>
          </p:cNvPr>
          <p:cNvSpPr/>
          <p:nvPr/>
        </p:nvSpPr>
        <p:spPr>
          <a:xfrm rot="5400000">
            <a:off x="-410685" y="2211009"/>
            <a:ext cx="4448175" cy="35839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42A9D3-B4C9-425B-A578-358DDF6D426A}"/>
              </a:ext>
            </a:extLst>
          </p:cNvPr>
          <p:cNvSpPr txBox="1"/>
          <p:nvPr/>
        </p:nvSpPr>
        <p:spPr>
          <a:xfrm>
            <a:off x="-109981" y="3561557"/>
            <a:ext cx="3169861" cy="830997"/>
          </a:xfrm>
          <a:prstGeom prst="rect">
            <a:avLst/>
          </a:prstGeom>
          <a:noFill/>
        </p:spPr>
        <p:txBody>
          <a:bodyPr wrap="square" rtlCol="0">
            <a:spAutoFit/>
          </a:bodyPr>
          <a:lstStyle/>
          <a:p>
            <a:pPr algn="ctr"/>
            <a:r>
              <a:rPr lang="en-US" sz="2400" dirty="0">
                <a:solidFill>
                  <a:schemeClr val="bg1"/>
                </a:solidFill>
              </a:rPr>
              <a:t>Supporting Treatment Court Programs</a:t>
            </a:r>
          </a:p>
        </p:txBody>
      </p:sp>
      <p:sp>
        <p:nvSpPr>
          <p:cNvPr id="4" name="TextBox 3">
            <a:extLst>
              <a:ext uri="{FF2B5EF4-FFF2-40B4-BE49-F238E27FC236}">
                <a16:creationId xmlns:a16="http://schemas.microsoft.com/office/drawing/2014/main" id="{77BCF0FD-98DD-4762-853A-F87E8C53A092}"/>
              </a:ext>
            </a:extLst>
          </p:cNvPr>
          <p:cNvSpPr txBox="1"/>
          <p:nvPr/>
        </p:nvSpPr>
        <p:spPr>
          <a:xfrm>
            <a:off x="2202869" y="1346766"/>
            <a:ext cx="8538266" cy="523220"/>
          </a:xfrm>
          <a:prstGeom prst="rect">
            <a:avLst/>
          </a:prstGeom>
          <a:noFill/>
        </p:spPr>
        <p:txBody>
          <a:bodyPr wrap="square" rtlCol="0">
            <a:spAutoFit/>
          </a:bodyPr>
          <a:lstStyle/>
          <a:p>
            <a:r>
              <a:rPr lang="en-US" sz="2800" dirty="0"/>
              <a:t>Specialty court program numbers since January 1, 2022 </a:t>
            </a:r>
          </a:p>
        </p:txBody>
      </p:sp>
      <p:sp>
        <p:nvSpPr>
          <p:cNvPr id="15" name="TextBox 14">
            <a:extLst>
              <a:ext uri="{FF2B5EF4-FFF2-40B4-BE49-F238E27FC236}">
                <a16:creationId xmlns:a16="http://schemas.microsoft.com/office/drawing/2014/main" id="{B392AD54-4F94-4DB0-8468-4F13CC2A9959}"/>
              </a:ext>
            </a:extLst>
          </p:cNvPr>
          <p:cNvSpPr txBox="1"/>
          <p:nvPr/>
        </p:nvSpPr>
        <p:spPr>
          <a:xfrm>
            <a:off x="1" y="91109"/>
            <a:ext cx="12170596" cy="80093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Accomplishments</a:t>
            </a:r>
          </a:p>
        </p:txBody>
      </p:sp>
      <p:sp>
        <p:nvSpPr>
          <p:cNvPr id="5" name="TextBox 4">
            <a:extLst>
              <a:ext uri="{FF2B5EF4-FFF2-40B4-BE49-F238E27FC236}">
                <a16:creationId xmlns:a16="http://schemas.microsoft.com/office/drawing/2014/main" id="{4F7DC935-AE45-4FF8-B605-F5093AB1E777}"/>
              </a:ext>
            </a:extLst>
          </p:cNvPr>
          <p:cNvSpPr txBox="1"/>
          <p:nvPr/>
        </p:nvSpPr>
        <p:spPr>
          <a:xfrm>
            <a:off x="4059992" y="2699782"/>
            <a:ext cx="7588455" cy="2554545"/>
          </a:xfrm>
          <a:prstGeom prst="rect">
            <a:avLst/>
          </a:prstGeom>
          <a:noFill/>
        </p:spPr>
        <p:txBody>
          <a:bodyPr wrap="square" rtlCol="0">
            <a:spAutoFit/>
          </a:bodyPr>
          <a:lstStyle/>
          <a:p>
            <a:r>
              <a:rPr lang="en-US" sz="3200" dirty="0"/>
              <a:t>Drug / Hope Court = 44</a:t>
            </a:r>
          </a:p>
          <a:p>
            <a:endParaRPr lang="en-US" sz="3200" dirty="0"/>
          </a:p>
          <a:p>
            <a:r>
              <a:rPr lang="en-US" sz="3200" dirty="0"/>
              <a:t>Mental Health &amp; Wellness Court = 20</a:t>
            </a:r>
          </a:p>
          <a:p>
            <a:endParaRPr lang="en-US" sz="3200" dirty="0"/>
          </a:p>
          <a:p>
            <a:r>
              <a:rPr lang="en-US" sz="3200" dirty="0"/>
              <a:t>Family Support Court = 15</a:t>
            </a:r>
          </a:p>
        </p:txBody>
      </p:sp>
    </p:spTree>
    <p:extLst>
      <p:ext uri="{BB962C8B-B14F-4D97-AF65-F5344CB8AC3E}">
        <p14:creationId xmlns:p14="http://schemas.microsoft.com/office/powerpoint/2010/main" val="288353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1" y="37087"/>
            <a:ext cx="12192000" cy="6392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dirty="0">
                <a:latin typeface="Arial" panose="020B0604020202020204" pitchFamily="34" charset="0"/>
                <a:ea typeface="+mj-ea"/>
                <a:cs typeface="Arial" panose="020B0604020202020204" pitchFamily="34" charset="0"/>
              </a:rPr>
              <a:t>Accomplishments</a:t>
            </a:r>
            <a:endParaRPr lang="en-US" sz="2400" b="1" kern="1200" dirty="0">
              <a:latin typeface="Arial" panose="020B0604020202020204" pitchFamily="34" charset="0"/>
              <a:ea typeface="+mj-ea"/>
              <a:cs typeface="Arial" panose="020B0604020202020204" pitchFamily="34" charset="0"/>
            </a:endParaRPr>
          </a:p>
        </p:txBody>
      </p:sp>
      <p:graphicFrame>
        <p:nvGraphicFramePr>
          <p:cNvPr id="6" name="Chart 5">
            <a:extLst>
              <a:ext uri="{FF2B5EF4-FFF2-40B4-BE49-F238E27FC236}">
                <a16:creationId xmlns:a16="http://schemas.microsoft.com/office/drawing/2014/main" id="{A70AE5E3-CB78-4F13-88C9-15F6848D82CF}"/>
              </a:ext>
            </a:extLst>
          </p:cNvPr>
          <p:cNvGraphicFramePr/>
          <p:nvPr>
            <p:extLst>
              <p:ext uri="{D42A27DB-BD31-4B8C-83A1-F6EECF244321}">
                <p14:modId xmlns:p14="http://schemas.microsoft.com/office/powerpoint/2010/main" val="3970077172"/>
              </p:ext>
            </p:extLst>
          </p:nvPr>
        </p:nvGraphicFramePr>
        <p:xfrm>
          <a:off x="5321936" y="1465085"/>
          <a:ext cx="4981863" cy="3469103"/>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a:extLst>
              <a:ext uri="{FF2B5EF4-FFF2-40B4-BE49-F238E27FC236}">
                <a16:creationId xmlns:a16="http://schemas.microsoft.com/office/drawing/2014/main" id="{259D4A67-566C-4A83-A552-8D4BFCF36747}"/>
              </a:ext>
            </a:extLst>
          </p:cNvPr>
          <p:cNvSpPr/>
          <p:nvPr/>
        </p:nvSpPr>
        <p:spPr>
          <a:xfrm>
            <a:off x="1152089" y="1151801"/>
            <a:ext cx="2967446" cy="2844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728FB3-171A-4494-9537-EC520BB133A5}"/>
              </a:ext>
            </a:extLst>
          </p:cNvPr>
          <p:cNvSpPr txBox="1"/>
          <p:nvPr/>
        </p:nvSpPr>
        <p:spPr>
          <a:xfrm>
            <a:off x="1272751" y="1974071"/>
            <a:ext cx="2656114" cy="1200329"/>
          </a:xfrm>
          <a:prstGeom prst="rect">
            <a:avLst/>
          </a:prstGeom>
          <a:noFill/>
        </p:spPr>
        <p:txBody>
          <a:bodyPr wrap="square" rtlCol="0">
            <a:spAutoFit/>
          </a:bodyPr>
          <a:lstStyle/>
          <a:p>
            <a:pPr algn="ctr"/>
            <a:r>
              <a:rPr lang="en-US" sz="2400" dirty="0">
                <a:solidFill>
                  <a:schemeClr val="bg1"/>
                </a:solidFill>
              </a:rPr>
              <a:t>PROTECTING OUR CHILDREN FROM SEXUAL PREDATORS</a:t>
            </a:r>
          </a:p>
        </p:txBody>
      </p:sp>
      <p:sp>
        <p:nvSpPr>
          <p:cNvPr id="10" name="TextBox 9">
            <a:extLst>
              <a:ext uri="{FF2B5EF4-FFF2-40B4-BE49-F238E27FC236}">
                <a16:creationId xmlns:a16="http://schemas.microsoft.com/office/drawing/2014/main" id="{4403028D-092D-4B19-BFFF-76B456785FCC}"/>
              </a:ext>
            </a:extLst>
          </p:cNvPr>
          <p:cNvSpPr txBox="1"/>
          <p:nvPr/>
        </p:nvSpPr>
        <p:spPr>
          <a:xfrm>
            <a:off x="5467971" y="993919"/>
            <a:ext cx="5610225" cy="400110"/>
          </a:xfrm>
          <a:prstGeom prst="rect">
            <a:avLst/>
          </a:prstGeom>
          <a:noFill/>
        </p:spPr>
        <p:txBody>
          <a:bodyPr wrap="square" rtlCol="0">
            <a:spAutoFit/>
          </a:bodyPr>
          <a:lstStyle/>
          <a:p>
            <a:pPr algn="ctr"/>
            <a:r>
              <a:rPr lang="en-US" sz="2000" dirty="0"/>
              <a:t>CSAM CHARGES FILED</a:t>
            </a:r>
          </a:p>
        </p:txBody>
      </p:sp>
      <p:sp>
        <p:nvSpPr>
          <p:cNvPr id="12" name="TextBox 11">
            <a:extLst>
              <a:ext uri="{FF2B5EF4-FFF2-40B4-BE49-F238E27FC236}">
                <a16:creationId xmlns:a16="http://schemas.microsoft.com/office/drawing/2014/main" id="{FBCB283B-D973-4A45-9218-7847C27646A6}"/>
              </a:ext>
            </a:extLst>
          </p:cNvPr>
          <p:cNvSpPr txBox="1"/>
          <p:nvPr/>
        </p:nvSpPr>
        <p:spPr>
          <a:xfrm>
            <a:off x="6322198" y="5069749"/>
            <a:ext cx="4462203" cy="584775"/>
          </a:xfrm>
          <a:prstGeom prst="rect">
            <a:avLst/>
          </a:prstGeom>
          <a:noFill/>
        </p:spPr>
        <p:txBody>
          <a:bodyPr wrap="square" rtlCol="0">
            <a:spAutoFit/>
          </a:bodyPr>
          <a:lstStyle/>
          <a:p>
            <a:r>
              <a:rPr lang="en-US" dirty="0"/>
              <a:t>CSAM = Child Sexual Abuse Material</a:t>
            </a:r>
          </a:p>
          <a:p>
            <a:pPr algn="ctr"/>
            <a:r>
              <a:rPr lang="en-US" sz="1400" dirty="0"/>
              <a:t>formerly referred to child pornography</a:t>
            </a:r>
            <a:endParaRPr lang="en-US" dirty="0"/>
          </a:p>
        </p:txBody>
      </p:sp>
      <p:sp>
        <p:nvSpPr>
          <p:cNvPr id="8" name="TextBox 7">
            <a:extLst>
              <a:ext uri="{FF2B5EF4-FFF2-40B4-BE49-F238E27FC236}">
                <a16:creationId xmlns:a16="http://schemas.microsoft.com/office/drawing/2014/main" id="{403606B6-4988-4AC2-B399-E880FAD4ABB5}"/>
              </a:ext>
            </a:extLst>
          </p:cNvPr>
          <p:cNvSpPr txBox="1"/>
          <p:nvPr/>
        </p:nvSpPr>
        <p:spPr>
          <a:xfrm>
            <a:off x="8553300" y="1596984"/>
            <a:ext cx="2654400" cy="2554545"/>
          </a:xfrm>
          <a:prstGeom prst="rect">
            <a:avLst/>
          </a:prstGeom>
          <a:solidFill>
            <a:schemeClr val="accent1">
              <a:lumMod val="20000"/>
              <a:lumOff val="80000"/>
            </a:schemeClr>
          </a:solidFill>
        </p:spPr>
        <p:txBody>
          <a:bodyPr wrap="square" rtlCol="0">
            <a:spAutoFit/>
          </a:bodyPr>
          <a:lstStyle/>
          <a:p>
            <a:r>
              <a:rPr lang="en-US" sz="1600" dirty="0"/>
              <a:t>In 2022 we successfully prosecuted several CSAM cases resulting in lengthy prison sentences</a:t>
            </a:r>
          </a:p>
          <a:p>
            <a:endParaRPr lang="en-US" sz="1600" dirty="0"/>
          </a:p>
          <a:p>
            <a:r>
              <a:rPr lang="en-US" sz="1600" dirty="0"/>
              <a:t>Several 2022 cases still open</a:t>
            </a:r>
          </a:p>
          <a:p>
            <a:endParaRPr lang="en-US" sz="1600" dirty="0"/>
          </a:p>
          <a:p>
            <a:r>
              <a:rPr lang="en-US" sz="1600" dirty="0"/>
              <a:t>Seized/analyzed more than 110,000 images of child sexual abuse material</a:t>
            </a:r>
          </a:p>
        </p:txBody>
      </p:sp>
      <p:sp>
        <p:nvSpPr>
          <p:cNvPr id="13" name="TextBox 12">
            <a:extLst>
              <a:ext uri="{FF2B5EF4-FFF2-40B4-BE49-F238E27FC236}">
                <a16:creationId xmlns:a16="http://schemas.microsoft.com/office/drawing/2014/main" id="{2CBBC282-F024-47B6-8E4D-58B4ECFE54B6}"/>
              </a:ext>
            </a:extLst>
          </p:cNvPr>
          <p:cNvSpPr txBox="1"/>
          <p:nvPr/>
        </p:nvSpPr>
        <p:spPr>
          <a:xfrm>
            <a:off x="815829" y="4346473"/>
            <a:ext cx="4376078" cy="1323439"/>
          </a:xfrm>
          <a:prstGeom prst="rect">
            <a:avLst/>
          </a:prstGeom>
          <a:noFill/>
        </p:spPr>
        <p:txBody>
          <a:bodyPr wrap="square" rtlCol="0">
            <a:spAutoFit/>
          </a:bodyPr>
          <a:lstStyle/>
          <a:p>
            <a:r>
              <a:rPr lang="en-US" sz="2000" dirty="0"/>
              <a:t>Successfully convicted several child sexual abusers resulting in lengthy prison sentences that total 207 years combined.</a:t>
            </a:r>
          </a:p>
        </p:txBody>
      </p:sp>
    </p:spTree>
    <p:extLst>
      <p:ext uri="{BB962C8B-B14F-4D97-AF65-F5344CB8AC3E}">
        <p14:creationId xmlns:p14="http://schemas.microsoft.com/office/powerpoint/2010/main" val="1527833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1615C7-6D67-4C32-97CF-19DCB59EEA06}"/>
              </a:ext>
            </a:extLst>
          </p:cNvPr>
          <p:cNvSpPr txBox="1"/>
          <p:nvPr/>
        </p:nvSpPr>
        <p:spPr>
          <a:xfrm>
            <a:off x="641774" y="184928"/>
            <a:ext cx="10905053" cy="47567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3200" b="1" kern="1200" dirty="0">
                <a:solidFill>
                  <a:schemeClr val="tx1"/>
                </a:solidFill>
                <a:latin typeface="Arial" panose="020B0604020202020204" pitchFamily="34" charset="0"/>
                <a:ea typeface="+mj-ea"/>
                <a:cs typeface="Arial" panose="020B0604020202020204" pitchFamily="34" charset="0"/>
              </a:rPr>
              <a:t>Criminal Division Accomplishments</a:t>
            </a:r>
          </a:p>
        </p:txBody>
      </p:sp>
      <p:sp>
        <p:nvSpPr>
          <p:cNvPr id="4" name="Chord 3">
            <a:extLst>
              <a:ext uri="{FF2B5EF4-FFF2-40B4-BE49-F238E27FC236}">
                <a16:creationId xmlns:a16="http://schemas.microsoft.com/office/drawing/2014/main" id="{23D9BD10-B0AD-40A8-83BC-EDD9EEF0CDA8}"/>
              </a:ext>
            </a:extLst>
          </p:cNvPr>
          <p:cNvSpPr/>
          <p:nvPr/>
        </p:nvSpPr>
        <p:spPr>
          <a:xfrm rot="12163765">
            <a:off x="-481511" y="1492318"/>
            <a:ext cx="3677264" cy="3687097"/>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DFADA5-6FB2-48A8-B8EF-FA4E1C28979B}"/>
              </a:ext>
            </a:extLst>
          </p:cNvPr>
          <p:cNvSpPr txBox="1"/>
          <p:nvPr/>
        </p:nvSpPr>
        <p:spPr>
          <a:xfrm>
            <a:off x="830785" y="2920367"/>
            <a:ext cx="2305050" cy="830997"/>
          </a:xfrm>
          <a:prstGeom prst="rect">
            <a:avLst/>
          </a:prstGeom>
          <a:noFill/>
        </p:spPr>
        <p:txBody>
          <a:bodyPr wrap="square" rtlCol="0">
            <a:spAutoFit/>
          </a:bodyPr>
          <a:lstStyle/>
          <a:p>
            <a:r>
              <a:rPr lang="en-US" sz="2400" dirty="0">
                <a:solidFill>
                  <a:schemeClr val="bg1"/>
                </a:solidFill>
              </a:rPr>
              <a:t>PROTECTING OUR HIGHWAYS</a:t>
            </a:r>
          </a:p>
        </p:txBody>
      </p:sp>
      <p:graphicFrame>
        <p:nvGraphicFramePr>
          <p:cNvPr id="10" name="Chart 9">
            <a:extLst>
              <a:ext uri="{FF2B5EF4-FFF2-40B4-BE49-F238E27FC236}">
                <a16:creationId xmlns:a16="http://schemas.microsoft.com/office/drawing/2014/main" id="{12F46DA9-F57F-4866-BF56-6D368EAF5737}"/>
              </a:ext>
            </a:extLst>
          </p:cNvPr>
          <p:cNvGraphicFramePr/>
          <p:nvPr>
            <p:extLst>
              <p:ext uri="{D42A27DB-BD31-4B8C-83A1-F6EECF244321}">
                <p14:modId xmlns:p14="http://schemas.microsoft.com/office/powerpoint/2010/main" val="1712830713"/>
              </p:ext>
            </p:extLst>
          </p:nvPr>
        </p:nvGraphicFramePr>
        <p:xfrm>
          <a:off x="3058147" y="797337"/>
          <a:ext cx="7266954" cy="4670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941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B79245B-118F-4F82-89E6-FDC8B4A93566}"/>
              </a:ext>
            </a:extLst>
          </p:cNvPr>
          <p:cNvSpPr txBox="1"/>
          <p:nvPr/>
        </p:nvSpPr>
        <p:spPr>
          <a:xfrm>
            <a:off x="5434137" y="911886"/>
            <a:ext cx="6857452" cy="64637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000" b="1" dirty="0">
                <a:latin typeface="Arial" panose="020B0604020202020204" pitchFamily="34" charset="0"/>
                <a:ea typeface="+mj-ea"/>
                <a:cs typeface="Arial" panose="020B0604020202020204" pitchFamily="34" charset="0"/>
              </a:rPr>
              <a:t>Criminal Division Accomplishments</a:t>
            </a:r>
          </a:p>
        </p:txBody>
      </p:sp>
      <p:sp>
        <p:nvSpPr>
          <p:cNvPr id="1055" name="Freeform: Shape 105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7" name="Freeform: Shape 105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59" name="Freeform: Shape 105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1" name="Freeform: Shape 106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Image preview">
            <a:extLst>
              <a:ext uri="{FF2B5EF4-FFF2-40B4-BE49-F238E27FC236}">
                <a16:creationId xmlns:a16="http://schemas.microsoft.com/office/drawing/2014/main" id="{E6CFAD40-AA41-4A83-9662-33761A52B8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25" r="9875"/>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65" name="Freeform: Shape 106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E91F57EB-37C8-4951-AF7A-5F7733CBB9D8}"/>
              </a:ext>
            </a:extLst>
          </p:cNvPr>
          <p:cNvSpPr txBox="1"/>
          <p:nvPr/>
        </p:nvSpPr>
        <p:spPr>
          <a:xfrm>
            <a:off x="6282188" y="2171700"/>
            <a:ext cx="5660721" cy="2308324"/>
          </a:xfrm>
          <a:prstGeom prst="rect">
            <a:avLst/>
          </a:prstGeom>
          <a:noFill/>
        </p:spPr>
        <p:txBody>
          <a:bodyPr wrap="square" rtlCol="0">
            <a:spAutoFit/>
          </a:bodyPr>
          <a:lstStyle/>
          <a:p>
            <a:pPr algn="ctr"/>
            <a:r>
              <a:rPr lang="en-US" sz="3600" dirty="0"/>
              <a:t>Chief Deputy District Attorney Lynn Howard named 2022 National Traffic Safety Prosecutor of the Year.</a:t>
            </a:r>
          </a:p>
        </p:txBody>
      </p:sp>
    </p:spTree>
    <p:extLst>
      <p:ext uri="{BB962C8B-B14F-4D97-AF65-F5344CB8AC3E}">
        <p14:creationId xmlns:p14="http://schemas.microsoft.com/office/powerpoint/2010/main" val="264732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842B6CBF-3875-4D6C-A944-51328604A6D5}"/>
              </a:ext>
            </a:extLst>
          </p:cNvPr>
          <p:cNvSpPr txBox="1"/>
          <p:nvPr/>
        </p:nvSpPr>
        <p:spPr>
          <a:xfrm>
            <a:off x="6985275" y="0"/>
            <a:ext cx="4620584" cy="71726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Accomplishments </a:t>
            </a:r>
          </a:p>
        </p:txBody>
      </p:sp>
      <p:pic>
        <p:nvPicPr>
          <p:cNvPr id="1026" name="Picture 2" descr="Image preview">
            <a:extLst>
              <a:ext uri="{FF2B5EF4-FFF2-40B4-BE49-F238E27FC236}">
                <a16:creationId xmlns:a16="http://schemas.microsoft.com/office/drawing/2014/main" id="{86ECEEA8-DCAF-4BCB-9297-179682BE7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9" r="-2" b="-2"/>
          <a:stretch/>
        </p:blipFill>
        <p:spPr bwMode="auto">
          <a:xfrm>
            <a:off x="5860344" y="1399230"/>
            <a:ext cx="6147542" cy="454477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2DF6E23B-FC54-413E-8EFA-4F1CF4F4EDC1}"/>
              </a:ext>
            </a:extLst>
          </p:cNvPr>
          <p:cNvSpPr txBox="1"/>
          <p:nvPr/>
        </p:nvSpPr>
        <p:spPr>
          <a:xfrm>
            <a:off x="0" y="717262"/>
            <a:ext cx="5130383" cy="1077218"/>
          </a:xfrm>
          <a:prstGeom prst="rect">
            <a:avLst/>
          </a:prstGeom>
          <a:noFill/>
        </p:spPr>
        <p:txBody>
          <a:bodyPr wrap="square" rtlCol="0">
            <a:spAutoFit/>
          </a:bodyPr>
          <a:lstStyle/>
          <a:p>
            <a:pPr algn="ctr"/>
            <a:r>
              <a:rPr lang="en-US" sz="3200" dirty="0"/>
              <a:t>COLD CASE INVESTIGATOR VOLUNTEER PROGRAM</a:t>
            </a:r>
          </a:p>
        </p:txBody>
      </p:sp>
      <p:sp>
        <p:nvSpPr>
          <p:cNvPr id="27" name="TextBox 26">
            <a:extLst>
              <a:ext uri="{FF2B5EF4-FFF2-40B4-BE49-F238E27FC236}">
                <a16:creationId xmlns:a16="http://schemas.microsoft.com/office/drawing/2014/main" id="{407861CB-8FDB-4979-AA6E-3A9A64CC89B2}"/>
              </a:ext>
            </a:extLst>
          </p:cNvPr>
          <p:cNvSpPr txBox="1"/>
          <p:nvPr/>
        </p:nvSpPr>
        <p:spPr>
          <a:xfrm>
            <a:off x="184114" y="2511742"/>
            <a:ext cx="5594555" cy="3108543"/>
          </a:xfrm>
          <a:prstGeom prst="rect">
            <a:avLst/>
          </a:prstGeom>
          <a:noFill/>
        </p:spPr>
        <p:txBody>
          <a:bodyPr wrap="square" rtlCol="0">
            <a:spAutoFit/>
          </a:bodyPr>
          <a:lstStyle/>
          <a:p>
            <a:r>
              <a:rPr lang="en-US" sz="2800" dirty="0"/>
              <a:t>3 cold case investigators with more than 60 years of combined experience.</a:t>
            </a:r>
          </a:p>
          <a:p>
            <a:endParaRPr lang="en-US" sz="2800" dirty="0"/>
          </a:p>
          <a:p>
            <a:r>
              <a:rPr lang="en-US" sz="2800" dirty="0"/>
              <a:t>Actively working on solving more than 12 cold case homicides in Lincoln County. </a:t>
            </a:r>
          </a:p>
        </p:txBody>
      </p:sp>
    </p:spTree>
    <p:extLst>
      <p:ext uri="{BB962C8B-B14F-4D97-AF65-F5344CB8AC3E}">
        <p14:creationId xmlns:p14="http://schemas.microsoft.com/office/powerpoint/2010/main" val="232348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667348" y="1106884"/>
            <a:ext cx="4179493" cy="46406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Arial" panose="020B0604020202020204" pitchFamily="34" charset="0"/>
                <a:ea typeface="+mj-ea"/>
                <a:cs typeface="Arial" panose="020B0604020202020204" pitchFamily="34" charset="0"/>
              </a:rPr>
              <a:t>DA’s Office Goals FY 23/24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05148-6324-428A-9A8E-A3450AC1BFEF}"/>
              </a:ext>
            </a:extLst>
          </p:cNvPr>
          <p:cNvSpPr txBox="1"/>
          <p:nvPr/>
        </p:nvSpPr>
        <p:spPr>
          <a:xfrm>
            <a:off x="5255260" y="1648870"/>
            <a:ext cx="4702848" cy="3560260"/>
          </a:xfrm>
          <a:prstGeom prst="rect">
            <a:avLst/>
          </a:prstGeom>
        </p:spPr>
        <p:txBody>
          <a:bodyPr vert="horz" lIns="91440" tIns="45720" rIns="91440" bIns="45720" rtlCol="0" anchor="ctr">
            <a:normAutofit/>
          </a:bodyPr>
          <a:lstStyle/>
          <a:p>
            <a:pPr>
              <a:lnSpc>
                <a:spcPct val="90000"/>
              </a:lnSpc>
              <a:spcAft>
                <a:spcPts val="600"/>
              </a:spcAft>
            </a:pPr>
            <a:endParaRPr lang="en-US" sz="2400" dirty="0"/>
          </a:p>
        </p:txBody>
      </p:sp>
      <p:sp>
        <p:nvSpPr>
          <p:cNvPr id="3" name="TextBox 2">
            <a:extLst>
              <a:ext uri="{FF2B5EF4-FFF2-40B4-BE49-F238E27FC236}">
                <a16:creationId xmlns:a16="http://schemas.microsoft.com/office/drawing/2014/main" id="{E7A629B2-848C-4828-BFAC-4CB6C7449356}"/>
              </a:ext>
            </a:extLst>
          </p:cNvPr>
          <p:cNvSpPr txBox="1"/>
          <p:nvPr/>
        </p:nvSpPr>
        <p:spPr>
          <a:xfrm>
            <a:off x="4736028" y="998955"/>
            <a:ext cx="6145162" cy="5232202"/>
          </a:xfrm>
          <a:prstGeom prst="rect">
            <a:avLst/>
          </a:prstGeom>
          <a:noFill/>
        </p:spPr>
        <p:txBody>
          <a:bodyPr wrap="square" rtlCol="0">
            <a:spAutoFit/>
          </a:bodyPr>
          <a:lstStyle/>
          <a:p>
            <a:r>
              <a:rPr lang="en-US" sz="2400" dirty="0"/>
              <a:t>Become fully staffed with DDAs</a:t>
            </a:r>
          </a:p>
          <a:p>
            <a:endParaRPr lang="en-US" sz="2400" dirty="0"/>
          </a:p>
          <a:p>
            <a:r>
              <a:rPr lang="en-US" sz="2400" dirty="0"/>
              <a:t>Start Digital Forensic Lab</a:t>
            </a:r>
          </a:p>
          <a:p>
            <a:endParaRPr lang="en-US" sz="2000" dirty="0"/>
          </a:p>
          <a:p>
            <a:r>
              <a:rPr lang="en-US" sz="2400" dirty="0"/>
              <a:t>Collaborate with local law enforcement to reimplement the Lincoln Interagency Narcotics Team (LINT)</a:t>
            </a:r>
          </a:p>
          <a:p>
            <a:endParaRPr lang="en-US" sz="2000" dirty="0"/>
          </a:p>
          <a:p>
            <a:r>
              <a:rPr lang="en-US" sz="2400" dirty="0"/>
              <a:t>Collaborate with schools to educate our youth</a:t>
            </a:r>
          </a:p>
          <a:p>
            <a:endParaRPr lang="en-US" sz="2400" dirty="0"/>
          </a:p>
          <a:p>
            <a:r>
              <a:rPr lang="en-US" sz="2400" dirty="0"/>
              <a:t>Expand information on website and make information available in English / Spanish</a:t>
            </a:r>
          </a:p>
          <a:p>
            <a:endParaRPr lang="en-US" dirty="0"/>
          </a:p>
          <a:p>
            <a:endParaRPr lang="en-US" dirty="0"/>
          </a:p>
          <a:p>
            <a:endParaRPr lang="en-US" dirty="0"/>
          </a:p>
        </p:txBody>
      </p:sp>
    </p:spTree>
    <p:extLst>
      <p:ext uri="{BB962C8B-B14F-4D97-AF65-F5344CB8AC3E}">
        <p14:creationId xmlns:p14="http://schemas.microsoft.com/office/powerpoint/2010/main" val="270906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042C621-B52D-43FB-AFBF-F93E56521DA5}"/>
              </a:ext>
            </a:extLst>
          </p:cNvPr>
          <p:cNvSpPr txBox="1"/>
          <p:nvPr/>
        </p:nvSpPr>
        <p:spPr>
          <a:xfrm>
            <a:off x="387542" y="2767106"/>
            <a:ext cx="3153327"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FY 23/24 Expenses for DA’s Office</a:t>
            </a:r>
          </a:p>
          <a:p>
            <a:pPr>
              <a:lnSpc>
                <a:spcPct val="90000"/>
              </a:lnSpc>
              <a:spcBef>
                <a:spcPct val="0"/>
              </a:spcBef>
              <a:spcAft>
                <a:spcPts val="600"/>
              </a:spcAft>
            </a:pPr>
            <a:endParaRPr lang="en-US" sz="4000" dirty="0">
              <a:solidFill>
                <a:srgbClr val="FFFFFF"/>
              </a:solidFill>
              <a:latin typeface="+mj-lt"/>
              <a:ea typeface="+mj-ea"/>
              <a:cs typeface="+mj-cs"/>
            </a:endParaRPr>
          </a:p>
          <a:p>
            <a:pPr>
              <a:lnSpc>
                <a:spcPct val="90000"/>
              </a:lnSpc>
              <a:spcBef>
                <a:spcPct val="0"/>
              </a:spcBef>
              <a:spcAft>
                <a:spcPts val="600"/>
              </a:spcAft>
            </a:pPr>
            <a:r>
              <a:rPr lang="en-US" sz="2800" kern="1200" dirty="0">
                <a:solidFill>
                  <a:srgbClr val="FFFFFF"/>
                </a:solidFill>
                <a:latin typeface="+mj-lt"/>
                <a:ea typeface="+mj-ea"/>
                <a:cs typeface="+mj-cs"/>
              </a:rPr>
              <a:t>Dept. 130</a:t>
            </a:r>
          </a:p>
        </p:txBody>
      </p:sp>
      <p:pic>
        <p:nvPicPr>
          <p:cNvPr id="9" name="Picture 8" descr="Chart&#10;&#10;Description automatically generated with low confidence">
            <a:extLst>
              <a:ext uri="{FF2B5EF4-FFF2-40B4-BE49-F238E27FC236}">
                <a16:creationId xmlns:a16="http://schemas.microsoft.com/office/drawing/2014/main" id="{C5A189A1-0779-47A1-A6B4-E6046B47DD7D}"/>
              </a:ext>
            </a:extLst>
          </p:cNvPr>
          <p:cNvPicPr>
            <a:picLocks noChangeAspect="1"/>
          </p:cNvPicPr>
          <p:nvPr/>
        </p:nvPicPr>
        <p:blipFill rotWithShape="1">
          <a:blip r:embed="rId2">
            <a:extLst>
              <a:ext uri="{28A0092B-C50C-407E-A947-70E740481C1C}">
                <a14:useLocalDpi xmlns:a14="http://schemas.microsoft.com/office/drawing/2010/main" val="0"/>
              </a:ext>
            </a:extLst>
          </a:blip>
          <a:srcRect l="10849" t="15172" r="41446" b="30944"/>
          <a:stretch/>
        </p:blipFill>
        <p:spPr>
          <a:xfrm>
            <a:off x="4182450" y="1221282"/>
            <a:ext cx="7880897" cy="5051699"/>
          </a:xfrm>
          <a:prstGeom prst="rect">
            <a:avLst/>
          </a:prstGeom>
        </p:spPr>
      </p:pic>
    </p:spTree>
    <p:extLst>
      <p:ext uri="{BB962C8B-B14F-4D97-AF65-F5344CB8AC3E}">
        <p14:creationId xmlns:p14="http://schemas.microsoft.com/office/powerpoint/2010/main" val="995865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Child Support Enforcement</a:t>
            </a:r>
          </a:p>
        </p:txBody>
      </p:sp>
      <p:graphicFrame>
        <p:nvGraphicFramePr>
          <p:cNvPr id="11" name="TextBox 2">
            <a:extLst>
              <a:ext uri="{FF2B5EF4-FFF2-40B4-BE49-F238E27FC236}">
                <a16:creationId xmlns:a16="http://schemas.microsoft.com/office/drawing/2014/main" id="{0B6EF5D3-98DF-4C50-848C-247955A3CFEE}"/>
              </a:ext>
            </a:extLst>
          </p:cNvPr>
          <p:cNvGraphicFramePr/>
          <p:nvPr/>
        </p:nvGraphicFramePr>
        <p:xfrm>
          <a:off x="4290026" y="680257"/>
          <a:ext cx="7728283" cy="549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54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0" y="365125"/>
            <a:ext cx="12188952"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Child Support Enforcement Accomplishments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E05148-6324-428A-9A8E-A3450AC1BFEF}"/>
              </a:ext>
            </a:extLst>
          </p:cNvPr>
          <p:cNvSpPr txBox="1"/>
          <p:nvPr/>
        </p:nvSpPr>
        <p:spPr>
          <a:xfrm>
            <a:off x="669037" y="1929384"/>
            <a:ext cx="10853927" cy="4251960"/>
          </a:xfrm>
          <a:prstGeom prst="rect">
            <a:avLst/>
          </a:prstGeom>
        </p:spPr>
        <p:txBody>
          <a:bodyPr vert="horz" lIns="91440" tIns="45720" rIns="91440" bIns="45720" rtlCol="0">
            <a:normAutofit/>
          </a:bodyPr>
          <a:lstStyle/>
          <a:p>
            <a:pPr>
              <a:lnSpc>
                <a:spcPct val="90000"/>
              </a:lnSpc>
              <a:spcAft>
                <a:spcPts val="600"/>
              </a:spcAft>
            </a:pPr>
            <a:r>
              <a:rPr lang="en-US" sz="2800" dirty="0"/>
              <a:t>Between October 1, 2021 and September 30, 2022, collected $2,848,147 in child support.</a:t>
            </a:r>
          </a:p>
          <a:p>
            <a:pPr indent="-228600">
              <a:lnSpc>
                <a:spcPct val="90000"/>
              </a:lnSpc>
              <a:spcAft>
                <a:spcPts val="600"/>
              </a:spcAft>
              <a:buFont typeface="Arial" panose="020B0604020202020204" pitchFamily="34" charset="0"/>
              <a:buChar char="•"/>
            </a:pPr>
            <a:endParaRPr lang="en-US" sz="2800" dirty="0"/>
          </a:p>
          <a:p>
            <a:pPr>
              <a:lnSpc>
                <a:spcPct val="90000"/>
              </a:lnSpc>
              <a:spcAft>
                <a:spcPts val="600"/>
              </a:spcAft>
            </a:pPr>
            <a:r>
              <a:rPr lang="en-US" sz="2800" dirty="0"/>
              <a:t>Recovered hundreds of thousands of dollars in past due child support payments, including payments exceeding $15,000, without needing to take legal action in court.</a:t>
            </a:r>
          </a:p>
        </p:txBody>
      </p:sp>
    </p:spTree>
    <p:extLst>
      <p:ext uri="{BB962C8B-B14F-4D97-AF65-F5344CB8AC3E}">
        <p14:creationId xmlns:p14="http://schemas.microsoft.com/office/powerpoint/2010/main" val="215038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26E6F04-FFE6-418F-8747-748D39D17554}"/>
              </a:ext>
            </a:extLst>
          </p:cNvPr>
          <p:cNvGraphicFramePr/>
          <p:nvPr>
            <p:extLst>
              <p:ext uri="{D42A27DB-BD31-4B8C-83A1-F6EECF244321}">
                <p14:modId xmlns:p14="http://schemas.microsoft.com/office/powerpoint/2010/main" val="3530100260"/>
              </p:ext>
            </p:extLst>
          </p:nvPr>
        </p:nvGraphicFramePr>
        <p:xfrm>
          <a:off x="281940" y="982437"/>
          <a:ext cx="11704320" cy="5589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85F1089-0E92-439A-A35C-8541001393AA}"/>
              </a:ext>
            </a:extLst>
          </p:cNvPr>
          <p:cNvSpPr txBox="1"/>
          <p:nvPr/>
        </p:nvSpPr>
        <p:spPr>
          <a:xfrm>
            <a:off x="485775" y="6037488"/>
            <a:ext cx="3848100" cy="461665"/>
          </a:xfrm>
          <a:prstGeom prst="rect">
            <a:avLst/>
          </a:prstGeom>
          <a:noFill/>
        </p:spPr>
        <p:txBody>
          <a:bodyPr wrap="square" rtlCol="0">
            <a:spAutoFit/>
          </a:bodyPr>
          <a:lstStyle/>
          <a:p>
            <a:r>
              <a:rPr lang="en-US" sz="1200" dirty="0">
                <a:solidFill>
                  <a:schemeClr val="bg1"/>
                </a:solidFill>
              </a:rPr>
              <a:t>FTE = Full time employee</a:t>
            </a:r>
          </a:p>
          <a:p>
            <a:r>
              <a:rPr lang="en-US" sz="1200" dirty="0">
                <a:solidFill>
                  <a:schemeClr val="bg1"/>
                </a:solidFill>
              </a:rPr>
              <a:t>PT – Part time</a:t>
            </a:r>
          </a:p>
        </p:txBody>
      </p:sp>
      <p:sp>
        <p:nvSpPr>
          <p:cNvPr id="6" name="TextBox 5">
            <a:extLst>
              <a:ext uri="{FF2B5EF4-FFF2-40B4-BE49-F238E27FC236}">
                <a16:creationId xmlns:a16="http://schemas.microsoft.com/office/drawing/2014/main" id="{EB64109B-2217-4F1A-AFAA-B941EC7ED184}"/>
              </a:ext>
            </a:extLst>
          </p:cNvPr>
          <p:cNvSpPr txBox="1"/>
          <p:nvPr/>
        </p:nvSpPr>
        <p:spPr>
          <a:xfrm>
            <a:off x="2400300" y="285750"/>
            <a:ext cx="7391400" cy="461665"/>
          </a:xfrm>
          <a:prstGeom prst="rect">
            <a:avLst/>
          </a:prstGeom>
          <a:noFill/>
        </p:spPr>
        <p:txBody>
          <a:bodyPr wrap="square" rtlCol="0">
            <a:spAutoFit/>
          </a:bodyPr>
          <a:lstStyle/>
          <a:p>
            <a:r>
              <a:rPr lang="en-US" sz="2400" b="1" dirty="0">
                <a:solidFill>
                  <a:schemeClr val="bg1"/>
                </a:solidFill>
              </a:rPr>
              <a:t>Organizational Structure of the District Attorney’s Office</a:t>
            </a:r>
          </a:p>
        </p:txBody>
      </p:sp>
      <p:sp>
        <p:nvSpPr>
          <p:cNvPr id="7" name="TextBox 6">
            <a:extLst>
              <a:ext uri="{FF2B5EF4-FFF2-40B4-BE49-F238E27FC236}">
                <a16:creationId xmlns:a16="http://schemas.microsoft.com/office/drawing/2014/main" id="{7E5A2BBB-6431-43D6-9A0D-4FD282CF70EF}"/>
              </a:ext>
            </a:extLst>
          </p:cNvPr>
          <p:cNvSpPr txBox="1"/>
          <p:nvPr/>
        </p:nvSpPr>
        <p:spPr>
          <a:xfrm>
            <a:off x="1936956" y="5668156"/>
            <a:ext cx="7498080" cy="830997"/>
          </a:xfrm>
          <a:prstGeom prst="rect">
            <a:avLst/>
          </a:prstGeom>
          <a:noFill/>
        </p:spPr>
        <p:txBody>
          <a:bodyPr wrap="square" rtlCol="0">
            <a:spAutoFit/>
          </a:bodyPr>
          <a:lstStyle/>
          <a:p>
            <a:pPr algn="ctr"/>
            <a:r>
              <a:rPr lang="en-US" sz="1600" dirty="0">
                <a:solidFill>
                  <a:schemeClr val="bg1"/>
                </a:solidFill>
              </a:rPr>
              <a:t>When fully staffed the DA’s Office has an </a:t>
            </a:r>
            <a:r>
              <a:rPr lang="en-US" sz="1600" i="1" dirty="0">
                <a:solidFill>
                  <a:schemeClr val="bg1"/>
                </a:solidFill>
              </a:rPr>
              <a:t>estimated</a:t>
            </a:r>
            <a:r>
              <a:rPr lang="en-US" sz="1600" dirty="0">
                <a:solidFill>
                  <a:schemeClr val="bg1"/>
                </a:solidFill>
              </a:rPr>
              <a:t> total of 33 employees. 10 of those employees (approximately 30%) are partially or fully grant funded.</a:t>
            </a:r>
          </a:p>
          <a:p>
            <a:endParaRPr lang="en-US" sz="1600" dirty="0">
              <a:solidFill>
                <a:schemeClr val="bg1"/>
              </a:solidFill>
            </a:endParaRPr>
          </a:p>
        </p:txBody>
      </p:sp>
      <p:sp>
        <p:nvSpPr>
          <p:cNvPr id="2" name="TextBox 1">
            <a:extLst>
              <a:ext uri="{FF2B5EF4-FFF2-40B4-BE49-F238E27FC236}">
                <a16:creationId xmlns:a16="http://schemas.microsoft.com/office/drawing/2014/main" id="{7F8677EF-2DE2-40F1-9CB2-83C70CDA84DA}"/>
              </a:ext>
            </a:extLst>
          </p:cNvPr>
          <p:cNvSpPr txBox="1"/>
          <p:nvPr/>
        </p:nvSpPr>
        <p:spPr>
          <a:xfrm>
            <a:off x="3854245" y="4965869"/>
            <a:ext cx="3510116" cy="369332"/>
          </a:xfrm>
          <a:prstGeom prst="rect">
            <a:avLst/>
          </a:prstGeom>
          <a:noFill/>
        </p:spPr>
        <p:txBody>
          <a:bodyPr wrap="square" rtlCol="0">
            <a:spAutoFit/>
          </a:bodyPr>
          <a:lstStyle/>
          <a:p>
            <a:r>
              <a:rPr lang="en-US" dirty="0">
                <a:solidFill>
                  <a:schemeClr val="bg1"/>
                </a:solidFill>
              </a:rPr>
              <a:t>*Chart assumes we are fully staffed</a:t>
            </a:r>
          </a:p>
        </p:txBody>
      </p:sp>
    </p:spTree>
    <p:extLst>
      <p:ext uri="{BB962C8B-B14F-4D97-AF65-F5344CB8AC3E}">
        <p14:creationId xmlns:p14="http://schemas.microsoft.com/office/powerpoint/2010/main" val="375859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667348" y="1106884"/>
            <a:ext cx="4179493" cy="46406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Child Support Enforcement Goals FY 23/24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05148-6324-428A-9A8E-A3450AC1BFEF}"/>
              </a:ext>
            </a:extLst>
          </p:cNvPr>
          <p:cNvSpPr txBox="1"/>
          <p:nvPr/>
        </p:nvSpPr>
        <p:spPr>
          <a:xfrm>
            <a:off x="4719489" y="1813534"/>
            <a:ext cx="6154987" cy="3356267"/>
          </a:xfrm>
          <a:prstGeom prst="rect">
            <a:avLst/>
          </a:prstGeom>
        </p:spPr>
        <p:txBody>
          <a:bodyPr vert="horz" lIns="91440" tIns="45720" rIns="91440" bIns="45720" rtlCol="0" anchor="ctr">
            <a:normAutofit/>
          </a:bodyPr>
          <a:lstStyle/>
          <a:p>
            <a:pPr>
              <a:lnSpc>
                <a:spcPct val="90000"/>
              </a:lnSpc>
              <a:spcAft>
                <a:spcPts val="600"/>
              </a:spcAft>
            </a:pPr>
            <a:r>
              <a:rPr lang="en-US" sz="2700" dirty="0"/>
              <a:t>Continue to collect current and past due child support to ensure children are receiving support they are entitled to under the law.</a:t>
            </a:r>
          </a:p>
          <a:p>
            <a:pPr indent="-228600">
              <a:lnSpc>
                <a:spcPct val="90000"/>
              </a:lnSpc>
              <a:spcAft>
                <a:spcPts val="600"/>
              </a:spcAft>
              <a:buFont typeface="Arial" panose="020B0604020202020204" pitchFamily="34" charset="0"/>
              <a:buChar char="•"/>
            </a:pPr>
            <a:endParaRPr lang="en-US" sz="2700" dirty="0"/>
          </a:p>
          <a:p>
            <a:pPr>
              <a:lnSpc>
                <a:spcPct val="90000"/>
              </a:lnSpc>
              <a:spcAft>
                <a:spcPts val="600"/>
              </a:spcAft>
            </a:pPr>
            <a:r>
              <a:rPr lang="en-US" sz="2700" dirty="0"/>
              <a:t>Continue to voluntarily collect payments without needing to use resources to take legal action in court.</a:t>
            </a:r>
          </a:p>
        </p:txBody>
      </p:sp>
    </p:spTree>
    <p:extLst>
      <p:ext uri="{BB962C8B-B14F-4D97-AF65-F5344CB8AC3E}">
        <p14:creationId xmlns:p14="http://schemas.microsoft.com/office/powerpoint/2010/main" val="259603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042C621-B52D-43FB-AFBF-F93E56521DA5}"/>
              </a:ext>
            </a:extLst>
          </p:cNvPr>
          <p:cNvSpPr txBox="1"/>
          <p:nvPr/>
        </p:nvSpPr>
        <p:spPr>
          <a:xfrm>
            <a:off x="578888" y="2742595"/>
            <a:ext cx="2880828" cy="3269983"/>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4000" kern="1200" dirty="0">
                <a:solidFill>
                  <a:srgbClr val="FFFFFF"/>
                </a:solidFill>
                <a:latin typeface="+mj-lt"/>
                <a:ea typeface="+mj-ea"/>
                <a:cs typeface="+mj-cs"/>
              </a:rPr>
              <a:t>FY 23/24 Expenses for Child Support Enforcement</a:t>
            </a:r>
            <a:endParaRPr lang="en-US" sz="4000" dirty="0">
              <a:solidFill>
                <a:srgbClr val="FFFFFF"/>
              </a:solidFill>
              <a:latin typeface="+mj-lt"/>
              <a:ea typeface="+mj-ea"/>
              <a:cs typeface="+mj-cs"/>
            </a:endParaRPr>
          </a:p>
          <a:p>
            <a:pPr algn="ctr">
              <a:lnSpc>
                <a:spcPct val="90000"/>
              </a:lnSpc>
              <a:spcBef>
                <a:spcPct val="0"/>
              </a:spcBef>
              <a:spcAft>
                <a:spcPts val="600"/>
              </a:spcAft>
            </a:pPr>
            <a:endParaRPr lang="en-US" sz="3000" kern="1200" dirty="0">
              <a:solidFill>
                <a:srgbClr val="FFFFFF"/>
              </a:solidFill>
              <a:latin typeface="+mj-lt"/>
              <a:ea typeface="+mj-ea"/>
              <a:cs typeface="+mj-cs"/>
            </a:endParaRPr>
          </a:p>
          <a:p>
            <a:pPr>
              <a:lnSpc>
                <a:spcPct val="90000"/>
              </a:lnSpc>
              <a:spcBef>
                <a:spcPct val="0"/>
              </a:spcBef>
              <a:spcAft>
                <a:spcPts val="600"/>
              </a:spcAft>
            </a:pPr>
            <a:r>
              <a:rPr lang="en-US" sz="3000" kern="1200" dirty="0">
                <a:solidFill>
                  <a:srgbClr val="FFFFFF"/>
                </a:solidFill>
                <a:latin typeface="+mj-lt"/>
                <a:ea typeface="+mj-ea"/>
                <a:cs typeface="+mj-cs"/>
              </a:rPr>
              <a:t>Dept. 135</a:t>
            </a:r>
          </a:p>
        </p:txBody>
      </p:sp>
      <p:pic>
        <p:nvPicPr>
          <p:cNvPr id="4" name="Picture 3" descr="Chart, pie chart&#10;&#10;Description automatically generated">
            <a:extLst>
              <a:ext uri="{FF2B5EF4-FFF2-40B4-BE49-F238E27FC236}">
                <a16:creationId xmlns:a16="http://schemas.microsoft.com/office/drawing/2014/main" id="{6127ADE0-E3D3-453B-BB1D-E8F60ABCF89C}"/>
              </a:ext>
            </a:extLst>
          </p:cNvPr>
          <p:cNvPicPr>
            <a:picLocks noChangeAspect="1"/>
          </p:cNvPicPr>
          <p:nvPr/>
        </p:nvPicPr>
        <p:blipFill rotWithShape="1">
          <a:blip r:embed="rId2">
            <a:extLst>
              <a:ext uri="{28A0092B-C50C-407E-A947-70E740481C1C}">
                <a14:useLocalDpi xmlns:a14="http://schemas.microsoft.com/office/drawing/2010/main" val="0"/>
              </a:ext>
            </a:extLst>
          </a:blip>
          <a:srcRect l="11563" t="17203" r="44766" b="18183"/>
          <a:stretch/>
        </p:blipFill>
        <p:spPr>
          <a:xfrm>
            <a:off x="4298172" y="855407"/>
            <a:ext cx="7499980" cy="5313046"/>
          </a:xfrm>
          <a:prstGeom prst="rect">
            <a:avLst/>
          </a:prstGeom>
        </p:spPr>
      </p:pic>
    </p:spTree>
    <p:extLst>
      <p:ext uri="{BB962C8B-B14F-4D97-AF65-F5344CB8AC3E}">
        <p14:creationId xmlns:p14="http://schemas.microsoft.com/office/powerpoint/2010/main" val="422355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73432" y="2241566"/>
            <a:ext cx="4438332" cy="147236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rgbClr val="FFFFFF"/>
                </a:solidFill>
                <a:latin typeface="+mj-lt"/>
                <a:ea typeface="+mj-ea"/>
                <a:cs typeface="+mj-cs"/>
              </a:rPr>
              <a:t>Medical Examiner</a:t>
            </a:r>
          </a:p>
        </p:txBody>
      </p:sp>
      <p:sp>
        <p:nvSpPr>
          <p:cNvPr id="12" name="TextBox 11">
            <a:extLst>
              <a:ext uri="{FF2B5EF4-FFF2-40B4-BE49-F238E27FC236}">
                <a16:creationId xmlns:a16="http://schemas.microsoft.com/office/drawing/2014/main" id="{962A3F54-6E12-4B2E-81DD-E1DCC070D486}"/>
              </a:ext>
            </a:extLst>
          </p:cNvPr>
          <p:cNvSpPr txBox="1"/>
          <p:nvPr/>
        </p:nvSpPr>
        <p:spPr>
          <a:xfrm>
            <a:off x="73432" y="4023098"/>
            <a:ext cx="1696375" cy="424732"/>
          </a:xfrm>
          <a:prstGeom prst="rect">
            <a:avLst/>
          </a:prstGeom>
          <a:noFill/>
        </p:spPr>
        <p:txBody>
          <a:bodyPr wrap="square">
            <a:spAutoFit/>
          </a:bodyPr>
          <a:lstStyle/>
          <a:p>
            <a:pPr>
              <a:lnSpc>
                <a:spcPct val="90000"/>
              </a:lnSpc>
              <a:spcBef>
                <a:spcPct val="0"/>
              </a:spcBef>
              <a:spcAft>
                <a:spcPts val="600"/>
              </a:spcAft>
            </a:pPr>
            <a:r>
              <a:rPr lang="en-US" sz="2400" kern="1200" dirty="0">
                <a:solidFill>
                  <a:srgbClr val="FFFFFF"/>
                </a:solidFill>
                <a:latin typeface="+mj-lt"/>
                <a:ea typeface="+mj-ea"/>
                <a:cs typeface="+mj-cs"/>
              </a:rPr>
              <a:t>Dept. 134</a:t>
            </a:r>
          </a:p>
        </p:txBody>
      </p:sp>
      <p:graphicFrame>
        <p:nvGraphicFramePr>
          <p:cNvPr id="13" name="TextBox 2">
            <a:extLst>
              <a:ext uri="{FF2B5EF4-FFF2-40B4-BE49-F238E27FC236}">
                <a16:creationId xmlns:a16="http://schemas.microsoft.com/office/drawing/2014/main" id="{EB786F8B-A058-47AD-AC8D-D0894E498936}"/>
              </a:ext>
            </a:extLst>
          </p:cNvPr>
          <p:cNvGraphicFramePr/>
          <p:nvPr>
            <p:extLst>
              <p:ext uri="{D42A27DB-BD31-4B8C-83A1-F6EECF244321}">
                <p14:modId xmlns:p14="http://schemas.microsoft.com/office/powerpoint/2010/main" val="3691550586"/>
              </p:ext>
            </p:extLst>
          </p:nvPr>
        </p:nvGraphicFramePr>
        <p:xfrm>
          <a:off x="4367694" y="737420"/>
          <a:ext cx="7656145" cy="5456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94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728FB3-171A-4494-9537-EC520BB133A5}"/>
              </a:ext>
            </a:extLst>
          </p:cNvPr>
          <p:cNvSpPr txBox="1"/>
          <p:nvPr/>
        </p:nvSpPr>
        <p:spPr>
          <a:xfrm>
            <a:off x="357051" y="1677187"/>
            <a:ext cx="3853641" cy="25355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Death Statistics</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24D2FFBD-5434-4E82-A4BD-B9CA87838ECA}"/>
              </a:ext>
            </a:extLst>
          </p:cNvPr>
          <p:cNvGraphicFramePr/>
          <p:nvPr>
            <p:extLst>
              <p:ext uri="{D42A27DB-BD31-4B8C-83A1-F6EECF244321}">
                <p14:modId xmlns:p14="http://schemas.microsoft.com/office/powerpoint/2010/main" val="2115463158"/>
              </p:ext>
            </p:extLst>
          </p:nvPr>
        </p:nvGraphicFramePr>
        <p:xfrm>
          <a:off x="4541651" y="529566"/>
          <a:ext cx="6987143" cy="546165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1AFEFC7-3483-4CED-93D3-D4D3A3C8C902}"/>
              </a:ext>
            </a:extLst>
          </p:cNvPr>
          <p:cNvSpPr txBox="1"/>
          <p:nvPr/>
        </p:nvSpPr>
        <p:spPr>
          <a:xfrm>
            <a:off x="4588843" y="6145161"/>
            <a:ext cx="7190202" cy="369332"/>
          </a:xfrm>
          <a:prstGeom prst="rect">
            <a:avLst/>
          </a:prstGeom>
          <a:noFill/>
        </p:spPr>
        <p:txBody>
          <a:bodyPr wrap="square" rtlCol="0">
            <a:spAutoFit/>
          </a:bodyPr>
          <a:lstStyle/>
          <a:p>
            <a:pPr algn="ctr"/>
            <a:r>
              <a:rPr lang="en-US" dirty="0"/>
              <a:t>Unattended deaths = deaths occurring outside of a medical facility</a:t>
            </a:r>
          </a:p>
        </p:txBody>
      </p:sp>
    </p:spTree>
    <p:extLst>
      <p:ext uri="{BB962C8B-B14F-4D97-AF65-F5344CB8AC3E}">
        <p14:creationId xmlns:p14="http://schemas.microsoft.com/office/powerpoint/2010/main" val="145282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AAD3FEB-3B9D-4788-B55A-212E6D074498}"/>
              </a:ext>
            </a:extLst>
          </p:cNvPr>
          <p:cNvGraphicFramePr/>
          <p:nvPr>
            <p:extLst>
              <p:ext uri="{D42A27DB-BD31-4B8C-83A1-F6EECF244321}">
                <p14:modId xmlns:p14="http://schemas.microsoft.com/office/powerpoint/2010/main" val="880561547"/>
              </p:ext>
            </p:extLst>
          </p:nvPr>
        </p:nvGraphicFramePr>
        <p:xfrm>
          <a:off x="399843" y="517149"/>
          <a:ext cx="9117781" cy="58237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90C1BFF-6800-498E-AB23-0C89B24CD93B}"/>
              </a:ext>
            </a:extLst>
          </p:cNvPr>
          <p:cNvSpPr txBox="1"/>
          <p:nvPr/>
        </p:nvSpPr>
        <p:spPr>
          <a:xfrm>
            <a:off x="9743768" y="2821858"/>
            <a:ext cx="2369574" cy="2246769"/>
          </a:xfrm>
          <a:prstGeom prst="rect">
            <a:avLst/>
          </a:prstGeom>
          <a:noFill/>
        </p:spPr>
        <p:txBody>
          <a:bodyPr wrap="square" rtlCol="0">
            <a:spAutoFit/>
          </a:bodyPr>
          <a:lstStyle/>
          <a:p>
            <a:r>
              <a:rPr lang="en-US" sz="2800" dirty="0"/>
              <a:t>Projected to have more than 300 unattended deaths in 2023</a:t>
            </a:r>
          </a:p>
        </p:txBody>
      </p:sp>
    </p:spTree>
    <p:extLst>
      <p:ext uri="{BB962C8B-B14F-4D97-AF65-F5344CB8AC3E}">
        <p14:creationId xmlns:p14="http://schemas.microsoft.com/office/powerpoint/2010/main" val="1574846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838200" y="17590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Medical Examiner Accomplishments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E05148-6324-428A-9A8E-A3450AC1BFEF}"/>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Maintained Medical Examiner services locally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Medical Legal Death Investigator Program</a:t>
            </a:r>
          </a:p>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Investigating overdose deaths for possible criminal charges for drug dealers</a:t>
            </a:r>
          </a:p>
          <a:p>
            <a:pPr indent="-228600">
              <a:lnSpc>
                <a:spcPct val="90000"/>
              </a:lnSpc>
              <a:spcAft>
                <a:spcPts val="600"/>
              </a:spcAft>
              <a:buFont typeface="Arial" panose="020B0604020202020204" pitchFamily="34" charset="0"/>
              <a:buChar char="•"/>
            </a:pPr>
            <a:endParaRPr lang="en-US" sz="2400" dirty="0"/>
          </a:p>
          <a:p>
            <a:pPr marL="287338" indent="-287338">
              <a:lnSpc>
                <a:spcPct val="90000"/>
              </a:lnSpc>
              <a:spcAft>
                <a:spcPts val="600"/>
              </a:spcAft>
              <a:buFont typeface="Arial" panose="020B0604020202020204" pitchFamily="34" charset="0"/>
              <a:buChar char="•"/>
            </a:pPr>
            <a:r>
              <a:rPr lang="en-US" sz="2400" dirty="0"/>
              <a:t>Created an informational brochure for family members of deceased individuals that provides guidance on what happens next with death investigation process along with contact information for the Funeral Home, DA’s Office, and Medical Examiner</a:t>
            </a:r>
          </a:p>
        </p:txBody>
      </p:sp>
    </p:spTree>
    <p:extLst>
      <p:ext uri="{BB962C8B-B14F-4D97-AF65-F5344CB8AC3E}">
        <p14:creationId xmlns:p14="http://schemas.microsoft.com/office/powerpoint/2010/main" val="352948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667348" y="1106884"/>
            <a:ext cx="4104677" cy="46406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Medical Examiner </a:t>
            </a:r>
          </a:p>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Goals FY 23/24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05148-6324-428A-9A8E-A3450AC1BFEF}"/>
              </a:ext>
            </a:extLst>
          </p:cNvPr>
          <p:cNvSpPr txBox="1"/>
          <p:nvPr/>
        </p:nvSpPr>
        <p:spPr>
          <a:xfrm>
            <a:off x="4654296" y="1384135"/>
            <a:ext cx="6348001" cy="3903464"/>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2400" dirty="0"/>
              <a:t>Maintain Medical Examiner program locally.</a:t>
            </a:r>
          </a:p>
          <a:p>
            <a:pPr>
              <a:lnSpc>
                <a:spcPct val="90000"/>
              </a:lnSpc>
              <a:spcAft>
                <a:spcPts val="600"/>
              </a:spcAft>
            </a:pPr>
            <a:endParaRPr lang="en-US" sz="2400" dirty="0"/>
          </a:p>
          <a:p>
            <a:pPr>
              <a:lnSpc>
                <a:spcPct val="90000"/>
              </a:lnSpc>
              <a:spcAft>
                <a:spcPts val="600"/>
              </a:spcAft>
            </a:pPr>
            <a:r>
              <a:rPr lang="en-US" sz="2400" dirty="0"/>
              <a:t>Recruit, train, and certify more Medical Legal Death Investigators, including Chief Deputy DA Lynn Howard.</a:t>
            </a:r>
          </a:p>
          <a:p>
            <a:pPr>
              <a:lnSpc>
                <a:spcPct val="90000"/>
              </a:lnSpc>
              <a:spcAft>
                <a:spcPts val="600"/>
              </a:spcAft>
            </a:pPr>
            <a:endParaRPr lang="en-US" sz="2400" dirty="0"/>
          </a:p>
          <a:p>
            <a:pPr>
              <a:lnSpc>
                <a:spcPct val="90000"/>
              </a:lnSpc>
              <a:spcAft>
                <a:spcPts val="600"/>
              </a:spcAft>
            </a:pPr>
            <a:r>
              <a:rPr lang="en-US" sz="2400" dirty="0"/>
              <a:t>Provide easily accessible information on DA website for families in English / Spanish.</a:t>
            </a:r>
          </a:p>
          <a:p>
            <a:pPr>
              <a:lnSpc>
                <a:spcPct val="90000"/>
              </a:lnSpc>
              <a:spcAft>
                <a:spcPts val="600"/>
              </a:spcAft>
            </a:pPr>
            <a:endParaRPr lang="en-US" sz="2400" dirty="0"/>
          </a:p>
          <a:p>
            <a:pPr>
              <a:lnSpc>
                <a:spcPct val="90000"/>
              </a:lnSpc>
              <a:spcAft>
                <a:spcPts val="600"/>
              </a:spcAft>
            </a:pPr>
            <a:r>
              <a:rPr lang="en-US" sz="2400" dirty="0"/>
              <a:t>Educate community on lethality of fentanyl and other illicit drug use.</a:t>
            </a:r>
          </a:p>
          <a:p>
            <a:pPr marL="511175" indent="-225425">
              <a:lnSpc>
                <a:spcPct val="90000"/>
              </a:lnSpc>
              <a:spcAft>
                <a:spcPts val="600"/>
              </a:spcAft>
              <a:buFont typeface="Arial" panose="020B0604020202020204" pitchFamily="34" charset="0"/>
              <a:buChar char="•"/>
              <a:tabLst>
                <a:tab pos="285750" algn="l"/>
              </a:tabLst>
            </a:pPr>
            <a:r>
              <a:rPr lang="en-US" sz="2400" dirty="0"/>
              <a:t>Schools – staff and students</a:t>
            </a:r>
          </a:p>
        </p:txBody>
      </p:sp>
    </p:spTree>
    <p:extLst>
      <p:ext uri="{BB962C8B-B14F-4D97-AF65-F5344CB8AC3E}">
        <p14:creationId xmlns:p14="http://schemas.microsoft.com/office/powerpoint/2010/main" val="291126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042C621-B52D-43FB-AFBF-F93E56521DA5}"/>
              </a:ext>
            </a:extLst>
          </p:cNvPr>
          <p:cNvSpPr txBox="1"/>
          <p:nvPr/>
        </p:nvSpPr>
        <p:spPr>
          <a:xfrm>
            <a:off x="72515" y="2501549"/>
            <a:ext cx="3893574" cy="326998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FY 23/24 Expenses for Medical Examiner</a:t>
            </a:r>
            <a:endParaRPr lang="en-US" sz="4000" dirty="0">
              <a:solidFill>
                <a:srgbClr val="FFFFFF"/>
              </a:solidFill>
              <a:latin typeface="+mj-lt"/>
              <a:ea typeface="+mj-ea"/>
              <a:cs typeface="+mj-cs"/>
            </a:endParaRPr>
          </a:p>
          <a:p>
            <a:pPr algn="ctr">
              <a:lnSpc>
                <a:spcPct val="90000"/>
              </a:lnSpc>
              <a:spcBef>
                <a:spcPct val="0"/>
              </a:spcBef>
              <a:spcAft>
                <a:spcPts val="600"/>
              </a:spcAft>
            </a:pPr>
            <a:endParaRPr lang="en-US" sz="3000" kern="1200" dirty="0">
              <a:solidFill>
                <a:srgbClr val="FFFFFF"/>
              </a:solidFill>
              <a:latin typeface="+mj-lt"/>
              <a:ea typeface="+mj-ea"/>
              <a:cs typeface="+mj-cs"/>
            </a:endParaRPr>
          </a:p>
          <a:p>
            <a:pPr>
              <a:lnSpc>
                <a:spcPct val="90000"/>
              </a:lnSpc>
              <a:spcBef>
                <a:spcPct val="0"/>
              </a:spcBef>
              <a:spcAft>
                <a:spcPts val="600"/>
              </a:spcAft>
            </a:pPr>
            <a:r>
              <a:rPr lang="en-US" sz="3000" kern="1200" dirty="0">
                <a:solidFill>
                  <a:srgbClr val="FFFFFF"/>
                </a:solidFill>
                <a:latin typeface="+mj-lt"/>
                <a:ea typeface="+mj-ea"/>
                <a:cs typeface="+mj-cs"/>
              </a:rPr>
              <a:t>Dept. 134</a:t>
            </a:r>
          </a:p>
        </p:txBody>
      </p:sp>
      <p:pic>
        <p:nvPicPr>
          <p:cNvPr id="5" name="Picture 4" descr="Chart, bubble chart&#10;&#10;Description automatically generated">
            <a:extLst>
              <a:ext uri="{FF2B5EF4-FFF2-40B4-BE49-F238E27FC236}">
                <a16:creationId xmlns:a16="http://schemas.microsoft.com/office/drawing/2014/main" id="{91125B7A-E8F8-4972-A779-7B60013082AC}"/>
              </a:ext>
            </a:extLst>
          </p:cNvPr>
          <p:cNvPicPr>
            <a:picLocks noChangeAspect="1"/>
          </p:cNvPicPr>
          <p:nvPr/>
        </p:nvPicPr>
        <p:blipFill rotWithShape="1">
          <a:blip r:embed="rId2">
            <a:extLst>
              <a:ext uri="{28A0092B-C50C-407E-A947-70E740481C1C}">
                <a14:useLocalDpi xmlns:a14="http://schemas.microsoft.com/office/drawing/2010/main" val="0"/>
              </a:ext>
            </a:extLst>
          </a:blip>
          <a:srcRect l="13709" t="18041" r="50000" b="18125"/>
          <a:stretch/>
        </p:blipFill>
        <p:spPr>
          <a:xfrm>
            <a:off x="4350777" y="429356"/>
            <a:ext cx="7123163" cy="5999288"/>
          </a:xfrm>
          <a:prstGeom prst="rect">
            <a:avLst/>
          </a:prstGeom>
        </p:spPr>
      </p:pic>
    </p:spTree>
    <p:extLst>
      <p:ext uri="{BB962C8B-B14F-4D97-AF65-F5344CB8AC3E}">
        <p14:creationId xmlns:p14="http://schemas.microsoft.com/office/powerpoint/2010/main" val="1041183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93096" y="2477632"/>
            <a:ext cx="4193768" cy="145214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rgbClr val="FFFFFF"/>
                </a:solidFill>
                <a:latin typeface="+mj-lt"/>
                <a:ea typeface="+mj-ea"/>
                <a:cs typeface="+mj-cs"/>
              </a:rPr>
              <a:t>Victim’s Assistance Program </a:t>
            </a:r>
          </a:p>
        </p:txBody>
      </p:sp>
      <p:graphicFrame>
        <p:nvGraphicFramePr>
          <p:cNvPr id="11" name="TextBox 2">
            <a:extLst>
              <a:ext uri="{FF2B5EF4-FFF2-40B4-BE49-F238E27FC236}">
                <a16:creationId xmlns:a16="http://schemas.microsoft.com/office/drawing/2014/main" id="{94B02A3D-7EB1-4C2F-86DD-4847599421F5}"/>
              </a:ext>
            </a:extLst>
          </p:cNvPr>
          <p:cNvGraphicFramePr/>
          <p:nvPr>
            <p:extLst>
              <p:ext uri="{D42A27DB-BD31-4B8C-83A1-F6EECF244321}">
                <p14:modId xmlns:p14="http://schemas.microsoft.com/office/powerpoint/2010/main" val="1655851610"/>
              </p:ext>
            </p:extLst>
          </p:nvPr>
        </p:nvGraphicFramePr>
        <p:xfrm>
          <a:off x="4367694" y="737420"/>
          <a:ext cx="7656145" cy="5456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487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Victim Assistance Program Accomplishments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E05148-6324-428A-9A8E-A3450AC1BFEF}"/>
              </a:ext>
            </a:extLst>
          </p:cNvPr>
          <p:cNvSpPr txBox="1"/>
          <p:nvPr/>
        </p:nvSpPr>
        <p:spPr>
          <a:xfrm>
            <a:off x="572728" y="1909720"/>
            <a:ext cx="11245645" cy="4251960"/>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800" dirty="0"/>
              <a:t>Served 2,989 individual crime victims and provided 25,588 crime victim services</a:t>
            </a:r>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r>
              <a:rPr lang="en-US" sz="2800" dirty="0"/>
              <a:t>Made victims’ rights forms available in Spanish</a:t>
            </a:r>
          </a:p>
          <a:p>
            <a:pPr>
              <a:lnSpc>
                <a:spcPct val="90000"/>
              </a:lnSpc>
              <a:spcAft>
                <a:spcPts val="600"/>
              </a:spcAft>
            </a:pPr>
            <a:endParaRPr lang="en-US" sz="2800" dirty="0"/>
          </a:p>
          <a:p>
            <a:pPr indent="225425">
              <a:lnSpc>
                <a:spcPct val="90000"/>
              </a:lnSpc>
              <a:spcAft>
                <a:spcPts val="600"/>
              </a:spcAft>
              <a:buFont typeface="Arial" panose="020B0604020202020204" pitchFamily="34" charset="0"/>
              <a:buChar char="•"/>
            </a:pPr>
            <a:r>
              <a:rPr lang="en-US" sz="2800" dirty="0"/>
              <a:t>Hired restitution clerk whose sole focus is to ensure crime victims are compensated for economic loss as a result of the crime(s) committed against them</a:t>
            </a:r>
          </a:p>
          <a:p>
            <a:pPr>
              <a:lnSpc>
                <a:spcPct val="90000"/>
              </a:lnSpc>
              <a:spcAft>
                <a:spcPts val="600"/>
              </a:spcAft>
            </a:pPr>
            <a:endParaRPr lang="en-US" sz="2800" dirty="0"/>
          </a:p>
          <a:p>
            <a:pPr indent="-228600">
              <a:lnSpc>
                <a:spcPct val="90000"/>
              </a:lnSpc>
              <a:spcAft>
                <a:spcPts val="600"/>
              </a:spcAft>
              <a:buFont typeface="Arial" panose="020B0604020202020204" pitchFamily="34" charset="0"/>
              <a:buChar char="•"/>
            </a:pPr>
            <a:r>
              <a:rPr lang="en-US" sz="2800" dirty="0"/>
              <a:t>Combined three part-time advocate positions into one full time, fully grant funded, advocate position</a:t>
            </a:r>
          </a:p>
        </p:txBody>
      </p:sp>
    </p:spTree>
    <p:extLst>
      <p:ext uri="{BB962C8B-B14F-4D97-AF65-F5344CB8AC3E}">
        <p14:creationId xmlns:p14="http://schemas.microsoft.com/office/powerpoint/2010/main" val="32806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5BC15C3-7E26-4ED2-A8DF-DEEE80D096E1}"/>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District Attorney’s Office Overview</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D9C544D4-A983-4A6D-8A32-8885826EFC99}"/>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57150">
              <a:lnSpc>
                <a:spcPct val="90000"/>
              </a:lnSpc>
              <a:spcAft>
                <a:spcPts val="600"/>
              </a:spcAft>
            </a:pPr>
            <a:r>
              <a:rPr lang="en-US" sz="2800" dirty="0"/>
              <a:t>District Attorney’s Office</a:t>
            </a:r>
          </a:p>
          <a:p>
            <a:pPr marL="742950" lvl="1" indent="-228600">
              <a:lnSpc>
                <a:spcPct val="90000"/>
              </a:lnSpc>
              <a:spcAft>
                <a:spcPts val="600"/>
              </a:spcAft>
              <a:buFont typeface="Arial" panose="020B0604020202020204" pitchFamily="34" charset="0"/>
              <a:buChar char="•"/>
            </a:pPr>
            <a:r>
              <a:rPr lang="en-US" sz="2800" dirty="0"/>
              <a:t>Child Support Enforcement</a:t>
            </a:r>
          </a:p>
          <a:p>
            <a:pPr marL="742950" lvl="1" indent="-228600">
              <a:lnSpc>
                <a:spcPct val="90000"/>
              </a:lnSpc>
              <a:spcAft>
                <a:spcPts val="600"/>
              </a:spcAft>
              <a:buFont typeface="Arial" panose="020B0604020202020204" pitchFamily="34" charset="0"/>
              <a:buChar char="•"/>
            </a:pPr>
            <a:r>
              <a:rPr lang="en-US" sz="2800" dirty="0"/>
              <a:t>Medical Examiner</a:t>
            </a:r>
          </a:p>
          <a:p>
            <a:pPr marL="742950" lvl="1" indent="-228600">
              <a:lnSpc>
                <a:spcPct val="90000"/>
              </a:lnSpc>
              <a:spcAft>
                <a:spcPts val="600"/>
              </a:spcAft>
              <a:buFont typeface="Arial" panose="020B0604020202020204" pitchFamily="34" charset="0"/>
              <a:buChar char="•"/>
            </a:pPr>
            <a:r>
              <a:rPr lang="en-US" sz="2800" dirty="0"/>
              <a:t>Victim’s Assistance Program</a:t>
            </a:r>
          </a:p>
          <a:p>
            <a:pPr marL="742950" lvl="1" indent="-228600">
              <a:lnSpc>
                <a:spcPct val="90000"/>
              </a:lnSpc>
              <a:spcAft>
                <a:spcPts val="600"/>
              </a:spcAft>
              <a:buFont typeface="Arial" panose="020B0604020202020204" pitchFamily="34" charset="0"/>
              <a:buChar char="•"/>
            </a:pPr>
            <a:r>
              <a:rPr lang="en-US" sz="2800" dirty="0"/>
              <a:t>VOCA Grant</a:t>
            </a:r>
          </a:p>
          <a:p>
            <a:pPr marL="742950" lvl="1" indent="-228600">
              <a:lnSpc>
                <a:spcPct val="90000"/>
              </a:lnSpc>
              <a:spcAft>
                <a:spcPts val="600"/>
              </a:spcAft>
              <a:buFont typeface="Arial" panose="020B0604020202020204" pitchFamily="34" charset="0"/>
              <a:buChar char="•"/>
            </a:pPr>
            <a:r>
              <a:rPr lang="en-US" sz="2800" dirty="0"/>
              <a:t>My Safe Place Grant</a:t>
            </a:r>
          </a:p>
        </p:txBody>
      </p:sp>
    </p:spTree>
    <p:extLst>
      <p:ext uri="{BB962C8B-B14F-4D97-AF65-F5344CB8AC3E}">
        <p14:creationId xmlns:p14="http://schemas.microsoft.com/office/powerpoint/2010/main" val="281993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667349" y="1106884"/>
            <a:ext cx="3894820" cy="46406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Victim’s </a:t>
            </a:r>
          </a:p>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Assistance Program</a:t>
            </a:r>
          </a:p>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Goals FY 23/24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05148-6324-428A-9A8E-A3450AC1BFEF}"/>
              </a:ext>
            </a:extLst>
          </p:cNvPr>
          <p:cNvSpPr txBox="1"/>
          <p:nvPr/>
        </p:nvSpPr>
        <p:spPr>
          <a:xfrm>
            <a:off x="4654295" y="1136114"/>
            <a:ext cx="6554477" cy="4399505"/>
          </a:xfrm>
          <a:prstGeom prst="rect">
            <a:avLst/>
          </a:prstGeom>
        </p:spPr>
        <p:txBody>
          <a:bodyPr vert="horz" lIns="91440" tIns="45720" rIns="91440" bIns="45720" rtlCol="0" anchor="ctr">
            <a:normAutofit/>
          </a:bodyPr>
          <a:lstStyle/>
          <a:p>
            <a:pPr>
              <a:lnSpc>
                <a:spcPct val="90000"/>
              </a:lnSpc>
              <a:spcAft>
                <a:spcPts val="600"/>
              </a:spcAft>
            </a:pPr>
            <a:r>
              <a:rPr lang="en-US" sz="2600" dirty="0"/>
              <a:t>Implement volunteer victim advocate program</a:t>
            </a:r>
          </a:p>
          <a:p>
            <a:pPr>
              <a:lnSpc>
                <a:spcPct val="90000"/>
              </a:lnSpc>
              <a:spcAft>
                <a:spcPts val="600"/>
              </a:spcAft>
            </a:pPr>
            <a:endParaRPr lang="en-US" sz="2600" dirty="0"/>
          </a:p>
          <a:p>
            <a:pPr>
              <a:lnSpc>
                <a:spcPct val="90000"/>
              </a:lnSpc>
              <a:spcAft>
                <a:spcPts val="600"/>
              </a:spcAft>
            </a:pPr>
            <a:r>
              <a:rPr lang="en-US" sz="2600" dirty="0"/>
              <a:t>Hold annual victims’ rights fundraiser to generate additional revenue sources </a:t>
            </a:r>
          </a:p>
          <a:p>
            <a:pPr>
              <a:lnSpc>
                <a:spcPct val="90000"/>
              </a:lnSpc>
              <a:spcAft>
                <a:spcPts val="600"/>
              </a:spcAft>
            </a:pPr>
            <a:endParaRPr lang="en-US" sz="2600" dirty="0"/>
          </a:p>
          <a:p>
            <a:pPr>
              <a:lnSpc>
                <a:spcPct val="90000"/>
              </a:lnSpc>
              <a:spcAft>
                <a:spcPts val="600"/>
              </a:spcAft>
            </a:pPr>
            <a:r>
              <a:rPr lang="en-US" sz="2600" dirty="0"/>
              <a:t>Provide digital victim rights forms accessible online in English and Spanish</a:t>
            </a:r>
          </a:p>
        </p:txBody>
      </p:sp>
    </p:spTree>
    <p:extLst>
      <p:ext uri="{BB962C8B-B14F-4D97-AF65-F5344CB8AC3E}">
        <p14:creationId xmlns:p14="http://schemas.microsoft.com/office/powerpoint/2010/main" val="322197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042C621-B52D-43FB-AFBF-F93E56521DA5}"/>
              </a:ext>
            </a:extLst>
          </p:cNvPr>
          <p:cNvSpPr txBox="1"/>
          <p:nvPr/>
        </p:nvSpPr>
        <p:spPr>
          <a:xfrm>
            <a:off x="167380" y="2708633"/>
            <a:ext cx="3581402" cy="3670655"/>
          </a:xfrm>
          <a:prstGeom prst="rect">
            <a:avLst/>
          </a:prstGeom>
        </p:spPr>
        <p:txBody>
          <a:bodyPr vert="horz" lIns="91440" tIns="45720" rIns="91440" bIns="45720" rtlCol="0" anchor="t">
            <a:normAutofit fontScale="92500"/>
          </a:bodyPr>
          <a:lstStyle/>
          <a:p>
            <a:pPr>
              <a:lnSpc>
                <a:spcPct val="90000"/>
              </a:lnSpc>
              <a:spcBef>
                <a:spcPct val="0"/>
              </a:spcBef>
              <a:spcAft>
                <a:spcPts val="600"/>
              </a:spcAft>
            </a:pPr>
            <a:r>
              <a:rPr lang="en-US" sz="4000" kern="1200" dirty="0">
                <a:solidFill>
                  <a:srgbClr val="FFFFFF"/>
                </a:solidFill>
                <a:latin typeface="+mj-lt"/>
                <a:ea typeface="+mj-ea"/>
                <a:cs typeface="+mj-cs"/>
              </a:rPr>
              <a:t>FY 23/24 Expenses for Victim Assistance Program / VOCA grant </a:t>
            </a:r>
            <a:endParaRPr lang="en-US" sz="4000" dirty="0">
              <a:solidFill>
                <a:srgbClr val="FFFFFF"/>
              </a:solidFill>
              <a:latin typeface="+mj-lt"/>
              <a:ea typeface="+mj-ea"/>
              <a:cs typeface="+mj-cs"/>
            </a:endParaRPr>
          </a:p>
          <a:p>
            <a:pPr algn="ctr">
              <a:lnSpc>
                <a:spcPct val="90000"/>
              </a:lnSpc>
              <a:spcBef>
                <a:spcPct val="0"/>
              </a:spcBef>
              <a:spcAft>
                <a:spcPts val="600"/>
              </a:spcAft>
            </a:pPr>
            <a:endParaRPr lang="en-US" sz="3000" kern="1200" dirty="0">
              <a:solidFill>
                <a:srgbClr val="FFFFFF"/>
              </a:solidFill>
              <a:latin typeface="+mj-lt"/>
              <a:ea typeface="+mj-ea"/>
              <a:cs typeface="+mj-cs"/>
            </a:endParaRPr>
          </a:p>
          <a:p>
            <a:pPr>
              <a:lnSpc>
                <a:spcPct val="90000"/>
              </a:lnSpc>
              <a:spcBef>
                <a:spcPct val="0"/>
              </a:spcBef>
              <a:spcAft>
                <a:spcPts val="600"/>
              </a:spcAft>
            </a:pPr>
            <a:r>
              <a:rPr lang="en-US" sz="3000" kern="1200" dirty="0">
                <a:solidFill>
                  <a:srgbClr val="FFFFFF"/>
                </a:solidFill>
                <a:latin typeface="+mj-lt"/>
                <a:ea typeface="+mj-ea"/>
                <a:cs typeface="+mj-cs"/>
              </a:rPr>
              <a:t>Depts. 150, 155</a:t>
            </a:r>
          </a:p>
        </p:txBody>
      </p:sp>
      <p:pic>
        <p:nvPicPr>
          <p:cNvPr id="3" name="Picture 2">
            <a:extLst>
              <a:ext uri="{FF2B5EF4-FFF2-40B4-BE49-F238E27FC236}">
                <a16:creationId xmlns:a16="http://schemas.microsoft.com/office/drawing/2014/main" id="{49AFE2CB-37B2-4DB4-9D9B-B5E0794574FF}"/>
              </a:ext>
            </a:extLst>
          </p:cNvPr>
          <p:cNvPicPr>
            <a:picLocks noChangeAspect="1"/>
          </p:cNvPicPr>
          <p:nvPr/>
        </p:nvPicPr>
        <p:blipFill rotWithShape="1">
          <a:blip r:embed="rId2"/>
          <a:srcRect l="10807" t="18715" r="44354" b="18125"/>
          <a:stretch/>
        </p:blipFill>
        <p:spPr>
          <a:xfrm>
            <a:off x="4036151" y="2979174"/>
            <a:ext cx="5382241" cy="3785532"/>
          </a:xfrm>
          <a:prstGeom prst="rect">
            <a:avLst/>
          </a:prstGeom>
        </p:spPr>
      </p:pic>
      <p:pic>
        <p:nvPicPr>
          <p:cNvPr id="5" name="Picture 4" descr="Chart, bubble chart&#10;&#10;Description automatically generated">
            <a:extLst>
              <a:ext uri="{FF2B5EF4-FFF2-40B4-BE49-F238E27FC236}">
                <a16:creationId xmlns:a16="http://schemas.microsoft.com/office/drawing/2014/main" id="{91125B7A-E8F8-4972-A779-7B60013082AC}"/>
              </a:ext>
            </a:extLst>
          </p:cNvPr>
          <p:cNvPicPr>
            <a:picLocks noChangeAspect="1"/>
          </p:cNvPicPr>
          <p:nvPr/>
        </p:nvPicPr>
        <p:blipFill rotWithShape="1">
          <a:blip r:embed="rId3">
            <a:extLst>
              <a:ext uri="{28A0092B-C50C-407E-A947-70E740481C1C}">
                <a14:useLocalDpi xmlns:a14="http://schemas.microsoft.com/office/drawing/2010/main" val="0"/>
              </a:ext>
            </a:extLst>
          </a:blip>
          <a:srcRect l="13709" t="18041" r="50000" b="18125"/>
          <a:stretch/>
        </p:blipFill>
        <p:spPr>
          <a:xfrm>
            <a:off x="7924800" y="0"/>
            <a:ext cx="4267200" cy="3593932"/>
          </a:xfrm>
          <a:prstGeom prst="rect">
            <a:avLst/>
          </a:prstGeom>
        </p:spPr>
      </p:pic>
      <p:sp>
        <p:nvSpPr>
          <p:cNvPr id="4" name="TextBox 3">
            <a:extLst>
              <a:ext uri="{FF2B5EF4-FFF2-40B4-BE49-F238E27FC236}">
                <a16:creationId xmlns:a16="http://schemas.microsoft.com/office/drawing/2014/main" id="{883D54D3-3241-4945-B905-4999DDB58D52}"/>
              </a:ext>
            </a:extLst>
          </p:cNvPr>
          <p:cNvSpPr txBox="1"/>
          <p:nvPr/>
        </p:nvSpPr>
        <p:spPr>
          <a:xfrm>
            <a:off x="6648058" y="1070148"/>
            <a:ext cx="2310581" cy="646331"/>
          </a:xfrm>
          <a:prstGeom prst="rect">
            <a:avLst/>
          </a:prstGeom>
          <a:noFill/>
        </p:spPr>
        <p:txBody>
          <a:bodyPr wrap="square" rtlCol="0">
            <a:spAutoFit/>
          </a:bodyPr>
          <a:lstStyle/>
          <a:p>
            <a:r>
              <a:rPr lang="en-US" dirty="0"/>
              <a:t>Victim’s Assistance Program Dept. 150</a:t>
            </a:r>
          </a:p>
        </p:txBody>
      </p:sp>
      <p:sp>
        <p:nvSpPr>
          <p:cNvPr id="11" name="TextBox 10">
            <a:extLst>
              <a:ext uri="{FF2B5EF4-FFF2-40B4-BE49-F238E27FC236}">
                <a16:creationId xmlns:a16="http://schemas.microsoft.com/office/drawing/2014/main" id="{A3CB3B5D-21E4-41F6-BD48-6DDA4F1AFA16}"/>
              </a:ext>
            </a:extLst>
          </p:cNvPr>
          <p:cNvSpPr txBox="1"/>
          <p:nvPr/>
        </p:nvSpPr>
        <p:spPr>
          <a:xfrm>
            <a:off x="8414175" y="4604909"/>
            <a:ext cx="2310581" cy="369332"/>
          </a:xfrm>
          <a:prstGeom prst="rect">
            <a:avLst/>
          </a:prstGeom>
          <a:noFill/>
        </p:spPr>
        <p:txBody>
          <a:bodyPr wrap="square" rtlCol="0">
            <a:spAutoFit/>
          </a:bodyPr>
          <a:lstStyle/>
          <a:p>
            <a:r>
              <a:rPr lang="en-US" dirty="0"/>
              <a:t>VOCA grant Dept. 155</a:t>
            </a:r>
          </a:p>
        </p:txBody>
      </p:sp>
    </p:spTree>
    <p:extLst>
      <p:ext uri="{BB962C8B-B14F-4D97-AF65-F5344CB8AC3E}">
        <p14:creationId xmlns:p14="http://schemas.microsoft.com/office/powerpoint/2010/main" val="3994536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418225" y="1636690"/>
            <a:ext cx="3201366" cy="338749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rgbClr val="FFFFFF"/>
                </a:solidFill>
                <a:latin typeface="+mj-lt"/>
                <a:ea typeface="+mj-ea"/>
                <a:cs typeface="+mj-cs"/>
              </a:rPr>
              <a:t>My Safe Place Grant </a:t>
            </a:r>
          </a:p>
          <a:p>
            <a:pPr>
              <a:lnSpc>
                <a:spcPct val="90000"/>
              </a:lnSpc>
              <a:spcBef>
                <a:spcPct val="0"/>
              </a:spcBef>
              <a:spcAft>
                <a:spcPts val="600"/>
              </a:spcAft>
            </a:pPr>
            <a:endParaRPr lang="en-US" sz="4000" kern="1200" dirty="0">
              <a:solidFill>
                <a:srgbClr val="FFFFFF"/>
              </a:solidFill>
              <a:latin typeface="+mj-lt"/>
              <a:ea typeface="+mj-ea"/>
              <a:cs typeface="+mj-cs"/>
            </a:endParaRPr>
          </a:p>
          <a:p>
            <a:pPr>
              <a:lnSpc>
                <a:spcPct val="90000"/>
              </a:lnSpc>
              <a:spcBef>
                <a:spcPct val="0"/>
              </a:spcBef>
              <a:spcAft>
                <a:spcPts val="600"/>
              </a:spcAft>
            </a:pPr>
            <a:r>
              <a:rPr lang="en-US" sz="2800" kern="1200" dirty="0">
                <a:solidFill>
                  <a:srgbClr val="FFFFFF"/>
                </a:solidFill>
                <a:latin typeface="+mj-lt"/>
                <a:ea typeface="+mj-ea"/>
                <a:cs typeface="+mj-cs"/>
              </a:rPr>
              <a:t>Depts. 142</a:t>
            </a:r>
          </a:p>
          <a:p>
            <a:pPr>
              <a:lnSpc>
                <a:spcPct val="90000"/>
              </a:lnSpc>
              <a:spcBef>
                <a:spcPct val="0"/>
              </a:spcBef>
              <a:spcAft>
                <a:spcPts val="600"/>
              </a:spcAft>
            </a:pP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F6135CC4-D727-4386-A044-49E970C1D61B}"/>
              </a:ext>
            </a:extLst>
          </p:cNvPr>
          <p:cNvSpPr txBox="1"/>
          <p:nvPr/>
        </p:nvSpPr>
        <p:spPr>
          <a:xfrm>
            <a:off x="4147383" y="1854088"/>
            <a:ext cx="8054142" cy="3662541"/>
          </a:xfrm>
          <a:prstGeom prst="rect">
            <a:avLst/>
          </a:prstGeom>
          <a:noFill/>
        </p:spPr>
        <p:txBody>
          <a:bodyPr wrap="square" rtlCol="0">
            <a:spAutoFit/>
          </a:bodyPr>
          <a:lstStyle/>
          <a:p>
            <a:r>
              <a:rPr lang="en-US" sz="3200" dirty="0"/>
              <a:t>Grant funds 1 FTE Detective in DA’s Office.</a:t>
            </a:r>
          </a:p>
          <a:p>
            <a:endParaRPr lang="en-US" sz="3200" dirty="0"/>
          </a:p>
          <a:p>
            <a:r>
              <a:rPr lang="en-US" sz="3200" dirty="0"/>
              <a:t>Responsible for follow up investigations in child physical and sexual abuse, elder abuse, adult sexual abuse, domestic violence, human trafficking, and elder abuse cases.</a:t>
            </a:r>
          </a:p>
          <a:p>
            <a:endParaRPr lang="en-US" sz="2000" dirty="0"/>
          </a:p>
          <a:p>
            <a:endParaRPr lang="en-US" sz="2000" dirty="0"/>
          </a:p>
        </p:txBody>
      </p:sp>
    </p:spTree>
    <p:extLst>
      <p:ext uri="{BB962C8B-B14F-4D97-AF65-F5344CB8AC3E}">
        <p14:creationId xmlns:p14="http://schemas.microsoft.com/office/powerpoint/2010/main" val="272691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Accomplishments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E05148-6324-428A-9A8E-A3450AC1BFEF}"/>
              </a:ext>
            </a:extLst>
          </p:cNvPr>
          <p:cNvSpPr txBox="1"/>
          <p:nvPr/>
        </p:nvSpPr>
        <p:spPr>
          <a:xfrm>
            <a:off x="669035" y="1801564"/>
            <a:ext cx="11011687" cy="4251960"/>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800" dirty="0"/>
              <a:t>Reviewed more than 30 child and adult sexual abuse cases older than 2016</a:t>
            </a:r>
          </a:p>
          <a:p>
            <a:pPr marL="800100" lvl="1" indent="-342900">
              <a:lnSpc>
                <a:spcPct val="90000"/>
              </a:lnSpc>
              <a:spcAft>
                <a:spcPts val="600"/>
              </a:spcAft>
              <a:buFont typeface="Arial" panose="020B0604020202020204" pitchFamily="34" charset="0"/>
              <a:buChar char="•"/>
            </a:pPr>
            <a:r>
              <a:rPr lang="en-US" sz="2800" dirty="0"/>
              <a:t>Successfully tried one adult sexual abuse case from 2016 resulting in a 100 month prison sentence	</a:t>
            </a:r>
          </a:p>
          <a:p>
            <a:pPr>
              <a:lnSpc>
                <a:spcPct val="90000"/>
              </a:lnSpc>
              <a:spcAft>
                <a:spcPts val="600"/>
              </a:spcAft>
            </a:pPr>
            <a:endParaRPr lang="en-US" sz="2800" dirty="0"/>
          </a:p>
          <a:p>
            <a:pPr>
              <a:lnSpc>
                <a:spcPct val="90000"/>
              </a:lnSpc>
              <a:spcAft>
                <a:spcPts val="600"/>
              </a:spcAft>
            </a:pPr>
            <a:r>
              <a:rPr lang="en-US" sz="2800" dirty="0"/>
              <a:t>Implemented policies and procedures to ensure cases are reviewed timely and there is no future backlog</a:t>
            </a:r>
          </a:p>
          <a:p>
            <a:pPr>
              <a:lnSpc>
                <a:spcPct val="90000"/>
              </a:lnSpc>
              <a:spcAft>
                <a:spcPts val="600"/>
              </a:spcAft>
            </a:pPr>
            <a:endParaRPr lang="en-US" sz="2800" dirty="0"/>
          </a:p>
          <a:p>
            <a:pPr>
              <a:lnSpc>
                <a:spcPct val="90000"/>
              </a:lnSpc>
              <a:spcAft>
                <a:spcPts val="600"/>
              </a:spcAft>
            </a:pPr>
            <a:r>
              <a:rPr lang="en-US" sz="2800" dirty="0"/>
              <a:t>Provided follow-up investigation in 131 sexual assault cases and 150 domestic violence cases</a:t>
            </a:r>
          </a:p>
          <a:p>
            <a:pPr>
              <a:lnSpc>
                <a:spcPct val="90000"/>
              </a:lnSpc>
              <a:spcAft>
                <a:spcPts val="600"/>
              </a:spcAft>
            </a:pPr>
            <a:endParaRPr lang="en-US" sz="2800" dirty="0"/>
          </a:p>
          <a:p>
            <a:pPr>
              <a:lnSpc>
                <a:spcPct val="90000"/>
              </a:lnSpc>
              <a:spcAft>
                <a:spcPts val="600"/>
              </a:spcAft>
            </a:pPr>
            <a:r>
              <a:rPr lang="en-US" sz="2800" dirty="0"/>
              <a:t>Reviewed hundreds of cases on warrant status to apprehend suspects charged with crimes of sexual and physical violence </a:t>
            </a:r>
          </a:p>
        </p:txBody>
      </p:sp>
    </p:spTree>
    <p:extLst>
      <p:ext uri="{BB962C8B-B14F-4D97-AF65-F5344CB8AC3E}">
        <p14:creationId xmlns:p14="http://schemas.microsoft.com/office/powerpoint/2010/main" val="3770471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F10900-052B-4C25-A9BC-FFEE9CB70D59}"/>
              </a:ext>
            </a:extLst>
          </p:cNvPr>
          <p:cNvSpPr txBox="1"/>
          <p:nvPr/>
        </p:nvSpPr>
        <p:spPr>
          <a:xfrm>
            <a:off x="667348" y="1106884"/>
            <a:ext cx="4104677" cy="46406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My Safe Place Grant Goals for </a:t>
            </a:r>
          </a:p>
          <a:p>
            <a:pPr>
              <a:lnSpc>
                <a:spcPct val="90000"/>
              </a:lnSpc>
              <a:spcBef>
                <a:spcPct val="0"/>
              </a:spcBef>
              <a:spcAft>
                <a:spcPts val="600"/>
              </a:spcAft>
            </a:pPr>
            <a:r>
              <a:rPr lang="en-US" sz="3000" b="1" kern="1200" dirty="0">
                <a:solidFill>
                  <a:schemeClr val="tx1"/>
                </a:solidFill>
                <a:latin typeface="Arial" panose="020B0604020202020204" pitchFamily="34" charset="0"/>
                <a:ea typeface="+mj-ea"/>
                <a:cs typeface="Arial" panose="020B0604020202020204" pitchFamily="34" charset="0"/>
              </a:rPr>
              <a:t>FY 23/24</a:t>
            </a:r>
          </a:p>
        </p:txBody>
      </p:sp>
      <p:cxnSp>
        <p:nvCxnSpPr>
          <p:cNvPr id="22" name="Straight Connector 2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6E05148-6324-428A-9A8E-A3450AC1BFEF}"/>
              </a:ext>
            </a:extLst>
          </p:cNvPr>
          <p:cNvSpPr txBox="1"/>
          <p:nvPr/>
        </p:nvSpPr>
        <p:spPr>
          <a:xfrm>
            <a:off x="4654296" y="2005418"/>
            <a:ext cx="6774802" cy="3236495"/>
          </a:xfrm>
          <a:prstGeom prst="rect">
            <a:avLst/>
          </a:prstGeom>
        </p:spPr>
        <p:txBody>
          <a:bodyPr vert="horz" lIns="91440" tIns="45720" rIns="91440" bIns="45720" rtlCol="0" anchor="t">
            <a:normAutofit/>
          </a:bodyPr>
          <a:lstStyle/>
          <a:p>
            <a:pPr>
              <a:lnSpc>
                <a:spcPct val="90000"/>
              </a:lnSpc>
              <a:spcAft>
                <a:spcPts val="600"/>
              </a:spcAft>
            </a:pPr>
            <a:r>
              <a:rPr lang="en-US" sz="2400" dirty="0"/>
              <a:t>Continue to take proactive approach to crimes involving the sexual exploitation of children</a:t>
            </a:r>
          </a:p>
          <a:p>
            <a:pPr>
              <a:lnSpc>
                <a:spcPct val="90000"/>
              </a:lnSpc>
              <a:spcAft>
                <a:spcPts val="600"/>
              </a:spcAft>
            </a:pPr>
            <a:endParaRPr lang="en-US" sz="2400" dirty="0"/>
          </a:p>
          <a:p>
            <a:pPr>
              <a:lnSpc>
                <a:spcPct val="90000"/>
              </a:lnSpc>
              <a:spcAft>
                <a:spcPts val="600"/>
              </a:spcAft>
            </a:pPr>
            <a:r>
              <a:rPr lang="en-US" sz="2400" dirty="0"/>
              <a:t>Training for law enforcement</a:t>
            </a:r>
          </a:p>
          <a:p>
            <a:pPr>
              <a:lnSpc>
                <a:spcPct val="90000"/>
              </a:lnSpc>
              <a:spcAft>
                <a:spcPts val="600"/>
              </a:spcAft>
            </a:pPr>
            <a:endParaRPr lang="en-US" sz="2400" dirty="0"/>
          </a:p>
          <a:p>
            <a:pPr>
              <a:lnSpc>
                <a:spcPct val="90000"/>
              </a:lnSpc>
              <a:spcAft>
                <a:spcPts val="600"/>
              </a:spcAft>
            </a:pPr>
            <a:r>
              <a:rPr lang="en-US" sz="2400" dirty="0"/>
              <a:t>Community education about crimes involving domestic and sexual violence</a:t>
            </a:r>
          </a:p>
          <a:p>
            <a:pPr marL="800100" lvl="1" indent="-342900">
              <a:lnSpc>
                <a:spcPct val="90000"/>
              </a:lnSpc>
              <a:spcAft>
                <a:spcPts val="600"/>
              </a:spcAft>
              <a:buFont typeface="Arial" panose="020B0604020202020204" pitchFamily="34" charset="0"/>
              <a:buChar char="•"/>
            </a:pPr>
            <a:r>
              <a:rPr lang="en-US" sz="2400" dirty="0"/>
              <a:t>Collaborate with schools</a:t>
            </a:r>
          </a:p>
        </p:txBody>
      </p:sp>
    </p:spTree>
    <p:extLst>
      <p:ext uri="{BB962C8B-B14F-4D97-AF65-F5344CB8AC3E}">
        <p14:creationId xmlns:p14="http://schemas.microsoft.com/office/powerpoint/2010/main" val="2961346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2042C621-B52D-43FB-AFBF-F93E56521DA5}"/>
              </a:ext>
            </a:extLst>
          </p:cNvPr>
          <p:cNvSpPr txBox="1"/>
          <p:nvPr/>
        </p:nvSpPr>
        <p:spPr>
          <a:xfrm>
            <a:off x="167380" y="2708633"/>
            <a:ext cx="3581402" cy="367065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rgbClr val="FFFFFF"/>
                </a:solidFill>
                <a:latin typeface="+mj-lt"/>
                <a:ea typeface="+mj-ea"/>
                <a:cs typeface="+mj-cs"/>
              </a:rPr>
              <a:t>FY 23/24 Expenses for My Safe Place Grant</a:t>
            </a:r>
            <a:endParaRPr lang="en-US" sz="4000" dirty="0">
              <a:solidFill>
                <a:srgbClr val="FFFFFF"/>
              </a:solidFill>
              <a:latin typeface="+mj-lt"/>
              <a:ea typeface="+mj-ea"/>
              <a:cs typeface="+mj-cs"/>
            </a:endParaRPr>
          </a:p>
          <a:p>
            <a:pPr algn="ctr">
              <a:lnSpc>
                <a:spcPct val="90000"/>
              </a:lnSpc>
              <a:spcBef>
                <a:spcPct val="0"/>
              </a:spcBef>
              <a:spcAft>
                <a:spcPts val="600"/>
              </a:spcAft>
            </a:pPr>
            <a:endParaRPr lang="en-US" sz="3000" kern="1200" dirty="0">
              <a:solidFill>
                <a:srgbClr val="FFFFFF"/>
              </a:solidFill>
              <a:latin typeface="+mj-lt"/>
              <a:ea typeface="+mj-ea"/>
              <a:cs typeface="+mj-cs"/>
            </a:endParaRPr>
          </a:p>
          <a:p>
            <a:pPr>
              <a:lnSpc>
                <a:spcPct val="90000"/>
              </a:lnSpc>
              <a:spcBef>
                <a:spcPct val="0"/>
              </a:spcBef>
              <a:spcAft>
                <a:spcPts val="600"/>
              </a:spcAft>
            </a:pPr>
            <a:r>
              <a:rPr lang="en-US" sz="3000" kern="1200" dirty="0">
                <a:solidFill>
                  <a:srgbClr val="FFFFFF"/>
                </a:solidFill>
                <a:latin typeface="+mj-lt"/>
                <a:ea typeface="+mj-ea"/>
                <a:cs typeface="+mj-cs"/>
              </a:rPr>
              <a:t>Depts. 142</a:t>
            </a:r>
          </a:p>
        </p:txBody>
      </p:sp>
      <p:pic>
        <p:nvPicPr>
          <p:cNvPr id="6" name="Picture 5">
            <a:extLst>
              <a:ext uri="{FF2B5EF4-FFF2-40B4-BE49-F238E27FC236}">
                <a16:creationId xmlns:a16="http://schemas.microsoft.com/office/drawing/2014/main" id="{385495FB-DE92-4EDB-802A-501DA0FC02D9}"/>
              </a:ext>
            </a:extLst>
          </p:cNvPr>
          <p:cNvPicPr>
            <a:picLocks noChangeAspect="1"/>
          </p:cNvPicPr>
          <p:nvPr/>
        </p:nvPicPr>
        <p:blipFill rotWithShape="1">
          <a:blip r:embed="rId2"/>
          <a:srcRect l="13187" t="17856" r="46015" b="17856"/>
          <a:stretch/>
        </p:blipFill>
        <p:spPr>
          <a:xfrm>
            <a:off x="4601043" y="875994"/>
            <a:ext cx="7133754" cy="5382275"/>
          </a:xfrm>
          <a:prstGeom prst="rect">
            <a:avLst/>
          </a:prstGeom>
        </p:spPr>
      </p:pic>
    </p:spTree>
    <p:extLst>
      <p:ext uri="{BB962C8B-B14F-4D97-AF65-F5344CB8AC3E}">
        <p14:creationId xmlns:p14="http://schemas.microsoft.com/office/powerpoint/2010/main" val="3422484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0A16C994-6E25-6BF6-2662-CFB7C193A8E6}"/>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A881DE16-EBD8-4F5E-8787-2F13C2E66ACF}"/>
              </a:ext>
            </a:extLst>
          </p:cNvPr>
          <p:cNvSpPr txBox="1"/>
          <p:nvPr/>
        </p:nvSpPr>
        <p:spPr>
          <a:xfrm>
            <a:off x="710048" y="3013501"/>
            <a:ext cx="3474721" cy="830997"/>
          </a:xfrm>
          <a:prstGeom prst="rect">
            <a:avLst/>
          </a:prstGeom>
          <a:noFill/>
        </p:spPr>
        <p:txBody>
          <a:bodyPr wrap="square" rtlCol="0">
            <a:spAutoFit/>
          </a:bodyPr>
          <a:lstStyle/>
          <a:p>
            <a:r>
              <a:rPr lang="en-US" sz="4800" dirty="0"/>
              <a:t>QUESTIONS?</a:t>
            </a:r>
          </a:p>
        </p:txBody>
      </p:sp>
    </p:spTree>
    <p:extLst>
      <p:ext uri="{BB962C8B-B14F-4D97-AF65-F5344CB8AC3E}">
        <p14:creationId xmlns:p14="http://schemas.microsoft.com/office/powerpoint/2010/main" val="42869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281372" y="2286866"/>
            <a:ext cx="3619601" cy="154466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solidFill>
                  <a:srgbClr val="FFFFFF"/>
                </a:solidFill>
                <a:latin typeface="+mj-lt"/>
                <a:ea typeface="+mj-ea"/>
                <a:cs typeface="+mj-cs"/>
              </a:rPr>
              <a:t>DA’s Office Responsibilities</a:t>
            </a:r>
            <a:endParaRPr lang="en-US" sz="4000" kern="1200" dirty="0">
              <a:solidFill>
                <a:srgbClr val="FFFFFF"/>
              </a:solidFill>
              <a:latin typeface="+mj-lt"/>
              <a:ea typeface="+mj-ea"/>
              <a:cs typeface="+mj-cs"/>
            </a:endParaRPr>
          </a:p>
        </p:txBody>
      </p:sp>
      <p:graphicFrame>
        <p:nvGraphicFramePr>
          <p:cNvPr id="36" name="TextBox 2">
            <a:extLst>
              <a:ext uri="{FF2B5EF4-FFF2-40B4-BE49-F238E27FC236}">
                <a16:creationId xmlns:a16="http://schemas.microsoft.com/office/drawing/2014/main" id="{AC700FB9-56A8-4DF8-A704-B7288365C727}"/>
              </a:ext>
            </a:extLst>
          </p:cNvPr>
          <p:cNvGraphicFramePr/>
          <p:nvPr>
            <p:extLst>
              <p:ext uri="{D42A27DB-BD31-4B8C-83A1-F6EECF244321}">
                <p14:modId xmlns:p14="http://schemas.microsoft.com/office/powerpoint/2010/main" val="2705679963"/>
              </p:ext>
            </p:extLst>
          </p:nvPr>
        </p:nvGraphicFramePr>
        <p:xfrm>
          <a:off x="4290026" y="511388"/>
          <a:ext cx="7728283" cy="616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48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CB777-AABE-4636-82DC-C266E187CFEE}"/>
              </a:ext>
            </a:extLst>
          </p:cNvPr>
          <p:cNvSpPr txBox="1"/>
          <p:nvPr/>
        </p:nvSpPr>
        <p:spPr>
          <a:xfrm>
            <a:off x="281372" y="2286866"/>
            <a:ext cx="3619601" cy="1544661"/>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4000" dirty="0">
                <a:solidFill>
                  <a:srgbClr val="FFFFFF"/>
                </a:solidFill>
                <a:latin typeface="+mj-lt"/>
                <a:ea typeface="+mj-ea"/>
                <a:cs typeface="+mj-cs"/>
              </a:rPr>
              <a:t>DA’s Office Responsibilities, cont.</a:t>
            </a:r>
            <a:endParaRPr lang="en-US" sz="4000" kern="1200" dirty="0">
              <a:solidFill>
                <a:srgbClr val="FFFFFF"/>
              </a:solidFill>
              <a:latin typeface="+mj-lt"/>
              <a:ea typeface="+mj-ea"/>
              <a:cs typeface="+mj-cs"/>
            </a:endParaRPr>
          </a:p>
        </p:txBody>
      </p:sp>
      <p:graphicFrame>
        <p:nvGraphicFramePr>
          <p:cNvPr id="11" name="TextBox 2">
            <a:extLst>
              <a:ext uri="{FF2B5EF4-FFF2-40B4-BE49-F238E27FC236}">
                <a16:creationId xmlns:a16="http://schemas.microsoft.com/office/drawing/2014/main" id="{B65C7F4A-2BB6-4965-BF75-5E77E1B39BAD}"/>
              </a:ext>
            </a:extLst>
          </p:cNvPr>
          <p:cNvGraphicFramePr/>
          <p:nvPr>
            <p:extLst>
              <p:ext uri="{D42A27DB-BD31-4B8C-83A1-F6EECF244321}">
                <p14:modId xmlns:p14="http://schemas.microsoft.com/office/powerpoint/2010/main" val="2322104757"/>
              </p:ext>
            </p:extLst>
          </p:nvPr>
        </p:nvGraphicFramePr>
        <p:xfrm>
          <a:off x="4432410" y="957209"/>
          <a:ext cx="7591430" cy="4943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44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6A6DEC-DA66-48A2-B8D9-3A9F32300DD8}"/>
              </a:ext>
            </a:extLst>
          </p:cNvPr>
          <p:cNvSpPr txBox="1"/>
          <p:nvPr/>
        </p:nvSpPr>
        <p:spPr>
          <a:xfrm>
            <a:off x="354062" y="188779"/>
            <a:ext cx="2638425" cy="461665"/>
          </a:xfrm>
          <a:prstGeom prst="rect">
            <a:avLst/>
          </a:prstGeom>
          <a:noFill/>
        </p:spPr>
        <p:txBody>
          <a:bodyPr wrap="square" rtlCol="0">
            <a:spAutoFit/>
          </a:bodyPr>
          <a:lstStyle/>
          <a:p>
            <a:pPr algn="ctr"/>
            <a:r>
              <a:rPr lang="en-US" sz="2400" dirty="0"/>
              <a:t>A DAY IN THE LIFE</a:t>
            </a:r>
          </a:p>
        </p:txBody>
      </p:sp>
      <p:pic>
        <p:nvPicPr>
          <p:cNvPr id="6" name="Picture 5">
            <a:extLst>
              <a:ext uri="{FF2B5EF4-FFF2-40B4-BE49-F238E27FC236}">
                <a16:creationId xmlns:a16="http://schemas.microsoft.com/office/drawing/2014/main" id="{CCC58D69-0D08-4B2E-88C6-5C105E1E4F2E}"/>
              </a:ext>
            </a:extLst>
          </p:cNvPr>
          <p:cNvPicPr>
            <a:picLocks noChangeAspect="1"/>
          </p:cNvPicPr>
          <p:nvPr/>
        </p:nvPicPr>
        <p:blipFill>
          <a:blip r:embed="rId2"/>
          <a:stretch>
            <a:fillRect/>
          </a:stretch>
        </p:blipFill>
        <p:spPr>
          <a:xfrm>
            <a:off x="3535680" y="354187"/>
            <a:ext cx="8380639" cy="5861556"/>
          </a:xfrm>
          <a:prstGeom prst="rect">
            <a:avLst/>
          </a:prstGeom>
        </p:spPr>
      </p:pic>
      <p:sp>
        <p:nvSpPr>
          <p:cNvPr id="7" name="TextBox 6">
            <a:extLst>
              <a:ext uri="{FF2B5EF4-FFF2-40B4-BE49-F238E27FC236}">
                <a16:creationId xmlns:a16="http://schemas.microsoft.com/office/drawing/2014/main" id="{B8B72AF1-A536-43F1-AD3F-4EE9DB9FC245}"/>
              </a:ext>
            </a:extLst>
          </p:cNvPr>
          <p:cNvSpPr txBox="1"/>
          <p:nvPr/>
        </p:nvSpPr>
        <p:spPr>
          <a:xfrm>
            <a:off x="113211" y="868919"/>
            <a:ext cx="3309257" cy="4832092"/>
          </a:xfrm>
          <a:prstGeom prst="rect">
            <a:avLst/>
          </a:prstGeom>
          <a:noFill/>
        </p:spPr>
        <p:txBody>
          <a:bodyPr wrap="square" rtlCol="0">
            <a:spAutoFit/>
          </a:bodyPr>
          <a:lstStyle/>
          <a:p>
            <a:pPr marL="285750" indent="-285750">
              <a:buFont typeface="Arial" panose="020B0604020202020204" pitchFamily="34" charset="0"/>
              <a:buChar char="•"/>
            </a:pPr>
            <a:r>
              <a:rPr lang="en-US" sz="1600" dirty="0"/>
              <a:t>Charge cases by 10am</a:t>
            </a:r>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Charge cites </a:t>
            </a:r>
            <a:r>
              <a:rPr lang="en-US" sz="1400" dirty="0"/>
              <a:t>(20+ cases) </a:t>
            </a:r>
            <a:r>
              <a:rPr lang="en-US" sz="1600" dirty="0"/>
              <a:t>by Wed.</a:t>
            </a:r>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Charge review cases</a:t>
            </a:r>
          </a:p>
          <a:p>
            <a:pPr marL="171450" indent="-171450">
              <a:buFont typeface="Arial" panose="020B0604020202020204" pitchFamily="34" charset="0"/>
              <a:buChar char="•"/>
            </a:pPr>
            <a:endParaRPr lang="en-US" sz="1100" dirty="0"/>
          </a:p>
          <a:p>
            <a:pPr marL="285750" indent="-285750">
              <a:buFont typeface="Arial" panose="020B0604020202020204" pitchFamily="34" charset="0"/>
              <a:buChar char="•"/>
            </a:pPr>
            <a:r>
              <a:rPr lang="en-US" sz="1600" dirty="0"/>
              <a:t>Make plea offers / negotiate cases</a:t>
            </a:r>
          </a:p>
          <a:p>
            <a:pPr marL="171450" indent="-171450">
              <a:buFont typeface="Arial" panose="020B0604020202020204" pitchFamily="34" charset="0"/>
              <a:buChar char="•"/>
            </a:pPr>
            <a:endParaRPr lang="en-US" sz="1100" dirty="0"/>
          </a:p>
          <a:p>
            <a:pPr marL="285750" indent="-285750">
              <a:buFont typeface="Arial" panose="020B0604020202020204" pitchFamily="34" charset="0"/>
              <a:buChar char="•"/>
            </a:pPr>
            <a:r>
              <a:rPr lang="en-US" sz="1600" dirty="0"/>
              <a:t>Contact victims / witnesses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File motions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Trial preparation</a:t>
            </a:r>
          </a:p>
          <a:p>
            <a:endParaRPr lang="en-US" sz="1400" dirty="0"/>
          </a:p>
          <a:p>
            <a:pPr marL="285750" indent="-285750">
              <a:buFont typeface="Arial" panose="020B0604020202020204" pitchFamily="34" charset="0"/>
              <a:buChar char="•"/>
            </a:pPr>
            <a:r>
              <a:rPr lang="en-US" sz="1600" dirty="0"/>
              <a:t>Multidisciplinary Teams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600" dirty="0"/>
              <a:t>On call 24/7</a:t>
            </a:r>
          </a:p>
          <a:p>
            <a:pPr marL="742950" lvl="1" indent="-285750">
              <a:buFont typeface="Arial" panose="020B0604020202020204" pitchFamily="34" charset="0"/>
              <a:buChar char="•"/>
            </a:pPr>
            <a:r>
              <a:rPr lang="en-US" sz="1600" dirty="0"/>
              <a:t>Review search warrants</a:t>
            </a:r>
          </a:p>
          <a:p>
            <a:pPr marL="742950" lvl="1" indent="-285750">
              <a:buFont typeface="Arial" panose="020B0604020202020204" pitchFamily="34" charset="0"/>
              <a:buChar char="•"/>
            </a:pPr>
            <a:r>
              <a:rPr lang="en-US" sz="1600" dirty="0"/>
              <a:t>Advise law enforcement</a:t>
            </a:r>
          </a:p>
          <a:p>
            <a:pPr marL="742950" lvl="1" indent="-285750">
              <a:buFont typeface="Arial" panose="020B0604020202020204" pitchFamily="34" charset="0"/>
              <a:buChar char="•"/>
            </a:pPr>
            <a:r>
              <a:rPr lang="en-US" sz="1600" dirty="0"/>
              <a:t>Major crimes / crashes</a:t>
            </a:r>
          </a:p>
          <a:p>
            <a:pPr marL="742950" lvl="1" indent="-285750">
              <a:buFont typeface="Arial" panose="020B0604020202020204" pitchFamily="34" charset="0"/>
              <a:buChar char="•"/>
            </a:pPr>
            <a:r>
              <a:rPr lang="en-US" sz="1600" dirty="0"/>
              <a:t>Release every death</a:t>
            </a:r>
          </a:p>
        </p:txBody>
      </p:sp>
      <p:sp>
        <p:nvSpPr>
          <p:cNvPr id="9" name="TextBox 8">
            <a:extLst>
              <a:ext uri="{FF2B5EF4-FFF2-40B4-BE49-F238E27FC236}">
                <a16:creationId xmlns:a16="http://schemas.microsoft.com/office/drawing/2014/main" id="{A01DAC3C-5472-4CB1-B5D1-BC8D8EF2424E}"/>
              </a:ext>
            </a:extLst>
          </p:cNvPr>
          <p:cNvSpPr txBox="1"/>
          <p:nvPr/>
        </p:nvSpPr>
        <p:spPr>
          <a:xfrm>
            <a:off x="113211" y="5819804"/>
            <a:ext cx="3283131" cy="584775"/>
          </a:xfrm>
          <a:prstGeom prst="rect">
            <a:avLst/>
          </a:prstGeom>
          <a:noFill/>
        </p:spPr>
        <p:txBody>
          <a:bodyPr wrap="square" rtlCol="0">
            <a:spAutoFit/>
          </a:bodyPr>
          <a:lstStyle/>
          <a:p>
            <a:pPr algn="ctr"/>
            <a:r>
              <a:rPr lang="en-US" sz="1600" b="1" dirty="0">
                <a:solidFill>
                  <a:srgbClr val="C00000"/>
                </a:solidFill>
              </a:rPr>
              <a:t>2 DDA supervisors + 4 DDAs</a:t>
            </a:r>
          </a:p>
          <a:p>
            <a:pPr algn="ctr"/>
            <a:r>
              <a:rPr lang="en-US" sz="1600" b="1" dirty="0">
                <a:solidFill>
                  <a:srgbClr val="C00000"/>
                </a:solidFill>
              </a:rPr>
              <a:t>50% staffing</a:t>
            </a:r>
          </a:p>
        </p:txBody>
      </p:sp>
    </p:spTree>
    <p:extLst>
      <p:ext uri="{BB962C8B-B14F-4D97-AF65-F5344CB8AC3E}">
        <p14:creationId xmlns:p14="http://schemas.microsoft.com/office/powerpoint/2010/main" val="201809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9" end="1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728FB3-171A-4494-9537-EC520BB133A5}"/>
              </a:ext>
            </a:extLst>
          </p:cNvPr>
          <p:cNvSpPr txBox="1"/>
          <p:nvPr/>
        </p:nvSpPr>
        <p:spPr>
          <a:xfrm>
            <a:off x="638882" y="639193"/>
            <a:ext cx="3571810" cy="357351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kern="1200" dirty="0">
                <a:solidFill>
                  <a:schemeClr val="tx1"/>
                </a:solidFill>
                <a:latin typeface="+mj-lt"/>
                <a:ea typeface="+mj-ea"/>
                <a:cs typeface="+mj-cs"/>
              </a:rPr>
              <a:t>Filing Statistics</a:t>
            </a:r>
          </a:p>
        </p:txBody>
      </p:sp>
      <p:sp>
        <p:nvSpPr>
          <p:cNvPr id="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7EAD0FA4-A316-4CF6-9E44-47C101E3AC45}"/>
              </a:ext>
            </a:extLst>
          </p:cNvPr>
          <p:cNvGraphicFramePr/>
          <p:nvPr>
            <p:extLst>
              <p:ext uri="{D42A27DB-BD31-4B8C-83A1-F6EECF244321}">
                <p14:modId xmlns:p14="http://schemas.microsoft.com/office/powerpoint/2010/main" val="3675310196"/>
              </p:ext>
            </p:extLst>
          </p:nvPr>
        </p:nvGraphicFramePr>
        <p:xfrm>
          <a:off x="4040777" y="374469"/>
          <a:ext cx="7611717" cy="582973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F4D5D44-2568-4847-9BFD-999166B888A7}"/>
              </a:ext>
            </a:extLst>
          </p:cNvPr>
          <p:cNvSpPr txBox="1"/>
          <p:nvPr/>
        </p:nvSpPr>
        <p:spPr>
          <a:xfrm>
            <a:off x="4995019" y="6341602"/>
            <a:ext cx="6205087"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*Statistics are approximate based on case management system*</a:t>
            </a:r>
          </a:p>
        </p:txBody>
      </p:sp>
    </p:spTree>
    <p:extLst>
      <p:ext uri="{BB962C8B-B14F-4D97-AF65-F5344CB8AC3E}">
        <p14:creationId xmlns:p14="http://schemas.microsoft.com/office/powerpoint/2010/main" val="246592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57684C-9C73-4171-BA65-B883A534DC6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Types of Cases</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extBox 2">
            <a:extLst>
              <a:ext uri="{FF2B5EF4-FFF2-40B4-BE49-F238E27FC236}">
                <a16:creationId xmlns:a16="http://schemas.microsoft.com/office/drawing/2014/main" id="{6A490C4F-C2D7-A7EB-52D5-4F4321A8C007}"/>
              </a:ext>
            </a:extLst>
          </p:cNvPr>
          <p:cNvGraphicFramePr/>
          <p:nvPr>
            <p:extLst>
              <p:ext uri="{D42A27DB-BD31-4B8C-83A1-F6EECF244321}">
                <p14:modId xmlns:p14="http://schemas.microsoft.com/office/powerpoint/2010/main" val="760453509"/>
              </p:ext>
            </p:extLst>
          </p:nvPr>
        </p:nvGraphicFramePr>
        <p:xfrm>
          <a:off x="296091" y="2228087"/>
          <a:ext cx="11652069"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700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657684C-9C73-4171-BA65-B883A534DC6E}"/>
              </a:ext>
            </a:extLst>
          </p:cNvPr>
          <p:cNvSpPr txBox="1"/>
          <p:nvPr/>
        </p:nvSpPr>
        <p:spPr>
          <a:xfrm>
            <a:off x="567281" y="478898"/>
            <a:ext cx="3418659" cy="558314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Greatest Challenges</a:t>
            </a:r>
          </a:p>
        </p:txBody>
      </p:sp>
      <p:sp>
        <p:nvSpPr>
          <p:cNvPr id="3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extBox 4">
            <a:extLst>
              <a:ext uri="{FF2B5EF4-FFF2-40B4-BE49-F238E27FC236}">
                <a16:creationId xmlns:a16="http://schemas.microsoft.com/office/drawing/2014/main" id="{7067EA55-7886-9341-EC60-EBD358142177}"/>
              </a:ext>
            </a:extLst>
          </p:cNvPr>
          <p:cNvGraphicFramePr/>
          <p:nvPr>
            <p:extLst>
              <p:ext uri="{D42A27DB-BD31-4B8C-83A1-F6EECF244321}">
                <p14:modId xmlns:p14="http://schemas.microsoft.com/office/powerpoint/2010/main" val="1152068917"/>
              </p:ext>
            </p:extLst>
          </p:nvPr>
        </p:nvGraphicFramePr>
        <p:xfrm>
          <a:off x="4714873" y="1924966"/>
          <a:ext cx="3065165" cy="3008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6" name="TextBox 4">
            <a:extLst>
              <a:ext uri="{FF2B5EF4-FFF2-40B4-BE49-F238E27FC236}">
                <a16:creationId xmlns:a16="http://schemas.microsoft.com/office/drawing/2014/main" id="{AD5C04C9-62A4-4A3F-AE53-FEBA7FBE2D1F}"/>
              </a:ext>
            </a:extLst>
          </p:cNvPr>
          <p:cNvGraphicFramePr/>
          <p:nvPr>
            <p:extLst>
              <p:ext uri="{D42A27DB-BD31-4B8C-83A1-F6EECF244321}">
                <p14:modId xmlns:p14="http://schemas.microsoft.com/office/powerpoint/2010/main" val="2036339258"/>
              </p:ext>
            </p:extLst>
          </p:nvPr>
        </p:nvGraphicFramePr>
        <p:xfrm>
          <a:off x="8117504" y="1927614"/>
          <a:ext cx="3733982" cy="30080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7996623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DCD8DC"/>
      </a:lt2>
      <a:accent1>
        <a:srgbClr val="497388"/>
      </a:accent1>
      <a:accent2>
        <a:srgbClr val="578793"/>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1317</Words>
  <Application>Microsoft Office PowerPoint</Application>
  <PresentationFormat>Widescreen</PresentationFormat>
  <Paragraphs>274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DISTRICT ATTORNEY’S OFFICE BUDGET PRESENTATION FY 23/24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Lanee Danforth</dc:creator>
  <cp:lastModifiedBy>Lanee Danforth</cp:lastModifiedBy>
  <cp:revision>7</cp:revision>
  <cp:lastPrinted>2023-05-26T00:17:53Z</cp:lastPrinted>
  <dcterms:created xsi:type="dcterms:W3CDTF">2023-05-22T19:22:14Z</dcterms:created>
  <dcterms:modified xsi:type="dcterms:W3CDTF">2023-05-26T00:52:05Z</dcterms:modified>
</cp:coreProperties>
</file>