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6" r:id="rId3"/>
    <p:sldId id="267" r:id="rId4"/>
    <p:sldId id="256" r:id="rId5"/>
    <p:sldId id="265" r:id="rId6"/>
    <p:sldId id="269" r:id="rId7"/>
    <p:sldId id="258" r:id="rId8"/>
    <p:sldId id="259" r:id="rId9"/>
    <p:sldId id="262" r:id="rId10"/>
    <p:sldId id="263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6" autoAdjust="0"/>
    <p:restoredTop sz="94660"/>
  </p:normalViewPr>
  <p:slideViewPr>
    <p:cSldViewPr snapToGrid="0">
      <p:cViewPr varScale="1">
        <p:scale>
          <a:sx n="73" d="100"/>
          <a:sy n="73" d="100"/>
        </p:scale>
        <p:origin x="3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4405-4734-49BA-9F66-4804500C2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217F9A-E364-45E5-9A38-0F4778BC13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03419C-CEF4-48E2-AA91-2952727D9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A711-84B5-4BD1-B218-0BFF0C4B8A0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5E087C-AB20-4CAC-8285-B040AFDD9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31176C-57E9-4C93-B41D-C12C2ACD9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EE23D-7E2F-47A4-A4AB-ADBD0E9DD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059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30E774-C663-4F3E-8C68-47407A0BF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7E62EA-94F6-4258-B958-EF68315A22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126A6-28C0-4DCE-92A3-0BB6DE205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A711-84B5-4BD1-B218-0BFF0C4B8A0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95A86-F3DF-4F41-8BF5-E754C2F5E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1C13F-0CA1-4898-B9A4-937C9D6419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EE23D-7E2F-47A4-A4AB-ADBD0E9DD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397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787563-0590-423A-9C6F-4A8050AA5E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049CA3-FCEB-42E8-8EA4-1A6833E191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24F68-4AB1-4C4A-9F2E-6EECC29C1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A711-84B5-4BD1-B218-0BFF0C4B8A0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852065-D807-4278-BBF8-DCD4AE0D2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581FDE-7D8C-4944-94F4-B74E90A4C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EE23D-7E2F-47A4-A4AB-ADBD0E9DD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09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CB73AE-B165-4436-BA30-A00704395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4B378-6E68-4FB8-96E9-14F897A32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B72DE1-DAF6-4C57-9850-C5F280D1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A711-84B5-4BD1-B218-0BFF0C4B8A0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A63E7-498C-4DBE-B16B-689214CAE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53CE6-2312-4B4F-879B-4701D09CE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EE23D-7E2F-47A4-A4AB-ADBD0E9DD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625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5B1A5-DE1A-4A28-8D40-2363B279C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12E76C-38B2-44D5-BEE5-229D1812F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15DB45-85F7-4EA5-B750-33663BDB4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A711-84B5-4BD1-B218-0BFF0C4B8A0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EE693F-0164-4CE4-8D7E-AE8418AC4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E0812-ABB9-4717-A47D-97B3DB6A3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EE23D-7E2F-47A4-A4AB-ADBD0E9DD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90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AE932-3CE5-47E1-8027-A0B59506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678DB-5709-4810-8772-12FAB9D234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08FEE4-37E6-480E-9E42-FB71FCB92F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E5BED9-6C3A-45AC-9A82-467C37399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A711-84B5-4BD1-B218-0BFF0C4B8A0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093A7-D62E-4E65-9618-A9D5D5FA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37A598-1E5A-4490-95D4-F3AE49A7D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EE23D-7E2F-47A4-A4AB-ADBD0E9DD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4335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1E6711-5F54-41E2-8EE4-16EC6180F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E20AD7-A0AE-4F6E-88B2-F6E21AFBC0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3EF7F9-11B8-4375-B5B4-0A2D0D43C9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7251F2-16EE-47B8-A358-F283A5C2D7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2CCD00-6F2F-4D2D-B564-44C60064E6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92C298-5D40-4D94-9531-A67A61C69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A711-84B5-4BD1-B218-0BFF0C4B8A0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7E4C35-5A07-4D25-B5B8-7681722340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A30EDC-8254-4C2E-BADD-820C988E0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EE23D-7E2F-47A4-A4AB-ADBD0E9DD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49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F8E65-DFD0-44B5-9312-85915C19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675434-58E2-46CD-8C46-3341CA7355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A711-84B5-4BD1-B218-0BFF0C4B8A0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9E6608-9995-4EA9-BBA3-BBC59D3ED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D158A0D-5B2D-41D5-A89D-97F72DBC0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EE23D-7E2F-47A4-A4AB-ADBD0E9DD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794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360037-6268-4CC5-8FA8-0D543AB0B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A711-84B5-4BD1-B218-0BFF0C4B8A0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C0D16C-EC5E-414E-B04C-008800275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BAFE5-F110-4FB0-A1C3-CA7FA9885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EE23D-7E2F-47A4-A4AB-ADBD0E9DD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981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1C4D7-CA0B-4484-AEA1-ED763D2B3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B1D505-F932-45A3-9A10-4084F0C09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0F0FAC-5E87-45D0-8163-8E3710EA5E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126AB5-4F78-42A5-873C-4F016F515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A711-84B5-4BD1-B218-0BFF0C4B8A0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B62235-CF3B-4B63-8F57-A9A690F29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B750B-EBAE-48D1-8CE8-14712932E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EE23D-7E2F-47A4-A4AB-ADBD0E9DD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6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E35B3-34E2-4D83-8739-D497A44F6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95687B-6296-4A65-A022-29748C0F94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E38888-4C53-41DF-9DE2-9CAFDA8C11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06C3D6-28D9-4FDB-8BF0-AC2C0ECDF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2A711-84B5-4BD1-B218-0BFF0C4B8A0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DF429C-60A0-449E-B728-BC664A878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FF3F7-4AAC-4E07-A61A-ECAF040C1F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DEE23D-7E2F-47A4-A4AB-ADBD0E9DD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749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F1C2790-65A5-4631-8B48-5924BDA18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A197E-3260-4631-BE40-0BD7EC8CA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30E556-A728-4CD4-859E-3087026832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82A711-84B5-4BD1-B218-0BFF0C4B8A0D}" type="datetimeFigureOut">
              <a:rPr lang="en-US" smtClean="0"/>
              <a:t>5/25/2023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C14E49-3855-4429-BCF4-46053D539F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2A115-9DC2-4369-8990-193078727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DEE23D-7E2F-47A4-A4AB-ADBD0E9DDB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69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0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0427FD-B38D-4997-A56D-3F7D158E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6501" y="489508"/>
            <a:ext cx="5754896" cy="1667569"/>
          </a:xfrm>
        </p:spPr>
        <p:txBody>
          <a:bodyPr anchor="b">
            <a:normAutofit/>
          </a:bodyPr>
          <a:lstStyle/>
          <a:p>
            <a:r>
              <a:rPr lang="en-US" sz="37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CAPITAL IMPROVEMENTS</a:t>
            </a:r>
            <a:br>
              <a:rPr lang="en-US" sz="3700" b="1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37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C30DA1-7035-42F6-9F75-4C8EFC26A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130" y="1948535"/>
            <a:ext cx="3876165" cy="2529234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C1659F-A922-411A-897B-AB8EDD1D8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96502" y="2405894"/>
            <a:ext cx="5754896" cy="3197464"/>
          </a:xfrm>
        </p:spPr>
        <p:txBody>
          <a:bodyPr anchor="t">
            <a:normAutofit/>
          </a:bodyPr>
          <a:lstStyle/>
          <a:p>
            <a:r>
              <a:rPr lang="en-US" dirty="0"/>
              <a:t>Commons</a:t>
            </a:r>
          </a:p>
          <a:p>
            <a:r>
              <a:rPr lang="en-US" dirty="0"/>
              <a:t>Animal Shelter </a:t>
            </a:r>
          </a:p>
          <a:p>
            <a:r>
              <a:rPr lang="en-US" dirty="0"/>
              <a:t>HHS</a:t>
            </a:r>
          </a:p>
          <a:p>
            <a:r>
              <a:rPr lang="en-US" dirty="0"/>
              <a:t>Transit Center</a:t>
            </a:r>
          </a:p>
          <a:p>
            <a:r>
              <a:rPr lang="en-US" dirty="0"/>
              <a:t>Echo Mountain Fire Restoration</a:t>
            </a:r>
          </a:p>
          <a:p>
            <a:r>
              <a:rPr lang="en-US" dirty="0"/>
              <a:t>Public Works - Roads</a:t>
            </a: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4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5297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0427FD-B38D-4997-A56D-3F7D158E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CAPITAL IMPROVEMENTS</a:t>
            </a:r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C1659F-A922-411A-897B-AB8EDD1D8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	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738664-FD0E-4A75-A209-22AFABE33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74799" y="5146650"/>
            <a:ext cx="1579001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24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24137-AD83-466B-95CF-A938EA98E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CAPITAL IMPROVEMENTS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Commons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2B83F-34B1-4DE0-B669-B56838BBB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Master Plan</a:t>
            </a:r>
          </a:p>
          <a:p>
            <a:pPr lvl="1"/>
            <a:r>
              <a:rPr lang="en-US" dirty="0"/>
              <a:t>4-H Barn</a:t>
            </a:r>
          </a:p>
          <a:p>
            <a:pPr lvl="1"/>
            <a:r>
              <a:rPr lang="en-US" dirty="0"/>
              <a:t>Rodeo and Equestrian Pavilion</a:t>
            </a:r>
          </a:p>
          <a:p>
            <a:pPr lvl="1"/>
            <a:r>
              <a:rPr lang="en-US" dirty="0"/>
              <a:t>Exhibit and Conference Center</a:t>
            </a:r>
          </a:p>
          <a:p>
            <a:pPr lvl="1"/>
            <a:r>
              <a:rPr lang="en-US" dirty="0"/>
              <a:t>Floral Building</a:t>
            </a:r>
          </a:p>
          <a:p>
            <a:pPr lvl="1"/>
            <a:r>
              <a:rPr lang="en-US" dirty="0"/>
              <a:t>Storage</a:t>
            </a:r>
          </a:p>
          <a:p>
            <a:pPr lvl="1"/>
            <a:r>
              <a:rPr lang="en-US" dirty="0"/>
              <a:t>Parking</a:t>
            </a:r>
          </a:p>
          <a:p>
            <a:pPr lvl="1"/>
            <a:r>
              <a:rPr lang="en-US" dirty="0"/>
              <a:t>Ticket &amp; Admission</a:t>
            </a:r>
          </a:p>
          <a:p>
            <a:pPr lvl="1"/>
            <a:r>
              <a:rPr lang="en-US" dirty="0"/>
              <a:t>Formal Entrance</a:t>
            </a:r>
          </a:p>
          <a:p>
            <a:pPr lvl="1"/>
            <a:r>
              <a:rPr lang="en-US" dirty="0"/>
              <a:t>Expo Barn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2882FA-F058-47F4-B74B-1E3C5E524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8703" y="5146650"/>
            <a:ext cx="1585097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7766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455BB-4D4A-449C-B364-B0CCDF362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CAPITAL IMPROVEMENTS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Commons - 4-H Barn</a:t>
            </a:r>
            <a:endParaRPr lang="en-US" dirty="0"/>
          </a:p>
        </p:txBody>
      </p:sp>
      <p:pic>
        <p:nvPicPr>
          <p:cNvPr id="5" name="Content Placeholder 4" descr="A white fence in front of a building&#10;&#10;">
            <a:extLst>
              <a:ext uri="{FF2B5EF4-FFF2-40B4-BE49-F238E27FC236}">
                <a16:creationId xmlns:a16="http://schemas.microsoft.com/office/drawing/2014/main" id="{5E40EC8A-B812-4A69-8FE3-1C07B4DE96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966" y="2180158"/>
            <a:ext cx="4948474" cy="37113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Plants on tables in a barn">
            <a:extLst>
              <a:ext uri="{FF2B5EF4-FFF2-40B4-BE49-F238E27FC236}">
                <a16:creationId xmlns:a16="http://schemas.microsoft.com/office/drawing/2014/main" id="{B73D8CC3-123A-4FAD-B7A5-C1340ADB48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921" y="2210429"/>
            <a:ext cx="4908113" cy="36810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72627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F53A7C87-570A-4125-AB74-F6F20626D68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23" r="1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0427FD-B38D-4997-A56D-3F7D158E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3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CAPITAL IMPROVEMENTS</a:t>
            </a:r>
            <a:br>
              <a:rPr lang="en-US" sz="3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Animal Shelter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C1659F-A922-411A-897B-AB8EDD1D85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4821621" cy="3742762"/>
          </a:xfrm>
        </p:spPr>
        <p:txBody>
          <a:bodyPr>
            <a:normAutofit/>
          </a:bodyPr>
          <a:lstStyle/>
          <a:p>
            <a:r>
              <a:rPr lang="en-US" b="1" dirty="0"/>
              <a:t>$5 to $6 million</a:t>
            </a:r>
          </a:p>
          <a:p>
            <a:r>
              <a:rPr lang="en-US" b="1" dirty="0"/>
              <a:t>Financed with  low interest loan and ARPA </a:t>
            </a:r>
          </a:p>
          <a:p>
            <a:r>
              <a:rPr lang="en-US" b="1" dirty="0"/>
              <a:t>Property Acquired</a:t>
            </a:r>
          </a:p>
          <a:p>
            <a:r>
              <a:rPr lang="en-US" b="1" dirty="0"/>
              <a:t>In Development Stage, (Planning)</a:t>
            </a:r>
          </a:p>
          <a:p>
            <a:r>
              <a:rPr lang="en-US" b="1" dirty="0"/>
              <a:t>Completion 3</a:t>
            </a:r>
            <a:r>
              <a:rPr lang="en-US" b="1" baseline="30000" dirty="0"/>
              <a:t>rd</a:t>
            </a:r>
            <a:r>
              <a:rPr lang="en-US" b="1" dirty="0"/>
              <a:t> </a:t>
            </a:r>
            <a:r>
              <a:rPr lang="en-US" b="1" dirty="0" err="1"/>
              <a:t>Qtr</a:t>
            </a:r>
            <a:r>
              <a:rPr lang="en-US" b="1" dirty="0"/>
              <a:t> 2024</a:t>
            </a:r>
          </a:p>
        </p:txBody>
      </p:sp>
    </p:spTree>
    <p:extLst>
      <p:ext uri="{BB962C8B-B14F-4D97-AF65-F5344CB8AC3E}">
        <p14:creationId xmlns:p14="http://schemas.microsoft.com/office/powerpoint/2010/main" val="2176346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0427FD-B38D-4997-A56D-3F7D158E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CAPITAL IMPROVEMENTS</a:t>
            </a:r>
            <a:b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HHS</a:t>
            </a:r>
            <a:br>
              <a:rPr lang="en-US" sz="49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CC1659F-A922-411A-897B-AB8EDD1D85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Lincoln Community Health Center </a:t>
            </a:r>
          </a:p>
          <a:p>
            <a:pPr marL="0" indent="0">
              <a:buNone/>
            </a:pPr>
            <a:r>
              <a:rPr lang="en-US" sz="2400" dirty="0"/>
              <a:t>   Nye Street Renovation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 descr="A couple of women cutting a ribbon&#10;">
            <a:extLst>
              <a:ext uri="{FF2B5EF4-FFF2-40B4-BE49-F238E27FC236}">
                <a16:creationId xmlns:a16="http://schemas.microsoft.com/office/drawing/2014/main" id="{4C1B66CB-1AE3-4D71-BF22-3CBB923AC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336" y="2148544"/>
            <a:ext cx="4676038" cy="4344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Picture 2" descr="A car parked outside a building&#10;&#10;">
            <a:extLst>
              <a:ext uri="{FF2B5EF4-FFF2-40B4-BE49-F238E27FC236}">
                <a16:creationId xmlns:a16="http://schemas.microsoft.com/office/drawing/2014/main" id="{A697BE24-0D51-4EDF-8ABA-07BD420A6D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04" y="3082695"/>
            <a:ext cx="5115270" cy="3410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88190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CEF6118E-44FB-4509-B4D9-129052E4C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5B8B5F-8D44-4FFE-8B34-77DDD7F43A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155" y="-174054"/>
            <a:ext cx="3986155" cy="2806506"/>
          </a:xfrm>
        </p:spPr>
        <p:txBody>
          <a:bodyPr anchor="b">
            <a:normAutofit/>
          </a:bodyPr>
          <a:lstStyle/>
          <a:p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CAPITAL IMPROVEMENTS</a:t>
            </a:r>
            <a:b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HHS</a:t>
            </a:r>
            <a:endParaRPr lang="en-US" sz="3400" dirty="0"/>
          </a:p>
        </p:txBody>
      </p:sp>
      <p:pic>
        <p:nvPicPr>
          <p:cNvPr id="4" name="Picture 3" descr="A house with a car parked in front of it&#10;&#10;Description automatically generated with low confidence">
            <a:extLst>
              <a:ext uri="{FF2B5EF4-FFF2-40B4-BE49-F238E27FC236}">
                <a16:creationId xmlns:a16="http://schemas.microsoft.com/office/drawing/2014/main" id="{8D381CC5-6947-41E3-A0D4-EAEB364C3A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1" r="1" b="19506"/>
          <a:stretch/>
        </p:blipFill>
        <p:spPr>
          <a:xfrm>
            <a:off x="5101779" y="388816"/>
            <a:ext cx="6806703" cy="2623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857EA-5881-4D77-A6EC-984EAAA20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5155" y="3192803"/>
            <a:ext cx="3986155" cy="2588458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Lincoln Community Health Center Waldport Clinic</a:t>
            </a:r>
          </a:p>
          <a:p>
            <a:r>
              <a:rPr lang="en-US" sz="2400" dirty="0"/>
              <a:t>HHS’s 225 Building</a:t>
            </a:r>
          </a:p>
          <a:p>
            <a:r>
              <a:rPr lang="en-US" sz="2400" dirty="0"/>
              <a:t>Newport Crisis Stabilization Center</a:t>
            </a:r>
          </a:p>
          <a:p>
            <a:r>
              <a:rPr lang="en-US" sz="2400" dirty="0"/>
              <a:t>Mental Health Residential Units</a:t>
            </a:r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5" name="Picture 4" descr="A row of cars parked in front of a large brick building&#10;&#10;Description automatically generated with low confidence">
            <a:extLst>
              <a:ext uri="{FF2B5EF4-FFF2-40B4-BE49-F238E27FC236}">
                <a16:creationId xmlns:a16="http://schemas.microsoft.com/office/drawing/2014/main" id="{DA7E3B9C-BAC0-4623-A752-DE8973524D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71" b="1"/>
          <a:stretch/>
        </p:blipFill>
        <p:spPr>
          <a:xfrm>
            <a:off x="5101779" y="3182045"/>
            <a:ext cx="6806703" cy="33526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87013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B962CF-61A3-4EF9-94F6-7C59B0329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0427FD-B38D-4997-A56D-3F7D158EED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337"/>
            <a:ext cx="6797405" cy="1651404"/>
          </a:xfrm>
        </p:spPr>
        <p:txBody>
          <a:bodyPr>
            <a:normAutofit/>
          </a:bodyPr>
          <a:lstStyle/>
          <a:p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CAPITAL IMPROVEMENTS</a:t>
            </a:r>
            <a:b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Transit Center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46E532A-15DF-4035-8F56-CC89FD839B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1330"/>
            <a:ext cx="3838303" cy="3719384"/>
          </a:xfrm>
        </p:spPr>
        <p:txBody>
          <a:bodyPr>
            <a:normAutofit/>
          </a:bodyPr>
          <a:lstStyle/>
          <a:p>
            <a:r>
              <a:rPr lang="en-US" sz="2400" b="1" dirty="0"/>
              <a:t>Location east from the Commons</a:t>
            </a:r>
          </a:p>
          <a:p>
            <a:r>
              <a:rPr lang="en-US" sz="2400" b="1" dirty="0"/>
              <a:t>Offices and Transit Yard </a:t>
            </a:r>
          </a:p>
          <a:p>
            <a:r>
              <a:rPr lang="en-US" sz="2400" b="1" dirty="0"/>
              <a:t>Estimated costs $3-$5 million</a:t>
            </a:r>
          </a:p>
          <a:p>
            <a:r>
              <a:rPr lang="en-US" sz="2400" b="1" dirty="0"/>
              <a:t>Construction begins after movement of Animal Shelter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51982504-7847-4604-A3CC-177FB17E4C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4704" y="2009131"/>
            <a:ext cx="5518904" cy="4111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01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0427FD-B38D-4997-A56D-3F7D158E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CAPITAL IMPROVEMENTS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Echo Mountain Fire Restoration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E4F9B8-BEAE-48EA-9E42-FD361EBA6301}"/>
              </a:ext>
            </a:extLst>
          </p:cNvPr>
          <p:cNvSpPr txBox="1"/>
          <p:nvPr/>
        </p:nvSpPr>
        <p:spPr>
          <a:xfrm>
            <a:off x="838200" y="2013943"/>
            <a:ext cx="663477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Wildfire Survivor Homeownership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Septic, Well, and Water System</a:t>
            </a:r>
          </a:p>
          <a:p>
            <a:r>
              <a:rPr lang="en-US" sz="2800" dirty="0"/>
              <a:t>    Repair and Replacement</a:t>
            </a:r>
          </a:p>
        </p:txBody>
      </p:sp>
      <p:pic>
        <p:nvPicPr>
          <p:cNvPr id="6" name="Picture 5" descr="A picture containing sky, grass, outdoor, house">
            <a:extLst>
              <a:ext uri="{FF2B5EF4-FFF2-40B4-BE49-F238E27FC236}">
                <a16:creationId xmlns:a16="http://schemas.microsoft.com/office/drawing/2014/main" id="{1F6E24E0-1846-4681-BD66-1820438734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372" y="2141264"/>
            <a:ext cx="5226537" cy="37885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578911-8CC7-4E57-A823-58F71C88E65B}"/>
              </a:ext>
            </a:extLst>
          </p:cNvPr>
          <p:cNvSpPr txBox="1"/>
          <p:nvPr/>
        </p:nvSpPr>
        <p:spPr>
          <a:xfrm>
            <a:off x="6641372" y="6057133"/>
            <a:ext cx="5338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County-owned home on North Yodel Lane in Otis</a:t>
            </a:r>
          </a:p>
        </p:txBody>
      </p:sp>
    </p:spTree>
    <p:extLst>
      <p:ext uri="{BB962C8B-B14F-4D97-AF65-F5344CB8AC3E}">
        <p14:creationId xmlns:p14="http://schemas.microsoft.com/office/powerpoint/2010/main" val="3283362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10427FD-B38D-4997-A56D-3F7D158EE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CAPITAL IMPROVEMENTS</a:t>
            </a:r>
            <a:b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Public Works - Roads</a:t>
            </a:r>
          </a:p>
        </p:txBody>
      </p:sp>
      <p:pic>
        <p:nvPicPr>
          <p:cNvPr id="5" name="Picture 4" descr="An excavator loads a dump truck on a bridge">
            <a:extLst>
              <a:ext uri="{FF2B5EF4-FFF2-40B4-BE49-F238E27FC236}">
                <a16:creationId xmlns:a16="http://schemas.microsoft.com/office/drawing/2014/main" id="{2B9214AA-5DC5-4918-9B35-26F22C536B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59"/>
          <a:stretch/>
        </p:blipFill>
        <p:spPr>
          <a:xfrm>
            <a:off x="838200" y="1811466"/>
            <a:ext cx="5629092" cy="3839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892F1E-2AB6-48F0-8DE4-482B3ED97C0D}"/>
              </a:ext>
            </a:extLst>
          </p:cNvPr>
          <p:cNvSpPr txBox="1"/>
          <p:nvPr/>
        </p:nvSpPr>
        <p:spPr>
          <a:xfrm>
            <a:off x="1319340" y="5884575"/>
            <a:ext cx="44139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A Roads crew works to repair damage from a landslide at Fall Creek</a:t>
            </a:r>
          </a:p>
        </p:txBody>
      </p:sp>
      <p:pic>
        <p:nvPicPr>
          <p:cNvPr id="9" name="Content Placeholder 8" descr="A picture containing outdoor, tree, truck, road&#10;&#10;Description automatically generated">
            <a:extLst>
              <a:ext uri="{FF2B5EF4-FFF2-40B4-BE49-F238E27FC236}">
                <a16:creationId xmlns:a16="http://schemas.microsoft.com/office/drawing/2014/main" id="{80685A95-98C6-4F71-8A53-D941F9432C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320" y="1811466"/>
            <a:ext cx="2879513" cy="3839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8197B27-9243-46CA-A23B-2070C66C6FC0}"/>
              </a:ext>
            </a:extLst>
          </p:cNvPr>
          <p:cNvSpPr txBox="1"/>
          <p:nvPr/>
        </p:nvSpPr>
        <p:spPr>
          <a:xfrm>
            <a:off x="7399203" y="5908100"/>
            <a:ext cx="44139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Paving</a:t>
            </a:r>
          </a:p>
        </p:txBody>
      </p:sp>
    </p:spTree>
    <p:extLst>
      <p:ext uri="{BB962C8B-B14F-4D97-AF65-F5344CB8AC3E}">
        <p14:creationId xmlns:p14="http://schemas.microsoft.com/office/powerpoint/2010/main" val="39096829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202</Words>
  <Application>Microsoft Office PowerPoint</Application>
  <PresentationFormat>Widescreen</PresentationFormat>
  <Paragraphs>50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CAPITAL IMPROVEMENTS </vt:lpstr>
      <vt:lpstr>CAPITAL IMPROVEMENTS Commons</vt:lpstr>
      <vt:lpstr>CAPITAL IMPROVEMENTS Commons - 4-H Barn</vt:lpstr>
      <vt:lpstr>CAPITAL IMPROVEMENTS Animal Shelter</vt:lpstr>
      <vt:lpstr> CAPITAL IMPROVEMENTS HHS </vt:lpstr>
      <vt:lpstr>CAPITAL IMPROVEMENTS HHS</vt:lpstr>
      <vt:lpstr>CAPITAL IMPROVEMENTS Transit Center</vt:lpstr>
      <vt:lpstr>CAPITAL IMPROVEMENTS Echo Mountain Fire Restoration</vt:lpstr>
      <vt:lpstr>CAPITAL IMPROVEMENTS Public Works - Roads</vt:lpstr>
      <vt:lpstr>CAPITAL IMPROVEMENTS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CAPITAL IMPROVEMENTS</dc:title>
  <dc:creator>Timothy Johnson</dc:creator>
  <cp:lastModifiedBy>Timothy Johnson</cp:lastModifiedBy>
  <cp:revision>10</cp:revision>
  <dcterms:created xsi:type="dcterms:W3CDTF">2023-05-23T00:33:09Z</dcterms:created>
  <dcterms:modified xsi:type="dcterms:W3CDTF">2023-05-25T23:57:55Z</dcterms:modified>
</cp:coreProperties>
</file>