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9" r:id="rId5"/>
    <p:sldId id="267" r:id="rId6"/>
    <p:sldId id="262" r:id="rId7"/>
    <p:sldId id="263" r:id="rId8"/>
    <p:sldId id="264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8DE2-6A74-46AE-AE18-A1C735A4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D6106-4440-4FD0-B177-76F7B3868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1B04A-88FE-4708-AAFC-0F088F3E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98770-F3BB-4B98-964F-1FB68459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02D97-88BA-4C61-AA97-284559DB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56B-EC77-4E57-AC29-02718FF5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E0C06-F76E-4A36-A0CA-1AE15A63C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D4BD1-9ABA-45AA-B1CA-34BF6916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B69DE-1D09-4D76-9ECA-C25CB03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CE67-65B8-4172-A22F-49304EFA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84170-3596-47F2-84EF-7CA52643F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DC652-2F49-46E1-99FB-560BFD229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4B28C-6626-44F5-8B03-C4907BC4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679DE-725B-4567-8BB2-7C0AC8F4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B3084-314D-4D3F-AFFE-9AE4C61D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8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D8D5-577B-4FEB-9B37-E951A263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7B5E5-0D46-4CCF-BC33-95687ED74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9C36D-2504-4EBB-AD72-124C7066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50C36-ACA0-4CF5-AC0A-0B0FC9AF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A5C16-FA28-4BF7-92E5-7DEC08E1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CF68-1683-446A-97AD-FB1ADC04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B2BB8-718E-4F8B-8210-AF0EE079B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865FA-9A25-441F-864E-3BCF742D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7E1C1-8F9D-4AEF-9F3A-54A2BFB5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8FF43-85AD-476F-85C0-0CAE7E62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0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010A-4256-41DD-A980-294A5FF1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E537-FAF9-493C-AEF9-A1991180E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D30DC-60A5-4E8E-A9E3-82582759F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29ACD-6915-46BD-8DD2-FF5CF65B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3E81E-508F-4885-BA96-C4633E80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40930-403A-4E0F-895D-100BAA3E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7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BEB3-9173-4933-AF2B-3E893C70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D7E0D-CF6D-4863-BC6F-84694C360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CFD9B-D03F-4697-BF1D-7DC9BDDC6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7878B-B3E1-4027-B186-EF2146A58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2804D-C56F-4251-BC87-ABB0A1267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E707C-9525-4E97-B07B-B99A670A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4B520-E5C6-4A19-B7D3-B52F1FFE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13C0F-9EEB-41F5-A1A4-5E7E21B6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9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6614-09F9-442C-BE70-01C62B1B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C890B-E386-4F78-9459-93DDF0EB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182B8-A280-44CD-BA97-B71DF11A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2D4AC-094E-487D-B629-944BEF01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CE596-2CC1-42B5-AA6C-05D6E01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CE6D7-1514-4F60-BA42-7A20CC7D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D6974-ACA2-4368-A64D-A42E78B0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F031-E2D2-4F8D-AFFA-CAFC1CD9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D0562-231E-406B-BC82-0F23C9D1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7C3F2-CEDC-4765-A278-A8C05201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EB125-1E4C-4307-8560-12C896E2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D56EA-1515-46AA-A0AF-F63BA0CB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698E3-2A77-44F7-9B63-C2B34CC5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1384-EEFD-4A1F-BA4B-19A966F9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14784-F2E7-45AC-89D5-C129C1F84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0AB9E-14CD-4934-85C2-D84CAE445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60F6E-6B3F-45E7-8151-4F38AF45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2D385-2443-4C98-91AE-62B8366B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70A30-59E3-4EAD-9761-7C5341D6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85955-B634-4447-9BFF-2C3F0CB1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65FE7-D54D-4268-A928-7443145DA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98501-0C4C-47F6-8CF7-53EEFA3D7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21FD-B311-4B7B-9BC0-38FEEAB22E5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6F9C0-7BDD-4523-84DA-26D5DC198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9F9EB-451F-4346-9829-0BBB0C10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A0ED-17DE-4306-8F3E-8BD1C9B1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2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C7C4-8167-4972-9F9F-E65AF4F6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OF COMMISSIONERS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587F-C4E6-41E5-B847-B51337EE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Commission is comprised of three elected officials that legislate and administer county government with the limits of its authority granted in the charter and by state and federal laws.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 Full Time Elected Positions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 of  General Government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General Fund  Supported</a:t>
            </a:r>
          </a:p>
        </p:txBody>
      </p:sp>
      <p:pic>
        <p:nvPicPr>
          <p:cNvPr id="1026" name="Picture 2" descr="Home Page | Lincoln County Property Records">
            <a:extLst>
              <a:ext uri="{FF2B5EF4-FFF2-40B4-BE49-F238E27FC236}">
                <a16:creationId xmlns:a16="http://schemas.microsoft.com/office/drawing/2014/main" id="{ED062217-7D1F-4CB0-BE42-20C8FF8D3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581" y="5103581"/>
            <a:ext cx="1581219" cy="10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2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0519-0851-4382-B8C9-4FC51EEA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OF COMMISSIONERS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Major Accomplishments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1A20-26BA-45C2-8B24-1D6497CF7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Approved and Implemented 2022/23 Budget</a:t>
            </a:r>
          </a:p>
          <a:p>
            <a:r>
              <a:rPr lang="en-US" dirty="0"/>
              <a:t>Acquisition of Grants for rebuilding infrastructure and housing in Echo Mountain Fire area: 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 Echo Mountain Fire Recovery</a:t>
            </a:r>
            <a:endParaRPr lang="en-US" dirty="0"/>
          </a:p>
          <a:p>
            <a:r>
              <a:rPr lang="en-US" dirty="0"/>
              <a:t>Leading and addressing a countywide strategic plan on reducing homelessness</a:t>
            </a:r>
          </a:p>
          <a:p>
            <a:r>
              <a:rPr lang="en-US" dirty="0"/>
              <a:t>Continuation of input and direction on countywide broadband analysis</a:t>
            </a:r>
          </a:p>
          <a:p>
            <a:r>
              <a:rPr lang="en-US" dirty="0"/>
              <a:t>Continued work on redevelopment of Commons ( $277,000 State Grant for renovation of 4-H Barn</a:t>
            </a:r>
          </a:p>
          <a:p>
            <a:r>
              <a:rPr lang="en-US" dirty="0"/>
              <a:t>Implementation of nearly $10 million form the American Rescue Plan Act- Local Fiscal Recovery Fund to the County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2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0519-0851-4382-B8C9-4FC51EEA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OF COMMISSIONERS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Major Accomplishments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1A20-26BA-45C2-8B24-1D6497CF7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68990" cy="48126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Housing Study</a:t>
            </a:r>
          </a:p>
          <a:p>
            <a:r>
              <a:rPr lang="en-US" dirty="0"/>
              <a:t>Acquisition of Property for New Animal Shelter</a:t>
            </a:r>
          </a:p>
          <a:p>
            <a:r>
              <a:rPr lang="en-US" dirty="0"/>
              <a:t>Participation on  “Cascadia Rising: An Emergency Preparedness Event</a:t>
            </a:r>
          </a:p>
          <a:p>
            <a:r>
              <a:rPr lang="en-US" dirty="0"/>
              <a:t>Continued development of STR policy </a:t>
            </a:r>
          </a:p>
          <a:p>
            <a:r>
              <a:rPr lang="en-US" dirty="0"/>
              <a:t>Support of Veteran’s Programs and Service</a:t>
            </a:r>
          </a:p>
          <a:p>
            <a:r>
              <a:rPr lang="en-US" dirty="0"/>
              <a:t>Approved Implementation of Abandoned Recreation Vehicle Abatement Program </a:t>
            </a:r>
          </a:p>
          <a:p>
            <a:r>
              <a:rPr lang="en-US" dirty="0"/>
              <a:t>Approval of Childcare Provider Assistance Grant</a:t>
            </a:r>
          </a:p>
          <a:p>
            <a:r>
              <a:rPr lang="en-US" dirty="0"/>
              <a:t>Deployment of  Nonprofit/social service , community and economic development and Emergency Preparedness 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7AAC7-4BB9-480D-9A55-C62DFC02FD23}"/>
              </a:ext>
            </a:extLst>
          </p:cNvPr>
          <p:cNvSpPr txBox="1"/>
          <p:nvPr/>
        </p:nvSpPr>
        <p:spPr>
          <a:xfrm>
            <a:off x="3047238" y="2825496"/>
            <a:ext cx="6124194" cy="34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8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9FE9-DD82-4A1B-A2A5-5CBFB65D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OF COMMISSIONERS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Major Accomplishments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11D2-43AB-4DE0-8548-F0C950F5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884"/>
            <a:ext cx="10515600" cy="3577646"/>
          </a:xfrm>
        </p:spPr>
        <p:txBody>
          <a:bodyPr/>
          <a:lstStyle/>
          <a:p>
            <a:r>
              <a:rPr lang="en-US" dirty="0"/>
              <a:t>Major project support for deploying the County’s new website</a:t>
            </a:r>
          </a:p>
          <a:p>
            <a:r>
              <a:rPr lang="en-US" dirty="0"/>
              <a:t>Continued regional and statewide project direction of numerous committees  including but not limited to: CSC (Community Services Consortium), CWCOG (Cascades West Council of Governments), AOC (Association of Counties), NW Oregon Works, National Association of Counties' Military and Veterans Committee, and NACO's Health Policy Committee, 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 IHN-CCO - Coordinated Care organization for Linn, Benton and Lincoln counties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1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0519-0851-4382-B8C9-4FC51EEA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378339" cy="1600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OF COMMISSIONERS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FY 2023/24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A7B247-4CB5-41E1-BCA4-626A06003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906" y="2167128"/>
            <a:ext cx="7112471" cy="3861279"/>
          </a:xfrm>
        </p:spPr>
      </p:pic>
      <p:sp>
        <p:nvSpPr>
          <p:cNvPr id="6" name="Text Placeholder 5" descr="Personnel&#10;&#10;">
            <a:extLst>
              <a:ext uri="{FF2B5EF4-FFF2-40B4-BE49-F238E27FC236}">
                <a16:creationId xmlns:a16="http://schemas.microsoft.com/office/drawing/2014/main" id="{5A60921D-CCD2-49EB-AB89-88AB51236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7128"/>
            <a:ext cx="3932237" cy="3701860"/>
          </a:xfrm>
        </p:spPr>
        <p:txBody>
          <a:bodyPr/>
          <a:lstStyle/>
          <a:p>
            <a:endParaRPr lang="en-US" dirty="0"/>
          </a:p>
          <a:p>
            <a:r>
              <a:rPr lang="en-US" sz="1100" dirty="0"/>
              <a:t>Personnel </a:t>
            </a:r>
          </a:p>
          <a:p>
            <a:endParaRPr lang="en-US" sz="800" dirty="0"/>
          </a:p>
          <a:p>
            <a:r>
              <a:rPr lang="en-US" sz="1000" dirty="0"/>
              <a:t>Materials and Supplies</a:t>
            </a:r>
          </a:p>
          <a:p>
            <a:endParaRPr lang="en-US" sz="1000" dirty="0"/>
          </a:p>
          <a:p>
            <a:r>
              <a:rPr lang="en-US" sz="2000" b="1" dirty="0"/>
              <a:t>Budget $518,106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7AAC7-4BB9-480D-9A55-C62DFC02FD23}"/>
              </a:ext>
            </a:extLst>
          </p:cNvPr>
          <p:cNvSpPr txBox="1"/>
          <p:nvPr/>
        </p:nvSpPr>
        <p:spPr>
          <a:xfrm>
            <a:off x="3047238" y="2825496"/>
            <a:ext cx="6124194" cy="34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DB305-9961-4BFE-9B1A-09BE8198D659}"/>
              </a:ext>
            </a:extLst>
          </p:cNvPr>
          <p:cNvSpPr/>
          <p:nvPr/>
        </p:nvSpPr>
        <p:spPr>
          <a:xfrm>
            <a:off x="1000543" y="2297151"/>
            <a:ext cx="237242" cy="167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4BD63-BE39-4627-9CEB-187F69CDF475}"/>
              </a:ext>
            </a:extLst>
          </p:cNvPr>
          <p:cNvSpPr/>
          <p:nvPr/>
        </p:nvSpPr>
        <p:spPr>
          <a:xfrm>
            <a:off x="1000543" y="2741861"/>
            <a:ext cx="237242" cy="1672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2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0519-0851-4382-B8C9-4FC51EEA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OF COMMISSIONERS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Future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1A20-26BA-45C2-8B24-1D6497CF7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Continued deployment of effective and efficient County Services including:</a:t>
            </a:r>
          </a:p>
          <a:p>
            <a:r>
              <a:rPr lang="en-US" dirty="0"/>
              <a:t>Homeless Strategic Plan and Implementation</a:t>
            </a:r>
          </a:p>
          <a:p>
            <a:r>
              <a:rPr lang="en-US" dirty="0"/>
              <a:t>Regional Effort on Winter Shelter</a:t>
            </a:r>
          </a:p>
          <a:p>
            <a:r>
              <a:rPr lang="en-US" dirty="0"/>
              <a:t>Affordable, Workforce, and Market Rate Housing</a:t>
            </a:r>
          </a:p>
          <a:p>
            <a:r>
              <a:rPr lang="en-US" dirty="0"/>
              <a:t>Childcare Grants</a:t>
            </a:r>
          </a:p>
          <a:p>
            <a:r>
              <a:rPr lang="en-US" dirty="0"/>
              <a:t>Echo Mtn. Fire Area Grant Deployment</a:t>
            </a:r>
          </a:p>
          <a:p>
            <a:r>
              <a:rPr lang="en-US" dirty="0"/>
              <a:t>Review of  Solid Waste Haulers Rates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7AAC7-4BB9-480D-9A55-C62DFC02FD23}"/>
              </a:ext>
            </a:extLst>
          </p:cNvPr>
          <p:cNvSpPr txBox="1"/>
          <p:nvPr/>
        </p:nvSpPr>
        <p:spPr>
          <a:xfrm>
            <a:off x="3047238" y="2825496"/>
            <a:ext cx="6124194" cy="34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CC90D-4535-4061-A2C6-EC0928214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703" y="5419886"/>
            <a:ext cx="158509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0519-0851-4382-B8C9-4FC51EEA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OF COMMISSIONERS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Future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7AAC7-4BB9-480D-9A55-C62DFC02FD23}"/>
              </a:ext>
            </a:extLst>
          </p:cNvPr>
          <p:cNvSpPr txBox="1"/>
          <p:nvPr/>
        </p:nvSpPr>
        <p:spPr>
          <a:xfrm>
            <a:off x="3047238" y="2825496"/>
            <a:ext cx="6124194" cy="34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992C20-925D-4DD4-8671-F46F0636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7828"/>
            <a:ext cx="10366169" cy="32867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Redevelopment of Commons property</a:t>
            </a:r>
          </a:p>
          <a:p>
            <a:r>
              <a:rPr lang="en-US" dirty="0"/>
              <a:t>Completion of New Animal Shelter</a:t>
            </a:r>
          </a:p>
          <a:p>
            <a:r>
              <a:rPr lang="en-US" dirty="0"/>
              <a:t>Review and approve Insurance Policies </a:t>
            </a:r>
          </a:p>
          <a:p>
            <a:r>
              <a:rPr lang="en-US" dirty="0"/>
              <a:t>Review and approve Labor Contracts</a:t>
            </a:r>
          </a:p>
          <a:p>
            <a:r>
              <a:rPr lang="en-US" dirty="0"/>
              <a:t>Review and approve organizational communications policy</a:t>
            </a:r>
          </a:p>
          <a:p>
            <a:r>
              <a:rPr lang="en-US" dirty="0"/>
              <a:t>New Committee and Board Management Software Deployment</a:t>
            </a:r>
          </a:p>
          <a:p>
            <a:r>
              <a:rPr lang="en-US" dirty="0"/>
              <a:t>Direction and implementation of M-TEAM strategic planning and vision</a:t>
            </a:r>
          </a:p>
        </p:txBody>
      </p:sp>
    </p:spTree>
    <p:extLst>
      <p:ext uri="{BB962C8B-B14F-4D97-AF65-F5344CB8AC3E}">
        <p14:creationId xmlns:p14="http://schemas.microsoft.com/office/powerpoint/2010/main" val="278802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t a table with microphones&#10;&#10;Description automatically generated with medium confidence">
            <a:extLst>
              <a:ext uri="{FF2B5EF4-FFF2-40B4-BE49-F238E27FC236}">
                <a16:creationId xmlns:a16="http://schemas.microsoft.com/office/drawing/2014/main" id="{0F060C5E-E0C9-4049-8E76-CC7486658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06" y="1483702"/>
            <a:ext cx="6669741" cy="4413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30519-0851-4382-B8C9-4FC51EEA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OF COMMISSIONERS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1A20-26BA-45C2-8B24-1D6497CF7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452" y="4781184"/>
            <a:ext cx="7308273" cy="7691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7AAC7-4BB9-480D-9A55-C62DFC02FD23}"/>
              </a:ext>
            </a:extLst>
          </p:cNvPr>
          <p:cNvSpPr txBox="1"/>
          <p:nvPr/>
        </p:nvSpPr>
        <p:spPr>
          <a:xfrm>
            <a:off x="3047238" y="2825496"/>
            <a:ext cx="6124194" cy="34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124DC-A464-45A8-A4BC-1A74EA45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703" y="5419886"/>
            <a:ext cx="158509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3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395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Office Theme</vt:lpstr>
      <vt:lpstr>BOARD OF COMMISSIONERS Overview</vt:lpstr>
      <vt:lpstr>BOARD OF COMMISSIONERS Major Accomplishments</vt:lpstr>
      <vt:lpstr>BOARD OF COMMISSIONERS Major Accomplishments</vt:lpstr>
      <vt:lpstr>BOARD OF COMMISSIONERS Major Accomplishments</vt:lpstr>
      <vt:lpstr>BOARD OF COMMISSIONERS Budget  FY 2023/24</vt:lpstr>
      <vt:lpstr>BOARD OF COMMISSIONERS Future Activities</vt:lpstr>
      <vt:lpstr>BOARD OF COMMISSIONERS Future Activities</vt:lpstr>
      <vt:lpstr>BOARD OF COMMISSIONERS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COMMISSIONERS Overview</dc:title>
  <dc:creator>Timothy Johnson</dc:creator>
  <cp:lastModifiedBy>Timothy Johnson</cp:lastModifiedBy>
  <cp:revision>23</cp:revision>
  <cp:lastPrinted>2023-05-18T21:44:25Z</cp:lastPrinted>
  <dcterms:created xsi:type="dcterms:W3CDTF">2023-05-17T20:47:49Z</dcterms:created>
  <dcterms:modified xsi:type="dcterms:W3CDTF">2023-05-18T22:29:46Z</dcterms:modified>
</cp:coreProperties>
</file>