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4" r:id="rId4"/>
    <p:sldId id="258" r:id="rId5"/>
    <p:sldId id="260" r:id="rId6"/>
    <p:sldId id="265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534D2D-F738-548F-6304-316D0F3F1DED}" v="58" dt="2023-05-18T21:09:08.768"/>
    <p1510:client id="{F372D44F-CB58-C1E4-9CCC-D8C663BB849E}" v="274" dt="2023-05-18T20:55:01.4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mothy Johnson" userId="S::tjohnson@co.lincoln.or.us::8643ff08-308e-413a-a729-23cfcee6d0ad" providerId="AD" clId="Web-{3D534D2D-F738-548F-6304-316D0F3F1DED}"/>
    <pc:docChg chg="modSld">
      <pc:chgData name="Timothy Johnson" userId="S::tjohnson@co.lincoln.or.us::8643ff08-308e-413a-a729-23cfcee6d0ad" providerId="AD" clId="Web-{3D534D2D-F738-548F-6304-316D0F3F1DED}" dt="2023-05-18T21:09:08.768" v="56" actId="20577"/>
      <pc:docMkLst>
        <pc:docMk/>
      </pc:docMkLst>
      <pc:sldChg chg="modSp">
        <pc:chgData name="Timothy Johnson" userId="S::tjohnson@co.lincoln.or.us::8643ff08-308e-413a-a729-23cfcee6d0ad" providerId="AD" clId="Web-{3D534D2D-F738-548F-6304-316D0F3F1DED}" dt="2023-05-18T21:06:04.109" v="2" actId="1076"/>
        <pc:sldMkLst>
          <pc:docMk/>
          <pc:sldMk cId="1415624938" sldId="257"/>
        </pc:sldMkLst>
        <pc:picChg chg="mod">
          <ac:chgData name="Timothy Johnson" userId="S::tjohnson@co.lincoln.or.us::8643ff08-308e-413a-a729-23cfcee6d0ad" providerId="AD" clId="Web-{3D534D2D-F738-548F-6304-316D0F3F1DED}" dt="2023-05-18T21:06:04.109" v="2" actId="1076"/>
          <ac:picMkLst>
            <pc:docMk/>
            <pc:sldMk cId="1415624938" sldId="257"/>
            <ac:picMk id="4" creationId="{06E83223-535E-2F44-F452-6A8355A19879}"/>
          </ac:picMkLst>
        </pc:picChg>
      </pc:sldChg>
      <pc:sldChg chg="modSp">
        <pc:chgData name="Timothy Johnson" userId="S::tjohnson@co.lincoln.or.us::8643ff08-308e-413a-a729-23cfcee6d0ad" providerId="AD" clId="Web-{3D534D2D-F738-548F-6304-316D0F3F1DED}" dt="2023-05-18T21:09:08.768" v="56" actId="20577"/>
        <pc:sldMkLst>
          <pc:docMk/>
          <pc:sldMk cId="3201063989" sldId="260"/>
        </pc:sldMkLst>
        <pc:spChg chg="mod">
          <ac:chgData name="Timothy Johnson" userId="S::tjohnson@co.lincoln.or.us::8643ff08-308e-413a-a729-23cfcee6d0ad" providerId="AD" clId="Web-{3D534D2D-F738-548F-6304-316D0F3F1DED}" dt="2023-05-18T21:09:08.768" v="56" actId="20577"/>
          <ac:spMkLst>
            <pc:docMk/>
            <pc:sldMk cId="3201063989" sldId="260"/>
            <ac:spMk id="3" creationId="{2330FD16-AD07-4CD2-9BC3-C71D14E35A28}"/>
          </ac:spMkLst>
        </pc:spChg>
        <pc:picChg chg="mod">
          <ac:chgData name="Timothy Johnson" userId="S::tjohnson@co.lincoln.or.us::8643ff08-308e-413a-a729-23cfcee6d0ad" providerId="AD" clId="Web-{3D534D2D-F738-548F-6304-316D0F3F1DED}" dt="2023-05-18T21:06:44.422" v="9" actId="14100"/>
          <ac:picMkLst>
            <pc:docMk/>
            <pc:sldMk cId="3201063989" sldId="260"/>
            <ac:picMk id="5" creationId="{AFB7D093-F74A-A6A0-CBB6-7B1E19D55E63}"/>
          </ac:picMkLst>
        </pc:picChg>
      </pc:sldChg>
      <pc:sldChg chg="modSp">
        <pc:chgData name="Timothy Johnson" userId="S::tjohnson@co.lincoln.or.us::8643ff08-308e-413a-a729-23cfcee6d0ad" providerId="AD" clId="Web-{3D534D2D-F738-548F-6304-316D0F3F1DED}" dt="2023-05-18T21:08:49.706" v="47" actId="20577"/>
        <pc:sldMkLst>
          <pc:docMk/>
          <pc:sldMk cId="1970160905" sldId="265"/>
        </pc:sldMkLst>
        <pc:spChg chg="mod">
          <ac:chgData name="Timothy Johnson" userId="S::tjohnson@co.lincoln.or.us::8643ff08-308e-413a-a729-23cfcee6d0ad" providerId="AD" clId="Web-{3D534D2D-F738-548F-6304-316D0F3F1DED}" dt="2023-05-18T21:08:49.706" v="47" actId="20577"/>
          <ac:spMkLst>
            <pc:docMk/>
            <pc:sldMk cId="1970160905" sldId="265"/>
            <ac:spMk id="3" creationId="{2330FD16-AD07-4CD2-9BC3-C71D14E35A28}"/>
          </ac:spMkLst>
        </pc:spChg>
        <pc:picChg chg="mod">
          <ac:chgData name="Timothy Johnson" userId="S::tjohnson@co.lincoln.or.us::8643ff08-308e-413a-a729-23cfcee6d0ad" providerId="AD" clId="Web-{3D534D2D-F738-548F-6304-316D0F3F1DED}" dt="2023-05-18T21:06:57.938" v="10" actId="14100"/>
          <ac:picMkLst>
            <pc:docMk/>
            <pc:sldMk cId="1970160905" sldId="265"/>
            <ac:picMk id="5" creationId="{3BAB8542-FDAB-9C96-9B7D-279AE25102E0}"/>
          </ac:picMkLst>
        </pc:picChg>
      </pc:sldChg>
    </pc:docChg>
  </pc:docChgLst>
  <pc:docChgLst>
    <pc:chgData name="Kenneth Lipp" userId="S::klipp@co.lincoln.or.us::e88f6e69-e4fb-48a4-adac-1e4f8c74e7e8" providerId="AD" clId="Web-{F372D44F-CB58-C1E4-9CCC-D8C663BB849E}"/>
    <pc:docChg chg="addSld delSld modSld">
      <pc:chgData name="Kenneth Lipp" userId="S::klipp@co.lincoln.or.us::e88f6e69-e4fb-48a4-adac-1e4f8c74e7e8" providerId="AD" clId="Web-{F372D44F-CB58-C1E4-9CCC-D8C663BB849E}" dt="2023-05-18T20:55:01.481" v="270" actId="20577"/>
      <pc:docMkLst>
        <pc:docMk/>
      </pc:docMkLst>
      <pc:sldChg chg="addSp modSp">
        <pc:chgData name="Kenneth Lipp" userId="S::klipp@co.lincoln.or.us::e88f6e69-e4fb-48a4-adac-1e4f8c74e7e8" providerId="AD" clId="Web-{F372D44F-CB58-C1E4-9CCC-D8C663BB849E}" dt="2023-05-18T20:51:04.009" v="237" actId="1076"/>
        <pc:sldMkLst>
          <pc:docMk/>
          <pc:sldMk cId="1415624938" sldId="257"/>
        </pc:sldMkLst>
        <pc:spChg chg="mod">
          <ac:chgData name="Kenneth Lipp" userId="S::klipp@co.lincoln.or.us::e88f6e69-e4fb-48a4-adac-1e4f8c74e7e8" providerId="AD" clId="Web-{F372D44F-CB58-C1E4-9CCC-D8C663BB849E}" dt="2023-05-18T20:28:50.288" v="38" actId="20577"/>
          <ac:spMkLst>
            <pc:docMk/>
            <pc:sldMk cId="1415624938" sldId="257"/>
            <ac:spMk id="3" creationId="{006ED87A-9B1F-42B5-B282-5244A18DDB4E}"/>
          </ac:spMkLst>
        </pc:spChg>
        <pc:picChg chg="add mod">
          <ac:chgData name="Kenneth Lipp" userId="S::klipp@co.lincoln.or.us::e88f6e69-e4fb-48a4-adac-1e4f8c74e7e8" providerId="AD" clId="Web-{F372D44F-CB58-C1E4-9CCC-D8C663BB849E}" dt="2023-05-18T20:51:04.009" v="237" actId="1076"/>
          <ac:picMkLst>
            <pc:docMk/>
            <pc:sldMk cId="1415624938" sldId="257"/>
            <ac:picMk id="4" creationId="{06E83223-535E-2F44-F452-6A8355A19879}"/>
          </ac:picMkLst>
        </pc:picChg>
      </pc:sldChg>
      <pc:sldChg chg="addSp modSp">
        <pc:chgData name="Kenneth Lipp" userId="S::klipp@co.lincoln.or.us::e88f6e69-e4fb-48a4-adac-1e4f8c74e7e8" providerId="AD" clId="Web-{F372D44F-CB58-C1E4-9CCC-D8C663BB849E}" dt="2023-05-18T20:51:21.838" v="243" actId="1076"/>
        <pc:sldMkLst>
          <pc:docMk/>
          <pc:sldMk cId="3201063989" sldId="260"/>
        </pc:sldMkLst>
        <pc:picChg chg="add mod">
          <ac:chgData name="Kenneth Lipp" userId="S::klipp@co.lincoln.or.us::e88f6e69-e4fb-48a4-adac-1e4f8c74e7e8" providerId="AD" clId="Web-{F372D44F-CB58-C1E4-9CCC-D8C663BB849E}" dt="2023-05-18T20:51:21.838" v="243" actId="1076"/>
          <ac:picMkLst>
            <pc:docMk/>
            <pc:sldMk cId="3201063989" sldId="260"/>
            <ac:picMk id="5" creationId="{AFB7D093-F74A-A6A0-CBB6-7B1E19D55E63}"/>
          </ac:picMkLst>
        </pc:picChg>
      </pc:sldChg>
      <pc:sldChg chg="modSp">
        <pc:chgData name="Kenneth Lipp" userId="S::klipp@co.lincoln.or.us::e88f6e69-e4fb-48a4-adac-1e4f8c74e7e8" providerId="AD" clId="Web-{F372D44F-CB58-C1E4-9CCC-D8C663BB849E}" dt="2023-05-18T20:53:16.667" v="259" actId="20577"/>
        <pc:sldMkLst>
          <pc:docMk/>
          <pc:sldMk cId="3441851823" sldId="261"/>
        </pc:sldMkLst>
        <pc:spChg chg="mod">
          <ac:chgData name="Kenneth Lipp" userId="S::klipp@co.lincoln.or.us::e88f6e69-e4fb-48a4-adac-1e4f8c74e7e8" providerId="AD" clId="Web-{F372D44F-CB58-C1E4-9CCC-D8C663BB849E}" dt="2023-05-18T20:53:16.667" v="259" actId="20577"/>
          <ac:spMkLst>
            <pc:docMk/>
            <pc:sldMk cId="3441851823" sldId="261"/>
            <ac:spMk id="3" creationId="{B5B01942-FF2A-4ED0-80EA-05EAA2E29C67}"/>
          </ac:spMkLst>
        </pc:spChg>
      </pc:sldChg>
      <pc:sldChg chg="del">
        <pc:chgData name="Kenneth Lipp" userId="S::klipp@co.lincoln.or.us::e88f6e69-e4fb-48a4-adac-1e4f8c74e7e8" providerId="AD" clId="Web-{F372D44F-CB58-C1E4-9CCC-D8C663BB849E}" dt="2023-05-18T20:18:49.093" v="9"/>
        <pc:sldMkLst>
          <pc:docMk/>
          <pc:sldMk cId="2482212804" sldId="262"/>
        </pc:sldMkLst>
      </pc:sldChg>
      <pc:sldChg chg="addSp modSp">
        <pc:chgData name="Kenneth Lipp" userId="S::klipp@co.lincoln.or.us::e88f6e69-e4fb-48a4-adac-1e4f8c74e7e8" providerId="AD" clId="Web-{F372D44F-CB58-C1E4-9CCC-D8C663BB849E}" dt="2023-05-18T20:53:58.512" v="263" actId="1076"/>
        <pc:sldMkLst>
          <pc:docMk/>
          <pc:sldMk cId="1712638055" sldId="263"/>
        </pc:sldMkLst>
        <pc:spChg chg="mod">
          <ac:chgData name="Kenneth Lipp" userId="S::klipp@co.lincoln.or.us::e88f6e69-e4fb-48a4-adac-1e4f8c74e7e8" providerId="AD" clId="Web-{F372D44F-CB58-C1E4-9CCC-D8C663BB849E}" dt="2023-05-18T20:53:58.512" v="263" actId="1076"/>
          <ac:spMkLst>
            <pc:docMk/>
            <pc:sldMk cId="1712638055" sldId="263"/>
            <ac:spMk id="3" creationId="{B5B01942-FF2A-4ED0-80EA-05EAA2E29C67}"/>
          </ac:spMkLst>
        </pc:spChg>
        <pc:picChg chg="add mod ord">
          <ac:chgData name="Kenneth Lipp" userId="S::klipp@co.lincoln.or.us::e88f6e69-e4fb-48a4-adac-1e4f8c74e7e8" providerId="AD" clId="Web-{F372D44F-CB58-C1E4-9CCC-D8C663BB849E}" dt="2023-05-18T20:53:50.277" v="262" actId="1076"/>
          <ac:picMkLst>
            <pc:docMk/>
            <pc:sldMk cId="1712638055" sldId="263"/>
            <ac:picMk id="4" creationId="{A6E1C2A3-5C98-4D16-63A1-2B6EC415ADFA}"/>
          </ac:picMkLst>
        </pc:picChg>
      </pc:sldChg>
      <pc:sldChg chg="addSp delSp modSp">
        <pc:chgData name="Kenneth Lipp" userId="S::klipp@co.lincoln.or.us::e88f6e69-e4fb-48a4-adac-1e4f8c74e7e8" providerId="AD" clId="Web-{F372D44F-CB58-C1E4-9CCC-D8C663BB849E}" dt="2023-05-18T20:51:15.588" v="241"/>
        <pc:sldMkLst>
          <pc:docMk/>
          <pc:sldMk cId="3866648350" sldId="264"/>
        </pc:sldMkLst>
        <pc:spChg chg="mod">
          <ac:chgData name="Kenneth Lipp" userId="S::klipp@co.lincoln.or.us::e88f6e69-e4fb-48a4-adac-1e4f8c74e7e8" providerId="AD" clId="Web-{F372D44F-CB58-C1E4-9CCC-D8C663BB849E}" dt="2023-05-18T20:26:02.895" v="12" actId="20577"/>
          <ac:spMkLst>
            <pc:docMk/>
            <pc:sldMk cId="3866648350" sldId="264"/>
            <ac:spMk id="3" creationId="{B5B01942-FF2A-4ED0-80EA-05EAA2E29C67}"/>
          </ac:spMkLst>
        </pc:spChg>
        <pc:picChg chg="add del mod">
          <ac:chgData name="Kenneth Lipp" userId="S::klipp@co.lincoln.or.us::e88f6e69-e4fb-48a4-adac-1e4f8c74e7e8" providerId="AD" clId="Web-{F372D44F-CB58-C1E4-9CCC-D8C663BB849E}" dt="2023-05-18T20:51:15.588" v="241"/>
          <ac:picMkLst>
            <pc:docMk/>
            <pc:sldMk cId="3866648350" sldId="264"/>
            <ac:picMk id="5" creationId="{06A10278-CB67-6DCD-0791-9DC98E8C47EF}"/>
          </ac:picMkLst>
        </pc:picChg>
      </pc:sldChg>
      <pc:sldChg chg="addSp modSp add replId">
        <pc:chgData name="Kenneth Lipp" userId="S::klipp@co.lincoln.or.us::e88f6e69-e4fb-48a4-adac-1e4f8c74e7e8" providerId="AD" clId="Web-{F372D44F-CB58-C1E4-9CCC-D8C663BB849E}" dt="2023-05-18T20:55:01.481" v="270" actId="20577"/>
        <pc:sldMkLst>
          <pc:docMk/>
          <pc:sldMk cId="1970160905" sldId="265"/>
        </pc:sldMkLst>
        <pc:spChg chg="mod">
          <ac:chgData name="Kenneth Lipp" userId="S::klipp@co.lincoln.or.us::e88f6e69-e4fb-48a4-adac-1e4f8c74e7e8" providerId="AD" clId="Web-{F372D44F-CB58-C1E4-9CCC-D8C663BB849E}" dt="2023-05-18T20:55:01.481" v="270" actId="20577"/>
          <ac:spMkLst>
            <pc:docMk/>
            <pc:sldMk cId="1970160905" sldId="265"/>
            <ac:spMk id="3" creationId="{2330FD16-AD07-4CD2-9BC3-C71D14E35A28}"/>
          </ac:spMkLst>
        </pc:spChg>
        <pc:picChg chg="add mod">
          <ac:chgData name="Kenneth Lipp" userId="S::klipp@co.lincoln.or.us::e88f6e69-e4fb-48a4-adac-1e4f8c74e7e8" providerId="AD" clId="Web-{F372D44F-CB58-C1E4-9CCC-D8C663BB849E}" dt="2023-05-18T20:51:34.869" v="245" actId="1076"/>
          <ac:picMkLst>
            <pc:docMk/>
            <pc:sldMk cId="1970160905" sldId="265"/>
            <ac:picMk id="5" creationId="{3BAB8542-FDAB-9C96-9B7D-279AE25102E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7BF69-A802-424F-AE29-8B59A7C030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055180-354A-4E24-9928-1D05D8DE3E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B5B351-518B-4BF5-BCAA-975BCBB81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9127-E885-43AA-B6D5-0091A0570DD0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71ED9D-ABCF-4AE6-A7EA-A666BAF0D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9F84D-5EE2-4A4D-82E2-D9492DFFF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EDB8D-6662-4173-BF2E-3EAD5F145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840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0F519-E971-48DF-A0FA-200C07A01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30C379-EAAB-4686-8026-8AFDC578C2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3CCAE6-6603-44CB-BF3A-6663806AA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9127-E885-43AA-B6D5-0091A0570DD0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604CA1-2568-4121-8A0B-ABDB4DEF3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CDD89-246C-4EF8-89B0-3EC6C794E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EDB8D-6662-4173-BF2E-3EAD5F145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955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CCC747-2BCD-4D60-AD08-BB9ABA5753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5F87E1-BEC1-49FC-984B-D669A54434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2CEDBE-39F5-4024-BE52-6AD5293D8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9127-E885-43AA-B6D5-0091A0570DD0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0858F-241F-4BA1-AB83-0F1DA4559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1604AF-534F-48C3-BAC5-BA1834F22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EDB8D-6662-4173-BF2E-3EAD5F145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847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AB297-3C34-461A-94D8-4F2711F34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FCAFE-96D9-4AFC-9BC3-85937D6FE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410D06-E32A-495B-B624-D556E6224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9127-E885-43AA-B6D5-0091A0570DD0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991D99-7DC0-4291-9FAD-ABBCCE224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66537-59E5-41D7-844F-5BC0BA15C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EDB8D-6662-4173-BF2E-3EAD5F145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079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F401D-456A-437E-B02A-C3472E517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F4C7C9-311B-4E0C-BEA7-406F62691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DE6F70-E4F4-4127-B2B8-25771AF2B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9127-E885-43AA-B6D5-0091A0570DD0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9980C4-4816-4754-96B2-9B5CB09AC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666630-8AC7-440F-A154-5FD9A5C57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EDB8D-6662-4173-BF2E-3EAD5F145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695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45821-7EBC-406C-97FE-4EE7AD88E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0BE2B-9275-4A0E-A67C-825733976A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899053-05D8-4752-AF99-CF1B3DC624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629539-B1E5-40B2-A7F9-110B5A969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9127-E885-43AA-B6D5-0091A0570DD0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04A96F-DDD4-432D-9C0C-87685ADB6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BB30D5-3B1A-458E-9BAA-F10EA309D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EDB8D-6662-4173-BF2E-3EAD5F145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794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4C350-7364-4590-847D-7C00D9C49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C0AF7F-275D-4CB3-83D3-B78F96A4A8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A8E9D3-5B78-4423-B8BE-158D5D8E3C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FAEFC5-1ADC-409D-A738-000E36657C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79D6D6-0DA0-434A-9CAF-1F5A61F980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594466-385C-4E80-9866-CB41D4F7B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9127-E885-43AA-B6D5-0091A0570DD0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9B9B96-6677-4B5E-B252-024CCF149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8774B0-060F-4513-BDA5-9FC6FF4C7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EDB8D-6662-4173-BF2E-3EAD5F145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33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410FF-2050-4C54-B9ED-2220FFCEE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E14EB3-51DA-4371-A760-07E9B6674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9127-E885-43AA-B6D5-0091A0570DD0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1212F-4BB2-4CE1-918A-BF6A71236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1BAF4E-8308-473C-9E14-664106334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EDB8D-6662-4173-BF2E-3EAD5F145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762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EF8286-079C-4733-8F85-E37832F38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9127-E885-43AA-B6D5-0091A0570DD0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0E7CFD-CCD6-402E-AADB-9E4CD5A77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7A0C6D-098C-45B6-8CF8-DE8427214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EDB8D-6662-4173-BF2E-3EAD5F145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140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1A617-7663-4EEB-91FF-7C8215435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E5FF0-5226-4E32-8E8E-A27F0A43A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CD5F03-20B4-414A-8472-4A45AB69DF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AD5250-9FB7-4628-8511-71E794754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9127-E885-43AA-B6D5-0091A0570DD0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F3668A-A28E-42F0-A1B5-93C3A75DC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03C252-3C9D-4BEE-9DDE-44FE34476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EDB8D-6662-4173-BF2E-3EAD5F145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67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AFCF9-4544-4C02-B6F3-03EF2A36A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2BAE63-ED5D-4E9A-A33E-FCBBE6A1BA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763993-3F08-45C5-89B8-170EE1E91F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F416EF-763F-4335-A0E5-F25ACBC12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9127-E885-43AA-B6D5-0091A0570DD0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CEF358-F259-4BEF-BED9-8B87015DF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01D716-3B9A-494E-A8EF-F1245F989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EDB8D-6662-4173-BF2E-3EAD5F145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58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41C84A-8C84-4AE0-B2D9-2A89CDECA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9541C7-5890-47BD-93BA-78F5E69741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F7D86E-A626-4B89-A31E-1C455109A4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39127-E885-43AA-B6D5-0091A0570DD0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877FCB-DF84-4723-9DA0-E1E5C01B11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7D7BF8-20C4-411D-B401-FD17CB866B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EDB8D-6662-4173-BF2E-3EAD5F145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27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966A4-8263-4848-91D4-5C356320E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COUNTY ADMINISTRATION</a:t>
            </a:r>
            <a:b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ED87A-9B1F-42B5-B282-5244A18DD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Administration provides an array of services, from support for the Board of Commissioners, managing county day-to-day operations, providing financial and budgetary direction, anticipate and responding to community needs.</a:t>
            </a:r>
          </a:p>
          <a:p>
            <a:r>
              <a:rPr lang="en-US"/>
              <a:t>Support Veteran’s Services, County Fair, Budget and Capital Improvements</a:t>
            </a:r>
          </a:p>
          <a:p>
            <a:pPr lvl="2"/>
            <a:r>
              <a:rPr lang="en-US" sz="2800"/>
              <a:t>Central  Services</a:t>
            </a:r>
          </a:p>
          <a:p>
            <a:pPr lvl="2"/>
            <a:r>
              <a:rPr lang="en-US" sz="2800"/>
              <a:t>General Fund &amp; Grant Funded</a:t>
            </a:r>
          </a:p>
          <a:p>
            <a:pPr lvl="2"/>
            <a:r>
              <a:rPr lang="en-US" sz="2800"/>
              <a:t>5 FTE’s</a:t>
            </a:r>
          </a:p>
          <a:p>
            <a:pPr lvl="2"/>
            <a:r>
              <a:rPr lang="en-US" sz="2800"/>
              <a:t>1 PT</a:t>
            </a:r>
          </a:p>
          <a:p>
            <a:endParaRPr lang="en-US"/>
          </a:p>
        </p:txBody>
      </p:sp>
      <p:pic>
        <p:nvPicPr>
          <p:cNvPr id="4" name="Picture 4" descr="Lincoln-County---Master-Logo--Black-Text.png">
            <a:extLst>
              <a:ext uri="{FF2B5EF4-FFF2-40B4-BE49-F238E27FC236}">
                <a16:creationId xmlns:a16="http://schemas.microsoft.com/office/drawing/2014/main" id="{06E83223-535E-2F44-F452-6A8355A198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7292" y="5111002"/>
            <a:ext cx="1576682" cy="1029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624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944AD-0C52-4B96-B975-72BE75474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COUNTY ADMINISTRATION</a:t>
            </a:r>
            <a:b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Major Accomplishments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B01942-FF2A-4ED0-80EA-05EAA2E29C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/>
              <a:t>Stood up the First County Administrator’s Office</a:t>
            </a:r>
          </a:p>
          <a:p>
            <a:r>
              <a:rPr lang="en-US"/>
              <a:t>Staffing BoC meetings</a:t>
            </a:r>
          </a:p>
          <a:p>
            <a:r>
              <a:rPr lang="en-US"/>
              <a:t>Coordinated Review and contract services for Solid Waste Haulers</a:t>
            </a:r>
            <a:endParaRPr lang="en-US">
              <a:cs typeface="Calibri"/>
            </a:endParaRPr>
          </a:p>
          <a:p>
            <a:r>
              <a:rPr lang="en-US"/>
              <a:t>Coordinated Review of Ambulance Service </a:t>
            </a:r>
            <a:endParaRPr lang="en-US">
              <a:cs typeface="Calibri"/>
            </a:endParaRPr>
          </a:p>
          <a:p>
            <a:r>
              <a:rPr lang="en-US"/>
              <a:t>Coordinated Budget Process including new software</a:t>
            </a:r>
            <a:endParaRPr lang="en-US">
              <a:cs typeface="Calibri"/>
            </a:endParaRPr>
          </a:p>
          <a:p>
            <a:r>
              <a:rPr lang="en-US"/>
              <a:t>Formulated and Implemented Project: Lincoln 3.0</a:t>
            </a:r>
          </a:p>
          <a:p>
            <a:r>
              <a:rPr lang="en-US"/>
              <a:t>Participated on Review of Urban Renewal/TIF </a:t>
            </a:r>
            <a:r>
              <a:rPr lang="en-US" err="1"/>
              <a:t>Nelscott</a:t>
            </a:r>
            <a:r>
              <a:rPr lang="en-US"/>
              <a:t> Plan Area-</a:t>
            </a:r>
          </a:p>
          <a:p>
            <a:pPr marL="0" indent="0">
              <a:buNone/>
            </a:pPr>
            <a:r>
              <a:rPr lang="en-US"/>
              <a:t>   Lincoln City</a:t>
            </a:r>
          </a:p>
          <a:p>
            <a:r>
              <a:rPr lang="en-US"/>
              <a:t>Coordinated RFP/Homeless Strategic Plan &amp; Stand Up Countywide Homeless Advisory Board</a:t>
            </a:r>
          </a:p>
        </p:txBody>
      </p:sp>
    </p:spTree>
    <p:extLst>
      <p:ext uri="{BB962C8B-B14F-4D97-AF65-F5344CB8AC3E}">
        <p14:creationId xmlns:p14="http://schemas.microsoft.com/office/powerpoint/2010/main" val="3441851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944AD-0C52-4B96-B975-72BE75474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COUNTY ADMINISTRATION</a:t>
            </a:r>
            <a:b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Major Accomplishments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B01942-FF2A-4ED0-80EA-05EAA2E29C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/>
              <a:t>Implementation of Deployment of ARPA Grant funding</a:t>
            </a:r>
          </a:p>
          <a:p>
            <a:r>
              <a:rPr lang="en-US"/>
              <a:t>Acquisition &amp;Deployment of Grants in support Echo Mtn. Fire Recovery</a:t>
            </a:r>
          </a:p>
          <a:p>
            <a:pPr lvl="1"/>
            <a:r>
              <a:rPr lang="en-US" sz="2000"/>
              <a:t>Municipal Wildfire Assistance Program</a:t>
            </a:r>
          </a:p>
          <a:p>
            <a:pPr lvl="1"/>
            <a:r>
              <a:rPr lang="en-US" sz="2000"/>
              <a:t>2020 Wildfire Relief Grant</a:t>
            </a:r>
          </a:p>
          <a:p>
            <a:pPr lvl="1"/>
            <a:r>
              <a:rPr lang="en-US" sz="2000"/>
              <a:t>Onsite Septic Financial Aid Program</a:t>
            </a:r>
          </a:p>
          <a:p>
            <a:pPr lvl="1"/>
            <a:r>
              <a:rPr lang="en-US" sz="2000"/>
              <a:t>Oregon Housing &amp; Community Services - Wildfire Recovery Sub-Allocation</a:t>
            </a:r>
            <a:endParaRPr lang="en-US" sz="2000">
              <a:cs typeface="Calibri"/>
            </a:endParaRPr>
          </a:p>
          <a:p>
            <a:pPr lvl="1"/>
            <a:r>
              <a:rPr lang="en-US" sz="2000"/>
              <a:t>Panther Creek Sceptic Grants</a:t>
            </a:r>
          </a:p>
          <a:p>
            <a:pPr lvl="1"/>
            <a:r>
              <a:rPr lang="en-US" sz="2000"/>
              <a:t>Lincoln County Well Repair Grants</a:t>
            </a:r>
          </a:p>
          <a:p>
            <a:r>
              <a:rPr lang="en-US"/>
              <a:t>Implementation of Childcare Provider Assistance Grants</a:t>
            </a:r>
          </a:p>
          <a:p>
            <a:r>
              <a:rPr lang="en-US"/>
              <a:t>RV Grant Abatement Program 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648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43B93-9E95-4FEF-A3E2-2B01ED1B7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10512424" cy="1149531"/>
          </a:xfrm>
        </p:spPr>
        <p:txBody>
          <a:bodyPr/>
          <a:lstStyle/>
          <a:p>
            <a:pPr algn="ctr"/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COUNTY ADMINISTRATION</a:t>
            </a:r>
            <a:b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Budget FY 2023/24</a:t>
            </a:r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129809D7-D468-4639-9AF5-A61AE0CA89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91789" y="1828801"/>
            <a:ext cx="7058527" cy="4395536"/>
          </a:xfr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ADE794-653A-4D89-89EE-2C8D5265A0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2922315" cy="3811588"/>
          </a:xfrm>
        </p:spPr>
        <p:txBody>
          <a:bodyPr>
            <a:normAutofit/>
          </a:bodyPr>
          <a:lstStyle/>
          <a:p>
            <a:r>
              <a:rPr lang="en-US" sz="2800" b="1"/>
              <a:t>BUDGET $890,007</a:t>
            </a:r>
          </a:p>
          <a:p>
            <a:r>
              <a:rPr lang="en-US" sz="2800" b="1"/>
              <a:t>5 FTE’s</a:t>
            </a:r>
          </a:p>
          <a:p>
            <a:r>
              <a:rPr lang="en-US" sz="2800" b="1"/>
              <a:t>.5 PT</a:t>
            </a:r>
          </a:p>
          <a:p>
            <a:endParaRPr lang="en-US" sz="2800" b="1"/>
          </a:p>
          <a:p>
            <a:endParaRPr lang="en-US" sz="2800" b="1"/>
          </a:p>
          <a:p>
            <a:endParaRPr lang="en-US" sz="2800" b="1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1845DF0-59F9-4426-B532-3DEB174357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5645" y="4719457"/>
            <a:ext cx="2846458" cy="1149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384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4C5E6-C37D-4B19-95AE-00F0DCF33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COUNTY ADMINISTRATION</a:t>
            </a:r>
            <a:b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Future Achievements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0FD16-AD07-4CD2-9BC3-C71D14E35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/>
              <a:t>Department Work Plan </a:t>
            </a:r>
          </a:p>
          <a:p>
            <a:r>
              <a:rPr lang="en-US"/>
              <a:t>Countywide Strategic Plan</a:t>
            </a:r>
          </a:p>
          <a:p>
            <a:r>
              <a:rPr lang="en-US"/>
              <a:t>Identification and Implementation of New Revenue Options</a:t>
            </a:r>
          </a:p>
          <a:p>
            <a:r>
              <a:rPr lang="en-US"/>
              <a:t>Coordinate New Animal Shelter Construction</a:t>
            </a:r>
          </a:p>
          <a:p>
            <a:r>
              <a:rPr lang="en-US"/>
              <a:t>Coordinate Commons Redevelopment</a:t>
            </a:r>
          </a:p>
          <a:p>
            <a:r>
              <a:rPr lang="en-US"/>
              <a:t>Oversee Selection of RFP/Contract Auditing Firm</a:t>
            </a:r>
          </a:p>
          <a:p>
            <a:r>
              <a:rPr lang="en-US"/>
              <a:t>Coordination of Homeless Strategic Plan</a:t>
            </a:r>
          </a:p>
          <a:p>
            <a:r>
              <a:rPr lang="en-US"/>
              <a:t>Researching and Writing New Grants</a:t>
            </a:r>
          </a:p>
          <a:p>
            <a:pPr marL="0" indent="0">
              <a:buNone/>
            </a:pPr>
            <a:r>
              <a:rPr lang="en-US"/>
              <a:t>	</a:t>
            </a:r>
          </a:p>
          <a:p>
            <a:endParaRPr lang="en-US"/>
          </a:p>
        </p:txBody>
      </p:sp>
      <p:pic>
        <p:nvPicPr>
          <p:cNvPr id="5" name="Picture 4" descr="Lincoln-County---Master-Logo--Black-Text.png">
            <a:extLst>
              <a:ext uri="{FF2B5EF4-FFF2-40B4-BE49-F238E27FC236}">
                <a16:creationId xmlns:a16="http://schemas.microsoft.com/office/drawing/2014/main" id="{AFB7D093-F74A-A6A0-CBB6-7B1E19D55E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4940" y="5128533"/>
            <a:ext cx="1680164" cy="1104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063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4C5E6-C37D-4B19-95AE-00F0DCF33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COUNTY ADMINISTRATION</a:t>
            </a:r>
            <a:b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Future Achievements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0FD16-AD07-4CD2-9BC3-C71D14E35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 panose="020F0502020204030204"/>
              </a:rPr>
              <a:t>Develop and Implement a Communications Plan</a:t>
            </a:r>
          </a:p>
          <a:p>
            <a:r>
              <a:rPr lang="en-US">
                <a:cs typeface="Calibri" panose="020F0502020204030204"/>
              </a:rPr>
              <a:t>Enhancing Annual  County Fair event and organization</a:t>
            </a:r>
          </a:p>
          <a:p>
            <a:r>
              <a:rPr lang="en-US">
                <a:cs typeface="Calibri" panose="020F0502020204030204"/>
              </a:rPr>
              <a:t>Next Steps - Project: Lincoln 3.1 - Developing policies, new content and interactive features for the website</a:t>
            </a:r>
          </a:p>
          <a:p>
            <a:r>
              <a:rPr lang="en-US">
                <a:cs typeface="Calibri" panose="020F0502020204030204"/>
              </a:rPr>
              <a:t>Review and Update of Countywide Insurance</a:t>
            </a:r>
          </a:p>
          <a:p>
            <a:r>
              <a:rPr lang="en-US">
                <a:cs typeface="Calibri" panose="020F0502020204030204"/>
              </a:rPr>
              <a:t>Negotiations with Employee Labor Unions</a:t>
            </a:r>
          </a:p>
          <a:p>
            <a:r>
              <a:rPr lang="en-US">
                <a:cs typeface="Calibri" panose="020F0502020204030204"/>
              </a:rPr>
              <a:t>Deployment of Digital Road Signs</a:t>
            </a:r>
          </a:p>
        </p:txBody>
      </p:sp>
      <p:pic>
        <p:nvPicPr>
          <p:cNvPr id="5" name="Picture 4" descr="Lincoln-County---Master-Logo--Black-Text.png">
            <a:extLst>
              <a:ext uri="{FF2B5EF4-FFF2-40B4-BE49-F238E27FC236}">
                <a16:creationId xmlns:a16="http://schemas.microsoft.com/office/drawing/2014/main" id="{3BAB8542-FDAB-9C96-9B7D-279AE25102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6052" y="5272211"/>
            <a:ext cx="1435571" cy="945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160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digital_road_sign_800_wht.jpg">
            <a:extLst>
              <a:ext uri="{FF2B5EF4-FFF2-40B4-BE49-F238E27FC236}">
                <a16:creationId xmlns:a16="http://schemas.microsoft.com/office/drawing/2014/main" id="{A6E1C2A3-5C98-4D16-63A1-2B6EC415AD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0787" y="1304423"/>
            <a:ext cx="4717472" cy="490724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6E944AD-0C52-4B96-B975-72BE75474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COUNTY ADMINISTRATION</a:t>
            </a:r>
            <a:b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B01942-FF2A-4ED0-80EA-05EAA2E29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2337" y="1028988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endParaRPr lang="en-US" sz="3200" b="1"/>
          </a:p>
          <a:p>
            <a:pPr marL="0" indent="0" algn="ctr">
              <a:buNone/>
            </a:pPr>
            <a:endParaRPr lang="en-US" sz="3200" b="1"/>
          </a:p>
          <a:p>
            <a:pPr marL="0" indent="0" algn="ctr">
              <a:buNone/>
            </a:pPr>
            <a:r>
              <a:rPr lang="en-US" sz="3200" b="1">
                <a:solidFill>
                  <a:schemeClr val="bg1"/>
                </a:solidFill>
              </a:rPr>
              <a:t>Questions?</a:t>
            </a:r>
            <a:endParaRPr lang="en-US" sz="3200" b="1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12638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COUNTY ADMINISTRATION Overview</vt:lpstr>
      <vt:lpstr>COUNTY ADMINISTRATION Major Accomplishments</vt:lpstr>
      <vt:lpstr>COUNTY ADMINISTRATION Major Accomplishments</vt:lpstr>
      <vt:lpstr>COUNTY ADMINISTRATION Budget FY 2023/24</vt:lpstr>
      <vt:lpstr>COUNTY ADMINISTRATION Future Achievements</vt:lpstr>
      <vt:lpstr>COUNTY ADMINISTRATION Future Achievements</vt:lpstr>
      <vt:lpstr>COUNTY ADMINISTRATION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COUNTY ADMINISTRATION Overview</dc:title>
  <dc:creator>Timothy Johnson</dc:creator>
  <cp:revision>1</cp:revision>
  <dcterms:created xsi:type="dcterms:W3CDTF">2023-05-17T22:52:07Z</dcterms:created>
  <dcterms:modified xsi:type="dcterms:W3CDTF">2023-05-18T21:10:10Z</dcterms:modified>
</cp:coreProperties>
</file>