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1" r:id="rId5"/>
    <p:sldId id="258" r:id="rId6"/>
    <p:sldId id="264" r:id="rId7"/>
    <p:sldId id="260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2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811115610624851"/>
          <c:y val="3.6918236695315326E-2"/>
          <c:w val="0.62377753928869961"/>
          <c:h val="0.8721997787397467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2022/23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4FF-4210-A00E-61FE1EEB03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4FF-4210-A00E-61FE1EEB0352}"/>
              </c:ext>
            </c:extLst>
          </c:dPt>
          <c:dLbls>
            <c:dLbl>
              <c:idx val="0"/>
              <c:layout>
                <c:manualLayout>
                  <c:x val="-0.19703786467036755"/>
                  <c:y val="-6.8642795918977553E-2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/>
                      <a:t>$</a:t>
                    </a:r>
                    <a:fld id="{20064671-541F-468B-AC47-9287D0CBBE90}" type="VALUE">
                      <a:rPr lang="en-US" sz="2000" smtClean="0"/>
                      <a:pPr/>
                      <a:t>[VALUE]</a:t>
                    </a:fld>
                    <a:endParaRPr lang="en-US" sz="20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4FF-4210-A00E-61FE1EEB035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2000" dirty="0"/>
                      <a:t>$</a:t>
                    </a:r>
                    <a:fld id="{85BD3219-330F-4D21-AD19-FCA23EF96397}" type="VALUE">
                      <a:rPr lang="en-US" sz="2000" smtClean="0"/>
                      <a:pPr/>
                      <a:t>[VALUE]</a:t>
                    </a:fld>
                    <a:endParaRPr lang="en-US" sz="20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4FF-4210-A00E-61FE1EEB03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Personnel</c:v>
                </c:pt>
                <c:pt idx="1">
                  <c:v>Materials &amp; Svcs.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266630</c:v>
                </c:pt>
                <c:pt idx="1">
                  <c:v>158540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FF-4210-A00E-61FE1EEB03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22761478633814947"/>
          <c:y val="0.93274379962048615"/>
          <c:w val="0.58145607048587789"/>
          <c:h val="6.45118154968555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3EAA3-15AE-4567-86F2-0A1CB63F7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4CF37E-76BF-482C-84D2-2F62E546A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70C42-E0CA-4D21-ADC9-4C7030A12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8449D-B2D7-44B6-A72C-AC46E63CA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8E506-70ED-4CFE-AD73-19F9A334A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96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2E723-3E1C-465B-BE34-FF2AA3D0B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22BE63-3622-4047-A376-40BA09F657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DBD45-8B8F-476D-A551-7C9C8C2BB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590AE-9C7C-4D52-A749-9F47A820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1F022-B468-4732-95AC-D32D2DE18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4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ED4EAC-F4EA-4DCA-8F16-74D96BBA2A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AA2002-B120-42B6-87A5-D7FE7FC21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A5329-6613-454E-B361-B45D0B483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B1436-807F-4E5A-9ECE-664322A5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03A6B-9518-461C-B415-4947CE4D9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3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46A7B-6E2E-4D17-AE77-BDAA7E2B5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26750-AFA8-46DC-8EF0-0A109C41A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BE1E2-EBFC-486F-8A95-32BCC82AE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0040C-49D6-404C-A73C-6A7DD09FF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CE7CD-585A-400F-A16E-C803FAA9A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4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D0211-2843-44CA-9050-0305C5438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7425F-5756-407C-B5E8-96B82F233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79370-F6A2-4FF1-BC39-9AE4106A0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40ADF-EB65-4F0B-AB40-E909FB6AD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0F7FE-0ADE-4A9A-AF38-613A10013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03287-B885-48AC-A6D5-B26B66845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1AE39-A57A-4C0B-B721-E8FD88B120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C8C1E6-D369-4FBC-BB04-6DE4F9107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4EE223-41E5-4185-B171-8B370C50A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F9B1D-AC98-4E98-970E-993F5E46F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21BB74-A595-401B-A917-BC2990F87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7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8D809-DDE9-4B00-BFD2-CA05DA1CB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88EAD5-9A78-4B72-84C4-51CE65B25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6D368E-CF74-4C41-92CB-CE9D2523F7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856CCE-E7DA-42DD-82E6-29BFA1684D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FF40FA-BA91-4142-8D8B-6C53BD0C37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F0762C-11B9-473B-ADA9-F010E6924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73EE70-CC59-4B9A-979B-E68B1E89A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128A6A-C71E-4104-B498-443758C94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0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1D639-1A53-477A-B7D0-8420F7180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186A8-BD74-4361-AB75-E1331ADD0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E869EE-C891-4E2F-8725-2E38323CA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6B6C7-82D5-42DD-BB02-C7E4EAC9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5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15FE14-6438-4455-B8E8-96BFE63C1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794B43-BE62-49C7-931B-A8CF59A77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E74E5C-6FC0-4566-A7B5-69D868653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25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F1967-7AFD-4777-BAD5-B48FFCF1A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B4C46-8961-499C-8F9F-866400554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A06EC-382A-4A56-A071-6429686D0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580E71-8870-416E-BE1F-1C1FA626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1239D9-8889-47E3-A41B-999AA987F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09F1D-34F4-4072-8CA2-456E09F0A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2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A4EE9-771E-48F5-A509-FD2098904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2468AC-25FC-4FAC-A4F6-9D7957E86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2E19A-CE90-4594-87BF-E4A4DA86E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36F99-3E71-47E8-A7C0-E02749E8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99312E-02FC-4AB7-ACD5-0236D177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3C167-AA92-4768-B782-F84183289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6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41D1A2-E908-4DAF-B07A-230BBB3C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89215-591E-487E-9739-83CCC1627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C4D12-0A46-4891-807A-6DDE72622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53659-4D09-4427-828B-B6BE497E81FE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3E4FA-5D0C-46D9-9D39-B24B9CBE7D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DD8BF-82D6-4603-9410-BF2649425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CB37A-884D-4465-8AC8-5234EEF0D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1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9D7CFF-3AF8-425E-843E-5658811AA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VETERAN SERVICES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710E47-5378-45DD-BCE6-ACD9F204B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General Fund and State Funded</a:t>
            </a:r>
          </a:p>
          <a:p>
            <a:endParaRPr lang="en-US" sz="3600" dirty="0"/>
          </a:p>
          <a:p>
            <a:r>
              <a:rPr lang="en-US" sz="3600" dirty="0"/>
              <a:t>3 Employees</a:t>
            </a:r>
          </a:p>
          <a:p>
            <a:endParaRPr lang="en-US" sz="36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4325 veterans served by the office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123 new veteran clients FY 22/23 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800 + office and home visits FY22/23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1800+ phone calls FY22/23 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271A60-80AB-49EE-9C94-B9B5078612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799" y="5139176"/>
            <a:ext cx="1579001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22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28814-F679-4139-AA5B-0657E88E6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VETERAN SERVICES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0FEDA-8F61-4A90-88E7-70D653DA1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 on Services Provided to Qualifying Veterans of the Armed Forces in Lincoln County</a:t>
            </a:r>
          </a:p>
          <a:p>
            <a:pPr lvl="2"/>
            <a:r>
              <a:rPr lang="en-US" dirty="0"/>
              <a:t>Service-Connected Disability Claims/Compensation</a:t>
            </a:r>
          </a:p>
          <a:p>
            <a:pPr lvl="2"/>
            <a:r>
              <a:rPr lang="en-US" dirty="0"/>
              <a:t>Non-Service-Connected Disability Claims/Pension</a:t>
            </a:r>
          </a:p>
          <a:p>
            <a:pPr lvl="2"/>
            <a:r>
              <a:rPr lang="en-US" dirty="0"/>
              <a:t>Surviving Spouse Benefits</a:t>
            </a:r>
          </a:p>
          <a:p>
            <a:pPr lvl="2"/>
            <a:r>
              <a:rPr lang="en-US" dirty="0"/>
              <a:t>Burial, Marker and Flag Applications</a:t>
            </a:r>
          </a:p>
          <a:p>
            <a:pPr lvl="2"/>
            <a:r>
              <a:rPr lang="en-US" dirty="0"/>
              <a:t>Dependent  Children’s Benefits</a:t>
            </a:r>
          </a:p>
          <a:p>
            <a:pPr lvl="2"/>
            <a:r>
              <a:rPr lang="en-US" dirty="0"/>
              <a:t>Educational Benefits</a:t>
            </a:r>
          </a:p>
          <a:p>
            <a:pPr lvl="2"/>
            <a:r>
              <a:rPr lang="en-US" dirty="0"/>
              <a:t>Vocational Rehab. Applications</a:t>
            </a:r>
          </a:p>
          <a:p>
            <a:pPr lvl="2"/>
            <a:r>
              <a:rPr lang="en-US" dirty="0"/>
              <a:t>Locating Service/Medical Resources</a:t>
            </a:r>
          </a:p>
          <a:p>
            <a:pPr lvl="2"/>
            <a:r>
              <a:rPr lang="en-US" dirty="0"/>
              <a:t>Aid in Upgrading Veteran’s  Disability Percentage</a:t>
            </a:r>
          </a:p>
          <a:p>
            <a:pPr lvl="2"/>
            <a:r>
              <a:rPr lang="en-US" dirty="0"/>
              <a:t>Support in VA Medical Enrollment Applications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955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F2D18-B8BC-42EC-A7FA-F3EB6AB8E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VETERAN SERVICES</a:t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Major Accomplishment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473B7-2876-4E73-B944-153CD00A4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Veteran’s Stand Down</a:t>
            </a:r>
          </a:p>
          <a:p>
            <a:r>
              <a:rPr lang="en-US" dirty="0"/>
              <a:t>Veteran’s Luncheon</a:t>
            </a:r>
          </a:p>
          <a:p>
            <a:r>
              <a:rPr lang="en-US" dirty="0"/>
              <a:t>Advertising for Services to Support Veteran’s and Family with</a:t>
            </a:r>
          </a:p>
          <a:p>
            <a:pPr marL="0" indent="0">
              <a:buNone/>
            </a:pPr>
            <a:r>
              <a:rPr lang="en-US" dirty="0"/>
              <a:t>  Federal Claims for Agent Orange Cases</a:t>
            </a:r>
          </a:p>
          <a:p>
            <a:r>
              <a:rPr lang="en-US" dirty="0"/>
              <a:t>Brought in  an additional $184,000 in new monthly benefits for Veterans.</a:t>
            </a:r>
          </a:p>
          <a:p>
            <a:r>
              <a:rPr lang="en-US" dirty="0"/>
              <a:t>Helped Acquire $621,589.93 in Retroactive Pay</a:t>
            </a:r>
          </a:p>
        </p:txBody>
      </p:sp>
    </p:spTree>
    <p:extLst>
      <p:ext uri="{BB962C8B-B14F-4D97-AF65-F5344CB8AC3E}">
        <p14:creationId xmlns:p14="http://schemas.microsoft.com/office/powerpoint/2010/main" val="613484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10A67-F48C-46DB-98AA-8A151201D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VETERAN SERVICES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Reality of Program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B1E5E-7F27-4303-9DFE-0C1627B48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Contacted by Homeless Veteran needing emergency  in-patient health care but had a pet that they were unwilling to leave alone. 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Office worked closely with the Animal Shelter staff to have the dog housed while the veteran was in the hospital. The pet was vaccinated and groomed.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Worked with community partner to arrange for grants to board the pet and purchase food and essentials for the dog.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Then, while in the hospital worked to get the veteran and dog housed. The Veteran and dog are currently housed and getting healthy.</a:t>
            </a:r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650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7DB39-DAAD-4990-B248-133109F5B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9052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VETERAN SERVICES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FY 2022/23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6DFE1-7B92-4B1D-A8BA-A7C4E00F5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827"/>
            <a:ext cx="10515600" cy="4500136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   $425,170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2E094502-E48D-4ED7-9CF6-A88CBB18BD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9827319"/>
              </p:ext>
            </p:extLst>
          </p:nvPr>
        </p:nvGraphicFramePr>
        <p:xfrm>
          <a:off x="2839597" y="1865375"/>
          <a:ext cx="6523860" cy="4627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9291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77282-D504-4CF9-930B-F244FDF4D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VETERAN SERVICES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FY 2023/24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37EB2-4C53-4242-A07E-03B173C20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$316,976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E02F11-E986-4AFD-89F6-6D6C9237A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115" y="1491783"/>
            <a:ext cx="9399626" cy="564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291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42FEC-9ABC-42DF-B44F-45CEDCCE2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VETERAN SERVICES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Proposed Achievements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FF29D-A8AD-44F5-9E61-01C66E69F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Continue &amp; Enhance the Services to Lincoln County Veteran’s</a:t>
            </a:r>
          </a:p>
          <a:p>
            <a:r>
              <a:rPr lang="en-US" dirty="0"/>
              <a:t>Annual Veterans’ Stand Down</a:t>
            </a:r>
          </a:p>
          <a:p>
            <a:r>
              <a:rPr lang="en-US" dirty="0"/>
              <a:t>Annual Veteran's Luncheon</a:t>
            </a:r>
          </a:p>
          <a:p>
            <a:r>
              <a:rPr lang="en-US" dirty="0"/>
              <a:t>Purchase of Van for Enhanced Service Outreach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1BC991-8564-4D65-A6B3-4E0D30AC4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5130" y="5146650"/>
            <a:ext cx="1579001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988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American Flag Background Images – Browse 450,461 Stock Photos, Vectors, and  Video | Adobe Stock">
            <a:extLst>
              <a:ext uri="{FF2B5EF4-FFF2-40B4-BE49-F238E27FC236}">
                <a16:creationId xmlns:a16="http://schemas.microsoft.com/office/drawing/2014/main" id="{2C1BBBBC-7052-4734-9348-E613B022DC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595F9B-E3ED-4C98-91E5-EAE78F79E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VETERAN SERVICES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589ED-0322-4716-AF14-687F7642B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456704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301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VETERAN SERVICES Overview</vt:lpstr>
      <vt:lpstr>VETERAN SERVICES Overview</vt:lpstr>
      <vt:lpstr>VETERAN SERVICES Major Accomplishment</vt:lpstr>
      <vt:lpstr>VETERAN SERVICES Reality of Program</vt:lpstr>
      <vt:lpstr>VETERAN SERVICES Budget FY 2022/23</vt:lpstr>
      <vt:lpstr>VETERAN SERVICES Budget FY 2023/24</vt:lpstr>
      <vt:lpstr>VETERAN SERVICES Proposed Achievements</vt:lpstr>
      <vt:lpstr>VETERAN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VETERAN SERVICES Overview</dc:title>
  <dc:creator>Timothy Johnson</dc:creator>
  <cp:lastModifiedBy>Timothy Johnson</cp:lastModifiedBy>
  <cp:revision>91</cp:revision>
  <dcterms:created xsi:type="dcterms:W3CDTF">2023-05-17T19:23:21Z</dcterms:created>
  <dcterms:modified xsi:type="dcterms:W3CDTF">2023-05-18T21:21:41Z</dcterms:modified>
</cp:coreProperties>
</file>