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81" r:id="rId5"/>
    <p:sldId id="282" r:id="rId6"/>
    <p:sldId id="283" r:id="rId7"/>
    <p:sldId id="28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598" autoAdjust="0"/>
  </p:normalViewPr>
  <p:slideViewPr>
    <p:cSldViewPr snapToGrid="0">
      <p:cViewPr varScale="1">
        <p:scale>
          <a:sx n="95" d="100"/>
          <a:sy n="95" d="100"/>
        </p:scale>
        <p:origin x="58" y="9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58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85"/>
    </p:cViewPr>
  </p:sorterViewPr>
  <p:notesViewPr>
    <p:cSldViewPr snapToGrid="0">
      <p:cViewPr varScale="1">
        <p:scale>
          <a:sx n="65" d="100"/>
          <a:sy n="65" d="100"/>
        </p:scale>
        <p:origin x="3154" y="4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D8E7403-EB4A-4177-AFCE-6A9D7B160C6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C49177-C030-4043-9380-EA6E4C94A16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C7415F-6970-4DE4-93F1-94FEF07D0F1C}" type="datetimeFigureOut">
              <a:rPr lang="en-US" smtClean="0"/>
              <a:t>5/17/2023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4C83CE-EC9B-40C4-BD7A-48797AE5B1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9A75D-9B4E-4704-98C7-2A42472F118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CC6D6D-E986-427F-AD9C-4E9408DDB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7748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86E6E5-5A19-4AE7-8D4E-049C5315C9A0}" type="datetimeFigureOut">
              <a:rPr lang="en-US" smtClean="0"/>
              <a:t>5/17/2023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5A580F-E35D-42E1-AF82-E41CC201EA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680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B4EE6E-C0DF-4EB1-8875-16F6BF59954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4788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B4EE6E-C0DF-4EB1-8875-16F6BF59954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9198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B4EE6E-C0DF-4EB1-8875-16F6BF59954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260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B4EE6E-C0DF-4EB1-8875-16F6BF59954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334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0439D4E6-49E3-4273-9EDF-AD58558B9F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908651"/>
            <a:ext cx="3620882" cy="364034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z="4000">
                <a:solidFill>
                  <a:schemeClr val="bg1"/>
                </a:solidFill>
              </a:rPr>
              <a:t>Click to edit Master title style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FE9D8936-4795-43B2-9C32-4BE93A67213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05934" y="5220450"/>
            <a:ext cx="3380437" cy="57074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sz="1800" dirty="0">
                <a:solidFill>
                  <a:schemeClr val="bg1"/>
                </a:solidFill>
              </a:rPr>
              <a:t>Insert subtitle here</a:t>
            </a:r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6C8B8511-EE4E-4935-ABB8-E8C2FCB1C46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876158" y="0"/>
            <a:ext cx="7315841" cy="6858000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photo here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239FAB6-0B6C-402C-A107-EFFF82281D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00100" y="723900"/>
            <a:ext cx="1638300" cy="0"/>
          </a:xfrm>
          <a:prstGeom prst="line">
            <a:avLst/>
          </a:prstGeom>
          <a:ln w="444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6">
            <a:extLst>
              <a:ext uri="{FF2B5EF4-FFF2-40B4-BE49-F238E27FC236}">
                <a16:creationId xmlns:a16="http://schemas.microsoft.com/office/drawing/2014/main" id="{DBE487E6-4032-4195-9823-685A39371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15383" y="6356350"/>
            <a:ext cx="453972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14" name="Date Placeholder 5">
            <a:extLst>
              <a:ext uri="{FF2B5EF4-FFF2-40B4-BE49-F238E27FC236}">
                <a16:creationId xmlns:a16="http://schemas.microsoft.com/office/drawing/2014/main" id="{C71E06DF-BA1B-43E6-A74C-85231D2EC3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69448" y="6356350"/>
            <a:ext cx="2592594" cy="365125"/>
          </a:xfrm>
          <a:prstGeom prst="rect">
            <a:avLst/>
          </a:prstGeom>
        </p:spPr>
        <p:txBody>
          <a:bodyPr/>
          <a:lstStyle/>
          <a:p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2/11/20XX</a:t>
            </a:r>
            <a:endParaRPr lang="en-US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Slide Number Placeholder 7">
            <a:extLst>
              <a:ext uri="{FF2B5EF4-FFF2-40B4-BE49-F238E27FC236}">
                <a16:creationId xmlns:a16="http://schemas.microsoft.com/office/drawing/2014/main" id="{0BD36B16-3F07-4955-8D4D-BC0FD17C1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/>
          <a:lstStyle/>
          <a:p>
            <a:fld id="{E30AF5A0-43BB-4336-8627-9123B9144D80}" type="slidenum">
              <a:rPr lang="en-US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‹#›</a:t>
            </a:fld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42735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9">
            <a:extLst>
              <a:ext uri="{FF2B5EF4-FFF2-40B4-BE49-F238E27FC236}">
                <a16:creationId xmlns:a16="http://schemas.microsoft.com/office/drawing/2014/main" id="{4246B94A-8C64-4FBA-B409-1F9487E19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087" y="909638"/>
            <a:ext cx="10691813" cy="81019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66F075D-9008-4BD3-A772-7AF7AD667D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4C185B95-5C0F-400E-B7DF-8FF8432907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00100" y="2003375"/>
            <a:ext cx="5094288" cy="5267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Insert subtitle here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BC725AFD-5A48-451D-B91D-9E63953F8E8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00099" y="2551176"/>
            <a:ext cx="5094673" cy="32735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1800"/>
            </a:lvl1pPr>
          </a:lstStyle>
          <a:p>
            <a:r>
              <a:rPr lang="en-US" dirty="0"/>
              <a:t>Insert text here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6ACDC650-288E-4CF5-8546-9F2D5CEC886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7611" y="2003375"/>
            <a:ext cx="5094288" cy="5267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Insert subtitle here</a:t>
            </a:r>
          </a:p>
        </p:txBody>
      </p:sp>
      <p:sp>
        <p:nvSpPr>
          <p:cNvPr id="17" name="Content Placeholder 10">
            <a:extLst>
              <a:ext uri="{FF2B5EF4-FFF2-40B4-BE49-F238E27FC236}">
                <a16:creationId xmlns:a16="http://schemas.microsoft.com/office/drawing/2014/main" id="{956E1F7E-0B80-40DB-8F21-F06D9DD56264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297226" y="2551176"/>
            <a:ext cx="5094673" cy="32735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1800"/>
            </a:lvl1pPr>
          </a:lstStyle>
          <a:p>
            <a:r>
              <a:rPr lang="en-US" dirty="0"/>
              <a:t>Insert text here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91B92C0-6B36-412A-9A49-16AB59FFB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7">
            <a:extLst>
              <a:ext uri="{FF2B5EF4-FFF2-40B4-BE49-F238E27FC236}">
                <a16:creationId xmlns:a16="http://schemas.microsoft.com/office/drawing/2014/main" id="{B4EFB36A-E4FD-4966-A091-9BDAF2991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15383" y="6356350"/>
            <a:ext cx="4539727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4" name="Date Placeholder 6">
            <a:extLst>
              <a:ext uri="{FF2B5EF4-FFF2-40B4-BE49-F238E27FC236}">
                <a16:creationId xmlns:a16="http://schemas.microsoft.com/office/drawing/2014/main" id="{9B52EA1F-D8D0-4F42-B00A-F0E943F82E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69448" y="6356350"/>
            <a:ext cx="2592594" cy="365125"/>
          </a:xfrm>
        </p:spPr>
        <p:txBody>
          <a:bodyPr/>
          <a:lstStyle/>
          <a:p>
            <a:r>
              <a:rPr lang="en-US"/>
              <a:t>2/11/20XX</a:t>
            </a:r>
          </a:p>
        </p:txBody>
      </p:sp>
      <p:sp>
        <p:nvSpPr>
          <p:cNvPr id="15" name="Slide Number Placeholder 8">
            <a:extLst>
              <a:ext uri="{FF2B5EF4-FFF2-40B4-BE49-F238E27FC236}">
                <a16:creationId xmlns:a16="http://schemas.microsoft.com/office/drawing/2014/main" id="{498A6230-35B8-4147-9494-90708BFC3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19012" y="6356350"/>
            <a:ext cx="672354" cy="365125"/>
          </a:xfrm>
        </p:spPr>
        <p:txBody>
          <a:bodyPr/>
          <a:lstStyle/>
          <a:p>
            <a:fld id="{E30AF5A0-43BB-4336-8627-9123B9144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32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CC332FB-CD3F-4398-958A-CBE45129A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9">
            <a:extLst>
              <a:ext uri="{FF2B5EF4-FFF2-40B4-BE49-F238E27FC236}">
                <a16:creationId xmlns:a16="http://schemas.microsoft.com/office/drawing/2014/main" id="{E566CA14-5018-43EE-BB8F-E12209B2C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087" y="909638"/>
            <a:ext cx="10691813" cy="81019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1A76201F-C7C2-400C-BE9B-F185A832CC2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00099" y="2005870"/>
            <a:ext cx="3390161" cy="5267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Insert subtitle here</a:t>
            </a:r>
          </a:p>
        </p:txBody>
      </p:sp>
      <p:sp>
        <p:nvSpPr>
          <p:cNvPr id="9" name="Content Placeholder 10">
            <a:extLst>
              <a:ext uri="{FF2B5EF4-FFF2-40B4-BE49-F238E27FC236}">
                <a16:creationId xmlns:a16="http://schemas.microsoft.com/office/drawing/2014/main" id="{A742F7E8-0787-4D2C-B53F-B62C309ED6D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00099" y="2552345"/>
            <a:ext cx="3390161" cy="327281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1800"/>
            </a:lvl1pPr>
          </a:lstStyle>
          <a:p>
            <a:r>
              <a:rPr lang="en-US" dirty="0"/>
              <a:t>Insert text here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ED178B9A-B987-49A0-B73F-70B855C4240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400919" y="2005870"/>
            <a:ext cx="3390161" cy="5267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Insert subtitle here</a:t>
            </a:r>
          </a:p>
        </p:txBody>
      </p:sp>
      <p:sp>
        <p:nvSpPr>
          <p:cNvPr id="15" name="Content Placeholder 10">
            <a:extLst>
              <a:ext uri="{FF2B5EF4-FFF2-40B4-BE49-F238E27FC236}">
                <a16:creationId xmlns:a16="http://schemas.microsoft.com/office/drawing/2014/main" id="{407D5990-6E05-4ECC-B930-EA5CF0774CFB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400919" y="2552345"/>
            <a:ext cx="3390161" cy="327281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1800"/>
            </a:lvl1pPr>
          </a:lstStyle>
          <a:p>
            <a:r>
              <a:rPr lang="en-US" dirty="0"/>
              <a:t>Insert text here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C6A58550-98E5-4548-82F6-EE971733A79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001739" y="2005870"/>
            <a:ext cx="3390161" cy="5267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Insert subtitle here</a:t>
            </a:r>
          </a:p>
        </p:txBody>
      </p:sp>
      <p:sp>
        <p:nvSpPr>
          <p:cNvPr id="16" name="Content Placeholder 10">
            <a:extLst>
              <a:ext uri="{FF2B5EF4-FFF2-40B4-BE49-F238E27FC236}">
                <a16:creationId xmlns:a16="http://schemas.microsoft.com/office/drawing/2014/main" id="{6B90AFA0-EDA3-4F21-A480-F56AA1D0BEB6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8001739" y="2552345"/>
            <a:ext cx="3390161" cy="327281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1800"/>
            </a:lvl1pPr>
          </a:lstStyle>
          <a:p>
            <a:r>
              <a:rPr lang="en-US" dirty="0"/>
              <a:t>Insert text here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346E7C8-F905-4B13-8FD6-185A041840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ooter Placeholder 7">
            <a:extLst>
              <a:ext uri="{FF2B5EF4-FFF2-40B4-BE49-F238E27FC236}">
                <a16:creationId xmlns:a16="http://schemas.microsoft.com/office/drawing/2014/main" id="{A0E3EE3A-87F3-4F60-90D8-938E4BBC2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15383" y="6356350"/>
            <a:ext cx="4539727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Date Placeholder 6">
            <a:extLst>
              <a:ext uri="{FF2B5EF4-FFF2-40B4-BE49-F238E27FC236}">
                <a16:creationId xmlns:a16="http://schemas.microsoft.com/office/drawing/2014/main" id="{F1449B0C-8214-4186-9666-E63CCA0909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69448" y="6356350"/>
            <a:ext cx="2592594" cy="365125"/>
          </a:xfrm>
        </p:spPr>
        <p:txBody>
          <a:bodyPr/>
          <a:lstStyle/>
          <a:p>
            <a:r>
              <a:rPr lang="en-US"/>
              <a:t>2/11/20XX</a:t>
            </a:r>
          </a:p>
        </p:txBody>
      </p:sp>
      <p:sp>
        <p:nvSpPr>
          <p:cNvPr id="13" name="Slide Number Placeholder 8">
            <a:extLst>
              <a:ext uri="{FF2B5EF4-FFF2-40B4-BE49-F238E27FC236}">
                <a16:creationId xmlns:a16="http://schemas.microsoft.com/office/drawing/2014/main" id="{F5DDBFC0-CC80-4B03-B5F5-3C57166DC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19012" y="6356350"/>
            <a:ext cx="672354" cy="365125"/>
          </a:xfrm>
        </p:spPr>
        <p:txBody>
          <a:bodyPr/>
          <a:lstStyle/>
          <a:p>
            <a:fld id="{E30AF5A0-43BB-4336-8627-9123B9144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4520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F01BF5DB-2BF3-4196-B1CF-82B7CDCC02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987523" y="729692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itle 12">
            <a:extLst>
              <a:ext uri="{FF2B5EF4-FFF2-40B4-BE49-F238E27FC236}">
                <a16:creationId xmlns:a16="http://schemas.microsoft.com/office/drawing/2014/main" id="{168DC13D-FFC6-4CC5-B9F8-B3B096109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87511" y="909639"/>
            <a:ext cx="3703856" cy="1290636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1" name="Picture Placeholder 37">
            <a:extLst>
              <a:ext uri="{FF2B5EF4-FFF2-40B4-BE49-F238E27FC236}">
                <a16:creationId xmlns:a16="http://schemas.microsoft.com/office/drawing/2014/main" id="{F1AD5C34-DDA9-421B-A3C2-4D014B3D3FB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15383" y="723900"/>
            <a:ext cx="3179762" cy="21605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photo here</a:t>
            </a:r>
          </a:p>
        </p:txBody>
      </p:sp>
      <p:sp>
        <p:nvSpPr>
          <p:cNvPr id="53" name="Picture Placeholder 43">
            <a:extLst>
              <a:ext uri="{FF2B5EF4-FFF2-40B4-BE49-F238E27FC236}">
                <a16:creationId xmlns:a16="http://schemas.microsoft.com/office/drawing/2014/main" id="{11508423-C6F4-4605-9E6D-1ED73334D0F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15383" y="3048000"/>
            <a:ext cx="3178175" cy="30861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photo here</a:t>
            </a:r>
          </a:p>
        </p:txBody>
      </p:sp>
      <p:sp>
        <p:nvSpPr>
          <p:cNvPr id="57" name="Picture Placeholder 55">
            <a:extLst>
              <a:ext uri="{FF2B5EF4-FFF2-40B4-BE49-F238E27FC236}">
                <a16:creationId xmlns:a16="http://schemas.microsoft.com/office/drawing/2014/main" id="{1692DD91-8169-4A90-9D17-8A60286225FF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4040188" y="723900"/>
            <a:ext cx="3371850" cy="31591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photo here</a:t>
            </a:r>
          </a:p>
        </p:txBody>
      </p:sp>
      <p:sp>
        <p:nvSpPr>
          <p:cNvPr id="54" name="Picture Placeholder 45">
            <a:extLst>
              <a:ext uri="{FF2B5EF4-FFF2-40B4-BE49-F238E27FC236}">
                <a16:creationId xmlns:a16="http://schemas.microsoft.com/office/drawing/2014/main" id="{30A5BEAE-CA80-4FFD-8DD4-5B7413AF51D2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039608" y="4038600"/>
            <a:ext cx="3371659" cy="20955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photo here</a:t>
            </a:r>
          </a:p>
        </p:txBody>
      </p:sp>
      <p:sp>
        <p:nvSpPr>
          <p:cNvPr id="29" name="Content Placeholder 14">
            <a:extLst>
              <a:ext uri="{FF2B5EF4-FFF2-40B4-BE49-F238E27FC236}">
                <a16:creationId xmlns:a16="http://schemas.microsoft.com/office/drawing/2014/main" id="{4B2044C0-1C45-402D-BC20-0EB82BDB4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87510" y="2380221"/>
            <a:ext cx="3703856" cy="386640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Footer Placeholder 7">
            <a:extLst>
              <a:ext uri="{FF2B5EF4-FFF2-40B4-BE49-F238E27FC236}">
                <a16:creationId xmlns:a16="http://schemas.microsoft.com/office/drawing/2014/main" id="{30EE29E3-4F8E-469E-9B99-E29176094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15383" y="6356350"/>
            <a:ext cx="4539727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35" name="Date Placeholder 6">
            <a:extLst>
              <a:ext uri="{FF2B5EF4-FFF2-40B4-BE49-F238E27FC236}">
                <a16:creationId xmlns:a16="http://schemas.microsoft.com/office/drawing/2014/main" id="{58513823-D81E-4B8B-85E6-EB11EA54DF4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69448" y="6356350"/>
            <a:ext cx="2592594" cy="365125"/>
          </a:xfrm>
        </p:spPr>
        <p:txBody>
          <a:bodyPr/>
          <a:lstStyle/>
          <a:p>
            <a:r>
              <a:rPr lang="en-US"/>
              <a:t>2/11/20XX</a:t>
            </a:r>
          </a:p>
        </p:txBody>
      </p:sp>
      <p:sp>
        <p:nvSpPr>
          <p:cNvPr id="36" name="Slide Number Placeholder 8">
            <a:extLst>
              <a:ext uri="{FF2B5EF4-FFF2-40B4-BE49-F238E27FC236}">
                <a16:creationId xmlns:a16="http://schemas.microsoft.com/office/drawing/2014/main" id="{9D43A613-4A7D-4C9F-B407-154A1FB83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19012" y="6356350"/>
            <a:ext cx="672354" cy="365125"/>
          </a:xfrm>
        </p:spPr>
        <p:txBody>
          <a:bodyPr/>
          <a:lstStyle/>
          <a:p>
            <a:fld id="{DE330D17-32E5-404A-9262-6A998ABC08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7067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A2404A1-BF4E-4858-BD1C-1BEFE71B63D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5325" y="4296094"/>
            <a:ext cx="10782299" cy="1100621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B0053544-3012-4C81-98D6-E2665A3A3F5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95324" y="5533242"/>
            <a:ext cx="9972675" cy="54350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20" name="Picture Placeholder 16">
            <a:extLst>
              <a:ext uri="{FF2B5EF4-FFF2-40B4-BE49-F238E27FC236}">
                <a16:creationId xmlns:a16="http://schemas.microsoft.com/office/drawing/2014/main" id="{C177CBDB-952D-484B-B43B-F988558931C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00100" y="727075"/>
            <a:ext cx="5176838" cy="307181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photo here</a:t>
            </a:r>
          </a:p>
        </p:txBody>
      </p:sp>
      <p:sp>
        <p:nvSpPr>
          <p:cNvPr id="21" name="Picture Placeholder 18">
            <a:extLst>
              <a:ext uri="{FF2B5EF4-FFF2-40B4-BE49-F238E27FC236}">
                <a16:creationId xmlns:a16="http://schemas.microsoft.com/office/drawing/2014/main" id="{D789E88D-76E7-4745-B062-102E233A672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46800" y="727075"/>
            <a:ext cx="5245100" cy="30702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photo here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33A5CE3-0C01-4DBF-926A-2F9BFD043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00100" y="4144434"/>
            <a:ext cx="10629900" cy="0"/>
          </a:xfrm>
          <a:prstGeom prst="line">
            <a:avLst/>
          </a:prstGeom>
          <a:ln w="444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11">
            <a:extLst>
              <a:ext uri="{FF2B5EF4-FFF2-40B4-BE49-F238E27FC236}">
                <a16:creationId xmlns:a16="http://schemas.microsoft.com/office/drawing/2014/main" id="{083D82F8-F43B-4D01-891B-F77BC6F6F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15383" y="6356350"/>
            <a:ext cx="4539727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4" name="Date Placeholder 6">
            <a:extLst>
              <a:ext uri="{FF2B5EF4-FFF2-40B4-BE49-F238E27FC236}">
                <a16:creationId xmlns:a16="http://schemas.microsoft.com/office/drawing/2014/main" id="{B8CBC856-A31F-40C2-B7EA-91B860D3066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69448" y="6356350"/>
            <a:ext cx="259259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2/11/20XX</a:t>
            </a:r>
            <a:endParaRPr lang="en-US" dirty="0"/>
          </a:p>
        </p:txBody>
      </p:sp>
      <p:sp>
        <p:nvSpPr>
          <p:cNvPr id="15" name="Slide Number Placeholder 10">
            <a:extLst>
              <a:ext uri="{FF2B5EF4-FFF2-40B4-BE49-F238E27FC236}">
                <a16:creationId xmlns:a16="http://schemas.microsoft.com/office/drawing/2014/main" id="{966FFB51-C55B-469E-B3C6-1A6369920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19012" y="6356350"/>
            <a:ext cx="67235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53D7EE4-1EDB-42FD-B6B7-A82C9F31F0F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977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8695A76E-1EF3-4F47-9E87-6FCAB7D5D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04846" y="860615"/>
            <a:ext cx="5922279" cy="1272986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4000"/>
              <a:t>Click to edit Master title style</a:t>
            </a:r>
            <a:endParaRPr lang="en-US" sz="4000" dirty="0"/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EAD023B5-9ABC-4D4A-A1AD-D4D83D66219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1"/>
            <a:ext cx="4876799" cy="6858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photo here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0AFB647-646C-4130-9EF5-C19C686B18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715000" y="738013"/>
            <a:ext cx="56769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9D5546-AD01-4B29-B174-EDA7105100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6943" y="2133600"/>
            <a:ext cx="6005933" cy="37744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C0A0972-FD9A-4E9D-A0A3-BD0AF8C7B7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715000" y="6134100"/>
            <a:ext cx="56769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F3B2F557-7BE5-4154-A82F-928EE54A5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15383" y="6356350"/>
            <a:ext cx="453972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effectLst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DE54A7E3-1026-464C-BB67-2D7F714067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69448" y="6356350"/>
            <a:ext cx="2592594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2/11/20XX</a:t>
            </a: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F1723F54-B646-4D12-AEA1-08269C254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/>
          <a:lstStyle/>
          <a:p>
            <a:fld id="{E30AF5A0-43BB-4336-8627-9123B9144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648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9">
            <a:extLst>
              <a:ext uri="{FF2B5EF4-FFF2-40B4-BE49-F238E27FC236}">
                <a16:creationId xmlns:a16="http://schemas.microsoft.com/office/drawing/2014/main" id="{C8837BA0-445B-4D04-ADA9-C65084B15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099" y="904730"/>
            <a:ext cx="4152900" cy="165259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10">
            <a:extLst>
              <a:ext uri="{FF2B5EF4-FFF2-40B4-BE49-F238E27FC236}">
                <a16:creationId xmlns:a16="http://schemas.microsoft.com/office/drawing/2014/main" id="{0CFA4CCF-323F-4998-B6BF-56207329CD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3975" y="952368"/>
            <a:ext cx="6257926" cy="177389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FFFF70A-3EED-4002-B2F8-FB8301C80C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Picture Placeholder 17">
            <a:extLst>
              <a:ext uri="{FF2B5EF4-FFF2-40B4-BE49-F238E27FC236}">
                <a16:creationId xmlns:a16="http://schemas.microsoft.com/office/drawing/2014/main" id="{DD78C1EE-0224-4362-B796-4CC7B06992B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00099" y="3048000"/>
            <a:ext cx="5133990" cy="273753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photo here</a:t>
            </a:r>
          </a:p>
        </p:txBody>
      </p:sp>
      <p:sp>
        <p:nvSpPr>
          <p:cNvPr id="21" name="Picture Placeholder 17">
            <a:extLst>
              <a:ext uri="{FF2B5EF4-FFF2-40B4-BE49-F238E27FC236}">
                <a16:creationId xmlns:a16="http://schemas.microsoft.com/office/drawing/2014/main" id="{2C1748F4-2D05-4407-8CB0-D854F9602DA3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09621" y="3048000"/>
            <a:ext cx="5182278" cy="273753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photo here</a:t>
            </a:r>
          </a:p>
        </p:txBody>
      </p:sp>
      <p:sp>
        <p:nvSpPr>
          <p:cNvPr id="14" name="Footer Placeholder 7">
            <a:extLst>
              <a:ext uri="{FF2B5EF4-FFF2-40B4-BE49-F238E27FC236}">
                <a16:creationId xmlns:a16="http://schemas.microsoft.com/office/drawing/2014/main" id="{59837BA4-E3C3-4F0D-A113-75128BC03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15383" y="6356350"/>
            <a:ext cx="4539727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5" name="Date Placeholder 1">
            <a:extLst>
              <a:ext uri="{FF2B5EF4-FFF2-40B4-BE49-F238E27FC236}">
                <a16:creationId xmlns:a16="http://schemas.microsoft.com/office/drawing/2014/main" id="{5DA65157-50C9-4A85-912D-6DC9A606192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69448" y="6356350"/>
            <a:ext cx="2592594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2/11/20XX</a:t>
            </a:r>
          </a:p>
        </p:txBody>
      </p: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9DE415B0-F0C3-4971-8C76-0D54D6407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/>
          <a:lstStyle/>
          <a:p>
            <a:fld id="{A53D7EE4-1EDB-42FD-B6B7-A82C9F31F0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209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0">
            <a:extLst>
              <a:ext uri="{FF2B5EF4-FFF2-40B4-BE49-F238E27FC236}">
                <a16:creationId xmlns:a16="http://schemas.microsoft.com/office/drawing/2014/main" id="{6DC3399C-8B0E-4D7D-A955-FB1F37CF36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643" y="871758"/>
            <a:ext cx="5227171" cy="387114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Subtitle 11">
            <a:extLst>
              <a:ext uri="{FF2B5EF4-FFF2-40B4-BE49-F238E27FC236}">
                <a16:creationId xmlns:a16="http://schemas.microsoft.com/office/drawing/2014/main" id="{13C3C1EB-2C5B-4710-893A-9DD6284D5C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5325" y="4785543"/>
            <a:ext cx="4857857" cy="100565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30" name="Picture Placeholder 28">
            <a:extLst>
              <a:ext uri="{FF2B5EF4-FFF2-40B4-BE49-F238E27FC236}">
                <a16:creationId xmlns:a16="http://schemas.microsoft.com/office/drawing/2014/main" id="{E335E712-C7FD-4BAC-B89C-58AF6594A4E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515100" y="0"/>
            <a:ext cx="5676900" cy="6858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photo here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1E8A8BA-B48F-4CEA-A820-8955D55D05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00100" y="723900"/>
            <a:ext cx="49149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894FBB1-EC2B-4CAB-AE4E-A7A156244F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00100" y="6134100"/>
            <a:ext cx="49149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3555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2">
            <a:extLst>
              <a:ext uri="{FF2B5EF4-FFF2-40B4-BE49-F238E27FC236}">
                <a16:creationId xmlns:a16="http://schemas.microsoft.com/office/drawing/2014/main" id="{9D49AB0A-D330-4415-9B9C-C769A852DF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325" y="888999"/>
            <a:ext cx="10798176" cy="105191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r>
              <a:rPr lang="en-US" dirty="0" err="1"/>
              <a:t>ClICK</a:t>
            </a:r>
            <a:r>
              <a:rPr lang="en-US" dirty="0"/>
              <a:t> TO ADD TITLE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7EFB8CD-537B-4E5E-8F93-82EED2C841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9751536" y="723900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0CA687-1C2C-48EE-99B9-EC8CF30289F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335088" y="1995488"/>
            <a:ext cx="9521825" cy="40513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19" name="Footer Placeholder 9">
            <a:extLst>
              <a:ext uri="{FF2B5EF4-FFF2-40B4-BE49-F238E27FC236}">
                <a16:creationId xmlns:a16="http://schemas.microsoft.com/office/drawing/2014/main" id="{8135C37F-29C2-41B0-B777-64FAC1F70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15383" y="6356350"/>
            <a:ext cx="4539727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20" name="Date Placeholder 8">
            <a:extLst>
              <a:ext uri="{FF2B5EF4-FFF2-40B4-BE49-F238E27FC236}">
                <a16:creationId xmlns:a16="http://schemas.microsoft.com/office/drawing/2014/main" id="{FAC325DA-0D81-49D1-BDBC-680AF5D62C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69448" y="6356350"/>
            <a:ext cx="2592594" cy="365125"/>
          </a:xfrm>
        </p:spPr>
        <p:txBody>
          <a:bodyPr/>
          <a:lstStyle/>
          <a:p>
            <a:r>
              <a:rPr lang="en-US"/>
              <a:t>2/11/20XX</a:t>
            </a:r>
          </a:p>
        </p:txBody>
      </p:sp>
      <p:sp>
        <p:nvSpPr>
          <p:cNvPr id="21" name="Slide Number Placeholder 10">
            <a:extLst>
              <a:ext uri="{FF2B5EF4-FFF2-40B4-BE49-F238E27FC236}">
                <a16:creationId xmlns:a16="http://schemas.microsoft.com/office/drawing/2014/main" id="{13980C1F-6344-4AC2-8573-0D9F35314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19012" y="6356350"/>
            <a:ext cx="672354" cy="365125"/>
          </a:xfrm>
        </p:spPr>
        <p:txBody>
          <a:bodyPr/>
          <a:lstStyle/>
          <a:p>
            <a:fld id="{0303F77D-1BEF-481A-B8C1-15974ED46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275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>
            <a:extLst>
              <a:ext uri="{FF2B5EF4-FFF2-40B4-BE49-F238E27FC236}">
                <a16:creationId xmlns:a16="http://schemas.microsoft.com/office/drawing/2014/main" id="{D5221BF9-9559-4D62-ADC6-2362970143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325" y="888999"/>
            <a:ext cx="10798176" cy="105191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r>
              <a:rPr lang="en-US" dirty="0" err="1"/>
              <a:t>ClICK</a:t>
            </a:r>
            <a:r>
              <a:rPr lang="en-US" dirty="0"/>
              <a:t> TO ADD 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FB4C3E1-495D-437D-A1DB-87F3028BBA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9751536" y="723900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AAB131D-0F50-4923-96D1-8C59A3D8EEC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762875" y="2386654"/>
            <a:ext cx="8663075" cy="33108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8" name="Footer Placeholder 9">
            <a:extLst>
              <a:ext uri="{FF2B5EF4-FFF2-40B4-BE49-F238E27FC236}">
                <a16:creationId xmlns:a16="http://schemas.microsoft.com/office/drawing/2014/main" id="{F30DBE8A-9D17-4F79-86F8-9FEA11DF0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15383" y="6356350"/>
            <a:ext cx="4539727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FC9023F8-E1A8-4C1E-B745-6658DCD6718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69448" y="6356350"/>
            <a:ext cx="2592594" cy="365125"/>
          </a:xfrm>
        </p:spPr>
        <p:txBody>
          <a:bodyPr/>
          <a:lstStyle/>
          <a:p>
            <a:r>
              <a:rPr lang="en-US"/>
              <a:t>2/11/20XX</a:t>
            </a:r>
          </a:p>
        </p:txBody>
      </p:sp>
      <p:sp>
        <p:nvSpPr>
          <p:cNvPr id="10" name="Slide Number Placeholder 10">
            <a:extLst>
              <a:ext uri="{FF2B5EF4-FFF2-40B4-BE49-F238E27FC236}">
                <a16:creationId xmlns:a16="http://schemas.microsoft.com/office/drawing/2014/main" id="{E51CCEBF-A77A-4DDA-94D4-73646D552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19012" y="6356350"/>
            <a:ext cx="672354" cy="365125"/>
          </a:xfrm>
        </p:spPr>
        <p:txBody>
          <a:bodyPr/>
          <a:lstStyle/>
          <a:p>
            <a:fld id="{0303F77D-1BEF-481A-B8C1-15974ED46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094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6371D84D-B708-4A20-8D50-CDA4E3EC6F9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800476 w 12192000"/>
              <a:gd name="connsiteY0" fmla="*/ 6126480 h 6858000"/>
              <a:gd name="connsiteX1" fmla="*/ 800476 w 12192000"/>
              <a:gd name="connsiteY1" fmla="*/ 6144768 h 6858000"/>
              <a:gd name="connsiteX2" fmla="*/ 11407516 w 12192000"/>
              <a:gd name="connsiteY2" fmla="*/ 6144768 h 6858000"/>
              <a:gd name="connsiteX3" fmla="*/ 11407516 w 12192000"/>
              <a:gd name="connsiteY3" fmla="*/ 6126480 h 6858000"/>
              <a:gd name="connsiteX4" fmla="*/ 800476 w 12192000"/>
              <a:gd name="connsiteY4" fmla="*/ 701040 h 6858000"/>
              <a:gd name="connsiteX5" fmla="*/ 800476 w 12192000"/>
              <a:gd name="connsiteY5" fmla="*/ 746759 h 6858000"/>
              <a:gd name="connsiteX6" fmla="*/ 11407516 w 12192000"/>
              <a:gd name="connsiteY6" fmla="*/ 746759 h 6858000"/>
              <a:gd name="connsiteX7" fmla="*/ 11407516 w 12192000"/>
              <a:gd name="connsiteY7" fmla="*/ 701040 h 6858000"/>
              <a:gd name="connsiteX8" fmla="*/ 0 w 12192000"/>
              <a:gd name="connsiteY8" fmla="*/ 0 h 6858000"/>
              <a:gd name="connsiteX9" fmla="*/ 12192000 w 12192000"/>
              <a:gd name="connsiteY9" fmla="*/ 0 h 6858000"/>
              <a:gd name="connsiteX10" fmla="*/ 12192000 w 12192000"/>
              <a:gd name="connsiteY10" fmla="*/ 6858000 h 6858000"/>
              <a:gd name="connsiteX11" fmla="*/ 0 w 12192000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92000" h="6858000">
                <a:moveTo>
                  <a:pt x="800476" y="6126480"/>
                </a:moveTo>
                <a:lnTo>
                  <a:pt x="800476" y="6144768"/>
                </a:lnTo>
                <a:lnTo>
                  <a:pt x="11407516" y="6144768"/>
                </a:lnTo>
                <a:lnTo>
                  <a:pt x="11407516" y="6126480"/>
                </a:lnTo>
                <a:close/>
                <a:moveTo>
                  <a:pt x="800476" y="701040"/>
                </a:moveTo>
                <a:lnTo>
                  <a:pt x="800476" y="746759"/>
                </a:lnTo>
                <a:lnTo>
                  <a:pt x="11407516" y="746759"/>
                </a:lnTo>
                <a:lnTo>
                  <a:pt x="11407516" y="701040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photo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A03AD3-C316-411C-9844-6C8D950DC4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01766" y="1837677"/>
            <a:ext cx="4930901" cy="2334828"/>
          </a:xfrm>
          <a:prstGeom prst="rect">
            <a:avLst/>
          </a:prstGeom>
        </p:spPr>
        <p:txBody>
          <a:bodyPr/>
          <a:lstStyle>
            <a:lvl1pPr algn="r">
              <a:defRPr cap="none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Insert text here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F00A8C60-C81E-4C2C-AB11-00AE1AC04EC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47532" y="4408305"/>
            <a:ext cx="5175797" cy="9094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z="1800" dirty="0">
                <a:solidFill>
                  <a:schemeClr val="bg1"/>
                </a:solidFill>
              </a:rPr>
              <a:t>Insert subtitle here</a:t>
            </a:r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9F7D24C8-FDC6-4FCE-85C6-520D64693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15383" y="6356350"/>
            <a:ext cx="4539727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450E2155-DD21-4098-82EF-B19C466B239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69448" y="6356350"/>
            <a:ext cx="259259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2/11/20XX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130CB194-35B9-4229-9CFE-5C3B911EC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19012" y="6356350"/>
            <a:ext cx="67235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A2AE2B76-F97F-4BE2-8670-72276A5F21A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BDF219B-DD0E-4D26-8B59-3FE43A2525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00476" y="723900"/>
            <a:ext cx="10610474" cy="0"/>
          </a:xfrm>
          <a:prstGeom prst="line">
            <a:avLst/>
          </a:prstGeom>
          <a:ln w="44450">
            <a:solidFill>
              <a:srgbClr val="FFFFFF"/>
            </a:solidFill>
          </a:ln>
          <a:effectLst>
            <a:outerShdw blurRad="50800" dist="25400" dir="2700000" sx="99000" sy="99000" algn="tl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3180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2">
            <a:extLst>
              <a:ext uri="{FF2B5EF4-FFF2-40B4-BE49-F238E27FC236}">
                <a16:creationId xmlns:a16="http://schemas.microsoft.com/office/drawing/2014/main" id="{1DFFB204-6AE4-4FC9-9B60-312D7206B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888999"/>
            <a:ext cx="10798176" cy="105191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254F317-DDB0-4841-A973-FFC12960827B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90669" y="1789993"/>
            <a:ext cx="11407487" cy="43513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content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7B3A45C-71C1-4ADC-89E0-AF6924CA17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00100" y="723900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9">
            <a:extLst>
              <a:ext uri="{FF2B5EF4-FFF2-40B4-BE49-F238E27FC236}">
                <a16:creationId xmlns:a16="http://schemas.microsoft.com/office/drawing/2014/main" id="{B9239148-0308-46C3-9FF0-4027CC8E8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15383" y="6356350"/>
            <a:ext cx="4539727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3" name="Date Placeholder 8">
            <a:extLst>
              <a:ext uri="{FF2B5EF4-FFF2-40B4-BE49-F238E27FC236}">
                <a16:creationId xmlns:a16="http://schemas.microsoft.com/office/drawing/2014/main" id="{774C5953-38DD-4451-A5AA-9A578D5936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69448" y="6356350"/>
            <a:ext cx="2592594" cy="365125"/>
          </a:xfrm>
        </p:spPr>
        <p:txBody>
          <a:bodyPr/>
          <a:lstStyle/>
          <a:p>
            <a:r>
              <a:rPr lang="en-US"/>
              <a:t>2/11/20XX</a:t>
            </a:r>
          </a:p>
        </p:txBody>
      </p:sp>
      <p:sp>
        <p:nvSpPr>
          <p:cNvPr id="14" name="Slide Number Placeholder 10">
            <a:extLst>
              <a:ext uri="{FF2B5EF4-FFF2-40B4-BE49-F238E27FC236}">
                <a16:creationId xmlns:a16="http://schemas.microsoft.com/office/drawing/2014/main" id="{39D06D66-ACB3-4B9C-B4EB-FC3EC5BD7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19012" y="6356350"/>
            <a:ext cx="672354" cy="365125"/>
          </a:xfrm>
        </p:spPr>
        <p:txBody>
          <a:bodyPr/>
          <a:lstStyle/>
          <a:p>
            <a:fld id="{0303F77D-1BEF-481A-B8C1-15974ED46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202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2">
            <a:extLst>
              <a:ext uri="{FF2B5EF4-FFF2-40B4-BE49-F238E27FC236}">
                <a16:creationId xmlns:a16="http://schemas.microsoft.com/office/drawing/2014/main" id="{BCC9BE23-A0EC-4866-A7A4-FD7255EF8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888999"/>
            <a:ext cx="10798176" cy="105191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03BC10E-3DDD-4EC5-BD6D-D8D180BF39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00100" y="723900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FD4AD3C-6727-49EE-9625-F87A6B8AE0B7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95326" y="1940913"/>
            <a:ext cx="10798176" cy="402158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4489FA96-DDCF-4A83-91EB-4F5F6179F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15383" y="6356350"/>
            <a:ext cx="4539727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1" name="Date Placeholder 8">
            <a:extLst>
              <a:ext uri="{FF2B5EF4-FFF2-40B4-BE49-F238E27FC236}">
                <a16:creationId xmlns:a16="http://schemas.microsoft.com/office/drawing/2014/main" id="{F7CC7848-0B2C-4FBE-96B0-0717CC5A9F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69448" y="6356350"/>
            <a:ext cx="2592594" cy="365125"/>
          </a:xfrm>
        </p:spPr>
        <p:txBody>
          <a:bodyPr/>
          <a:lstStyle/>
          <a:p>
            <a:r>
              <a:rPr lang="en-US"/>
              <a:t>2/11/20XX</a:t>
            </a:r>
          </a:p>
        </p:txBody>
      </p:sp>
      <p:sp>
        <p:nvSpPr>
          <p:cNvPr id="12" name="Slide Number Placeholder 10">
            <a:extLst>
              <a:ext uri="{FF2B5EF4-FFF2-40B4-BE49-F238E27FC236}">
                <a16:creationId xmlns:a16="http://schemas.microsoft.com/office/drawing/2014/main" id="{4CD16377-DD1B-4262-BDAE-760577F5B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19012" y="6356350"/>
            <a:ext cx="672354" cy="365125"/>
          </a:xfrm>
        </p:spPr>
        <p:txBody>
          <a:bodyPr/>
          <a:lstStyle/>
          <a:p>
            <a:fld id="{0303F77D-1BEF-481A-B8C1-15974ED46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066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925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2/11/20XX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5383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470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672">
          <p15:clr>
            <a:srgbClr val="F26B43"/>
          </p15:clr>
        </p15:guide>
        <p15:guide id="4" orient="horz" pos="912">
          <p15:clr>
            <a:srgbClr val="F26B43"/>
          </p15:clr>
        </p15:guide>
        <p15:guide id="5" pos="7176">
          <p15:clr>
            <a:srgbClr val="F26B43"/>
          </p15:clr>
        </p15:guide>
        <p15:guide id="6" pos="504">
          <p15:clr>
            <a:srgbClr val="F26B43"/>
          </p15:clr>
        </p15:guide>
        <p15:guide id="7" orient="horz" pos="3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B23FC7E0-8B1E-46C1-B5D2-6A4336A2C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04846" y="860615"/>
            <a:ext cx="5922279" cy="1272986"/>
          </a:xfrm>
        </p:spPr>
        <p:txBody>
          <a:bodyPr/>
          <a:lstStyle/>
          <a:p>
            <a:r>
              <a:rPr lang="en-US" dirty="0"/>
              <a:t>Agenda </a:t>
            </a:r>
            <a:r>
              <a:rPr lang="en-US" sz="1800" dirty="0"/>
              <a:t>May 17, 2023</a:t>
            </a:r>
            <a:endParaRPr lang="en-US" dirty="0"/>
          </a:p>
        </p:txBody>
      </p:sp>
      <p:pic>
        <p:nvPicPr>
          <p:cNvPr id="17" name="Picture Placeholder 16" descr="Logs Stacked ">
            <a:extLst>
              <a:ext uri="{FF2B5EF4-FFF2-40B4-BE49-F238E27FC236}">
                <a16:creationId xmlns:a16="http://schemas.microsoft.com/office/drawing/2014/main" id="{069DD88F-78FC-4DAA-A2E4-DDE824B5301D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" y="1"/>
            <a:ext cx="4876799" cy="6858000"/>
          </a:xfrm>
        </p:spPr>
      </p:pic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7A36CB73-B78B-49B6-935C-9C0ABBB49C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6943" y="2133600"/>
            <a:ext cx="6005933" cy="377446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Open Public Hearing for Lincoln County</a:t>
            </a:r>
          </a:p>
          <a:p>
            <a:r>
              <a:rPr lang="en-US" dirty="0"/>
              <a:t>Welcome &amp; Overview – Tim &amp; Christina</a:t>
            </a:r>
          </a:p>
          <a:p>
            <a:r>
              <a:rPr lang="en-US" dirty="0"/>
              <a:t>Compensation Committee Report</a:t>
            </a:r>
          </a:p>
          <a:p>
            <a:r>
              <a:rPr lang="en-US" dirty="0"/>
              <a:t>Treasurer – Jayne Welch</a:t>
            </a:r>
          </a:p>
          <a:p>
            <a:r>
              <a:rPr lang="en-US" dirty="0"/>
              <a:t>Assessor – Joe Davidson</a:t>
            </a:r>
          </a:p>
          <a:p>
            <a:r>
              <a:rPr lang="en-US" dirty="0"/>
              <a:t>Clerk – Amy Southwell</a:t>
            </a:r>
          </a:p>
          <a:p>
            <a:r>
              <a:rPr lang="en-US" dirty="0"/>
              <a:t>Surveyor – Eli Adam</a:t>
            </a:r>
          </a:p>
          <a:p>
            <a:r>
              <a:rPr lang="en-US" dirty="0"/>
              <a:t>Planning – Onno Husing</a:t>
            </a:r>
          </a:p>
          <a:p>
            <a:r>
              <a:rPr lang="en-US" dirty="0"/>
              <a:t>Public Works – Roy Kinion</a:t>
            </a:r>
          </a:p>
          <a:p>
            <a:r>
              <a:rPr lang="en-US" dirty="0"/>
              <a:t>Continue Public Hearing</a:t>
            </a:r>
          </a:p>
          <a:p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2A9A318B-C356-4589-A8F8-8553636F6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15383" y="6356350"/>
            <a:ext cx="4539727" cy="365125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783B1F06-4CB0-449A-A15D-1B0E201DB3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69448" y="6356350"/>
            <a:ext cx="2592594" cy="365125"/>
          </a:xfrm>
        </p:spPr>
        <p:txBody>
          <a:bodyPr/>
          <a:lstStyle/>
          <a:p>
            <a:r>
              <a:rPr lang="en-US"/>
              <a:t>2/11/20XX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654C7F-5F04-43D8-88C7-13355302C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19012" y="6356350"/>
            <a:ext cx="672354" cy="365125"/>
          </a:xfrm>
        </p:spPr>
        <p:txBody>
          <a:bodyPr/>
          <a:lstStyle/>
          <a:p>
            <a:fld id="{E30AF5A0-43BB-4336-8627-9123B9144D8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028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B23FC7E0-8B1E-46C1-B5D2-6A4336A2C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04846" y="860615"/>
            <a:ext cx="5922279" cy="1272986"/>
          </a:xfrm>
        </p:spPr>
        <p:txBody>
          <a:bodyPr/>
          <a:lstStyle/>
          <a:p>
            <a:r>
              <a:rPr lang="en-US" dirty="0"/>
              <a:t>Agenda </a:t>
            </a:r>
            <a:r>
              <a:rPr lang="en-US" sz="1800" dirty="0"/>
              <a:t>May 18, 2023</a:t>
            </a:r>
            <a:endParaRPr lang="en-US" dirty="0"/>
          </a:p>
        </p:txBody>
      </p:sp>
      <p:pic>
        <p:nvPicPr>
          <p:cNvPr id="17" name="Picture Placeholder 16" descr="Logs Stacked ">
            <a:extLst>
              <a:ext uri="{FF2B5EF4-FFF2-40B4-BE49-F238E27FC236}">
                <a16:creationId xmlns:a16="http://schemas.microsoft.com/office/drawing/2014/main" id="{069DD88F-78FC-4DAA-A2E4-DDE824B5301D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" y="1"/>
            <a:ext cx="4876799" cy="6858000"/>
          </a:xfrm>
        </p:spPr>
      </p:pic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7A36CB73-B78B-49B6-935C-9C0ABBB49C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6943" y="1776663"/>
            <a:ext cx="6005933" cy="413140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Welcome &amp; Overview – Tim &amp; Christina</a:t>
            </a:r>
          </a:p>
          <a:p>
            <a:r>
              <a:rPr lang="en-US" dirty="0"/>
              <a:t>County Administration – Tim Johnson</a:t>
            </a:r>
          </a:p>
          <a:p>
            <a:pPr marL="971550" lvl="1" indent="-285750">
              <a:spcBef>
                <a:spcPts val="0"/>
              </a:spcBef>
            </a:pPr>
            <a:r>
              <a:rPr lang="en-US" sz="1200" dirty="0"/>
              <a:t>BOC</a:t>
            </a:r>
          </a:p>
          <a:p>
            <a:pPr marL="971550" lvl="1" indent="-285750">
              <a:spcBef>
                <a:spcPts val="0"/>
              </a:spcBef>
            </a:pPr>
            <a:r>
              <a:rPr lang="en-US" sz="1200" dirty="0"/>
              <a:t>County Admin</a:t>
            </a:r>
          </a:p>
          <a:p>
            <a:pPr marL="971550" lvl="1" indent="-285750">
              <a:spcBef>
                <a:spcPts val="0"/>
              </a:spcBef>
            </a:pPr>
            <a:r>
              <a:rPr lang="en-US" sz="1200" dirty="0"/>
              <a:t>Veteran’s Services</a:t>
            </a:r>
          </a:p>
          <a:p>
            <a:pPr marL="971550" lvl="1" indent="-285750">
              <a:spcBef>
                <a:spcPts val="0"/>
              </a:spcBef>
            </a:pPr>
            <a:r>
              <a:rPr lang="en-US" sz="1200" dirty="0"/>
              <a:t>Capital Projects</a:t>
            </a:r>
          </a:p>
          <a:p>
            <a:r>
              <a:rPr lang="en-US" dirty="0"/>
              <a:t>County Counsel – Kristin Yuille</a:t>
            </a:r>
          </a:p>
          <a:p>
            <a:r>
              <a:rPr lang="en-US" dirty="0"/>
              <a:t>Human Resources – David Collier</a:t>
            </a:r>
          </a:p>
          <a:p>
            <a:r>
              <a:rPr lang="en-US" dirty="0"/>
              <a:t>Information Technology – </a:t>
            </a:r>
            <a:r>
              <a:rPr lang="en-US"/>
              <a:t>Todd Richmond</a:t>
            </a:r>
            <a:endParaRPr lang="en-US" dirty="0"/>
          </a:p>
          <a:p>
            <a:r>
              <a:rPr lang="en-US" dirty="0"/>
              <a:t>Finance &amp; Accounting – Christina Shearer</a:t>
            </a:r>
          </a:p>
          <a:p>
            <a:pPr marL="971550" lvl="1" indent="-285750">
              <a:spcBef>
                <a:spcPts val="0"/>
              </a:spcBef>
            </a:pPr>
            <a:r>
              <a:rPr lang="en-US" sz="1200" dirty="0"/>
              <a:t>Finance Department</a:t>
            </a:r>
          </a:p>
          <a:p>
            <a:pPr marL="971550" lvl="1" indent="-285750">
              <a:spcBef>
                <a:spcPts val="0"/>
              </a:spcBef>
            </a:pPr>
            <a:r>
              <a:rPr lang="en-US" sz="1200" dirty="0"/>
              <a:t>General Revenue, Reserves, Debt Service &amp; Transfers</a:t>
            </a:r>
          </a:p>
          <a:p>
            <a:pPr marL="971550" lvl="1" indent="-285750">
              <a:spcBef>
                <a:spcPts val="0"/>
              </a:spcBef>
            </a:pPr>
            <a:r>
              <a:rPr lang="en-US" sz="1200" dirty="0"/>
              <a:t>Non-Operating Special Revenue Funds</a:t>
            </a:r>
            <a:endParaRPr lang="en-US" dirty="0"/>
          </a:p>
          <a:p>
            <a:r>
              <a:rPr lang="en-US" dirty="0"/>
              <a:t>Continue Public Hearing</a:t>
            </a:r>
          </a:p>
          <a:p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2A9A318B-C356-4589-A8F8-8553636F6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15383" y="6356350"/>
            <a:ext cx="4539727" cy="365125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783B1F06-4CB0-449A-A15D-1B0E201DB3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69448" y="6356350"/>
            <a:ext cx="2592594" cy="365125"/>
          </a:xfrm>
        </p:spPr>
        <p:txBody>
          <a:bodyPr/>
          <a:lstStyle/>
          <a:p>
            <a:r>
              <a:rPr lang="en-US"/>
              <a:t>2/11/20XX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654C7F-5F04-43D8-88C7-13355302C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19012" y="6356350"/>
            <a:ext cx="672354" cy="365125"/>
          </a:xfrm>
        </p:spPr>
        <p:txBody>
          <a:bodyPr/>
          <a:lstStyle/>
          <a:p>
            <a:fld id="{E30AF5A0-43BB-4336-8627-9123B9144D8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041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B23FC7E0-8B1E-46C1-B5D2-6A4336A2C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04846" y="860615"/>
            <a:ext cx="5922279" cy="1272986"/>
          </a:xfrm>
        </p:spPr>
        <p:txBody>
          <a:bodyPr/>
          <a:lstStyle/>
          <a:p>
            <a:r>
              <a:rPr lang="en-US" dirty="0"/>
              <a:t>Agenda </a:t>
            </a:r>
            <a:r>
              <a:rPr lang="en-US" sz="1800" dirty="0"/>
              <a:t>May 22, 2023</a:t>
            </a:r>
            <a:endParaRPr lang="en-US" dirty="0"/>
          </a:p>
        </p:txBody>
      </p:sp>
      <p:pic>
        <p:nvPicPr>
          <p:cNvPr id="17" name="Picture Placeholder 16" descr="Logs Stacked ">
            <a:extLst>
              <a:ext uri="{FF2B5EF4-FFF2-40B4-BE49-F238E27FC236}">
                <a16:creationId xmlns:a16="http://schemas.microsoft.com/office/drawing/2014/main" id="{069DD88F-78FC-4DAA-A2E4-DDE824B5301D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" y="1"/>
            <a:ext cx="4876799" cy="6858000"/>
          </a:xfrm>
        </p:spPr>
      </p:pic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7A36CB73-B78B-49B6-935C-9C0ABBB49C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6943" y="2133600"/>
            <a:ext cx="6005933" cy="3774464"/>
          </a:xfrm>
        </p:spPr>
        <p:txBody>
          <a:bodyPr>
            <a:normAutofit/>
          </a:bodyPr>
          <a:lstStyle/>
          <a:p>
            <a:r>
              <a:rPr lang="en-US" dirty="0"/>
              <a:t>Welcome &amp; Overview – Tim &amp; Christina</a:t>
            </a:r>
          </a:p>
          <a:p>
            <a:r>
              <a:rPr lang="en-US" dirty="0"/>
              <a:t>Health &amp; Human Services – Jayne Romero</a:t>
            </a:r>
          </a:p>
          <a:p>
            <a:pPr marL="969963" indent="-285750">
              <a:buFont typeface="Arial" panose="020B0604020202020204" pitchFamily="34" charset="0"/>
              <a:buChar char="•"/>
            </a:pPr>
            <a:r>
              <a:rPr lang="en-US" dirty="0"/>
              <a:t>Public Health</a:t>
            </a:r>
          </a:p>
          <a:p>
            <a:pPr marL="969963" indent="-285750">
              <a:buFont typeface="Arial" panose="020B0604020202020204" pitchFamily="34" charset="0"/>
              <a:buChar char="•"/>
            </a:pPr>
            <a:r>
              <a:rPr lang="en-US" dirty="0"/>
              <a:t>Behavioral Health</a:t>
            </a:r>
          </a:p>
          <a:p>
            <a:pPr marL="969963" indent="-285750">
              <a:buFont typeface="Arial" panose="020B0604020202020204" pitchFamily="34" charset="0"/>
              <a:buChar char="•"/>
            </a:pPr>
            <a:r>
              <a:rPr lang="en-US" dirty="0"/>
              <a:t>Lincoln Community Health Center</a:t>
            </a:r>
          </a:p>
          <a:p>
            <a:pPr marL="969963" indent="-285750">
              <a:buFont typeface="Arial" panose="020B0604020202020204" pitchFamily="34" charset="0"/>
              <a:buChar char="•"/>
            </a:pPr>
            <a:r>
              <a:rPr lang="en-US" dirty="0"/>
              <a:t>Developmental Disability Services</a:t>
            </a:r>
          </a:p>
          <a:p>
            <a:r>
              <a:rPr lang="en-US" dirty="0"/>
              <a:t>Continue Public Hearing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2A9A318B-C356-4589-A8F8-8553636F6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15383" y="6356350"/>
            <a:ext cx="4539727" cy="365125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783B1F06-4CB0-449A-A15D-1B0E201DB3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69448" y="6356350"/>
            <a:ext cx="2592594" cy="365125"/>
          </a:xfrm>
        </p:spPr>
        <p:txBody>
          <a:bodyPr/>
          <a:lstStyle/>
          <a:p>
            <a:r>
              <a:rPr lang="en-US"/>
              <a:t>2/11/20XX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654C7F-5F04-43D8-88C7-13355302C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19012" y="6356350"/>
            <a:ext cx="672354" cy="365125"/>
          </a:xfrm>
        </p:spPr>
        <p:txBody>
          <a:bodyPr/>
          <a:lstStyle/>
          <a:p>
            <a:fld id="{E30AF5A0-43BB-4336-8627-9123B9144D8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380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B23FC7E0-8B1E-46C1-B5D2-6A4336A2C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04846" y="860615"/>
            <a:ext cx="5922279" cy="1272986"/>
          </a:xfrm>
        </p:spPr>
        <p:txBody>
          <a:bodyPr/>
          <a:lstStyle/>
          <a:p>
            <a:r>
              <a:rPr lang="en-US" dirty="0"/>
              <a:t>Agenda </a:t>
            </a:r>
            <a:r>
              <a:rPr lang="en-US" sz="1800" dirty="0"/>
              <a:t>May 23, 2023</a:t>
            </a:r>
            <a:endParaRPr lang="en-US" dirty="0"/>
          </a:p>
        </p:txBody>
      </p:sp>
      <p:pic>
        <p:nvPicPr>
          <p:cNvPr id="17" name="Picture Placeholder 16" descr="Logs Stacked ">
            <a:extLst>
              <a:ext uri="{FF2B5EF4-FFF2-40B4-BE49-F238E27FC236}">
                <a16:creationId xmlns:a16="http://schemas.microsoft.com/office/drawing/2014/main" id="{069DD88F-78FC-4DAA-A2E4-DDE824B5301D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" y="1"/>
            <a:ext cx="4876799" cy="6858000"/>
          </a:xfrm>
        </p:spPr>
      </p:pic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7A36CB73-B78B-49B6-935C-9C0ABBB49C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6943" y="2133600"/>
            <a:ext cx="6005933" cy="3774464"/>
          </a:xfrm>
        </p:spPr>
        <p:txBody>
          <a:bodyPr>
            <a:normAutofit/>
          </a:bodyPr>
          <a:lstStyle/>
          <a:p>
            <a:r>
              <a:rPr lang="en-US" dirty="0"/>
              <a:t>Welcome &amp; Overview – Tim &amp; Christina</a:t>
            </a:r>
          </a:p>
          <a:p>
            <a:r>
              <a:rPr lang="en-US" dirty="0"/>
              <a:t>Sheriff Departments – Sheriff Curtis Landers</a:t>
            </a:r>
          </a:p>
          <a:p>
            <a:r>
              <a:rPr lang="en-US" dirty="0"/>
              <a:t>District Attorney – DA Lanee Danforth</a:t>
            </a:r>
          </a:p>
          <a:p>
            <a:r>
              <a:rPr lang="en-US" dirty="0"/>
              <a:t>Community Justice – Tony Campa</a:t>
            </a:r>
          </a:p>
          <a:p>
            <a:r>
              <a:rPr lang="en-US" dirty="0"/>
              <a:t>Continue Public Hearing</a:t>
            </a:r>
          </a:p>
          <a:p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2A9A318B-C356-4589-A8F8-8553636F6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15383" y="6356350"/>
            <a:ext cx="4539727" cy="365125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783B1F06-4CB0-449A-A15D-1B0E201DB3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69448" y="6356350"/>
            <a:ext cx="2592594" cy="365125"/>
          </a:xfrm>
        </p:spPr>
        <p:txBody>
          <a:bodyPr/>
          <a:lstStyle/>
          <a:p>
            <a:r>
              <a:rPr lang="en-US"/>
              <a:t>2/11/20XX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654C7F-5F04-43D8-88C7-13355302C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19012" y="6356350"/>
            <a:ext cx="672354" cy="365125"/>
          </a:xfrm>
        </p:spPr>
        <p:txBody>
          <a:bodyPr/>
          <a:lstStyle/>
          <a:p>
            <a:fld id="{E30AF5A0-43BB-4336-8627-9123B9144D8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778385"/>
      </p:ext>
    </p:extLst>
  </p:cSld>
  <p:clrMapOvr>
    <a:masterClrMapping/>
  </p:clrMapOvr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Custom 9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lcf76f155ced4ddcb4097134ff3c332f xmlns="71af3243-3dd4-4a8d-8c0d-dd76da1f02a5">
      <Terms xmlns="http://schemas.microsoft.com/office/infopath/2007/PartnerControls"/>
    </lcf76f155ced4ddcb4097134ff3c332f>
    <TaxCatchAll xmlns="230e9df3-be65-4c73-a93b-d1236ebd677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8" ma:contentTypeDescription="Create a new document." ma:contentTypeScope="" ma:versionID="22a266b9fa9a230c5a512669d8b298c3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eddc33fff6b14141ee5c74a0d29ea6a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cf76f155ced4ddcb4097134ff3c332f" ma:index="24" nillable="true" ma:taxonomy="true" ma:internalName="lcf76f155ced4ddcb4097134ff3c332f" ma:taxonomyFieldName="MediaServiceAITags" ma:displayName="Image Tags" ma:readOnly="false" ma:fieldId="{5cf76f15-5ced-4ddc-b409-7134ff3c332f}" ma:taxonomyMulti="true" ma:sspId="e385fb40-52d4-4fae-9c5b-3e8ff8a5878e" ma:termSetId="09814cd3-568e-4e90-9814-8d621ff8fb84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59187C1-630C-405A-830B-EED062A4969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E0F876D-ECAD-49DD-95DE-E4DA3D4E9CA1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4EC785CC-7DC7-486B-AC4F-90AD768E96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Chronicle design</Template>
  <TotalTime>110</TotalTime>
  <Words>197</Words>
  <Application>Microsoft Office PowerPoint</Application>
  <PresentationFormat>Widescreen</PresentationFormat>
  <Paragraphs>56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Calisto MT</vt:lpstr>
      <vt:lpstr>Univers Condensed</vt:lpstr>
      <vt:lpstr>ChronicleVTI</vt:lpstr>
      <vt:lpstr>Agenda May 17, 2023</vt:lpstr>
      <vt:lpstr>Agenda May 18, 2023</vt:lpstr>
      <vt:lpstr>Agenda May 22, 2023</vt:lpstr>
      <vt:lpstr>Agenda May 23, 2023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 May 17, 2023</dc:title>
  <dc:creator>Christina M. Shearer</dc:creator>
  <cp:lastModifiedBy>Christina M. Shearer</cp:lastModifiedBy>
  <cp:revision>3</cp:revision>
  <dcterms:created xsi:type="dcterms:W3CDTF">2023-05-17T14:19:41Z</dcterms:created>
  <dcterms:modified xsi:type="dcterms:W3CDTF">2023-05-17T16:19:36Z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