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57" r:id="rId4"/>
    <p:sldId id="258" r:id="rId5"/>
    <p:sldId id="261" r:id="rId6"/>
    <p:sldId id="262" r:id="rId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38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D58-6CD5-4379-92EE-C2B7391E3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683FB-BD53-4DB3-9055-45FF3ACE9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8FD5B-AE8F-4DAE-823B-3970D421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8E3A3-8196-4B15-B444-076E80D3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D860-1940-48E0-A150-8CDE0DE7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CC92-B9B7-4D7C-9995-684A1F27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CD160-4610-4A2E-9CB2-602E7A487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B1493-CE51-483E-BB3F-FB5216DF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D948C-15ED-4B8B-87EB-12AA21D0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69FF-3EDA-405F-A4AE-3CD4F687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90ED6-B7C5-44E2-B0CF-8E21C0E4E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2D56F-7139-4F99-BB55-8522D71CA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BFFFE-1461-4A4A-86A5-E59E6F68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020D-5FB9-429C-B2F0-BAE21BBF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F0641-DA87-4959-B349-58DAC201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5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0B54-70F3-46B3-BE2D-1A479B4A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E4FE4-504B-43F6-AE4B-4051339CD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BD28-691E-4F7A-9758-1DEA9D5E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1652-B87C-4CEB-BBD7-E9D79236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71EAB-74B2-41B9-AB56-23D1F483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1D59-9EB6-4AD7-A4AC-6178539C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C2BA7-4EEE-4CF7-8518-7989E2A28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4A676-205A-446A-9078-1F59A72F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5FDA4-B044-4095-9B67-67AC8025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5C4F7-58EE-4D87-8C26-37634DCE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E3BD-AD46-4C1B-BD62-11BB2230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1AEB7-11F1-4950-8509-78DA3043A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EAC1B-A323-4C9F-8DFD-6251606C5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5E28B-183E-41EF-B77F-163EBAB8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7662A-0410-419C-A7B1-4CA57C53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9EB4A-922C-48FE-A991-F8DF078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3F43-C090-4B49-A1E7-5020C8F6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75123-AA9E-47C3-B25B-62DEAB0B7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A8D5-6C73-4368-BB7B-AF23D3CFC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FE5EC-5721-40FE-B650-17266DC77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E558D8-078F-4237-B81C-5BF1C8460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4C3B5-DF9F-4E09-930D-ED3FB593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6425A-C0FB-41AB-9ED8-9997023E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DCE1D-5537-4408-81F7-7E0429D6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7DF07-9A94-46A9-9F42-6A303548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DD1E5-5DA8-4C47-8978-1B92EA5F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01409-BEAA-4B9C-A083-2371E998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8E11-1715-4960-A433-BE2EA76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9CB81-DCE3-494A-B262-9227EF41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554584-CB41-40D3-9D99-75C3D86F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1DCFA-98A7-4C79-8DE0-D0B0AC79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F96A-3629-4686-97C3-37EB76FA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5A093-913A-4716-B0E9-2136311D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F5C4A-DA4A-4E1E-9BC8-6312ACDB3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05F6A-9C7C-4896-8C89-6CA1875C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DF030-C849-4B45-80D6-50E70CB2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41E76-8769-4131-A664-DC2815CD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0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4D21-E0A4-41D3-B8B5-0E3B931A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1A570-15DB-4D85-8B4D-810644E79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7BAA8-18AD-429A-B473-8C1BFC224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61898-24B6-4556-ACC7-5F32C145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276D8-D4C9-405A-A0B4-B50441F2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BC6A3-02D7-400D-97BA-F2B2F16D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FB8DB-AED4-4B68-BF1E-1BB7994E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69B74-D7F5-4F59-9921-AE3033898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711B7-F156-47F3-8263-9BA875050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2572D-1B57-4524-AA41-B7C13725A0B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BC89-EB89-460C-8BC8-C0DE78C47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771B-0D2E-4BEC-8602-E55F99910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3DB2-5DE1-4D49-9B2A-6DA6128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8D9A-981B-4A7C-A035-0BEEBB1D1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8252" y="367475"/>
            <a:ext cx="9144000" cy="78638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8AEC8-4B74-4344-9F38-DDB9A111A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37" y="1866454"/>
            <a:ext cx="7094860" cy="469363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Overview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2400" dirty="0"/>
              <a:t>Key Staff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en-US" sz="2200" dirty="0"/>
              <a:t>Roy Kinion – Public Works Director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en-US" sz="2200" dirty="0"/>
              <a:t>Kelly Perry– Parks Operation Supervisor</a:t>
            </a:r>
          </a:p>
          <a:p>
            <a:pPr lvl="2" algn="l"/>
            <a:endParaRPr lang="en-US" sz="2200" dirty="0"/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2400" dirty="0"/>
              <a:t>Programs</a:t>
            </a:r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r>
              <a:rPr lang="en-US" sz="2200" b="0" i="0" dirty="0">
                <a:solidFill>
                  <a:srgbClr val="444444"/>
                </a:solidFill>
                <a:effectLst/>
              </a:rPr>
              <a:t>Park natural resource management and maintenance of all park facilities</a:t>
            </a:r>
            <a:endParaRPr lang="en-US" sz="2200" dirty="0"/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1257300" lvl="2" indent="-342900" algn="l"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A42B4-37B7-4495-BF61-276B2329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223" y="5552566"/>
            <a:ext cx="1007520" cy="100752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BECB9C5-B56D-4988-825E-766AC22DEF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010223"/>
              </p:ext>
            </p:extLst>
          </p:nvPr>
        </p:nvGraphicFramePr>
        <p:xfrm>
          <a:off x="6681019" y="0"/>
          <a:ext cx="5261144" cy="680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108" imgH="7543672" progId="AcroExch.Document.DC">
                  <p:embed/>
                </p:oleObj>
              </mc:Choice>
              <mc:Fallback>
                <p:oleObj name="Acrobat Document" r:id="rId3" imgW="5829108" imgH="75436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1019" y="0"/>
                        <a:ext cx="5261144" cy="6809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7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en shed in front of trees&#10;&#10;Description automatically generated with low confidence">
            <a:extLst>
              <a:ext uri="{FF2B5EF4-FFF2-40B4-BE49-F238E27FC236}">
                <a16:creationId xmlns:a16="http://schemas.microsoft.com/office/drawing/2014/main" id="{6854C45A-D043-4D1B-B2DE-DEA90A38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6486" y="408814"/>
            <a:ext cx="4042159" cy="573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C52C6-6D35-4D46-B798-9A82A4E4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53" y="282574"/>
            <a:ext cx="3716708" cy="1325563"/>
          </a:xfrm>
        </p:spPr>
        <p:txBody>
          <a:bodyPr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E770A-17A8-4FB4-8509-786FE148B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53" y="1608137"/>
            <a:ext cx="682737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Accomplishments FY 2022/23</a:t>
            </a:r>
          </a:p>
          <a:p>
            <a:pPr lvl="1"/>
            <a:r>
              <a:rPr lang="en-US" b="0" i="0" dirty="0">
                <a:solidFill>
                  <a:srgbClr val="414141"/>
                </a:solidFill>
                <a:effectLst/>
                <a:latin typeface="Metropolis"/>
              </a:rPr>
              <a:t>Planted and restored 2 acres of stream front property</a:t>
            </a:r>
            <a:endParaRPr lang="en-US" dirty="0">
              <a:solidFill>
                <a:srgbClr val="414141"/>
              </a:solidFill>
              <a:latin typeface="Metropolis"/>
            </a:endParaRPr>
          </a:p>
          <a:p>
            <a:pPr lvl="1"/>
            <a:r>
              <a:rPr lang="en-US" b="0" i="0" dirty="0">
                <a:solidFill>
                  <a:srgbClr val="414141"/>
                </a:solidFill>
                <a:effectLst/>
                <a:latin typeface="Metropolis"/>
              </a:rPr>
              <a:t>Restored and repaired aging infrastructure at Moonshine Park</a:t>
            </a:r>
          </a:p>
          <a:p>
            <a:pPr lvl="1"/>
            <a:endParaRPr lang="en-US" dirty="0"/>
          </a:p>
          <a:p>
            <a:pPr marL="914400" lvl="2" indent="0" algn="l">
              <a:buNone/>
            </a:pPr>
            <a:endParaRPr lang="en-US" sz="2200" b="0" i="0" dirty="0">
              <a:solidFill>
                <a:srgbClr val="414141"/>
              </a:solidFill>
              <a:effectLst/>
            </a:endParaRPr>
          </a:p>
          <a:p>
            <a:r>
              <a:rPr lang="en-US" sz="2800" dirty="0"/>
              <a:t>Department Metrics</a:t>
            </a:r>
          </a:p>
          <a:p>
            <a:pPr lvl="1"/>
            <a:r>
              <a:rPr lang="en-US" dirty="0"/>
              <a:t>333 acres of parks</a:t>
            </a:r>
          </a:p>
          <a:p>
            <a:pPr lvl="1"/>
            <a:r>
              <a:rPr lang="en-US" dirty="0"/>
              <a:t>~16,000 people overnight in campgrounds</a:t>
            </a:r>
          </a:p>
          <a:p>
            <a:pPr lvl="1"/>
            <a:r>
              <a:rPr lang="en-US" sz="2400" dirty="0"/>
              <a:t>~3000 boaters accessing rivers via boat ramps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F386E-6966-4F4E-9E1F-F8D2C492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5791200"/>
            <a:ext cx="1066800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381E5-D879-43E5-9FCF-8C8ACE5ACB13}"/>
              </a:ext>
            </a:extLst>
          </p:cNvPr>
          <p:cNvSpPr txBox="1"/>
          <p:nvPr/>
        </p:nvSpPr>
        <p:spPr>
          <a:xfrm>
            <a:off x="7614767" y="6140042"/>
            <a:ext cx="431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Travis Todd &amp; Bill Clark – repairing Moonshine Park’s bathroom roof.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A36865-53E3-4D45-AE07-06FED63F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88" y="4109066"/>
            <a:ext cx="1757357" cy="20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2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AB12-06C9-48D5-8A86-B1A13E78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5D6F9-EB2E-4490-8393-2C81EBB8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0" y="5567045"/>
            <a:ext cx="925830" cy="925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330DD-B997-43F6-B9F8-6D3417F2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362" y="1605887"/>
            <a:ext cx="8637275" cy="48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3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5298-DA68-418F-8D49-F833CD7A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BBA07-E92D-44E4-9C71-9722B8BA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714500"/>
            <a:ext cx="11401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9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55154-C5BD-4DF7-836B-26623722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74458" cy="1325563"/>
          </a:xfrm>
        </p:spPr>
        <p:txBody>
          <a:bodyPr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EA0C7-1C7D-473A-85AB-5E5715B3A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52" y="1571543"/>
            <a:ext cx="5020977" cy="4351338"/>
          </a:xfrm>
        </p:spPr>
        <p:txBody>
          <a:bodyPr>
            <a:normAutofit/>
          </a:bodyPr>
          <a:lstStyle/>
          <a:p>
            <a:r>
              <a:rPr lang="en-US" dirty="0"/>
              <a:t>Future Achievements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414141"/>
                </a:solidFill>
                <a:effectLst/>
                <a:latin typeface="Metropolis"/>
              </a:rPr>
              <a:t>Sustainably manage natural areas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414141"/>
                </a:solidFill>
                <a:effectLst/>
                <a:latin typeface="Metropolis"/>
              </a:rPr>
              <a:t>Diversify Park amenities for all user groups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414141"/>
                </a:solidFill>
                <a:effectLst/>
                <a:latin typeface="Metropolis"/>
              </a:rPr>
              <a:t>Continue the development of Brown Park Campground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99D82-2A9B-4D8D-AAEB-E3C7DB2F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0" y="5600240"/>
            <a:ext cx="1123950" cy="1123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3B77FE-D1FE-41E2-AB29-DEC5C196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0009"/>
            <a:ext cx="5668166" cy="5953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19CEEE-AADA-4FF7-B22B-75AF7EEF2BD7}"/>
              </a:ext>
            </a:extLst>
          </p:cNvPr>
          <p:cNvSpPr txBox="1"/>
          <p:nvPr/>
        </p:nvSpPr>
        <p:spPr>
          <a:xfrm>
            <a:off x="6946489" y="6488668"/>
            <a:ext cx="431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design of Brown Park Campground</a:t>
            </a:r>
          </a:p>
        </p:txBody>
      </p:sp>
    </p:spTree>
    <p:extLst>
      <p:ext uri="{BB962C8B-B14F-4D97-AF65-F5344CB8AC3E}">
        <p14:creationId xmlns:p14="http://schemas.microsoft.com/office/powerpoint/2010/main" val="88029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A4CE-39BD-4F60-BF88-B6ABAA95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65439" cy="1325563"/>
          </a:xfrm>
        </p:spPr>
        <p:txBody>
          <a:bodyPr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23BF4-405F-44EF-B909-B1FA8CAE1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C50C7-CBBF-48AA-B4CE-7B45C8F7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4" y="5596538"/>
            <a:ext cx="1160849" cy="1160849"/>
          </a:xfrm>
          <a:prstGeom prst="rect">
            <a:avLst/>
          </a:prstGeom>
        </p:spPr>
      </p:pic>
      <p:pic>
        <p:nvPicPr>
          <p:cNvPr id="6" name="Picture 5" descr="A picture containing tree, outdoor, water, nature&#10;&#10;Description automatically generated">
            <a:extLst>
              <a:ext uri="{FF2B5EF4-FFF2-40B4-BE49-F238E27FC236}">
                <a16:creationId xmlns:a16="http://schemas.microsoft.com/office/drawing/2014/main" id="{ED640F86-1EC7-47B0-8377-1A131935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49" y="121246"/>
            <a:ext cx="6183968" cy="6203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3DCF3E-A3C7-414C-80B2-6C5AD192818E}"/>
              </a:ext>
            </a:extLst>
          </p:cNvPr>
          <p:cNvSpPr txBox="1"/>
          <p:nvPr/>
        </p:nvSpPr>
        <p:spPr>
          <a:xfrm>
            <a:off x="6474543" y="6324600"/>
            <a:ext cx="554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Moonshine Park waterfall and swimming hole.</a:t>
            </a:r>
          </a:p>
        </p:txBody>
      </p:sp>
    </p:spTree>
    <p:extLst>
      <p:ext uri="{BB962C8B-B14F-4D97-AF65-F5344CB8AC3E}">
        <p14:creationId xmlns:p14="http://schemas.microsoft.com/office/powerpoint/2010/main" val="3626976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120</Words>
  <Application>Microsoft Office PowerPoint</Application>
  <PresentationFormat>Widescreen</PresentationFormat>
  <Paragraphs>31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Metropolis</vt:lpstr>
      <vt:lpstr>Office Theme</vt:lpstr>
      <vt:lpstr>Acrobat Document</vt:lpstr>
      <vt:lpstr>Parks</vt:lpstr>
      <vt:lpstr>Parks</vt:lpstr>
      <vt:lpstr>Parks</vt:lpstr>
      <vt:lpstr>Parks</vt:lpstr>
      <vt:lpstr>Parks</vt:lpstr>
      <vt:lpstr>Parks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Administration</dc:title>
  <dc:creator>Timothy Johnson</dc:creator>
  <cp:lastModifiedBy>Roy Kinion</cp:lastModifiedBy>
  <cp:revision>23</cp:revision>
  <cp:lastPrinted>2023-04-18T01:12:52Z</cp:lastPrinted>
  <dcterms:created xsi:type="dcterms:W3CDTF">2023-04-17T21:50:42Z</dcterms:created>
  <dcterms:modified xsi:type="dcterms:W3CDTF">2023-05-11T15:38:11Z</dcterms:modified>
</cp:coreProperties>
</file>