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59" r:id="rId3"/>
    <p:sldId id="257" r:id="rId4"/>
    <p:sldId id="258" r:id="rId5"/>
    <p:sldId id="261" r:id="rId6"/>
    <p:sldId id="262" r:id="rId7"/>
  </p:sldIdLst>
  <p:sldSz cx="12192000" cy="6858000"/>
  <p:notesSz cx="6950075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60"/>
  </p:normalViewPr>
  <p:slideViewPr>
    <p:cSldViewPr snapToGrid="0">
      <p:cViewPr varScale="1">
        <p:scale>
          <a:sx n="120" d="100"/>
          <a:sy n="120" d="100"/>
        </p:scale>
        <p:origin x="114" y="32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52CD58-6CD5-4379-92EE-C2B7391E3FC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FE683FB-BD53-4DB3-9055-45FF3ACE9DE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E8FD5B-AE8F-4DAE-823B-3970D42192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2572D-1B57-4524-AA41-B7C13725A0BC}" type="datetimeFigureOut">
              <a:rPr lang="en-US" smtClean="0"/>
              <a:t>5/9/2023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88E3A3-8196-4B15-B444-076E80D330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34D860-1940-48E0-A150-8CDE0DE7FB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63DB2-5DE1-4D49-9B2A-6DA6128DCB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9737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52CC92-B9B7-4D7C-9995-684A1F27AE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DFCD160-4610-4A2E-9CB2-602E7A487D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5B1493-CE51-483E-BB3F-FB5216DF2A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2572D-1B57-4524-AA41-B7C13725A0BC}" type="datetimeFigureOut">
              <a:rPr lang="en-US" smtClean="0"/>
              <a:t>5/9/2023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2D948C-15ED-4B8B-87EB-12AA21D0F9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2069FF-3EDA-405F-A4AE-3CD4F6878E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63DB2-5DE1-4D49-9B2A-6DA6128DCB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35300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3190ED6-B7C5-44E2-B0CF-8E21C0E4EEF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2B2D56F-7139-4F99-BB55-8522D71CA3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6BFFFE-1461-4A4A-86A5-E59E6F682E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2572D-1B57-4524-AA41-B7C13725A0BC}" type="datetimeFigureOut">
              <a:rPr lang="en-US" smtClean="0"/>
              <a:t>5/9/2023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C6020D-5FB9-429C-B2F0-BAE21BBF92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3F0641-DA87-4959-B349-58DAC2015E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63DB2-5DE1-4D49-9B2A-6DA6128DCB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88572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0F0B54-70F3-46B3-BE2D-1A479B4A22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5E4FE4-504B-43F6-AE4B-4051339CD4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8CBD28-691E-4F7A-9758-1DEA9D5E99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2572D-1B57-4524-AA41-B7C13725A0BC}" type="datetimeFigureOut">
              <a:rPr lang="en-US" smtClean="0"/>
              <a:t>5/9/2023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1D1652-B87C-4CEB-BBD7-E9D7923662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A71EAB-74B2-41B9-AB56-23D1F483CB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63DB2-5DE1-4D49-9B2A-6DA6128DCB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163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A31D59-9EB6-4AD7-A4AC-6178539C61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7C2BA7-4EEE-4CF7-8518-7989E2A286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84A676-205A-446A-9078-1F59A72FDD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2572D-1B57-4524-AA41-B7C13725A0BC}" type="datetimeFigureOut">
              <a:rPr lang="en-US" smtClean="0"/>
              <a:t>5/9/2023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B5FDA4-B044-4095-9B67-67AC802563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45C4F7-58EE-4D87-8C26-37634DCE66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63DB2-5DE1-4D49-9B2A-6DA6128DCB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7761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CDE3BD-AD46-4C1B-BD62-11BB223049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E1AEB7-11F1-4950-8509-78DA3043AA4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44EAC1B-A323-4C9F-8DFD-6251606C52A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35E28B-183E-41EF-B77F-163EBAB88D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2572D-1B57-4524-AA41-B7C13725A0BC}" type="datetimeFigureOut">
              <a:rPr lang="en-US" smtClean="0"/>
              <a:t>5/9/2023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37662A-0410-419C-A7B1-4CA57C53C4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2A9EB4A-922C-48FE-A991-F8DF078081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63DB2-5DE1-4D49-9B2A-6DA6128DCB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80517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723F43-C090-4B49-A1E7-5020C8F649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BE75123-AA9E-47C3-B25B-62DEAB0B72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446A8D5-6C73-4368-BB7B-AF23D3CFC9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73FE5EC-5721-40FE-B650-17266DC7713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FE558D8-078F-4237-B81C-5BF1C8460CE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C04C3B5-DF9F-4E09-930D-ED3FB59370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2572D-1B57-4524-AA41-B7C13725A0BC}" type="datetimeFigureOut">
              <a:rPr lang="en-US" smtClean="0"/>
              <a:t>5/9/2023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116425A-C0FB-41AB-9ED8-9997023E0E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91DCE1D-5537-4408-81F7-7E0429D69A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63DB2-5DE1-4D49-9B2A-6DA6128DCB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288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67DF07-9A94-46A9-9F42-6A303548EA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B4DD1E5-5DA8-4C47-8978-1B92EA5FBD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2572D-1B57-4524-AA41-B7C13725A0BC}" type="datetimeFigureOut">
              <a:rPr lang="en-US" smtClean="0"/>
              <a:t>5/9/2023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0C01409-BEAA-4B9C-A083-2371E99864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DBF8E11-1715-4960-A433-BE2EA762B5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63DB2-5DE1-4D49-9B2A-6DA6128DCB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6637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0C9CB81-DCE3-494A-B262-9227EF4115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2572D-1B57-4524-AA41-B7C13725A0BC}" type="datetimeFigureOut">
              <a:rPr lang="en-US" smtClean="0"/>
              <a:t>5/9/2023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A554584-CB41-40D3-9D99-75C3D86F0D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AB1DCFA-98A7-4C79-8DE0-D0B0AC7981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63DB2-5DE1-4D49-9B2A-6DA6128DCB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60317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A2F96A-3629-4686-97C3-37EB76FA54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15A093-913A-4716-B0E9-2136311D53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46F5C4A-DA4A-4E1E-9BC8-6312ACDB37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F805F6A-9C7C-4896-8C89-6CA1875C8B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2572D-1B57-4524-AA41-B7C13725A0BC}" type="datetimeFigureOut">
              <a:rPr lang="en-US" smtClean="0"/>
              <a:t>5/9/2023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A6DF030-C849-4B45-80D6-50E70CB23E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EC41E76-8769-4131-A664-DC2815CD0C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63DB2-5DE1-4D49-9B2A-6DA6128DCB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67073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094D21-E0A4-41D3-B8B5-0E3B931AE5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211A570-15DB-4D85-8B4D-810644E79BB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397BAA8-18AD-429A-B473-8C1BFC2244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1461898-24B6-4556-ACC7-5F32C14535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2572D-1B57-4524-AA41-B7C13725A0BC}" type="datetimeFigureOut">
              <a:rPr lang="en-US" smtClean="0"/>
              <a:t>5/9/2023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91276D8-D4C9-405A-A0B4-B50441F25A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B2BC6A3-02D7-400D-97BA-F2B2F16DF0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63DB2-5DE1-4D49-9B2A-6DA6128DCB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48357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7FFB8DB-AED4-4B68-BF1E-1BB7994E0E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0969B74-D7F5-4F59-9921-AE30338982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2711B7-F156-47F3-8263-9BA875050D2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A2572D-1B57-4524-AA41-B7C13725A0BC}" type="datetimeFigureOut">
              <a:rPr lang="en-US" smtClean="0"/>
              <a:t>5/9/2023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5DBC89-EB89-460C-8BC8-C0DE78C4786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FE771B-0D2E-4BEC-8602-E55F999108F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563DB2-5DE1-4D49-9B2A-6DA6128DCB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78126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3A8D9A-981B-4A7C-A035-0BEEBB1D1ED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667513"/>
            <a:ext cx="9144000" cy="786383"/>
          </a:xfrm>
        </p:spPr>
        <p:txBody>
          <a:bodyPr>
            <a:normAutofit/>
          </a:bodyPr>
          <a:lstStyle/>
          <a:p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Vehicle Replacement Fund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668AEC8-4B74-4344-9F38-DDB9A111A6B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52728" y="1984248"/>
            <a:ext cx="9415272" cy="3273553"/>
          </a:xfrm>
        </p:spPr>
        <p:txBody>
          <a:bodyPr>
            <a:normAutofit lnSpcReduction="10000"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800" dirty="0"/>
              <a:t>Overview</a:t>
            </a:r>
          </a:p>
          <a:p>
            <a:pPr marL="800100" lvl="1" indent="-342900" algn="l">
              <a:buFont typeface="Courier New" panose="02070309020205020404" pitchFamily="49" charset="0"/>
              <a:buChar char="o"/>
            </a:pPr>
            <a:r>
              <a:rPr lang="en-US" sz="2400" dirty="0"/>
              <a:t>Key Staff</a:t>
            </a:r>
          </a:p>
          <a:p>
            <a:pPr marL="1257300" lvl="2" indent="-342900" algn="l">
              <a:buFont typeface="Courier New" panose="02070309020205020404" pitchFamily="49" charset="0"/>
              <a:buChar char="o"/>
            </a:pPr>
            <a:r>
              <a:rPr lang="en-US" sz="2200" dirty="0"/>
              <a:t>Roy Kinion – Public Works Director</a:t>
            </a:r>
          </a:p>
          <a:p>
            <a:pPr marL="1257300" lvl="2" indent="-342900" algn="l">
              <a:buFont typeface="Courier New" panose="02070309020205020404" pitchFamily="49" charset="0"/>
              <a:buChar char="o"/>
            </a:pPr>
            <a:r>
              <a:rPr lang="en-US" sz="2200" dirty="0"/>
              <a:t>Mark </a:t>
            </a:r>
            <a:r>
              <a:rPr lang="en-US" sz="2200" dirty="0" err="1"/>
              <a:t>Malnack</a:t>
            </a:r>
            <a:r>
              <a:rPr lang="en-US" sz="2200" dirty="0"/>
              <a:t> – Fleet Manager</a:t>
            </a:r>
          </a:p>
          <a:p>
            <a:pPr marL="800100" lvl="1" indent="-342900" algn="l">
              <a:buFont typeface="Courier New" panose="02070309020205020404" pitchFamily="49" charset="0"/>
              <a:buChar char="o"/>
            </a:pPr>
            <a:r>
              <a:rPr lang="en-US" sz="2600" dirty="0"/>
              <a:t>Program</a:t>
            </a:r>
          </a:p>
          <a:p>
            <a:pPr marL="1257300" lvl="2" indent="-342900" algn="l">
              <a:buFont typeface="Courier New" panose="02070309020205020404" pitchFamily="49" charset="0"/>
              <a:buChar char="o"/>
            </a:pPr>
            <a:r>
              <a:rPr lang="en-US" sz="2200" dirty="0"/>
              <a:t>Providing a means to accumulate funding for future vehicle replacement for each General Fund department</a:t>
            </a:r>
          </a:p>
          <a:p>
            <a:pPr marL="1257300" lvl="2" indent="-342900" algn="l">
              <a:buFont typeface="Courier New" panose="02070309020205020404" pitchFamily="49" charset="0"/>
              <a:buChar char="o"/>
            </a:pPr>
            <a:r>
              <a:rPr lang="en-US" sz="2200" dirty="0"/>
              <a:t>The vehicle replacement plan is monitored and implemented by the Fleet Services Department</a:t>
            </a:r>
          </a:p>
          <a:p>
            <a:pPr marL="1257300" lvl="2" indent="-342900" algn="l">
              <a:buFont typeface="Courier New" panose="02070309020205020404" pitchFamily="49" charset="0"/>
              <a:buChar char="o"/>
            </a:pPr>
            <a:endParaRPr lang="en-US" sz="2200" dirty="0"/>
          </a:p>
          <a:p>
            <a:pPr marL="1257300" lvl="2" indent="-342900" algn="l">
              <a:buFont typeface="Courier New" panose="02070309020205020404" pitchFamily="49" charset="0"/>
              <a:buChar char="o"/>
            </a:pPr>
            <a:endParaRPr lang="en-US" sz="22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D3A42B4-37B7-4495-BF61-276B232919B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68223" y="5552566"/>
            <a:ext cx="1007520" cy="1007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9735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9C52C6-6D35-4D46-B798-9A82A4E448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Vehicle Replacement Fund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3E770A-17A8-4FB4-8509-786FE148BF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Accomplishments FY 2022/23</a:t>
            </a:r>
          </a:p>
          <a:p>
            <a:pPr marL="1257300" lvl="2" indent="-342900" algn="l">
              <a:buFont typeface="Courier New" panose="02070309020205020404" pitchFamily="49" charset="0"/>
              <a:buChar char="o"/>
            </a:pPr>
            <a:r>
              <a:rPr lang="en-US" sz="2200" b="0" i="0" dirty="0">
                <a:solidFill>
                  <a:srgbClr val="414141"/>
                </a:solidFill>
                <a:effectLst/>
              </a:rPr>
              <a:t>The Vehicle Replacement Fund was able to replace 9 General Fund vehicles in Fiscal year 22/23.</a:t>
            </a:r>
          </a:p>
          <a:p>
            <a:pPr marL="914400" lvl="2" indent="0" algn="l">
              <a:buNone/>
            </a:pPr>
            <a:endParaRPr lang="en-US" sz="2200" b="0" i="0" dirty="0">
              <a:solidFill>
                <a:srgbClr val="414141"/>
              </a:solidFill>
              <a:effectLst/>
            </a:endParaRPr>
          </a:p>
          <a:p>
            <a:r>
              <a:rPr lang="en-US" sz="2800" dirty="0"/>
              <a:t>Department Metrics</a:t>
            </a:r>
            <a:endParaRPr lang="en-US" sz="2200" b="0" i="0" dirty="0">
              <a:solidFill>
                <a:srgbClr val="414141"/>
              </a:solidFill>
              <a:effectLst/>
            </a:endParaRPr>
          </a:p>
          <a:p>
            <a:pPr marL="1257300" lvl="2" indent="-342900" algn="l">
              <a:buFont typeface="Courier New" panose="02070309020205020404" pitchFamily="49" charset="0"/>
              <a:buChar char="o"/>
            </a:pPr>
            <a:r>
              <a:rPr lang="en-US" sz="2200" b="0" i="0" dirty="0">
                <a:solidFill>
                  <a:srgbClr val="414141"/>
                </a:solidFill>
                <a:effectLst/>
              </a:rPr>
              <a:t>There are 97 vehicles that are currently listed as part of this fund</a:t>
            </a:r>
          </a:p>
          <a:p>
            <a:pPr marL="1257300" lvl="2" indent="-342900" algn="l">
              <a:buFont typeface="Courier New" panose="02070309020205020404" pitchFamily="49" charset="0"/>
              <a:buChar char="o"/>
            </a:pPr>
            <a:r>
              <a:rPr lang="en-US" sz="2200" b="0" i="0" dirty="0">
                <a:solidFill>
                  <a:srgbClr val="414141"/>
                </a:solidFill>
                <a:effectLst/>
              </a:rPr>
              <a:t>﻿Approximately $300,000 is spent annually on vehicle replacement</a:t>
            </a:r>
            <a:endParaRPr lang="en-US" sz="2400" dirty="0"/>
          </a:p>
          <a:p>
            <a:pPr>
              <a:buFont typeface="Courier New" panose="02070309020205020404" pitchFamily="49" charset="0"/>
              <a:buChar char="o"/>
            </a:pP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8EF386E-6966-4F4E-9E1F-F8D2C492EAF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30219" y="5426075"/>
            <a:ext cx="1066800" cy="106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61232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hart&#10;&#10;Description automatically generated">
            <a:extLst>
              <a:ext uri="{FF2B5EF4-FFF2-40B4-BE49-F238E27FC236}">
                <a16:creationId xmlns:a16="http://schemas.microsoft.com/office/drawing/2014/main" id="{9EAB90E8-06F4-4856-9B70-3349604D764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2462" y="1197156"/>
            <a:ext cx="7356280" cy="5660844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045AB12-06C9-48D5-8A86-B1A13E7846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Vehicle Replacement Fund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6442C6-47F2-4FE9-8E5D-004664EEF1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Budget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CE35D6F9-EB2E-4490-8393-2C81EBB8F67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63250" y="5567045"/>
            <a:ext cx="925830" cy="9258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25303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 descr="Chart, bar chart&#10;&#10;Description automatically generated">
            <a:extLst>
              <a:ext uri="{FF2B5EF4-FFF2-40B4-BE49-F238E27FC236}">
                <a16:creationId xmlns:a16="http://schemas.microsoft.com/office/drawing/2014/main" id="{82C7B680-AA95-4DB8-B2DD-1CE54D2B228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1596" y="1512669"/>
            <a:ext cx="9939464" cy="4866000"/>
          </a:xfr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3235298-DA68-418F-8D49-F833CD7AEC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Vehicle Replacement Fund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27907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555154-C5BD-4DF7-836B-2662372255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Vehicle Replacement Fund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8EA0C7-1C7D-473A-85AB-5E5715B3AF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Future Achievements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/>
              <a:t>The Vehicle Replacement Fund will be replacing 6 General Fund vehicles in Fiscal year 23/24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3599D82-2A9B-4D8D-AAEB-E3C7DB2FD25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99420" y="5614988"/>
            <a:ext cx="1123950" cy="1123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02939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FAA4CE-39BD-4F60-BF88-B6ABAA9528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Vehicle Replacement Fund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F23BF4-405F-44EF-B909-B1FA8CAE15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Questions &amp; Answers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5FC50C7-CBBF-48AA-B4CE-7B45C8F74E9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28231" y="5640636"/>
            <a:ext cx="1160849" cy="1160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69765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513</TotalTime>
  <Words>127</Words>
  <Application>Microsoft Office PowerPoint</Application>
  <PresentationFormat>Widescreen</PresentationFormat>
  <Paragraphs>23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Courier New</vt:lpstr>
      <vt:lpstr>Office Theme</vt:lpstr>
      <vt:lpstr>Vehicle Replacement Fund</vt:lpstr>
      <vt:lpstr>Vehicle Replacement Fund</vt:lpstr>
      <vt:lpstr>Vehicle Replacement Fund</vt:lpstr>
      <vt:lpstr>Vehicle Replacement Fund</vt:lpstr>
      <vt:lpstr>Vehicle Replacement Fund</vt:lpstr>
      <vt:lpstr>Vehicle Replacement Fund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County Administration</dc:title>
  <dc:creator>Timothy Johnson</dc:creator>
  <cp:lastModifiedBy>Roy Kinion</cp:lastModifiedBy>
  <cp:revision>12</cp:revision>
  <cp:lastPrinted>2023-04-18T01:12:52Z</cp:lastPrinted>
  <dcterms:created xsi:type="dcterms:W3CDTF">2023-04-17T21:50:42Z</dcterms:created>
  <dcterms:modified xsi:type="dcterms:W3CDTF">2023-05-09T20:35:54Z</dcterms:modified>
</cp:coreProperties>
</file>