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9" r:id="rId3"/>
    <p:sldId id="257" r:id="rId4"/>
    <p:sldId id="258" r:id="rId5"/>
    <p:sldId id="261" r:id="rId6"/>
    <p:sldId id="262" r:id="rId7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14" y="32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2CD58-6CD5-4379-92EE-C2B7391E3F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E683FB-BD53-4DB3-9055-45FF3ACE9D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8FD5B-AE8F-4DAE-823B-3970D4219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8E3A3-8196-4B15-B444-076E80D33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4D860-1940-48E0-A150-8CDE0DE7F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973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2CC92-B9B7-4D7C-9995-684A1F27A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FCD160-4610-4A2E-9CB2-602E7A487D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B1493-CE51-483E-BB3F-FB5216DF2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D948C-15ED-4B8B-87EB-12AA21D0F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069FF-3EDA-405F-A4AE-3CD4F6878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30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190ED6-B7C5-44E2-B0CF-8E21C0E4EE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B2D56F-7139-4F99-BB55-8522D71CA3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BFFFE-1461-4A4A-86A5-E59E6F682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C6020D-5FB9-429C-B2F0-BAE21BBF9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F0641-DA87-4959-B349-58DAC2015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857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F0B54-70F3-46B3-BE2D-1A479B4A2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E4FE4-504B-43F6-AE4B-4051339CD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CBD28-691E-4F7A-9758-1DEA9D5E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D1652-B87C-4CEB-BBD7-E9D792366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71EAB-74B2-41B9-AB56-23D1F483C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6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31D59-9EB6-4AD7-A4AC-6178539C6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7C2BA7-4EEE-4CF7-8518-7989E2A286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84A676-205A-446A-9078-1F59A72FD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5FDA4-B044-4095-9B67-67AC80256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5C4F7-58EE-4D87-8C26-37634DCE6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76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DE3BD-AD46-4C1B-BD62-11BB22304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1AEB7-11F1-4950-8509-78DA3043AA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4EAC1B-A323-4C9F-8DFD-6251606C52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35E28B-183E-41EF-B77F-163EBAB88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37662A-0410-419C-A7B1-4CA57C53C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9EB4A-922C-48FE-A991-F8DF07808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5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23F43-C090-4B49-A1E7-5020C8F64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75123-AA9E-47C3-B25B-62DEAB0B7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46A8D5-6C73-4368-BB7B-AF23D3CFC9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3FE5EC-5721-40FE-B650-17266DC771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E558D8-078F-4237-B81C-5BF1C8460C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04C3B5-DF9F-4E09-930D-ED3FB5937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16425A-C0FB-41AB-9ED8-9997023E0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1DCE1D-5537-4408-81F7-7E0429D69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28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7DF07-9A94-46A9-9F42-6A303548E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4DD1E5-5DA8-4C47-8978-1B92EA5FB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C01409-BEAA-4B9C-A083-2371E9986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BF8E11-1715-4960-A433-BE2EA762B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63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C9CB81-DCE3-494A-B262-9227EF411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554584-CB41-40D3-9D99-75C3D86F0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B1DCFA-98A7-4C79-8DE0-D0B0AC798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31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2F96A-3629-4686-97C3-37EB76FA5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5A093-913A-4716-B0E9-2136311D5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6F5C4A-DA4A-4E1E-9BC8-6312ACDB3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805F6A-9C7C-4896-8C89-6CA1875C8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6DF030-C849-4B45-80D6-50E70CB23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C41E76-8769-4131-A664-DC2815CD0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07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94D21-E0A4-41D3-B8B5-0E3B931AE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11A570-15DB-4D85-8B4D-810644E79B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97BAA8-18AD-429A-B473-8C1BFC2244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461898-24B6-4556-ACC7-5F32C1453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1276D8-D4C9-405A-A0B4-B50441F25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2BC6A3-02D7-400D-97BA-F2B2F16DF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835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FFB8DB-AED4-4B68-BF1E-1BB7994E0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69B74-D7F5-4F59-9921-AE3033898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2711B7-F156-47F3-8263-9BA875050D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DBC89-EB89-460C-8BC8-C0DE78C478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E771B-0D2E-4BEC-8602-E55F999108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12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A8D9A-981B-4A7C-A035-0BEEBB1D1E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7513"/>
            <a:ext cx="9144000" cy="786383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Facilities Maintenance Services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68AEC8-4B74-4344-9F38-DDB9A111A6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2728" y="1984248"/>
            <a:ext cx="9415272" cy="3273553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Overview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2400" dirty="0"/>
              <a:t>Key Staff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dirty="0"/>
              <a:t>Roy Kinion – Public Works Director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dirty="0"/>
              <a:t>Jack Whaley – Facilities Maintenance Supervisor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2400" dirty="0"/>
              <a:t>Programs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dirty="0"/>
              <a:t>Maintain, supply, service and modify all existing county properties and equipment for all County facilities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dirty="0"/>
              <a:t>Provide project management and oversight for County Facilities Capital Projects</a:t>
            </a:r>
          </a:p>
          <a:p>
            <a:pPr lvl="2" algn="l"/>
            <a:endParaRPr lang="en-US" sz="2200" dirty="0"/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endParaRPr lang="en-US" sz="2200" dirty="0"/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endParaRPr lang="en-US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3A42B4-37B7-4495-BF61-276B232919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8223" y="5552566"/>
            <a:ext cx="1007520" cy="100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73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C52C6-6D35-4D46-B798-9A82A4E44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Facilities Maintenance Services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E770A-17A8-4FB4-8509-786FE148B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Accomplishments FY 2022/23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b="0" i="0" dirty="0">
                <a:solidFill>
                  <a:srgbClr val="414141"/>
                </a:solidFill>
                <a:effectLst/>
              </a:rPr>
              <a:t>Waldport Clinic acquisition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b="0" i="0" dirty="0">
                <a:solidFill>
                  <a:srgbClr val="414141"/>
                </a:solidFill>
                <a:effectLst/>
              </a:rPr>
              <a:t>Jail improvement and ADA modification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b="0" i="0" dirty="0">
                <a:solidFill>
                  <a:srgbClr val="414141"/>
                </a:solidFill>
                <a:effectLst/>
              </a:rPr>
              <a:t>COVID safety protocol implementation</a:t>
            </a:r>
          </a:p>
          <a:p>
            <a:pPr marL="914400" lvl="2" indent="0" algn="l">
              <a:buNone/>
            </a:pPr>
            <a:endParaRPr lang="en-US" sz="2200" b="0" i="0" dirty="0">
              <a:solidFill>
                <a:srgbClr val="414141"/>
              </a:solidFill>
              <a:effectLst/>
            </a:endParaRPr>
          </a:p>
          <a:p>
            <a:r>
              <a:rPr lang="en-US" sz="2800" dirty="0"/>
              <a:t>Department Metrics</a:t>
            </a:r>
            <a:endParaRPr lang="en-US" sz="2200" b="0" i="0" dirty="0">
              <a:solidFill>
                <a:srgbClr val="414141"/>
              </a:solidFill>
              <a:effectLst/>
            </a:endParaRP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b="0" i="0" dirty="0">
                <a:solidFill>
                  <a:srgbClr val="414141"/>
                </a:solidFill>
                <a:effectLst/>
              </a:rPr>
              <a:t>Facilities Maintenance crew processes an average of 1400 unscheduled work requests annually.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b="0" i="0" dirty="0">
                <a:solidFill>
                  <a:srgbClr val="414141"/>
                </a:solidFill>
                <a:effectLst/>
              </a:rPr>
              <a:t>Facilities Maintenance crew performs approximately 1000 preventative maintenance functions annually.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endParaRPr lang="en-US" sz="2400" dirty="0"/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EF386E-6966-4F4E-9E1F-F8D2C492EA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0219" y="5426075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123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hart&#10;&#10;Description automatically generated">
            <a:extLst>
              <a:ext uri="{FF2B5EF4-FFF2-40B4-BE49-F238E27FC236}">
                <a16:creationId xmlns:a16="http://schemas.microsoft.com/office/drawing/2014/main" id="{BA970958-4F69-43A4-B607-B6A78DA2E1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429" y="1436627"/>
            <a:ext cx="8604821" cy="542137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045AB12-06C9-48D5-8A86-B1A13E784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Facilities Maintenance Services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442C6-47F2-4FE9-8E5D-004664EEF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Budget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E35D6F9-EB2E-4490-8393-2C81EBB8F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3250" y="5567045"/>
            <a:ext cx="925830" cy="925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530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35298-DA68-418F-8D49-F833CD7AE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Facilities Maintenance Services</a:t>
            </a:r>
            <a:endParaRPr lang="en-US" dirty="0"/>
          </a:p>
        </p:txBody>
      </p:sp>
      <p:pic>
        <p:nvPicPr>
          <p:cNvPr id="11" name="Content Placeholder 10" descr="Chart, bar chart&#10;&#10;Description automatically generated">
            <a:extLst>
              <a:ext uri="{FF2B5EF4-FFF2-40B4-BE49-F238E27FC236}">
                <a16:creationId xmlns:a16="http://schemas.microsoft.com/office/drawing/2014/main" id="{6D03D9B7-F14F-4793-ACC5-5999361D6A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353" y="1592504"/>
            <a:ext cx="10020447" cy="4900371"/>
          </a:xfrm>
        </p:spPr>
      </p:pic>
    </p:spTree>
    <p:extLst>
      <p:ext uri="{BB962C8B-B14F-4D97-AF65-F5344CB8AC3E}">
        <p14:creationId xmlns:p14="http://schemas.microsoft.com/office/powerpoint/2010/main" val="1162790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55154-C5BD-4DF7-836B-266237225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Facilities Maintenance Services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EA0C7-1C7D-473A-85AB-5E5715B3A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Future Achievements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Expansion of the Facilities Maintenance Department to keep pace with growing County services and logistical requirements.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﻿Transit Office expansion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Completion of Animal Shelter Relocation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Implementation of Commons Master plan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599D82-2A9B-4D8D-AAEB-E3C7DB2FD2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9420" y="5614988"/>
            <a:ext cx="112395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293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AA4CE-39BD-4F60-BF88-B6ABAA952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Facilities Maintenance Services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23BF4-405F-44EF-B909-B1FA8CAE1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Questions &amp; Answers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FC50C7-CBBF-48AA-B4CE-7B45C8F74E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8231" y="5640636"/>
            <a:ext cx="1160849" cy="1160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976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139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Office Theme</vt:lpstr>
      <vt:lpstr>Facilities Maintenance Services</vt:lpstr>
      <vt:lpstr>Facilities Maintenance Services</vt:lpstr>
      <vt:lpstr>Facilities Maintenance Services</vt:lpstr>
      <vt:lpstr>Facilities Maintenance Services</vt:lpstr>
      <vt:lpstr>Facilities Maintenance Services</vt:lpstr>
      <vt:lpstr>Facilities Maintenance Services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County Administration</dc:title>
  <dc:creator>Timothy Johnson</dc:creator>
  <cp:lastModifiedBy>Roy Kinion</cp:lastModifiedBy>
  <cp:revision>11</cp:revision>
  <cp:lastPrinted>2023-04-18T01:12:52Z</cp:lastPrinted>
  <dcterms:created xsi:type="dcterms:W3CDTF">2023-04-17T21:50:42Z</dcterms:created>
  <dcterms:modified xsi:type="dcterms:W3CDTF">2023-05-09T20:38:39Z</dcterms:modified>
</cp:coreProperties>
</file>