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60"/>
  </p:normalViewPr>
  <p:slideViewPr>
    <p:cSldViewPr snapToGrid="0">
      <p:cViewPr varScale="1">
        <p:scale>
          <a:sx n="118" d="100"/>
          <a:sy n="118" d="100"/>
        </p:scale>
        <p:origin x="6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9C5F2-4E9A-9747-B903-F43B0CD07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64AF8-C44B-28AA-526B-0319B72DE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AF90D-8F12-83C2-CE6E-2DEAB463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C3542-B433-9699-202A-453F7B7E1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077F2-0EF6-D68D-5E6E-3E47723F8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3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0A6E9-E58C-370F-E00D-716630F3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58B01-1B84-1EA5-5FA8-82603694F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B3FBE-8341-978C-DAF9-2CF698748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C863B-39C6-CEE9-1A88-4B2631C34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6F56E-A522-5AAE-EA0B-B4ABB6BDA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1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CE2121-9AA4-ADD7-2EE6-600C09E5D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6ED206-F389-4D22-62C2-776D0EFD61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C590E-B727-AD8E-FFB3-33E1AF23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BC523-87E7-B6DA-EC29-8F399AEB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DA06F-1843-A4FF-F633-AFF7EF4D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4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C1739-8828-1C44-7753-70FDB2ACF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77487-C45D-E55E-56AC-2D5636330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8A4B7-059D-E904-7F4B-822D18DD7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99C47-8880-65A4-7A4A-90587606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474E6-96D2-102D-D000-80ABD155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7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3C6B5-DECC-2CC0-5E7F-8E19BF39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4E0A4-05E2-9C08-F371-9F27D0839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826B6-E9E1-E23E-B899-1BE5462BD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79F17-DD1D-46A8-7C82-15DC604E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268C-748F-F587-0B15-A56DD9E4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5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CAA38-5563-6860-3950-493029891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4785D-B5DC-7B5E-49A1-A36C847CDB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F44C0-4CFB-DF28-2986-94C33BE61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7FF7C-8F43-6646-CF65-717FD7D0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04E9D-8758-3AFB-9D3A-6EB329376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A5DF1-DA5D-7FC1-255D-3255ABB5E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9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732F-99B5-FEC8-6016-503147A5B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24AB0-AA11-CE6E-6EE9-58D1CB594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FD80D-177D-0C22-C97A-E991F85A5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E0FD5-2BA2-7F8F-88AC-53B87D0466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54C5D-7ABC-82D4-1B59-81D3BEA30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2A6518-B14F-D791-066E-3FABF98E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FFCEB3-B305-2C16-4267-0E4F2BE8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6750F5-01D7-3440-F082-5445082BE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AA971-EA6D-B94E-8B5E-B67159294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34E7B3-7514-E888-6076-883B6273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0BE2CF-1635-7024-B852-7DAD20825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F8CB6-6620-68EA-F1D3-90C8D8F4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7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1E76FE-B99F-CB57-40FF-BF8458077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9C1B45-60D5-106C-5109-30F48A441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EBB8A2-9CE2-15AE-3F86-B28F6C2F5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8112E-3EE8-B2B3-0E5C-E81A0E66B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7A423-0962-685F-0D7E-77D9B09E7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7F1E5-687A-7F00-4392-6FBCE228A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12DE8-D1CE-8584-7DA8-126392BC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2DB35-0FB1-A4D2-030D-63BB620B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DB7A9-6195-06B4-F833-2FC1E04BC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0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9024-1A21-8816-AD01-C1A0838E4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7BDF83-0E39-3364-F948-183A0CB00D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398F6-C1C6-E573-50FF-F64B5215C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B8220-D4B7-3C28-C943-48DB7BB1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A0493-C23F-4845-61C6-CE6B8AF6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96F8F-F120-C8B7-072B-43658FC37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9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1351D4-E42E-8ED8-F36D-33C7C48B3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26-891E-BB72-4210-5F04E8A7D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7BE24-B07B-0E64-43F7-28CD4F99D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4E04-2A2F-C346-B090-39F00E1A7574}" type="datetimeFigureOut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578AB-5794-037B-D460-5BED7899E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8F932-E2AD-68F9-B9DA-9010BDAAE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3BB01-68EE-334A-A5E7-4A062BA2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6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E98C5-C57F-96A4-99A8-E14E59E7CE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/>
              <a:t>Information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9B71F-6AFE-B391-E2DF-2A1FF92649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IT Department manages all computer, phone, and network services for the county. IT staff provides all levels of support to county users, while maintaining compliance with a number of audits.</a:t>
            </a:r>
          </a:p>
        </p:txBody>
      </p:sp>
    </p:spTree>
    <p:extLst>
      <p:ext uri="{BB962C8B-B14F-4D97-AF65-F5344CB8AC3E}">
        <p14:creationId xmlns:p14="http://schemas.microsoft.com/office/powerpoint/2010/main" val="3306330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0399F-BDD8-C840-409A-52A3816C6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Accomplishments FY2022/23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250DC-71E6-FF2D-3B40-7086E0A4C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414141"/>
                </a:solidFill>
                <a:effectLst/>
                <a:latin typeface="Metropolis"/>
              </a:rPr>
              <a:t>Finished migration to Office365 from Google apps. This year has been focused on security and stability of the system.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414141"/>
                </a:solidFill>
                <a:effectLst/>
                <a:latin typeface="Metropolis"/>
              </a:rPr>
              <a:t>Annual replacement of hardware, over 100 machines were imaged and deployed.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414141"/>
                </a:solidFill>
                <a:effectLst/>
                <a:latin typeface="Metropolis"/>
              </a:rPr>
              <a:t>Upgrade to our firewall and implementation of MFA.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414141"/>
                </a:solidFill>
                <a:effectLst/>
                <a:latin typeface="Metropolis"/>
              </a:rPr>
              <a:t>Upgraded our network core to new equipment.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414141"/>
                </a:solidFill>
                <a:effectLst/>
                <a:latin typeface="Metropolis"/>
              </a:rPr>
              <a:t>Expanded our backup systems to include cloud locations.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414141"/>
                </a:solidFill>
                <a:effectLst/>
                <a:latin typeface="Metropolis"/>
              </a:rPr>
              <a:t>Deployed MFA to VPN and Office365.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02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4A287-B25C-51CA-5A0E-81A847425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 Budget 2023/24</a:t>
            </a:r>
          </a:p>
        </p:txBody>
      </p:sp>
      <p:pic>
        <p:nvPicPr>
          <p:cNvPr id="5" name="Content Placeholder 4" descr="A picture containing screenshot, circle, diagram, text&#10;&#10;Description automatically generated">
            <a:extLst>
              <a:ext uri="{FF2B5EF4-FFF2-40B4-BE49-F238E27FC236}">
                <a16:creationId xmlns:a16="http://schemas.microsoft.com/office/drawing/2014/main" id="{424157D4-0319-2FB7-B832-DA19AA91A4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6935" y="1825625"/>
            <a:ext cx="7558129" cy="4351338"/>
          </a:xfrm>
        </p:spPr>
      </p:pic>
    </p:spTree>
    <p:extLst>
      <p:ext uri="{BB962C8B-B14F-4D97-AF65-F5344CB8AC3E}">
        <p14:creationId xmlns:p14="http://schemas.microsoft.com/office/powerpoint/2010/main" val="4077693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E40D7-32BE-464E-0268-758DD03B7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 Budget Over Time</a:t>
            </a:r>
          </a:p>
        </p:txBody>
      </p:sp>
      <p:pic>
        <p:nvPicPr>
          <p:cNvPr id="5" name="Content Placeholder 4" descr="A picture containing screenshot, text, diagram, plot&#10;&#10;Description automatically generated">
            <a:extLst>
              <a:ext uri="{FF2B5EF4-FFF2-40B4-BE49-F238E27FC236}">
                <a16:creationId xmlns:a16="http://schemas.microsoft.com/office/drawing/2014/main" id="{88BA6525-B066-CCB0-E88A-4D4BF0A988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3301" y="1825625"/>
            <a:ext cx="6845397" cy="4351338"/>
          </a:xfrm>
        </p:spPr>
      </p:pic>
    </p:spTree>
    <p:extLst>
      <p:ext uri="{BB962C8B-B14F-4D97-AF65-F5344CB8AC3E}">
        <p14:creationId xmlns:p14="http://schemas.microsoft.com/office/powerpoint/2010/main" val="635228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95603-D1B0-7BFD-D2D9-52EC4CB15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2022/2023 Achievements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9D67C-B80F-FEA8-6A0C-FD4F177E7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Helpdesk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Network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Application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Phone system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Long term planning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Audit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effectLst/>
                <a:latin typeface="Metropolis"/>
              </a:rPr>
              <a:t>Remote access and mobile workforces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1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7BB96-9326-52F7-D7AB-4F1E74A79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Future Achievements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9F9BE-AC59-A399-6354-D9FB5D9A3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Finish deployment of MFA</a:t>
            </a:r>
          </a:p>
          <a:p>
            <a:r>
              <a:rPr lang="en-US" dirty="0"/>
              <a:t>Development of a redundant site</a:t>
            </a:r>
          </a:p>
          <a:p>
            <a:r>
              <a:rPr lang="en-US" dirty="0"/>
              <a:t>Implementation of new log management</a:t>
            </a:r>
          </a:p>
          <a:p>
            <a:r>
              <a:rPr lang="en-US" dirty="0"/>
              <a:t>Development of a Disaster Recovery Plan</a:t>
            </a:r>
          </a:p>
          <a:p>
            <a:r>
              <a:rPr lang="en-US" dirty="0"/>
              <a:t>Continued work on compliance</a:t>
            </a:r>
          </a:p>
        </p:txBody>
      </p:sp>
    </p:spTree>
    <p:extLst>
      <p:ext uri="{BB962C8B-B14F-4D97-AF65-F5344CB8AC3E}">
        <p14:creationId xmlns:p14="http://schemas.microsoft.com/office/powerpoint/2010/main" val="85970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3978D-30A5-1A52-6B13-E99C7B5A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88E67-F44E-9630-6799-7A367494D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174826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164</Words>
  <Application>Microsoft Macintosh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Metropolis</vt:lpstr>
      <vt:lpstr>Office Theme</vt:lpstr>
      <vt:lpstr>Information Technology</vt:lpstr>
      <vt:lpstr>Accomplishments FY2022/23</vt:lpstr>
      <vt:lpstr>IT Budget 2023/24</vt:lpstr>
      <vt:lpstr>IT Budget Over Time</vt:lpstr>
      <vt:lpstr>2022/2023 Achievements </vt:lpstr>
      <vt:lpstr>Future Achievements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</dc:title>
  <dc:creator>Todd Richmond</dc:creator>
  <cp:lastModifiedBy>Todd Richmond</cp:lastModifiedBy>
  <cp:revision>2</cp:revision>
  <dcterms:created xsi:type="dcterms:W3CDTF">2023-05-03T16:16:20Z</dcterms:created>
  <dcterms:modified xsi:type="dcterms:W3CDTF">2023-05-11T17:44:37Z</dcterms:modified>
</cp:coreProperties>
</file>