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530" r:id="rId5"/>
    <p:sldId id="531" r:id="rId6"/>
    <p:sldId id="538" r:id="rId7"/>
    <p:sldId id="547" r:id="rId8"/>
    <p:sldId id="548" r:id="rId9"/>
    <p:sldId id="535" r:id="rId10"/>
    <p:sldId id="536" r:id="rId11"/>
    <p:sldId id="539" r:id="rId12"/>
    <p:sldId id="537" r:id="rId13"/>
    <p:sldId id="544" r:id="rId14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22EE"/>
    <a:srgbClr val="F01688"/>
    <a:srgbClr val="2F21F3"/>
    <a:srgbClr val="FEB52B"/>
    <a:srgbClr val="F01689"/>
    <a:srgbClr val="6F22E3"/>
    <a:srgbClr val="E218A3"/>
    <a:srgbClr val="BA20DB"/>
    <a:srgbClr val="6A23F1"/>
    <a:srgbClr val="2F2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422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F00BCFC-AFFD-334C-A183-6116BAFDF92B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3C058E0-0852-DB43-83D6-BD76659FF1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306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F51FEA09-E4BD-0741-D624-EED4A231C599}"/>
              </a:ext>
            </a:extLst>
          </p:cNvPr>
          <p:cNvSpPr/>
          <p:nvPr userDrawn="1"/>
        </p:nvSpPr>
        <p:spPr>
          <a:xfrm rot="10800000">
            <a:off x="853427" y="5650992"/>
            <a:ext cx="6821472" cy="1207007"/>
          </a:xfrm>
          <a:custGeom>
            <a:avLst/>
            <a:gdLst>
              <a:gd name="connsiteX0" fmla="*/ 2449167 w 4758726"/>
              <a:gd name="connsiteY0" fmla="*/ 841961 h 842020"/>
              <a:gd name="connsiteX1" fmla="*/ 12024 w 4758726"/>
              <a:gd name="connsiteY1" fmla="*/ 11254 h 842020"/>
              <a:gd name="connsiteX2" fmla="*/ 0 w 4758726"/>
              <a:gd name="connsiteY2" fmla="*/ 0 h 842020"/>
              <a:gd name="connsiteX3" fmla="*/ 4758726 w 4758726"/>
              <a:gd name="connsiteY3" fmla="*/ 0 h 842020"/>
              <a:gd name="connsiteX4" fmla="*/ 4526601 w 4758726"/>
              <a:gd name="connsiteY4" fmla="*/ 141635 h 842020"/>
              <a:gd name="connsiteX5" fmla="*/ 2449167 w 4758726"/>
              <a:gd name="connsiteY5" fmla="*/ 841961 h 84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8726" h="842020">
                <a:moveTo>
                  <a:pt x="2449167" y="841961"/>
                </a:moveTo>
                <a:cubicBezTo>
                  <a:pt x="1373800" y="847496"/>
                  <a:pt x="537447" y="464031"/>
                  <a:pt x="12024" y="11254"/>
                </a:cubicBezTo>
                <a:lnTo>
                  <a:pt x="0" y="0"/>
                </a:lnTo>
                <a:lnTo>
                  <a:pt x="4758726" y="0"/>
                </a:lnTo>
                <a:lnTo>
                  <a:pt x="4526601" y="141635"/>
                </a:lnTo>
                <a:cubicBezTo>
                  <a:pt x="3913845" y="510819"/>
                  <a:pt x="3285564" y="837657"/>
                  <a:pt x="2449167" y="841961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0"/>
                </a:schemeClr>
              </a:gs>
              <a:gs pos="99000">
                <a:schemeClr val="accent3">
                  <a:alpha val="71647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B707B5BA-AB15-D1EF-EBC5-F38FCE20FC52}"/>
              </a:ext>
            </a:extLst>
          </p:cNvPr>
          <p:cNvSpPr/>
          <p:nvPr userDrawn="1"/>
        </p:nvSpPr>
        <p:spPr>
          <a:xfrm rot="710202" flipV="1">
            <a:off x="-145573" y="4175628"/>
            <a:ext cx="6040006" cy="3240870"/>
          </a:xfrm>
          <a:custGeom>
            <a:avLst/>
            <a:gdLst>
              <a:gd name="connsiteX0" fmla="*/ 480125 w 6747252"/>
              <a:gd name="connsiteY0" fmla="*/ 0 h 3620355"/>
              <a:gd name="connsiteX1" fmla="*/ 6747252 w 6747252"/>
              <a:gd name="connsiteY1" fmla="*/ 1313462 h 3620355"/>
              <a:gd name="connsiteX2" fmla="*/ 6355443 w 6747252"/>
              <a:gd name="connsiteY2" fmla="*/ 1443581 h 3620355"/>
              <a:gd name="connsiteX3" fmla="*/ 4058536 w 6747252"/>
              <a:gd name="connsiteY3" fmla="*/ 2678500 h 3620355"/>
              <a:gd name="connsiteX4" fmla="*/ 33178 w 6747252"/>
              <a:gd name="connsiteY4" fmla="*/ 2369641 h 3620355"/>
              <a:gd name="connsiteX5" fmla="*/ 0 w 6747252"/>
              <a:gd name="connsiteY5" fmla="*/ 2290898 h 3620355"/>
              <a:gd name="connsiteX6" fmla="*/ 480125 w 6747252"/>
              <a:gd name="connsiteY6" fmla="*/ 0 h 362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7252" h="3620355">
                <a:moveTo>
                  <a:pt x="480125" y="0"/>
                </a:moveTo>
                <a:lnTo>
                  <a:pt x="6747252" y="1313462"/>
                </a:lnTo>
                <a:lnTo>
                  <a:pt x="6355443" y="1443581"/>
                </a:lnTo>
                <a:cubicBezTo>
                  <a:pt x="5476828" y="1758684"/>
                  <a:pt x="4659690" y="2192443"/>
                  <a:pt x="4058536" y="2678500"/>
                </a:cubicBezTo>
                <a:cubicBezTo>
                  <a:pt x="2102261" y="4268418"/>
                  <a:pt x="625747" y="3626023"/>
                  <a:pt x="33178" y="2369641"/>
                </a:cubicBezTo>
                <a:lnTo>
                  <a:pt x="0" y="2290898"/>
                </a:lnTo>
                <a:lnTo>
                  <a:pt x="480125" y="0"/>
                </a:lnTo>
                <a:close/>
              </a:path>
            </a:pathLst>
          </a:custGeom>
          <a:gradFill flip="none" rotWithShape="1">
            <a:gsLst>
              <a:gs pos="97000">
                <a:schemeClr val="accent3">
                  <a:lumMod val="50000"/>
                  <a:alpha val="21210"/>
                </a:schemeClr>
              </a:gs>
              <a:gs pos="72000">
                <a:schemeClr val="accent4">
                  <a:lumMod val="50000"/>
                </a:schemeClr>
              </a:gs>
              <a:gs pos="3000">
                <a:schemeClr val="accent6">
                  <a:alpha val="53787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AF73CC-B23B-6DCD-7E3E-8213485DF9B7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095999" y="3104925"/>
            <a:ext cx="0" cy="165518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1">
            <a:extLst>
              <a:ext uri="{FF2B5EF4-FFF2-40B4-BE49-F238E27FC236}">
                <a16:creationId xmlns:a16="http://schemas.microsoft.com/office/drawing/2014/main" id="{0319ECD0-7050-C18F-AC35-7F8DFA288A58}"/>
              </a:ext>
            </a:extLst>
          </p:cNvPr>
          <p:cNvSpPr/>
          <p:nvPr userDrawn="1"/>
        </p:nvSpPr>
        <p:spPr>
          <a:xfrm>
            <a:off x="-24334" y="1"/>
            <a:ext cx="12218982" cy="6860673"/>
          </a:xfrm>
          <a:custGeom>
            <a:avLst/>
            <a:gdLst>
              <a:gd name="connsiteX0" fmla="*/ 4456 w 12218982"/>
              <a:gd name="connsiteY0" fmla="*/ 0 h 6860673"/>
              <a:gd name="connsiteX1" fmla="*/ 3150735 w 12218982"/>
              <a:gd name="connsiteY1" fmla="*/ 0 h 6860673"/>
              <a:gd name="connsiteX2" fmla="*/ 3150734 w 12218982"/>
              <a:gd name="connsiteY2" fmla="*/ 1 h 6860673"/>
              <a:gd name="connsiteX3" fmla="*/ 3275209 w 12218982"/>
              <a:gd name="connsiteY3" fmla="*/ 1 h 6860673"/>
              <a:gd name="connsiteX4" fmla="*/ 3275209 w 12218982"/>
              <a:gd name="connsiteY4" fmla="*/ 0 h 6860673"/>
              <a:gd name="connsiteX5" fmla="*/ 12218982 w 12218982"/>
              <a:gd name="connsiteY5" fmla="*/ 0 h 6860673"/>
              <a:gd name="connsiteX6" fmla="*/ 12218982 w 12218982"/>
              <a:gd name="connsiteY6" fmla="*/ 1983013 h 6860673"/>
              <a:gd name="connsiteX7" fmla="*/ 12062259 w 12218982"/>
              <a:gd name="connsiteY7" fmla="*/ 2024385 h 6860673"/>
              <a:gd name="connsiteX8" fmla="*/ 10972986 w 12218982"/>
              <a:gd name="connsiteY8" fmla="*/ 2139627 h 6860673"/>
              <a:gd name="connsiteX9" fmla="*/ 5417726 w 12218982"/>
              <a:gd name="connsiteY9" fmla="*/ 115939 h 6860673"/>
              <a:gd name="connsiteX10" fmla="*/ 5011629 w 12218982"/>
              <a:gd name="connsiteY10" fmla="*/ 121918 h 6860673"/>
              <a:gd name="connsiteX11" fmla="*/ 4783396 w 12218982"/>
              <a:gd name="connsiteY11" fmla="*/ 139697 h 6860673"/>
              <a:gd name="connsiteX12" fmla="*/ 4570293 w 12218982"/>
              <a:gd name="connsiteY12" fmla="*/ 145085 h 6860673"/>
              <a:gd name="connsiteX13" fmla="*/ 692864 w 12218982"/>
              <a:gd name="connsiteY13" fmla="*/ 2723368 h 6860673"/>
              <a:gd name="connsiteX14" fmla="*/ 653810 w 12218982"/>
              <a:gd name="connsiteY14" fmla="*/ 2809752 h 6860673"/>
              <a:gd name="connsiteX15" fmla="*/ 633474 w 12218982"/>
              <a:gd name="connsiteY15" fmla="*/ 2851993 h 6860673"/>
              <a:gd name="connsiteX16" fmla="*/ 551923 w 12218982"/>
              <a:gd name="connsiteY16" fmla="*/ 3041708 h 6860673"/>
              <a:gd name="connsiteX17" fmla="*/ 532245 w 12218982"/>
              <a:gd name="connsiteY17" fmla="*/ 3101107 h 6860673"/>
              <a:gd name="connsiteX18" fmla="*/ 519820 w 12218982"/>
              <a:gd name="connsiteY18" fmla="*/ 3132620 h 6860673"/>
              <a:gd name="connsiteX19" fmla="*/ 242995 w 12218982"/>
              <a:gd name="connsiteY19" fmla="*/ 4701210 h 6860673"/>
              <a:gd name="connsiteX20" fmla="*/ 692864 w 12218982"/>
              <a:gd name="connsiteY20" fmla="*/ 6679052 h 6860673"/>
              <a:gd name="connsiteX21" fmla="*/ 784515 w 12218982"/>
              <a:gd name="connsiteY21" fmla="*/ 6858000 h 6860673"/>
              <a:gd name="connsiteX22" fmla="*/ 341340 w 12218982"/>
              <a:gd name="connsiteY22" fmla="*/ 6858000 h 6860673"/>
              <a:gd name="connsiteX23" fmla="*/ 341340 w 12218982"/>
              <a:gd name="connsiteY23" fmla="*/ 6860673 h 6860673"/>
              <a:gd name="connsiteX24" fmla="*/ 4456 w 12218982"/>
              <a:gd name="connsiteY24" fmla="*/ 6860673 h 6860673"/>
              <a:gd name="connsiteX25" fmla="*/ 4456 w 12218982"/>
              <a:gd name="connsiteY25" fmla="*/ 2794000 h 6860673"/>
              <a:gd name="connsiteX26" fmla="*/ 0 w 12218982"/>
              <a:gd name="connsiteY26" fmla="*/ 2794000 h 6860673"/>
              <a:gd name="connsiteX27" fmla="*/ 0 w 12218982"/>
              <a:gd name="connsiteY27" fmla="*/ 2022550 h 6860673"/>
              <a:gd name="connsiteX28" fmla="*/ 4456 w 12218982"/>
              <a:gd name="connsiteY28" fmla="*/ 2022550 h 6860673"/>
              <a:gd name="connsiteX29" fmla="*/ 4456 w 12218982"/>
              <a:gd name="connsiteY29" fmla="*/ 1646989 h 6860673"/>
              <a:gd name="connsiteX30" fmla="*/ 4456 w 12218982"/>
              <a:gd name="connsiteY30" fmla="*/ 0 h 686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218982" h="6860673">
                <a:moveTo>
                  <a:pt x="4456" y="0"/>
                </a:moveTo>
                <a:lnTo>
                  <a:pt x="3150735" y="0"/>
                </a:lnTo>
                <a:lnTo>
                  <a:pt x="3150734" y="1"/>
                </a:lnTo>
                <a:lnTo>
                  <a:pt x="3275209" y="1"/>
                </a:lnTo>
                <a:lnTo>
                  <a:pt x="3275209" y="0"/>
                </a:lnTo>
                <a:lnTo>
                  <a:pt x="12218982" y="0"/>
                </a:lnTo>
                <a:lnTo>
                  <a:pt x="12218982" y="1983013"/>
                </a:lnTo>
                <a:lnTo>
                  <a:pt x="12062259" y="2024385"/>
                </a:lnTo>
                <a:cubicBezTo>
                  <a:pt x="11728036" y="2099441"/>
                  <a:pt x="11364094" y="2141640"/>
                  <a:pt x="10972986" y="2139627"/>
                </a:cubicBezTo>
                <a:cubicBezTo>
                  <a:pt x="8748018" y="2128176"/>
                  <a:pt x="7788484" y="155587"/>
                  <a:pt x="5417726" y="115939"/>
                </a:cubicBezTo>
                <a:cubicBezTo>
                  <a:pt x="5278815" y="113616"/>
                  <a:pt x="5143479" y="115764"/>
                  <a:pt x="5011629" y="121918"/>
                </a:cubicBezTo>
                <a:lnTo>
                  <a:pt x="4783396" y="139697"/>
                </a:lnTo>
                <a:lnTo>
                  <a:pt x="4570293" y="145085"/>
                </a:lnTo>
                <a:cubicBezTo>
                  <a:pt x="2859647" y="231798"/>
                  <a:pt x="1397605" y="1260791"/>
                  <a:pt x="692864" y="2723368"/>
                </a:cubicBezTo>
                <a:lnTo>
                  <a:pt x="653810" y="2809752"/>
                </a:lnTo>
                <a:lnTo>
                  <a:pt x="633474" y="2851993"/>
                </a:lnTo>
                <a:cubicBezTo>
                  <a:pt x="600933" y="2920155"/>
                  <a:pt x="575052" y="2977311"/>
                  <a:pt x="551923" y="3041708"/>
                </a:cubicBezTo>
                <a:lnTo>
                  <a:pt x="532245" y="3101107"/>
                </a:lnTo>
                <a:lnTo>
                  <a:pt x="519820" y="3132620"/>
                </a:lnTo>
                <a:cubicBezTo>
                  <a:pt x="340732" y="3621732"/>
                  <a:pt x="242995" y="4150057"/>
                  <a:pt x="242995" y="4701210"/>
                </a:cubicBezTo>
                <a:cubicBezTo>
                  <a:pt x="242995" y="5409836"/>
                  <a:pt x="404560" y="6080725"/>
                  <a:pt x="692864" y="6679052"/>
                </a:cubicBezTo>
                <a:lnTo>
                  <a:pt x="784515" y="6858000"/>
                </a:lnTo>
                <a:lnTo>
                  <a:pt x="341340" y="6858000"/>
                </a:lnTo>
                <a:lnTo>
                  <a:pt x="341340" y="6860673"/>
                </a:lnTo>
                <a:lnTo>
                  <a:pt x="4456" y="6860673"/>
                </a:lnTo>
                <a:lnTo>
                  <a:pt x="4456" y="2794000"/>
                </a:lnTo>
                <a:lnTo>
                  <a:pt x="0" y="2794000"/>
                </a:lnTo>
                <a:lnTo>
                  <a:pt x="0" y="2022550"/>
                </a:lnTo>
                <a:lnTo>
                  <a:pt x="4456" y="2022550"/>
                </a:lnTo>
                <a:lnTo>
                  <a:pt x="4456" y="1646989"/>
                </a:lnTo>
                <a:lnTo>
                  <a:pt x="4456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31889"/>
                </a:schemeClr>
              </a:gs>
              <a:gs pos="77000">
                <a:schemeClr val="accent3">
                  <a:lumMod val="25000"/>
                  <a:alpha val="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332954FC-1C1B-B277-413F-3CBA66FD1EAD}"/>
              </a:ext>
            </a:extLst>
          </p:cNvPr>
          <p:cNvSpPr/>
          <p:nvPr userDrawn="1"/>
        </p:nvSpPr>
        <p:spPr>
          <a:xfrm flipH="1" flipV="1">
            <a:off x="-26982" y="9939"/>
            <a:ext cx="12218982" cy="6860673"/>
          </a:xfrm>
          <a:custGeom>
            <a:avLst/>
            <a:gdLst>
              <a:gd name="connsiteX0" fmla="*/ 4456 w 12218982"/>
              <a:gd name="connsiteY0" fmla="*/ 0 h 6860673"/>
              <a:gd name="connsiteX1" fmla="*/ 3150735 w 12218982"/>
              <a:gd name="connsiteY1" fmla="*/ 0 h 6860673"/>
              <a:gd name="connsiteX2" fmla="*/ 3150734 w 12218982"/>
              <a:gd name="connsiteY2" fmla="*/ 1 h 6860673"/>
              <a:gd name="connsiteX3" fmla="*/ 3275209 w 12218982"/>
              <a:gd name="connsiteY3" fmla="*/ 1 h 6860673"/>
              <a:gd name="connsiteX4" fmla="*/ 3275209 w 12218982"/>
              <a:gd name="connsiteY4" fmla="*/ 0 h 6860673"/>
              <a:gd name="connsiteX5" fmla="*/ 12218982 w 12218982"/>
              <a:gd name="connsiteY5" fmla="*/ 0 h 6860673"/>
              <a:gd name="connsiteX6" fmla="*/ 12218982 w 12218982"/>
              <a:gd name="connsiteY6" fmla="*/ 1983013 h 6860673"/>
              <a:gd name="connsiteX7" fmla="*/ 12062259 w 12218982"/>
              <a:gd name="connsiteY7" fmla="*/ 2024385 h 6860673"/>
              <a:gd name="connsiteX8" fmla="*/ 10972986 w 12218982"/>
              <a:gd name="connsiteY8" fmla="*/ 2139627 h 6860673"/>
              <a:gd name="connsiteX9" fmla="*/ 5417726 w 12218982"/>
              <a:gd name="connsiteY9" fmla="*/ 115939 h 6860673"/>
              <a:gd name="connsiteX10" fmla="*/ 5011629 w 12218982"/>
              <a:gd name="connsiteY10" fmla="*/ 121918 h 6860673"/>
              <a:gd name="connsiteX11" fmla="*/ 4783396 w 12218982"/>
              <a:gd name="connsiteY11" fmla="*/ 139697 h 6860673"/>
              <a:gd name="connsiteX12" fmla="*/ 4570293 w 12218982"/>
              <a:gd name="connsiteY12" fmla="*/ 145085 h 6860673"/>
              <a:gd name="connsiteX13" fmla="*/ 692864 w 12218982"/>
              <a:gd name="connsiteY13" fmla="*/ 2723368 h 6860673"/>
              <a:gd name="connsiteX14" fmla="*/ 653810 w 12218982"/>
              <a:gd name="connsiteY14" fmla="*/ 2809752 h 6860673"/>
              <a:gd name="connsiteX15" fmla="*/ 633474 w 12218982"/>
              <a:gd name="connsiteY15" fmla="*/ 2851993 h 6860673"/>
              <a:gd name="connsiteX16" fmla="*/ 551923 w 12218982"/>
              <a:gd name="connsiteY16" fmla="*/ 3041708 h 6860673"/>
              <a:gd name="connsiteX17" fmla="*/ 532245 w 12218982"/>
              <a:gd name="connsiteY17" fmla="*/ 3101107 h 6860673"/>
              <a:gd name="connsiteX18" fmla="*/ 519820 w 12218982"/>
              <a:gd name="connsiteY18" fmla="*/ 3132620 h 6860673"/>
              <a:gd name="connsiteX19" fmla="*/ 242995 w 12218982"/>
              <a:gd name="connsiteY19" fmla="*/ 4701210 h 6860673"/>
              <a:gd name="connsiteX20" fmla="*/ 692864 w 12218982"/>
              <a:gd name="connsiteY20" fmla="*/ 6679052 h 6860673"/>
              <a:gd name="connsiteX21" fmla="*/ 784515 w 12218982"/>
              <a:gd name="connsiteY21" fmla="*/ 6858000 h 6860673"/>
              <a:gd name="connsiteX22" fmla="*/ 341340 w 12218982"/>
              <a:gd name="connsiteY22" fmla="*/ 6858000 h 6860673"/>
              <a:gd name="connsiteX23" fmla="*/ 341340 w 12218982"/>
              <a:gd name="connsiteY23" fmla="*/ 6860673 h 6860673"/>
              <a:gd name="connsiteX24" fmla="*/ 4456 w 12218982"/>
              <a:gd name="connsiteY24" fmla="*/ 6860673 h 6860673"/>
              <a:gd name="connsiteX25" fmla="*/ 4456 w 12218982"/>
              <a:gd name="connsiteY25" fmla="*/ 2794000 h 6860673"/>
              <a:gd name="connsiteX26" fmla="*/ 0 w 12218982"/>
              <a:gd name="connsiteY26" fmla="*/ 2794000 h 6860673"/>
              <a:gd name="connsiteX27" fmla="*/ 0 w 12218982"/>
              <a:gd name="connsiteY27" fmla="*/ 2022550 h 6860673"/>
              <a:gd name="connsiteX28" fmla="*/ 4456 w 12218982"/>
              <a:gd name="connsiteY28" fmla="*/ 2022550 h 6860673"/>
              <a:gd name="connsiteX29" fmla="*/ 4456 w 12218982"/>
              <a:gd name="connsiteY29" fmla="*/ 1646989 h 6860673"/>
              <a:gd name="connsiteX30" fmla="*/ 4456 w 12218982"/>
              <a:gd name="connsiteY30" fmla="*/ 0 h 686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218982" h="6860673">
                <a:moveTo>
                  <a:pt x="4456" y="0"/>
                </a:moveTo>
                <a:lnTo>
                  <a:pt x="3150735" y="0"/>
                </a:lnTo>
                <a:lnTo>
                  <a:pt x="3150734" y="1"/>
                </a:lnTo>
                <a:lnTo>
                  <a:pt x="3275209" y="1"/>
                </a:lnTo>
                <a:lnTo>
                  <a:pt x="3275209" y="0"/>
                </a:lnTo>
                <a:lnTo>
                  <a:pt x="12218982" y="0"/>
                </a:lnTo>
                <a:lnTo>
                  <a:pt x="12218982" y="1983013"/>
                </a:lnTo>
                <a:lnTo>
                  <a:pt x="12062259" y="2024385"/>
                </a:lnTo>
                <a:cubicBezTo>
                  <a:pt x="11728036" y="2099441"/>
                  <a:pt x="11364094" y="2141640"/>
                  <a:pt x="10972986" y="2139627"/>
                </a:cubicBezTo>
                <a:cubicBezTo>
                  <a:pt x="8748018" y="2128176"/>
                  <a:pt x="7788484" y="155587"/>
                  <a:pt x="5417726" y="115939"/>
                </a:cubicBezTo>
                <a:cubicBezTo>
                  <a:pt x="5278815" y="113616"/>
                  <a:pt x="5143479" y="115764"/>
                  <a:pt x="5011629" y="121918"/>
                </a:cubicBezTo>
                <a:lnTo>
                  <a:pt x="4783396" y="139697"/>
                </a:lnTo>
                <a:lnTo>
                  <a:pt x="4570293" y="145085"/>
                </a:lnTo>
                <a:cubicBezTo>
                  <a:pt x="2859647" y="231798"/>
                  <a:pt x="1397605" y="1260791"/>
                  <a:pt x="692864" y="2723368"/>
                </a:cubicBezTo>
                <a:lnTo>
                  <a:pt x="653810" y="2809752"/>
                </a:lnTo>
                <a:lnTo>
                  <a:pt x="633474" y="2851993"/>
                </a:lnTo>
                <a:cubicBezTo>
                  <a:pt x="600933" y="2920155"/>
                  <a:pt x="575052" y="2977311"/>
                  <a:pt x="551923" y="3041708"/>
                </a:cubicBezTo>
                <a:lnTo>
                  <a:pt x="532245" y="3101107"/>
                </a:lnTo>
                <a:lnTo>
                  <a:pt x="519820" y="3132620"/>
                </a:lnTo>
                <a:cubicBezTo>
                  <a:pt x="340732" y="3621732"/>
                  <a:pt x="242995" y="4150057"/>
                  <a:pt x="242995" y="4701210"/>
                </a:cubicBezTo>
                <a:cubicBezTo>
                  <a:pt x="242995" y="5409836"/>
                  <a:pt x="404560" y="6080725"/>
                  <a:pt x="692864" y="6679052"/>
                </a:cubicBezTo>
                <a:lnTo>
                  <a:pt x="784515" y="6858000"/>
                </a:lnTo>
                <a:lnTo>
                  <a:pt x="341340" y="6858000"/>
                </a:lnTo>
                <a:lnTo>
                  <a:pt x="341340" y="6860673"/>
                </a:lnTo>
                <a:lnTo>
                  <a:pt x="4456" y="6860673"/>
                </a:lnTo>
                <a:lnTo>
                  <a:pt x="4456" y="2794000"/>
                </a:lnTo>
                <a:lnTo>
                  <a:pt x="0" y="2794000"/>
                </a:lnTo>
                <a:lnTo>
                  <a:pt x="0" y="2022550"/>
                </a:lnTo>
                <a:lnTo>
                  <a:pt x="4456" y="2022550"/>
                </a:lnTo>
                <a:lnTo>
                  <a:pt x="4456" y="1646989"/>
                </a:lnTo>
                <a:lnTo>
                  <a:pt x="4456" y="0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77000">
                <a:schemeClr val="accent3">
                  <a:lumMod val="25000"/>
                  <a:alpha val="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9AD65933-4DAE-2A46-C7F9-2A20CB244088}"/>
              </a:ext>
            </a:extLst>
          </p:cNvPr>
          <p:cNvSpPr/>
          <p:nvPr userDrawn="1"/>
        </p:nvSpPr>
        <p:spPr>
          <a:xfrm>
            <a:off x="4603793" y="0"/>
            <a:ext cx="6821472" cy="1207007"/>
          </a:xfrm>
          <a:custGeom>
            <a:avLst/>
            <a:gdLst>
              <a:gd name="connsiteX0" fmla="*/ 2449167 w 4758726"/>
              <a:gd name="connsiteY0" fmla="*/ 841961 h 842020"/>
              <a:gd name="connsiteX1" fmla="*/ 12024 w 4758726"/>
              <a:gd name="connsiteY1" fmla="*/ 11254 h 842020"/>
              <a:gd name="connsiteX2" fmla="*/ 0 w 4758726"/>
              <a:gd name="connsiteY2" fmla="*/ 0 h 842020"/>
              <a:gd name="connsiteX3" fmla="*/ 4758726 w 4758726"/>
              <a:gd name="connsiteY3" fmla="*/ 0 h 842020"/>
              <a:gd name="connsiteX4" fmla="*/ 4526601 w 4758726"/>
              <a:gd name="connsiteY4" fmla="*/ 141635 h 842020"/>
              <a:gd name="connsiteX5" fmla="*/ 2449167 w 4758726"/>
              <a:gd name="connsiteY5" fmla="*/ 841961 h 84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8726" h="842020">
                <a:moveTo>
                  <a:pt x="2449167" y="841961"/>
                </a:moveTo>
                <a:cubicBezTo>
                  <a:pt x="1373800" y="847496"/>
                  <a:pt x="537447" y="464031"/>
                  <a:pt x="12024" y="11254"/>
                </a:cubicBezTo>
                <a:lnTo>
                  <a:pt x="0" y="0"/>
                </a:lnTo>
                <a:lnTo>
                  <a:pt x="4758726" y="0"/>
                </a:lnTo>
                <a:lnTo>
                  <a:pt x="4526601" y="141635"/>
                </a:lnTo>
                <a:cubicBezTo>
                  <a:pt x="3913845" y="510819"/>
                  <a:pt x="3285564" y="837657"/>
                  <a:pt x="2449167" y="841961"/>
                </a:cubicBezTo>
                <a:close/>
              </a:path>
            </a:pathLst>
          </a:custGeom>
          <a:gradFill>
            <a:gsLst>
              <a:gs pos="41000">
                <a:schemeClr val="accent5">
                  <a:alpha val="21000"/>
                </a:schemeClr>
              </a:gs>
              <a:gs pos="98000">
                <a:schemeClr val="accent5">
                  <a:lumMod val="50000"/>
                </a:schemeClr>
              </a:gs>
            </a:gsLst>
            <a:lin ang="13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078C0FDD-401B-0E80-5823-215C99BAE6B2}"/>
              </a:ext>
            </a:extLst>
          </p:cNvPr>
          <p:cNvSpPr/>
          <p:nvPr userDrawn="1"/>
        </p:nvSpPr>
        <p:spPr>
          <a:xfrm rot="710202" flipH="1">
            <a:off x="6511239" y="-551340"/>
            <a:ext cx="5838132" cy="3132551"/>
          </a:xfrm>
          <a:custGeom>
            <a:avLst/>
            <a:gdLst>
              <a:gd name="connsiteX0" fmla="*/ 480125 w 6747252"/>
              <a:gd name="connsiteY0" fmla="*/ 0 h 3620355"/>
              <a:gd name="connsiteX1" fmla="*/ 6747252 w 6747252"/>
              <a:gd name="connsiteY1" fmla="*/ 1313462 h 3620355"/>
              <a:gd name="connsiteX2" fmla="*/ 6355443 w 6747252"/>
              <a:gd name="connsiteY2" fmla="*/ 1443581 h 3620355"/>
              <a:gd name="connsiteX3" fmla="*/ 4058536 w 6747252"/>
              <a:gd name="connsiteY3" fmla="*/ 2678500 h 3620355"/>
              <a:gd name="connsiteX4" fmla="*/ 33178 w 6747252"/>
              <a:gd name="connsiteY4" fmla="*/ 2369641 h 3620355"/>
              <a:gd name="connsiteX5" fmla="*/ 0 w 6747252"/>
              <a:gd name="connsiteY5" fmla="*/ 2290898 h 3620355"/>
              <a:gd name="connsiteX6" fmla="*/ 480125 w 6747252"/>
              <a:gd name="connsiteY6" fmla="*/ 0 h 362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7252" h="3620355">
                <a:moveTo>
                  <a:pt x="480125" y="0"/>
                </a:moveTo>
                <a:lnTo>
                  <a:pt x="6747252" y="1313462"/>
                </a:lnTo>
                <a:lnTo>
                  <a:pt x="6355443" y="1443581"/>
                </a:lnTo>
                <a:cubicBezTo>
                  <a:pt x="5476828" y="1758684"/>
                  <a:pt x="4659690" y="2192443"/>
                  <a:pt x="4058536" y="2678500"/>
                </a:cubicBezTo>
                <a:cubicBezTo>
                  <a:pt x="2102261" y="4268418"/>
                  <a:pt x="625747" y="3626023"/>
                  <a:pt x="33178" y="2369641"/>
                </a:cubicBezTo>
                <a:lnTo>
                  <a:pt x="0" y="2290898"/>
                </a:lnTo>
                <a:lnTo>
                  <a:pt x="480125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4">
                  <a:lumMod val="75000"/>
                  <a:alpha val="19000"/>
                </a:schemeClr>
              </a:gs>
              <a:gs pos="0">
                <a:schemeClr val="accent6">
                  <a:alpha val="61994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584" y="2176272"/>
            <a:ext cx="9921240" cy="1481328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0320" y="4261104"/>
            <a:ext cx="7068312" cy="75895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34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4226C42-B02E-1D4B-77B4-BF0257C6041E}"/>
              </a:ext>
            </a:extLst>
          </p:cNvPr>
          <p:cNvSpPr/>
          <p:nvPr userDrawn="1"/>
        </p:nvSpPr>
        <p:spPr>
          <a:xfrm>
            <a:off x="19485" y="0"/>
            <a:ext cx="6721146" cy="6858000"/>
          </a:xfrm>
          <a:custGeom>
            <a:avLst/>
            <a:gdLst>
              <a:gd name="connsiteX0" fmla="*/ 0 w 6721146"/>
              <a:gd name="connsiteY0" fmla="*/ 0 h 6858000"/>
              <a:gd name="connsiteX1" fmla="*/ 399503 w 6721146"/>
              <a:gd name="connsiteY1" fmla="*/ 0 h 6858000"/>
              <a:gd name="connsiteX2" fmla="*/ 395119 w 6721146"/>
              <a:gd name="connsiteY2" fmla="*/ 19864 h 6858000"/>
              <a:gd name="connsiteX3" fmla="*/ 244176 w 6721146"/>
              <a:gd name="connsiteY3" fmla="*/ 529296 h 6858000"/>
              <a:gd name="connsiteX4" fmla="*/ 993095 w 6721146"/>
              <a:gd name="connsiteY4" fmla="*/ 5197987 h 6858000"/>
              <a:gd name="connsiteX5" fmla="*/ 4989455 w 6721146"/>
              <a:gd name="connsiteY5" fmla="*/ 6468602 h 6858000"/>
              <a:gd name="connsiteX6" fmla="*/ 6648701 w 6721146"/>
              <a:gd name="connsiteY6" fmla="*/ 6787937 h 6858000"/>
              <a:gd name="connsiteX7" fmla="*/ 6721146 w 6721146"/>
              <a:gd name="connsiteY7" fmla="*/ 6858000 h 6858000"/>
              <a:gd name="connsiteX8" fmla="*/ 0 w 6721146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21146" h="6858000">
                <a:moveTo>
                  <a:pt x="0" y="0"/>
                </a:moveTo>
                <a:lnTo>
                  <a:pt x="399503" y="0"/>
                </a:lnTo>
                <a:lnTo>
                  <a:pt x="395119" y="19864"/>
                </a:lnTo>
                <a:cubicBezTo>
                  <a:pt x="355531" y="180505"/>
                  <a:pt x="305509" y="350292"/>
                  <a:pt x="244176" y="529296"/>
                </a:cubicBezTo>
                <a:cubicBezTo>
                  <a:pt x="-223599" y="2697668"/>
                  <a:pt x="276778" y="4254046"/>
                  <a:pt x="993095" y="5197987"/>
                </a:cubicBezTo>
                <a:cubicBezTo>
                  <a:pt x="1709415" y="6141924"/>
                  <a:pt x="3704883" y="6653220"/>
                  <a:pt x="4989455" y="6468602"/>
                </a:cubicBezTo>
                <a:cubicBezTo>
                  <a:pt x="5774573" y="6353740"/>
                  <a:pt x="6315041" y="6502080"/>
                  <a:pt x="6648701" y="6787937"/>
                </a:cubicBezTo>
                <a:lnTo>
                  <a:pt x="6721146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73000">
                <a:schemeClr val="accent3">
                  <a:lumMod val="25000"/>
                </a:schemeClr>
              </a:gs>
              <a:gs pos="0">
                <a:schemeClr val="accent1">
                  <a:alpha val="2964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60C6EA0-9137-97A8-7C78-0FCD8675F1B0}"/>
              </a:ext>
            </a:extLst>
          </p:cNvPr>
          <p:cNvSpPr/>
          <p:nvPr userDrawn="1"/>
        </p:nvSpPr>
        <p:spPr>
          <a:xfrm>
            <a:off x="8497" y="7662"/>
            <a:ext cx="4591137" cy="3588767"/>
          </a:xfrm>
          <a:custGeom>
            <a:avLst/>
            <a:gdLst>
              <a:gd name="connsiteX0" fmla="*/ 0 w 4591137"/>
              <a:gd name="connsiteY0" fmla="*/ 0 h 3588767"/>
              <a:gd name="connsiteX1" fmla="*/ 4591137 w 4591137"/>
              <a:gd name="connsiteY1" fmla="*/ 0 h 3588767"/>
              <a:gd name="connsiteX2" fmla="*/ 4458037 w 4591137"/>
              <a:gd name="connsiteY2" fmla="*/ 139038 h 3588767"/>
              <a:gd name="connsiteX3" fmla="*/ 3406398 w 4591137"/>
              <a:gd name="connsiteY3" fmla="*/ 1512312 h 3588767"/>
              <a:gd name="connsiteX4" fmla="*/ 202105 w 4591137"/>
              <a:gd name="connsiteY4" fmla="*/ 3554432 h 3588767"/>
              <a:gd name="connsiteX5" fmla="*/ 0 w 4591137"/>
              <a:gd name="connsiteY5" fmla="*/ 3506319 h 358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1137" h="3588767">
                <a:moveTo>
                  <a:pt x="0" y="0"/>
                </a:moveTo>
                <a:lnTo>
                  <a:pt x="4591137" y="0"/>
                </a:lnTo>
                <a:lnTo>
                  <a:pt x="4458037" y="139038"/>
                </a:lnTo>
                <a:cubicBezTo>
                  <a:pt x="4038035" y="589101"/>
                  <a:pt x="3677988" y="1055885"/>
                  <a:pt x="3406398" y="1512312"/>
                </a:cubicBezTo>
                <a:cubicBezTo>
                  <a:pt x="2398561" y="3215836"/>
                  <a:pt x="1221089" y="3736280"/>
                  <a:pt x="202105" y="3554432"/>
                </a:cubicBezTo>
                <a:lnTo>
                  <a:pt x="0" y="3506319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5000"/>
                  <a:alpha val="55687"/>
                </a:schemeClr>
              </a:gs>
              <a:gs pos="99000">
                <a:schemeClr val="accent1">
                  <a:lumMod val="60000"/>
                  <a:lumOff val="40000"/>
                  <a:alpha val="20003"/>
                </a:scheme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24">
            <a:extLst>
              <a:ext uri="{FF2B5EF4-FFF2-40B4-BE49-F238E27FC236}">
                <a16:creationId xmlns:a16="http://schemas.microsoft.com/office/drawing/2014/main" id="{2698A246-2716-9361-4EDE-2498058A4C3A}"/>
              </a:ext>
            </a:extLst>
          </p:cNvPr>
          <p:cNvSpPr/>
          <p:nvPr userDrawn="1"/>
        </p:nvSpPr>
        <p:spPr>
          <a:xfrm>
            <a:off x="0" y="0"/>
            <a:ext cx="1893320" cy="2085274"/>
          </a:xfrm>
          <a:custGeom>
            <a:avLst/>
            <a:gdLst>
              <a:gd name="connsiteX0" fmla="*/ 0 w 1893320"/>
              <a:gd name="connsiteY0" fmla="*/ 0 h 2085274"/>
              <a:gd name="connsiteX1" fmla="*/ 1893320 w 1893320"/>
              <a:gd name="connsiteY1" fmla="*/ 0 h 2085274"/>
              <a:gd name="connsiteX2" fmla="*/ 1836420 w 1893320"/>
              <a:gd name="connsiteY2" fmla="*/ 89992 h 2085274"/>
              <a:gd name="connsiteX3" fmla="*/ 1471130 w 1893320"/>
              <a:gd name="connsiteY3" fmla="*/ 883842 h 2085274"/>
              <a:gd name="connsiteX4" fmla="*/ 90049 w 1893320"/>
              <a:gd name="connsiteY4" fmla="*/ 2071651 h 2085274"/>
              <a:gd name="connsiteX5" fmla="*/ 0 w 1893320"/>
              <a:gd name="connsiteY5" fmla="*/ 2052168 h 2085274"/>
              <a:gd name="connsiteX6" fmla="*/ 0 w 1893320"/>
              <a:gd name="connsiteY6" fmla="*/ 0 h 208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3320" h="2085274">
                <a:moveTo>
                  <a:pt x="0" y="0"/>
                </a:moveTo>
                <a:lnTo>
                  <a:pt x="1893320" y="0"/>
                </a:lnTo>
                <a:lnTo>
                  <a:pt x="1836420" y="89992"/>
                </a:lnTo>
                <a:cubicBezTo>
                  <a:pt x="1676137" y="357859"/>
                  <a:pt x="1549717" y="629674"/>
                  <a:pt x="1471130" y="883842"/>
                </a:cubicBezTo>
                <a:cubicBezTo>
                  <a:pt x="1174602" y="1851540"/>
                  <a:pt x="614067" y="2156914"/>
                  <a:pt x="90049" y="2071651"/>
                </a:cubicBezTo>
                <a:lnTo>
                  <a:pt x="0" y="20521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  <a:alpha val="1074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9A7DD52-C2B0-2B91-92C0-905899BB578D}"/>
              </a:ext>
            </a:extLst>
          </p:cNvPr>
          <p:cNvSpPr/>
          <p:nvPr userDrawn="1"/>
        </p:nvSpPr>
        <p:spPr>
          <a:xfrm>
            <a:off x="2" y="5262792"/>
            <a:ext cx="2809260" cy="1595208"/>
          </a:xfrm>
          <a:custGeom>
            <a:avLst/>
            <a:gdLst>
              <a:gd name="connsiteX0" fmla="*/ 0 w 2809260"/>
              <a:gd name="connsiteY0" fmla="*/ 0 h 1595208"/>
              <a:gd name="connsiteX1" fmla="*/ 101140 w 2809260"/>
              <a:gd name="connsiteY1" fmla="*/ 117015 h 1595208"/>
              <a:gd name="connsiteX2" fmla="*/ 2208849 w 2809260"/>
              <a:gd name="connsiteY2" fmla="*/ 1381471 h 1595208"/>
              <a:gd name="connsiteX3" fmla="*/ 2746965 w 2809260"/>
              <a:gd name="connsiteY3" fmla="*/ 1562268 h 1595208"/>
              <a:gd name="connsiteX4" fmla="*/ 2809260 w 2809260"/>
              <a:gd name="connsiteY4" fmla="*/ 1595208 h 1595208"/>
              <a:gd name="connsiteX5" fmla="*/ 0 w 2809260"/>
              <a:gd name="connsiteY5" fmla="*/ 1595207 h 1595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9260" h="1595208">
                <a:moveTo>
                  <a:pt x="0" y="0"/>
                </a:moveTo>
                <a:lnTo>
                  <a:pt x="101140" y="117015"/>
                </a:lnTo>
                <a:cubicBezTo>
                  <a:pt x="653434" y="714877"/>
                  <a:pt x="1509442" y="1220329"/>
                  <a:pt x="2208849" y="1381471"/>
                </a:cubicBezTo>
                <a:cubicBezTo>
                  <a:pt x="2416303" y="1428716"/>
                  <a:pt x="2594874" y="1490011"/>
                  <a:pt x="2746965" y="1562268"/>
                </a:cubicBezTo>
                <a:lnTo>
                  <a:pt x="2809260" y="1595208"/>
                </a:lnTo>
                <a:lnTo>
                  <a:pt x="0" y="1595207"/>
                </a:lnTo>
                <a:close/>
              </a:path>
            </a:pathLst>
          </a:custGeom>
          <a:gradFill flip="none" rotWithShape="1">
            <a:gsLst>
              <a:gs pos="98000">
                <a:schemeClr val="accent5">
                  <a:lumMod val="50000"/>
                  <a:alpha val="67000"/>
                </a:schemeClr>
              </a:gs>
              <a:gs pos="0">
                <a:schemeClr val="accent6">
                  <a:alpha val="4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29">
            <a:extLst>
              <a:ext uri="{FF2B5EF4-FFF2-40B4-BE49-F238E27FC236}">
                <a16:creationId xmlns:a16="http://schemas.microsoft.com/office/drawing/2014/main" id="{73541AB3-4000-4259-4112-06DA0F0728A5}"/>
              </a:ext>
            </a:extLst>
          </p:cNvPr>
          <p:cNvSpPr/>
          <p:nvPr userDrawn="1"/>
        </p:nvSpPr>
        <p:spPr>
          <a:xfrm>
            <a:off x="10193397" y="2730129"/>
            <a:ext cx="1979119" cy="4127871"/>
          </a:xfrm>
          <a:custGeom>
            <a:avLst/>
            <a:gdLst>
              <a:gd name="connsiteX0" fmla="*/ 1979119 w 1979119"/>
              <a:gd name="connsiteY0" fmla="*/ 0 h 4127871"/>
              <a:gd name="connsiteX1" fmla="*/ 1979119 w 1979119"/>
              <a:gd name="connsiteY1" fmla="*/ 4127871 h 4127871"/>
              <a:gd name="connsiteX2" fmla="*/ 0 w 1979119"/>
              <a:gd name="connsiteY2" fmla="*/ 4127871 h 4127871"/>
              <a:gd name="connsiteX3" fmla="*/ 113381 w 1979119"/>
              <a:gd name="connsiteY3" fmla="*/ 3939685 h 4127871"/>
              <a:gd name="connsiteX4" fmla="*/ 893390 w 1979119"/>
              <a:gd name="connsiteY4" fmla="*/ 1926136 h 4127871"/>
              <a:gd name="connsiteX5" fmla="*/ 1827429 w 1979119"/>
              <a:gd name="connsiteY5" fmla="*/ 103152 h 4127871"/>
              <a:gd name="connsiteX6" fmla="*/ 1979119 w 1979119"/>
              <a:gd name="connsiteY6" fmla="*/ 0 h 412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119" h="4127871">
                <a:moveTo>
                  <a:pt x="1979119" y="0"/>
                </a:moveTo>
                <a:lnTo>
                  <a:pt x="1979119" y="4127871"/>
                </a:lnTo>
                <a:lnTo>
                  <a:pt x="0" y="4127871"/>
                </a:lnTo>
                <a:lnTo>
                  <a:pt x="113381" y="3939685"/>
                </a:lnTo>
                <a:cubicBezTo>
                  <a:pt x="496433" y="3268400"/>
                  <a:pt x="776925" y="2555572"/>
                  <a:pt x="893390" y="1926136"/>
                </a:cubicBezTo>
                <a:cubicBezTo>
                  <a:pt x="1059875" y="1013485"/>
                  <a:pt x="1404160" y="429246"/>
                  <a:pt x="1827429" y="103152"/>
                </a:cubicBezTo>
                <a:lnTo>
                  <a:pt x="1979119" y="0"/>
                </a:lnTo>
                <a:close/>
              </a:path>
            </a:pathLst>
          </a:custGeom>
          <a:gradFill>
            <a:gsLst>
              <a:gs pos="83000">
                <a:schemeClr val="accent5">
                  <a:lumMod val="58000"/>
                  <a:alpha val="35019"/>
                </a:schemeClr>
              </a:gs>
              <a:gs pos="0">
                <a:schemeClr val="accent6">
                  <a:lumMod val="89923"/>
                  <a:lumOff val="10077"/>
                  <a:alpha val="35554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336" y="822960"/>
            <a:ext cx="8878824" cy="1069848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6192" y="2185416"/>
            <a:ext cx="2953512" cy="493776"/>
          </a:xfrm>
        </p:spPr>
        <p:txBody>
          <a:bodyPr anchor="t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6192" y="2743200"/>
            <a:ext cx="2953512" cy="2578608"/>
          </a:xfrm>
        </p:spPr>
        <p:txBody>
          <a:bodyPr/>
          <a:lstStyle>
            <a:lvl1pPr marL="228600" indent="-228600">
              <a:defRPr sz="1800"/>
            </a:lvl1pPr>
            <a:lvl2pPr indent="-228600">
              <a:defRPr sz="1600"/>
            </a:lvl2pPr>
            <a:lvl3pPr indent="-228600">
              <a:defRPr sz="1400"/>
            </a:lvl3pPr>
            <a:lvl4pPr indent="-228600">
              <a:defRPr sz="1200"/>
            </a:lvl4pPr>
            <a:lvl5pPr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4880" y="2185416"/>
            <a:ext cx="2953512" cy="493776"/>
          </a:xfrm>
        </p:spPr>
        <p:txBody>
          <a:bodyPr anchor="t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4880" y="2743200"/>
            <a:ext cx="2953512" cy="2578608"/>
          </a:xfrm>
        </p:spPr>
        <p:txBody>
          <a:bodyPr/>
          <a:lstStyle>
            <a:lvl1pPr marL="228600" indent="-228600">
              <a:defRPr sz="1800"/>
            </a:lvl1pPr>
            <a:lvl2pPr indent="-228600">
              <a:defRPr sz="1600"/>
            </a:lvl2pPr>
            <a:lvl3pPr indent="-228600">
              <a:defRPr sz="1400"/>
            </a:lvl3pPr>
            <a:lvl4pPr indent="-228600">
              <a:defRPr sz="1200"/>
            </a:lvl4pPr>
            <a:lvl5pPr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C963910-7C6F-7474-84FF-C53D235027B8}"/>
              </a:ext>
            </a:extLst>
          </p:cNvPr>
          <p:cNvCxnSpPr>
            <a:cxnSpLocks/>
          </p:cNvCxnSpPr>
          <p:nvPr userDrawn="1"/>
        </p:nvCxnSpPr>
        <p:spPr>
          <a:xfrm>
            <a:off x="594170" y="846661"/>
            <a:ext cx="0" cy="511101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43CEC7BC-C46D-D3AD-22D8-8737322B7E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73568" y="2185416"/>
            <a:ext cx="2953512" cy="493776"/>
          </a:xfrm>
        </p:spPr>
        <p:txBody>
          <a:bodyPr anchor="t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658FA801-D400-D7FB-6241-4A41BBAAA0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73568" y="2743200"/>
            <a:ext cx="2953512" cy="2578608"/>
          </a:xfrm>
        </p:spPr>
        <p:txBody>
          <a:bodyPr/>
          <a:lstStyle>
            <a:lvl1pPr marL="228600" indent="-228600">
              <a:defRPr sz="1800"/>
            </a:lvl1pPr>
            <a:lvl2pPr indent="-228600">
              <a:defRPr sz="1600"/>
            </a:lvl2pPr>
            <a:lvl3pPr indent="-228600">
              <a:defRPr sz="1400"/>
            </a:lvl3pPr>
            <a:lvl4pPr indent="-228600">
              <a:defRPr sz="1200"/>
            </a:lvl4pPr>
            <a:lvl5pPr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394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15CD9-7B09-FB25-0368-96365B9DD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588" y="832104"/>
            <a:ext cx="8878824" cy="106984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C6BE5A-F1AC-214F-638D-C6C21E51BF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127D4-BE09-1C43-0562-195F20C8A0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1740CAD-6CDA-9014-8875-BCECEECE0522}"/>
              </a:ext>
            </a:extLst>
          </p:cNvPr>
          <p:cNvSpPr/>
          <p:nvPr userDrawn="1"/>
        </p:nvSpPr>
        <p:spPr>
          <a:xfrm flipH="1">
            <a:off x="3791017" y="2349814"/>
            <a:ext cx="2058045" cy="2058045"/>
          </a:xfrm>
          <a:prstGeom prst="ellipse">
            <a:avLst/>
          </a:prstGeom>
          <a:gradFill flip="none" rotWithShape="1">
            <a:gsLst>
              <a:gs pos="18000">
                <a:schemeClr val="accent3"/>
              </a:gs>
              <a:gs pos="52000">
                <a:schemeClr val="accent5">
                  <a:alpha val="69515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6E536D1-EF07-9062-CA32-986876ED933F}"/>
              </a:ext>
            </a:extLst>
          </p:cNvPr>
          <p:cNvSpPr/>
          <p:nvPr userDrawn="1"/>
        </p:nvSpPr>
        <p:spPr>
          <a:xfrm flipH="1">
            <a:off x="8929767" y="2349814"/>
            <a:ext cx="2058045" cy="2058045"/>
          </a:xfrm>
          <a:prstGeom prst="ellipse">
            <a:avLst/>
          </a:prstGeom>
          <a:gradFill flip="none" rotWithShape="1">
            <a:gsLst>
              <a:gs pos="18000">
                <a:schemeClr val="accent3"/>
              </a:gs>
              <a:gs pos="52000">
                <a:schemeClr val="accent5">
                  <a:alpha val="69515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D09D35C-DD66-8B6A-98FE-003262BBE72D}"/>
              </a:ext>
            </a:extLst>
          </p:cNvPr>
          <p:cNvSpPr/>
          <p:nvPr userDrawn="1"/>
        </p:nvSpPr>
        <p:spPr>
          <a:xfrm flipH="1">
            <a:off x="6342947" y="2349814"/>
            <a:ext cx="2058045" cy="20580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77000">
                <a:schemeClr val="accent6">
                  <a:alpha val="69284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0E263D2-96A8-9EB3-2175-1DB2FD5CB609}"/>
              </a:ext>
            </a:extLst>
          </p:cNvPr>
          <p:cNvSpPr/>
          <p:nvPr userDrawn="1"/>
        </p:nvSpPr>
        <p:spPr>
          <a:xfrm flipH="1">
            <a:off x="1247942" y="2349814"/>
            <a:ext cx="2058045" cy="2058045"/>
          </a:xfrm>
          <a:prstGeom prst="ellipse">
            <a:avLst/>
          </a:prstGeom>
          <a:gradFill>
            <a:gsLst>
              <a:gs pos="0">
                <a:schemeClr val="accent1"/>
              </a:gs>
              <a:gs pos="77000">
                <a:schemeClr val="accent6">
                  <a:alpha val="69284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3517CD-F786-4206-2455-E4C3BD9874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2524" y="4508648"/>
            <a:ext cx="2468880" cy="365760"/>
          </a:xfr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978C389-1D90-6CEB-1D34-D69BF78983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2524" y="4879877"/>
            <a:ext cx="2468880" cy="274638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2B5D758-2B43-B448-79C9-1F09317F8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27120" y="4508648"/>
            <a:ext cx="2468880" cy="365760"/>
          </a:xfr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65404FC1-F068-1D2B-A3D6-59F44099DD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27120" y="4879877"/>
            <a:ext cx="2468880" cy="274638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F0B1C4A-F0AC-3974-6F79-9CCF799976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4508648"/>
            <a:ext cx="2468880" cy="365760"/>
          </a:xfr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5C12C91B-3BBC-019A-22DF-DF71A287D5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4879877"/>
            <a:ext cx="2468880" cy="274638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BB3FD4C7-50B9-E37D-A077-B15D8C6DB9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24349" y="4508648"/>
            <a:ext cx="2468880" cy="365760"/>
          </a:xfr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86092F0-1D91-8C7F-EEFE-A7D79FF89C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24349" y="4879877"/>
            <a:ext cx="2468880" cy="274638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D38BBA9-DB40-81D9-4D13-4351576F9F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399285" y="2505584"/>
            <a:ext cx="1746504" cy="174650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D4E44748-5631-A2C7-ADA1-FB2707923EE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946787" y="2505584"/>
            <a:ext cx="1746504" cy="174650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8A56F66F-909F-8F64-B021-9820EB3F6B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98717" y="2505584"/>
            <a:ext cx="1746504" cy="174650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EB90D275-5951-BAE0-8859-71B60C9460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85537" y="2505584"/>
            <a:ext cx="1746504" cy="174650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01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3CF1AC86-4E83-EED8-9FB5-635710111D45}"/>
              </a:ext>
            </a:extLst>
          </p:cNvPr>
          <p:cNvSpPr/>
          <p:nvPr userDrawn="1"/>
        </p:nvSpPr>
        <p:spPr>
          <a:xfrm flipH="1">
            <a:off x="1704107" y="4055522"/>
            <a:ext cx="1231495" cy="1231495"/>
          </a:xfrm>
          <a:prstGeom prst="ellipse">
            <a:avLst/>
          </a:prstGeom>
          <a:gradFill flip="none" rotWithShape="1">
            <a:gsLst>
              <a:gs pos="18000">
                <a:schemeClr val="accent3"/>
              </a:gs>
              <a:gs pos="52000">
                <a:schemeClr val="accent5">
                  <a:alpha val="69515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03E890B-5D84-F4A6-E963-051A1C52577D}"/>
              </a:ext>
            </a:extLst>
          </p:cNvPr>
          <p:cNvSpPr/>
          <p:nvPr userDrawn="1"/>
        </p:nvSpPr>
        <p:spPr>
          <a:xfrm flipH="1">
            <a:off x="4228381" y="1853643"/>
            <a:ext cx="1231495" cy="1231495"/>
          </a:xfrm>
          <a:prstGeom prst="ellipse">
            <a:avLst/>
          </a:prstGeom>
          <a:gradFill flip="none" rotWithShape="1">
            <a:gsLst>
              <a:gs pos="18000">
                <a:schemeClr val="accent3"/>
              </a:gs>
              <a:gs pos="52000">
                <a:schemeClr val="accent5">
                  <a:alpha val="69515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321B0B-6EF1-E460-8E13-3BBE774FA148}"/>
              </a:ext>
            </a:extLst>
          </p:cNvPr>
          <p:cNvSpPr/>
          <p:nvPr userDrawn="1"/>
        </p:nvSpPr>
        <p:spPr>
          <a:xfrm flipH="1">
            <a:off x="6752655" y="4055275"/>
            <a:ext cx="1231495" cy="1231495"/>
          </a:xfrm>
          <a:prstGeom prst="ellipse">
            <a:avLst/>
          </a:prstGeom>
          <a:gradFill flip="none" rotWithShape="1">
            <a:gsLst>
              <a:gs pos="18000">
                <a:schemeClr val="accent3"/>
              </a:gs>
              <a:gs pos="52000">
                <a:schemeClr val="accent5">
                  <a:alpha val="69515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98AB146-30D1-CD59-5D88-5097CF8561D1}"/>
              </a:ext>
            </a:extLst>
          </p:cNvPr>
          <p:cNvSpPr/>
          <p:nvPr userDrawn="1"/>
        </p:nvSpPr>
        <p:spPr>
          <a:xfrm flipH="1">
            <a:off x="9280950" y="4066155"/>
            <a:ext cx="1231495" cy="123149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77000">
                <a:schemeClr val="accent6">
                  <a:alpha val="69284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FE52614-CC2D-3550-FDBA-9D7D76ED0F72}"/>
              </a:ext>
            </a:extLst>
          </p:cNvPr>
          <p:cNvSpPr/>
          <p:nvPr userDrawn="1"/>
        </p:nvSpPr>
        <p:spPr>
          <a:xfrm flipH="1">
            <a:off x="4228381" y="4056366"/>
            <a:ext cx="1231495" cy="123149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77000">
                <a:schemeClr val="accent6">
                  <a:alpha val="69284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19BEA3C-B965-CC70-315C-7C531CD7AA4A}"/>
              </a:ext>
            </a:extLst>
          </p:cNvPr>
          <p:cNvSpPr/>
          <p:nvPr userDrawn="1"/>
        </p:nvSpPr>
        <p:spPr>
          <a:xfrm flipH="1">
            <a:off x="9276929" y="1861862"/>
            <a:ext cx="1231495" cy="1231495"/>
          </a:xfrm>
          <a:prstGeom prst="ellipse">
            <a:avLst/>
          </a:prstGeom>
          <a:gradFill flip="none" rotWithShape="1">
            <a:gsLst>
              <a:gs pos="18000">
                <a:schemeClr val="accent3"/>
              </a:gs>
              <a:gs pos="52000">
                <a:schemeClr val="accent5">
                  <a:alpha val="69515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BCCE6E9-C40E-A684-457C-F08C974BD59F}"/>
              </a:ext>
            </a:extLst>
          </p:cNvPr>
          <p:cNvSpPr/>
          <p:nvPr userDrawn="1"/>
        </p:nvSpPr>
        <p:spPr>
          <a:xfrm flipH="1">
            <a:off x="6752655" y="1855810"/>
            <a:ext cx="1231495" cy="123149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77000">
                <a:schemeClr val="accent6">
                  <a:alpha val="69284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9B5F0D0-ABA3-5B0F-77C9-C5B64A613F84}"/>
              </a:ext>
            </a:extLst>
          </p:cNvPr>
          <p:cNvSpPr/>
          <p:nvPr userDrawn="1"/>
        </p:nvSpPr>
        <p:spPr>
          <a:xfrm flipH="1">
            <a:off x="1692043" y="1846020"/>
            <a:ext cx="1231495" cy="1231495"/>
          </a:xfrm>
          <a:prstGeom prst="ellipse">
            <a:avLst/>
          </a:prstGeom>
          <a:gradFill>
            <a:gsLst>
              <a:gs pos="0">
                <a:schemeClr val="accent1"/>
              </a:gs>
              <a:gs pos="77000">
                <a:schemeClr val="accent6">
                  <a:alpha val="69284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515CD9-7B09-FB25-0368-96365B9DD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588" y="338328"/>
            <a:ext cx="8878824" cy="106984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C6BE5A-F1AC-214F-638D-C6C21E51BF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127D4-BE09-1C43-0562-195F20C8A0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3517CD-F786-4206-2455-E4C3BD9874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6854" y="3209544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978C389-1D90-6CEB-1D34-D69BF78983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76854" y="3447288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2B5D758-2B43-B448-79C9-1F09317F8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1128" y="3209544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65404FC1-F068-1D2B-A3D6-59F44099DD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01128" y="3447288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F0B1C4A-F0AC-3974-6F79-9CCF799976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5402" y="3209544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5C12C91B-3BBC-019A-22DF-DF71A287D5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5402" y="3447288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BB3FD4C7-50B9-E37D-A077-B15D8C6DB9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49676" y="3209544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86092F0-1D91-8C7F-EEFE-A7D79FF89C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49676" y="3447288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D38BBA9-DB40-81D9-4D13-4351576F9F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782010" y="1935987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D4E44748-5631-A2C7-ADA1-FB2707923EE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18348" y="1935987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8A56F66F-909F-8F64-B021-9820EB3F6B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42622" y="1935987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EB90D275-5951-BAE0-8859-71B60C9460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66896" y="1935987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20">
            <a:extLst>
              <a:ext uri="{FF2B5EF4-FFF2-40B4-BE49-F238E27FC236}">
                <a16:creationId xmlns:a16="http://schemas.microsoft.com/office/drawing/2014/main" id="{BA9EB14D-8336-06B5-51E3-FBCAF00F1F2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794074" y="4145489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0">
            <a:extLst>
              <a:ext uri="{FF2B5EF4-FFF2-40B4-BE49-F238E27FC236}">
                <a16:creationId xmlns:a16="http://schemas.microsoft.com/office/drawing/2014/main" id="{A1E65D12-1094-78B5-B37A-A03576991D1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318348" y="4146333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20">
            <a:extLst>
              <a:ext uri="{FF2B5EF4-FFF2-40B4-BE49-F238E27FC236}">
                <a16:creationId xmlns:a16="http://schemas.microsoft.com/office/drawing/2014/main" id="{6ABE5CEC-34A4-CD5D-FA0D-D675A87984F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842622" y="4145242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20">
            <a:extLst>
              <a:ext uri="{FF2B5EF4-FFF2-40B4-BE49-F238E27FC236}">
                <a16:creationId xmlns:a16="http://schemas.microsoft.com/office/drawing/2014/main" id="{5DA945B5-3444-7CAC-AA4A-55B04D03982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370917" y="4156122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B0DA5B5-9C84-7B23-EE8E-CEA555CD808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76854" y="5440680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99C62621-0080-5CDD-E5DD-2FCF2D548CE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76854" y="5678424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B69DDE47-632B-987E-545E-BAB200D374E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701128" y="5440680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A165DCBF-4EFD-7181-68BA-1625AC1C0D5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01128" y="5678424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3C7ECA2F-9EC3-26BD-B424-ECE80473DF3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25402" y="5440680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C9535F99-6134-8D03-FFEE-D1B3E007F2C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25402" y="5678424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163BD863-99E7-C7C4-4762-8C168574E9A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49676" y="5440680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63678AE5-B810-D5BE-40B5-888AF447315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49676" y="5678424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45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F4F2FF2-B2D0-EAB9-0059-1E59CFF27936}"/>
              </a:ext>
            </a:extLst>
          </p:cNvPr>
          <p:cNvSpPr/>
          <p:nvPr userDrawn="1"/>
        </p:nvSpPr>
        <p:spPr>
          <a:xfrm>
            <a:off x="0" y="3079989"/>
            <a:ext cx="4744043" cy="3778013"/>
          </a:xfrm>
          <a:custGeom>
            <a:avLst/>
            <a:gdLst>
              <a:gd name="connsiteX0" fmla="*/ 552680 w 4744043"/>
              <a:gd name="connsiteY0" fmla="*/ 2 h 3778013"/>
              <a:gd name="connsiteX1" fmla="*/ 3368067 w 4744043"/>
              <a:gd name="connsiteY1" fmla="*/ 2076456 h 3778013"/>
              <a:gd name="connsiteX2" fmla="*/ 4603294 w 4744043"/>
              <a:gd name="connsiteY2" fmla="*/ 3641510 h 3778013"/>
              <a:gd name="connsiteX3" fmla="*/ 4744043 w 4744043"/>
              <a:gd name="connsiteY3" fmla="*/ 3778013 h 3778013"/>
              <a:gd name="connsiteX4" fmla="*/ 0 w 4744043"/>
              <a:gd name="connsiteY4" fmla="*/ 3778013 h 3778013"/>
              <a:gd name="connsiteX5" fmla="*/ 0 w 4744043"/>
              <a:gd name="connsiteY5" fmla="*/ 73323 h 3778013"/>
              <a:gd name="connsiteX6" fmla="*/ 163773 w 4744043"/>
              <a:gd name="connsiteY6" fmla="*/ 34335 h 3778013"/>
              <a:gd name="connsiteX7" fmla="*/ 552680 w 4744043"/>
              <a:gd name="connsiteY7" fmla="*/ 2 h 377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4043" h="3778013">
                <a:moveTo>
                  <a:pt x="552680" y="2"/>
                </a:moveTo>
                <a:cubicBezTo>
                  <a:pt x="1474475" y="1086"/>
                  <a:pt x="2486209" y="585872"/>
                  <a:pt x="3368067" y="2076456"/>
                </a:cubicBezTo>
                <a:cubicBezTo>
                  <a:pt x="3678455" y="2598086"/>
                  <a:pt x="4104379" y="3133243"/>
                  <a:pt x="4603294" y="3641510"/>
                </a:cubicBezTo>
                <a:lnTo>
                  <a:pt x="4744043" y="3778013"/>
                </a:lnTo>
                <a:lnTo>
                  <a:pt x="0" y="3778013"/>
                </a:lnTo>
                <a:lnTo>
                  <a:pt x="0" y="73323"/>
                </a:lnTo>
                <a:lnTo>
                  <a:pt x="163773" y="34335"/>
                </a:lnTo>
                <a:cubicBezTo>
                  <a:pt x="291146" y="11604"/>
                  <a:pt x="420996" y="-154"/>
                  <a:pt x="552680" y="2"/>
                </a:cubicBezTo>
                <a:close/>
              </a:path>
            </a:pathLst>
          </a:custGeom>
          <a:gradFill flip="none" rotWithShape="1">
            <a:gsLst>
              <a:gs pos="41000">
                <a:schemeClr val="accent3">
                  <a:lumMod val="25000"/>
                  <a:alpha val="67969"/>
                </a:schemeClr>
              </a:gs>
              <a:gs pos="100000">
                <a:schemeClr val="accent2">
                  <a:alpha val="29022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193F7C-DAB3-79A0-9B6F-012F23BAF8BD}"/>
              </a:ext>
            </a:extLst>
          </p:cNvPr>
          <p:cNvSpPr/>
          <p:nvPr userDrawn="1"/>
        </p:nvSpPr>
        <p:spPr>
          <a:xfrm>
            <a:off x="1" y="0"/>
            <a:ext cx="6552595" cy="3112082"/>
          </a:xfrm>
          <a:custGeom>
            <a:avLst/>
            <a:gdLst>
              <a:gd name="connsiteX0" fmla="*/ 6552595 w 6552595"/>
              <a:gd name="connsiteY0" fmla="*/ 0 h 3112082"/>
              <a:gd name="connsiteX1" fmla="*/ 6479403 w 6552595"/>
              <a:gd name="connsiteY1" fmla="*/ 116338 h 3112082"/>
              <a:gd name="connsiteX2" fmla="*/ 4627940 w 6552595"/>
              <a:gd name="connsiteY2" fmla="*/ 645238 h 3112082"/>
              <a:gd name="connsiteX3" fmla="*/ 631580 w 6552595"/>
              <a:gd name="connsiteY3" fmla="*/ 1915852 h 3112082"/>
              <a:gd name="connsiteX4" fmla="*/ 46252 w 6552595"/>
              <a:gd name="connsiteY4" fmla="*/ 2980209 h 3112082"/>
              <a:gd name="connsiteX5" fmla="*/ 0 w 6552595"/>
              <a:gd name="connsiteY5" fmla="*/ 3112082 h 3112082"/>
              <a:gd name="connsiteX6" fmla="*/ 0 w 6552595"/>
              <a:gd name="connsiteY6" fmla="*/ 1037361 h 3112082"/>
              <a:gd name="connsiteX7" fmla="*/ 0 w 6552595"/>
              <a:gd name="connsiteY7" fmla="*/ 0 h 311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52595" h="3112082">
                <a:moveTo>
                  <a:pt x="6552595" y="0"/>
                </a:moveTo>
                <a:lnTo>
                  <a:pt x="6479403" y="116338"/>
                </a:lnTo>
                <a:cubicBezTo>
                  <a:pt x="6181653" y="532833"/>
                  <a:pt x="5587528" y="785625"/>
                  <a:pt x="4627940" y="645238"/>
                </a:cubicBezTo>
                <a:cubicBezTo>
                  <a:pt x="3343367" y="460619"/>
                  <a:pt x="1347900" y="971915"/>
                  <a:pt x="631580" y="1915852"/>
                </a:cubicBezTo>
                <a:cubicBezTo>
                  <a:pt x="407731" y="2210834"/>
                  <a:pt x="204970" y="2565624"/>
                  <a:pt x="46252" y="2980209"/>
                </a:cubicBezTo>
                <a:lnTo>
                  <a:pt x="0" y="3112082"/>
                </a:lnTo>
                <a:lnTo>
                  <a:pt x="0" y="103736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6000">
                <a:schemeClr val="accent3">
                  <a:lumMod val="25000"/>
                </a:schemeClr>
              </a:gs>
              <a:gs pos="0">
                <a:schemeClr val="accent1">
                  <a:alpha val="56738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9D045F5-266F-9ADF-9692-2DA7DB16DFFE}"/>
              </a:ext>
            </a:extLst>
          </p:cNvPr>
          <p:cNvSpPr/>
          <p:nvPr userDrawn="1"/>
        </p:nvSpPr>
        <p:spPr>
          <a:xfrm>
            <a:off x="10269564" y="0"/>
            <a:ext cx="1922436" cy="5772376"/>
          </a:xfrm>
          <a:custGeom>
            <a:avLst/>
            <a:gdLst>
              <a:gd name="connsiteX0" fmla="*/ 0 w 1922436"/>
              <a:gd name="connsiteY0" fmla="*/ 0 h 5772376"/>
              <a:gd name="connsiteX1" fmla="*/ 1922436 w 1922436"/>
              <a:gd name="connsiteY1" fmla="*/ 0 h 5772376"/>
              <a:gd name="connsiteX2" fmla="*/ 1922436 w 1922436"/>
              <a:gd name="connsiteY2" fmla="*/ 5770832 h 5772376"/>
              <a:gd name="connsiteX3" fmla="*/ 1785843 w 1922436"/>
              <a:gd name="connsiteY3" fmla="*/ 5772376 h 5772376"/>
              <a:gd name="connsiteX4" fmla="*/ 167636 w 1922436"/>
              <a:gd name="connsiteY4" fmla="*/ 2958760 h 5772376"/>
              <a:gd name="connsiteX5" fmla="*/ 11457 w 1922436"/>
              <a:gd name="connsiteY5" fmla="*/ 41049 h 577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2436" h="5772376">
                <a:moveTo>
                  <a:pt x="0" y="0"/>
                </a:moveTo>
                <a:lnTo>
                  <a:pt x="1922436" y="0"/>
                </a:lnTo>
                <a:lnTo>
                  <a:pt x="1922436" y="5770832"/>
                </a:lnTo>
                <a:lnTo>
                  <a:pt x="1785843" y="5772376"/>
                </a:lnTo>
                <a:cubicBezTo>
                  <a:pt x="715486" y="5737436"/>
                  <a:pt x="-199675" y="4895626"/>
                  <a:pt x="167636" y="2958760"/>
                </a:cubicBezTo>
                <a:cubicBezTo>
                  <a:pt x="324540" y="2119813"/>
                  <a:pt x="262661" y="1037667"/>
                  <a:pt x="11457" y="41049"/>
                </a:cubicBezTo>
                <a:close/>
              </a:path>
            </a:pathLst>
          </a:custGeom>
          <a:gradFill flip="none" rotWithShape="1">
            <a:gsLst>
              <a:gs pos="10000">
                <a:schemeClr val="accent2">
                  <a:alpha val="9960"/>
                </a:schemeClr>
              </a:gs>
              <a:gs pos="100000">
                <a:schemeClr val="accent1">
                  <a:alpha val="47557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A494E50-F563-24E6-92E6-F9E55D1F3D50}"/>
              </a:ext>
            </a:extLst>
          </p:cNvPr>
          <p:cNvSpPr/>
          <p:nvPr userDrawn="1"/>
        </p:nvSpPr>
        <p:spPr>
          <a:xfrm>
            <a:off x="10861332" y="0"/>
            <a:ext cx="1330669" cy="3088658"/>
          </a:xfrm>
          <a:custGeom>
            <a:avLst/>
            <a:gdLst>
              <a:gd name="connsiteX0" fmla="*/ 0 w 1330669"/>
              <a:gd name="connsiteY0" fmla="*/ 0 h 3088658"/>
              <a:gd name="connsiteX1" fmla="*/ 1330669 w 1330669"/>
              <a:gd name="connsiteY1" fmla="*/ 0 h 3088658"/>
              <a:gd name="connsiteX2" fmla="*/ 1330669 w 1330669"/>
              <a:gd name="connsiteY2" fmla="*/ 3088658 h 3088658"/>
              <a:gd name="connsiteX3" fmla="*/ 1265038 w 1330669"/>
              <a:gd name="connsiteY3" fmla="*/ 3075052 h 3088658"/>
              <a:gd name="connsiteX4" fmla="*/ 84101 w 1330669"/>
              <a:gd name="connsiteY4" fmla="*/ 918166 h 3088658"/>
              <a:gd name="connsiteX5" fmla="*/ 3100 w 1330669"/>
              <a:gd name="connsiteY5" fmla="*/ 15153 h 308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0669" h="3088658">
                <a:moveTo>
                  <a:pt x="0" y="0"/>
                </a:moveTo>
                <a:lnTo>
                  <a:pt x="1330669" y="0"/>
                </a:lnTo>
                <a:lnTo>
                  <a:pt x="1330669" y="3088658"/>
                </a:lnTo>
                <a:lnTo>
                  <a:pt x="1265038" y="3075052"/>
                </a:lnTo>
                <a:cubicBezTo>
                  <a:pt x="597017" y="2898062"/>
                  <a:pt x="64513" y="2241595"/>
                  <a:pt x="84101" y="918166"/>
                </a:cubicBezTo>
                <a:cubicBezTo>
                  <a:pt x="87550" y="637183"/>
                  <a:pt x="59230" y="331259"/>
                  <a:pt x="3100" y="15153"/>
                </a:cubicBezTo>
                <a:close/>
              </a:path>
            </a:pathLst>
          </a:custGeom>
          <a:solidFill>
            <a:schemeClr val="accent1">
              <a:alpha val="50635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glass card">
            <a:extLst>
              <a:ext uri="{FF2B5EF4-FFF2-40B4-BE49-F238E27FC236}">
                <a16:creationId xmlns:a16="http://schemas.microsoft.com/office/drawing/2014/main" id="{D9024B22-C102-71C1-8593-95259EC18972}"/>
              </a:ext>
            </a:extLst>
          </p:cNvPr>
          <p:cNvSpPr/>
          <p:nvPr userDrawn="1"/>
        </p:nvSpPr>
        <p:spPr>
          <a:xfrm>
            <a:off x="1474384" y="1005155"/>
            <a:ext cx="9243233" cy="4978750"/>
          </a:xfrm>
          <a:prstGeom prst="roundRect">
            <a:avLst>
              <a:gd name="adj" fmla="val 6806"/>
            </a:avLst>
          </a:prstGeom>
          <a:gradFill>
            <a:gsLst>
              <a:gs pos="99000">
                <a:schemeClr val="bg1">
                  <a:alpha val="3000"/>
                </a:schemeClr>
              </a:gs>
              <a:gs pos="46000">
                <a:schemeClr val="bg1">
                  <a:alpha val="17037"/>
                </a:schemeClr>
              </a:gs>
              <a:gs pos="6000">
                <a:schemeClr val="bg1">
                  <a:alpha val="13000"/>
                </a:schemeClr>
              </a:gs>
            </a:gsLst>
            <a:path path="circle">
              <a:fillToRect l="100000" t="100000"/>
            </a:path>
          </a:gradFill>
          <a:ln w="6350">
            <a:noFill/>
          </a:ln>
          <a:effectLst>
            <a:outerShdw blurRad="63500" dist="38100" dir="5400000" sx="1000" sy="1000" algn="t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8088" y="2157984"/>
            <a:ext cx="7735824" cy="1069848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8088" y="3685032"/>
            <a:ext cx="7735824" cy="113385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3303B57-FF55-B795-FAE7-5EF26BFCBEF3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115287" y="2597113"/>
            <a:ext cx="0" cy="165518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A78F28F-70CE-7FE2-ACE1-FA2D7C1CE590}"/>
              </a:ext>
            </a:extLst>
          </p:cNvPr>
          <p:cNvSpPr/>
          <p:nvPr userDrawn="1"/>
        </p:nvSpPr>
        <p:spPr>
          <a:xfrm>
            <a:off x="0" y="0"/>
            <a:ext cx="2862855" cy="1527696"/>
          </a:xfrm>
          <a:custGeom>
            <a:avLst/>
            <a:gdLst>
              <a:gd name="connsiteX0" fmla="*/ 0 w 2862855"/>
              <a:gd name="connsiteY0" fmla="*/ 0 h 1527696"/>
              <a:gd name="connsiteX1" fmla="*/ 2862855 w 2862855"/>
              <a:gd name="connsiteY1" fmla="*/ 0 h 1527696"/>
              <a:gd name="connsiteX2" fmla="*/ 2757362 w 2862855"/>
              <a:gd name="connsiteY2" fmla="*/ 85011 h 1527696"/>
              <a:gd name="connsiteX3" fmla="*/ 1949659 w 2862855"/>
              <a:gd name="connsiteY3" fmla="*/ 424032 h 1527696"/>
              <a:gd name="connsiteX4" fmla="*/ 170555 w 2862855"/>
              <a:gd name="connsiteY4" fmla="*/ 1373059 h 1527696"/>
              <a:gd name="connsiteX5" fmla="*/ 0 w 2862855"/>
              <a:gd name="connsiteY5" fmla="*/ 1527696 h 1527696"/>
              <a:gd name="connsiteX6" fmla="*/ 0 w 2862855"/>
              <a:gd name="connsiteY6" fmla="*/ 872969 h 1527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2855" h="1527696">
                <a:moveTo>
                  <a:pt x="0" y="0"/>
                </a:moveTo>
                <a:lnTo>
                  <a:pt x="2862855" y="0"/>
                </a:lnTo>
                <a:lnTo>
                  <a:pt x="2757362" y="85011"/>
                </a:lnTo>
                <a:cubicBezTo>
                  <a:pt x="2560942" y="227521"/>
                  <a:pt x="2295416" y="345289"/>
                  <a:pt x="1949659" y="424032"/>
                </a:cubicBezTo>
                <a:cubicBezTo>
                  <a:pt x="1377417" y="555874"/>
                  <a:pt x="700343" y="918207"/>
                  <a:pt x="170555" y="1373059"/>
                </a:cubicBezTo>
                <a:lnTo>
                  <a:pt x="0" y="1527696"/>
                </a:lnTo>
                <a:lnTo>
                  <a:pt x="0" y="872969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25000"/>
                  <a:alpha val="40000"/>
                </a:schemeClr>
              </a:gs>
              <a:gs pos="0">
                <a:schemeClr val="accent4">
                  <a:alpha val="69786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94AB31D-FEF2-F3B0-D726-81CE48F895EA}"/>
              </a:ext>
            </a:extLst>
          </p:cNvPr>
          <p:cNvSpPr/>
          <p:nvPr userDrawn="1"/>
        </p:nvSpPr>
        <p:spPr>
          <a:xfrm>
            <a:off x="2" y="4761091"/>
            <a:ext cx="3131151" cy="2096908"/>
          </a:xfrm>
          <a:custGeom>
            <a:avLst/>
            <a:gdLst>
              <a:gd name="connsiteX0" fmla="*/ 186163 w 3131151"/>
              <a:gd name="connsiteY0" fmla="*/ 0 h 2096908"/>
              <a:gd name="connsiteX1" fmla="*/ 2469297 w 3131151"/>
              <a:gd name="connsiteY1" fmla="*/ 1411265 h 2096908"/>
              <a:gd name="connsiteX2" fmla="*/ 3026909 w 3131151"/>
              <a:gd name="connsiteY2" fmla="*/ 2004423 h 2096908"/>
              <a:gd name="connsiteX3" fmla="*/ 3131151 w 3131151"/>
              <a:gd name="connsiteY3" fmla="*/ 2096908 h 2096908"/>
              <a:gd name="connsiteX4" fmla="*/ 0 w 3131151"/>
              <a:gd name="connsiteY4" fmla="*/ 2096908 h 2096908"/>
              <a:gd name="connsiteX5" fmla="*/ 0 w 3131151"/>
              <a:gd name="connsiteY5" fmla="*/ 4640 h 209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1151" h="2096908">
                <a:moveTo>
                  <a:pt x="186163" y="0"/>
                </a:moveTo>
                <a:cubicBezTo>
                  <a:pt x="883663" y="24692"/>
                  <a:pt x="1675023" y="432572"/>
                  <a:pt x="2469297" y="1411265"/>
                </a:cubicBezTo>
                <a:cubicBezTo>
                  <a:pt x="2632187" y="1610943"/>
                  <a:pt x="2819757" y="1809855"/>
                  <a:pt x="3026909" y="2004423"/>
                </a:cubicBezTo>
                <a:lnTo>
                  <a:pt x="3131151" y="2096908"/>
                </a:lnTo>
                <a:lnTo>
                  <a:pt x="0" y="2096908"/>
                </a:lnTo>
                <a:lnTo>
                  <a:pt x="0" y="4640"/>
                </a:lnTo>
                <a:close/>
              </a:path>
            </a:pathLst>
          </a:custGeom>
          <a:gradFill flip="none" rotWithShape="1">
            <a:gsLst>
              <a:gs pos="47000">
                <a:schemeClr val="accent6">
                  <a:alpha val="51365"/>
                </a:schemeClr>
              </a:gs>
              <a:gs pos="100000">
                <a:schemeClr val="accent4">
                  <a:alpha val="24386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43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824" y="1856232"/>
            <a:ext cx="4718304" cy="1069848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1968" y="3374136"/>
            <a:ext cx="4709160" cy="2395728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907BDD9A-3C2A-A21B-A425-1BB45BF5C103}"/>
              </a:ext>
            </a:extLst>
          </p:cNvPr>
          <p:cNvSpPr/>
          <p:nvPr userDrawn="1"/>
        </p:nvSpPr>
        <p:spPr>
          <a:xfrm rot="5400000" flipH="1" flipV="1">
            <a:off x="-1248967" y="1248969"/>
            <a:ext cx="6858000" cy="4360065"/>
          </a:xfrm>
          <a:custGeom>
            <a:avLst/>
            <a:gdLst>
              <a:gd name="connsiteX0" fmla="*/ 6858000 w 6858000"/>
              <a:gd name="connsiteY0" fmla="*/ 0 h 4360065"/>
              <a:gd name="connsiteX1" fmla="*/ 6858000 w 6858000"/>
              <a:gd name="connsiteY1" fmla="*/ 4019634 h 4360065"/>
              <a:gd name="connsiteX2" fmla="*/ 6786526 w 6858000"/>
              <a:gd name="connsiteY2" fmla="*/ 3987694 h 4360065"/>
              <a:gd name="connsiteX3" fmla="*/ 4380589 w 6858000"/>
              <a:gd name="connsiteY3" fmla="*/ 3270469 h 4360065"/>
              <a:gd name="connsiteX4" fmla="*/ 1148443 w 6858000"/>
              <a:gd name="connsiteY4" fmla="*/ 4360028 h 4360065"/>
              <a:gd name="connsiteX5" fmla="*/ 93033 w 6858000"/>
              <a:gd name="connsiteY5" fmla="*/ 4174462 h 4360065"/>
              <a:gd name="connsiteX6" fmla="*/ 0 w 6858000"/>
              <a:gd name="connsiteY6" fmla="*/ 4134599 h 4360065"/>
              <a:gd name="connsiteX7" fmla="*/ 0 w 6858000"/>
              <a:gd name="connsiteY7" fmla="*/ 0 h 4360065"/>
              <a:gd name="connsiteX8" fmla="*/ 6858000 w 6858000"/>
              <a:gd name="connsiteY8" fmla="*/ 0 h 436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4360065">
                <a:moveTo>
                  <a:pt x="6858000" y="0"/>
                </a:moveTo>
                <a:lnTo>
                  <a:pt x="6858000" y="4019634"/>
                </a:lnTo>
                <a:lnTo>
                  <a:pt x="6786526" y="3987694"/>
                </a:lnTo>
                <a:cubicBezTo>
                  <a:pt x="6330423" y="3769997"/>
                  <a:pt x="5587519" y="3251791"/>
                  <a:pt x="4380589" y="3270469"/>
                </a:cubicBezTo>
                <a:cubicBezTo>
                  <a:pt x="3001241" y="3291816"/>
                  <a:pt x="2442968" y="4353863"/>
                  <a:pt x="1148443" y="4360028"/>
                </a:cubicBezTo>
                <a:cubicBezTo>
                  <a:pt x="743904" y="4361955"/>
                  <a:pt x="389317" y="4288650"/>
                  <a:pt x="93033" y="4174462"/>
                </a:cubicBezTo>
                <a:lnTo>
                  <a:pt x="0" y="4134599"/>
                </a:lnTo>
                <a:lnTo>
                  <a:pt x="0" y="0"/>
                </a:lnTo>
                <a:lnTo>
                  <a:pt x="6858000" y="0"/>
                </a:lnTo>
                <a:close/>
              </a:path>
            </a:pathLst>
          </a:custGeom>
          <a:solidFill>
            <a:schemeClr val="accent4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989D7F61-B47A-97D5-F725-EC5EFE81187A}"/>
              </a:ext>
            </a:extLst>
          </p:cNvPr>
          <p:cNvSpPr/>
          <p:nvPr userDrawn="1"/>
        </p:nvSpPr>
        <p:spPr>
          <a:xfrm rot="16200000" flipH="1">
            <a:off x="-952024" y="952025"/>
            <a:ext cx="6858000" cy="4953950"/>
          </a:xfrm>
          <a:custGeom>
            <a:avLst/>
            <a:gdLst>
              <a:gd name="connsiteX0" fmla="*/ 0 w 6858000"/>
              <a:gd name="connsiteY0" fmla="*/ 0 h 4953950"/>
              <a:gd name="connsiteX1" fmla="*/ 0 w 6858000"/>
              <a:gd name="connsiteY1" fmla="*/ 4289773 h 4953950"/>
              <a:gd name="connsiteX2" fmla="*/ 181159 w 6858000"/>
              <a:gd name="connsiteY2" fmla="*/ 4411259 h 4953950"/>
              <a:gd name="connsiteX3" fmla="*/ 2222746 w 6858000"/>
              <a:gd name="connsiteY3" fmla="*/ 4953891 h 4953950"/>
              <a:gd name="connsiteX4" fmla="*/ 6808516 w 6858000"/>
              <a:gd name="connsiteY4" fmla="*/ 3223031 h 4953950"/>
              <a:gd name="connsiteX5" fmla="*/ 6858000 w 6858000"/>
              <a:gd name="connsiteY5" fmla="*/ 3220931 h 4953950"/>
              <a:gd name="connsiteX6" fmla="*/ 6858000 w 6858000"/>
              <a:gd name="connsiteY6" fmla="*/ 0 h 4953950"/>
              <a:gd name="connsiteX7" fmla="*/ 0 w 6858000"/>
              <a:gd name="connsiteY7" fmla="*/ 0 h 495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4953950">
                <a:moveTo>
                  <a:pt x="0" y="0"/>
                </a:moveTo>
                <a:lnTo>
                  <a:pt x="0" y="4289773"/>
                </a:lnTo>
                <a:lnTo>
                  <a:pt x="181159" y="4411259"/>
                </a:lnTo>
                <a:cubicBezTo>
                  <a:pt x="694541" y="4727180"/>
                  <a:pt x="1386349" y="4958196"/>
                  <a:pt x="2222746" y="4953891"/>
                </a:cubicBezTo>
                <a:cubicBezTo>
                  <a:pt x="4074768" y="4944360"/>
                  <a:pt x="4906383" y="3353427"/>
                  <a:pt x="6808516" y="3223031"/>
                </a:cubicBezTo>
                <a:lnTo>
                  <a:pt x="6858000" y="3220931"/>
                </a:lnTo>
                <a:lnTo>
                  <a:pt x="685800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0000">
                <a:schemeClr val="accent6">
                  <a:alpha val="52965"/>
                </a:schemeClr>
              </a:gs>
              <a:gs pos="90000">
                <a:schemeClr val="accent5">
                  <a:lumMod val="50000"/>
                  <a:alpha val="72473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A70008D0-0FB3-5B8D-3060-6EDD9E247095}"/>
              </a:ext>
            </a:extLst>
          </p:cNvPr>
          <p:cNvSpPr/>
          <p:nvPr userDrawn="1"/>
        </p:nvSpPr>
        <p:spPr>
          <a:xfrm rot="16200000" flipH="1">
            <a:off x="-1513890" y="1513891"/>
            <a:ext cx="6858000" cy="3830219"/>
          </a:xfrm>
          <a:custGeom>
            <a:avLst/>
            <a:gdLst>
              <a:gd name="connsiteX0" fmla="*/ 0 w 6858000"/>
              <a:gd name="connsiteY0" fmla="*/ 0 h 3830219"/>
              <a:gd name="connsiteX1" fmla="*/ 0 w 6858000"/>
              <a:gd name="connsiteY1" fmla="*/ 2994317 h 3830219"/>
              <a:gd name="connsiteX2" fmla="*/ 150933 w 6858000"/>
              <a:gd name="connsiteY2" fmla="*/ 2952927 h 3830219"/>
              <a:gd name="connsiteX3" fmla="*/ 533317 w 6858000"/>
              <a:gd name="connsiteY3" fmla="*/ 2907735 h 3830219"/>
              <a:gd name="connsiteX4" fmla="*/ 2516906 w 6858000"/>
              <a:gd name="connsiteY4" fmla="*/ 3558655 h 3830219"/>
              <a:gd name="connsiteX5" fmla="*/ 2542419 w 6858000"/>
              <a:gd name="connsiteY5" fmla="*/ 3568616 h 3830219"/>
              <a:gd name="connsiteX6" fmla="*/ 2607100 w 6858000"/>
              <a:gd name="connsiteY6" fmla="*/ 3608308 h 3830219"/>
              <a:gd name="connsiteX7" fmla="*/ 3580199 w 6858000"/>
              <a:gd name="connsiteY7" fmla="*/ 3830188 h 3830219"/>
              <a:gd name="connsiteX8" fmla="*/ 6145368 w 6858000"/>
              <a:gd name="connsiteY8" fmla="*/ 2895740 h 3830219"/>
              <a:gd name="connsiteX9" fmla="*/ 6711794 w 6858000"/>
              <a:gd name="connsiteY9" fmla="*/ 2941805 h 3830219"/>
              <a:gd name="connsiteX10" fmla="*/ 6858000 w 6858000"/>
              <a:gd name="connsiteY10" fmla="*/ 2973381 h 3830219"/>
              <a:gd name="connsiteX11" fmla="*/ 6858000 w 6858000"/>
              <a:gd name="connsiteY11" fmla="*/ 0 h 3830219"/>
              <a:gd name="connsiteX12" fmla="*/ 0 w 6858000"/>
              <a:gd name="connsiteY12" fmla="*/ 0 h 383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58000" h="3830219">
                <a:moveTo>
                  <a:pt x="0" y="0"/>
                </a:moveTo>
                <a:lnTo>
                  <a:pt x="0" y="2994317"/>
                </a:lnTo>
                <a:lnTo>
                  <a:pt x="150933" y="2952927"/>
                </a:lnTo>
                <a:cubicBezTo>
                  <a:pt x="269822" y="2926258"/>
                  <a:pt x="396478" y="2910024"/>
                  <a:pt x="533317" y="2907735"/>
                </a:cubicBezTo>
                <a:cubicBezTo>
                  <a:pt x="1559606" y="2890571"/>
                  <a:pt x="2163137" y="3401988"/>
                  <a:pt x="2516906" y="3558655"/>
                </a:cubicBezTo>
                <a:lnTo>
                  <a:pt x="2542419" y="3568616"/>
                </a:lnTo>
                <a:lnTo>
                  <a:pt x="2607100" y="3608308"/>
                </a:lnTo>
                <a:cubicBezTo>
                  <a:pt x="2866745" y="3741243"/>
                  <a:pt x="3194928" y="3832171"/>
                  <a:pt x="3580199" y="3830188"/>
                </a:cubicBezTo>
                <a:cubicBezTo>
                  <a:pt x="4607589" y="3824901"/>
                  <a:pt x="5050658" y="2914049"/>
                  <a:pt x="6145368" y="2895740"/>
                </a:cubicBezTo>
                <a:cubicBezTo>
                  <a:pt x="6350626" y="2892307"/>
                  <a:pt x="6538973" y="2910018"/>
                  <a:pt x="6711794" y="2941805"/>
                </a:cubicBezTo>
                <a:lnTo>
                  <a:pt x="6858000" y="2973381"/>
                </a:lnTo>
                <a:lnTo>
                  <a:pt x="685800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5000">
                <a:schemeClr val="accent6">
                  <a:alpha val="29951"/>
                </a:schemeClr>
              </a:gs>
              <a:gs pos="99000">
                <a:schemeClr val="accent4">
                  <a:lumMod val="75000"/>
                  <a:alpha val="2734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A6FFAC-0E5C-DA2F-C0F9-D5602F928AEC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7545111" y="2275586"/>
            <a:ext cx="0" cy="165518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7D74-558F-4816-9367-4004FFA2B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B5E76-E101-4994-92F5-1F540EB1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9F242-2699-411D-B3F7-3D6D480E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5">
            <a:extLst>
              <a:ext uri="{FF2B5EF4-FFF2-40B4-BE49-F238E27FC236}">
                <a16:creationId xmlns:a16="http://schemas.microsoft.com/office/drawing/2014/main" id="{079F0D65-9DED-1DC3-6E6D-E4AD5252A007}"/>
              </a:ext>
            </a:extLst>
          </p:cNvPr>
          <p:cNvSpPr/>
          <p:nvPr userDrawn="1"/>
        </p:nvSpPr>
        <p:spPr>
          <a:xfrm rot="16200000" flipV="1">
            <a:off x="6507450" y="1163358"/>
            <a:ext cx="6858000" cy="4531278"/>
          </a:xfrm>
          <a:custGeom>
            <a:avLst/>
            <a:gdLst>
              <a:gd name="connsiteX0" fmla="*/ 6858000 w 6858000"/>
              <a:gd name="connsiteY0" fmla="*/ 3150313 h 3750964"/>
              <a:gd name="connsiteX1" fmla="*/ 6858000 w 6858000"/>
              <a:gd name="connsiteY1" fmla="*/ 0 h 3750964"/>
              <a:gd name="connsiteX2" fmla="*/ 0 w 6858000"/>
              <a:gd name="connsiteY2" fmla="*/ 0 h 3750964"/>
              <a:gd name="connsiteX3" fmla="*/ 0 w 6858000"/>
              <a:gd name="connsiteY3" fmla="*/ 3220894 h 3750964"/>
              <a:gd name="connsiteX4" fmla="*/ 10973 w 6858000"/>
              <a:gd name="connsiteY4" fmla="*/ 3230398 h 3750964"/>
              <a:gd name="connsiteX5" fmla="*/ 1661251 w 6858000"/>
              <a:gd name="connsiteY5" fmla="*/ 3750927 h 3750964"/>
              <a:gd name="connsiteX6" fmla="*/ 4893397 w 6858000"/>
              <a:gd name="connsiteY6" fmla="*/ 2661368 h 3750964"/>
              <a:gd name="connsiteX7" fmla="*/ 6834019 w 6858000"/>
              <a:gd name="connsiteY7" fmla="*/ 3137932 h 3750964"/>
              <a:gd name="connsiteX8" fmla="*/ 6858000 w 6858000"/>
              <a:gd name="connsiteY8" fmla="*/ 3150313 h 375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3750964">
                <a:moveTo>
                  <a:pt x="6858000" y="3150313"/>
                </a:moveTo>
                <a:lnTo>
                  <a:pt x="6858000" y="0"/>
                </a:lnTo>
                <a:lnTo>
                  <a:pt x="0" y="0"/>
                </a:lnTo>
                <a:lnTo>
                  <a:pt x="0" y="3220894"/>
                </a:lnTo>
                <a:lnTo>
                  <a:pt x="10973" y="3230398"/>
                </a:lnTo>
                <a:cubicBezTo>
                  <a:pt x="366756" y="3514112"/>
                  <a:pt x="933081" y="3754395"/>
                  <a:pt x="1661251" y="3750927"/>
                </a:cubicBezTo>
                <a:cubicBezTo>
                  <a:pt x="2955776" y="3744762"/>
                  <a:pt x="3514049" y="2682714"/>
                  <a:pt x="4893397" y="2661368"/>
                </a:cubicBezTo>
                <a:cubicBezTo>
                  <a:pt x="5755490" y="2648026"/>
                  <a:pt x="6380835" y="2908605"/>
                  <a:pt x="6834019" y="3137932"/>
                </a:cubicBezTo>
                <a:lnTo>
                  <a:pt x="6858000" y="3150313"/>
                </a:lnTo>
                <a:close/>
              </a:path>
            </a:pathLst>
          </a:custGeom>
          <a:solidFill>
            <a:schemeClr val="accent4">
              <a:alpha val="142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9C605622-8F1F-632F-D5C0-1F2E7875EBA1}"/>
              </a:ext>
            </a:extLst>
          </p:cNvPr>
          <p:cNvSpPr/>
          <p:nvPr userDrawn="1"/>
        </p:nvSpPr>
        <p:spPr>
          <a:xfrm rot="5400000">
            <a:off x="6488397" y="1182411"/>
            <a:ext cx="6858000" cy="4493171"/>
          </a:xfrm>
          <a:custGeom>
            <a:avLst/>
            <a:gdLst>
              <a:gd name="connsiteX0" fmla="*/ 0 w 6858000"/>
              <a:gd name="connsiteY0" fmla="*/ 3300688 h 4744323"/>
              <a:gd name="connsiteX1" fmla="*/ 0 w 6858000"/>
              <a:gd name="connsiteY1" fmla="*/ 0 h 4744323"/>
              <a:gd name="connsiteX2" fmla="*/ 6858000 w 6858000"/>
              <a:gd name="connsiteY2" fmla="*/ 0 h 4744323"/>
              <a:gd name="connsiteX3" fmla="*/ 6858000 w 6858000"/>
              <a:gd name="connsiteY3" fmla="*/ 3130282 h 4744323"/>
              <a:gd name="connsiteX4" fmla="*/ 6685009 w 6858000"/>
              <a:gd name="connsiteY4" fmla="*/ 3177721 h 4744323"/>
              <a:gd name="connsiteX5" fmla="*/ 2944852 w 6858000"/>
              <a:gd name="connsiteY5" fmla="*/ 4744264 h 4744323"/>
              <a:gd name="connsiteX6" fmla="*/ 88593 w 6858000"/>
              <a:gd name="connsiteY6" fmla="*/ 3449517 h 4744323"/>
              <a:gd name="connsiteX7" fmla="*/ 0 w 6858000"/>
              <a:gd name="connsiteY7" fmla="*/ 3300688 h 474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4744323">
                <a:moveTo>
                  <a:pt x="0" y="3300688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3130282"/>
                </a:lnTo>
                <a:lnTo>
                  <a:pt x="6685009" y="3177721"/>
                </a:lnTo>
                <a:cubicBezTo>
                  <a:pt x="5333681" y="3615865"/>
                  <a:pt x="4498161" y="4736270"/>
                  <a:pt x="2944852" y="4744264"/>
                </a:cubicBezTo>
                <a:cubicBezTo>
                  <a:pt x="1511029" y="4751644"/>
                  <a:pt x="502120" y="4067469"/>
                  <a:pt x="88593" y="3449517"/>
                </a:cubicBezTo>
                <a:lnTo>
                  <a:pt x="0" y="3300688"/>
                </a:lnTo>
                <a:close/>
              </a:path>
            </a:pathLst>
          </a:custGeom>
          <a:gradFill flip="none" rotWithShape="1">
            <a:gsLst>
              <a:gs pos="4000">
                <a:schemeClr val="accent2">
                  <a:alpha val="23589"/>
                </a:schemeClr>
              </a:gs>
              <a:gs pos="79000">
                <a:schemeClr val="accent5">
                  <a:lumMod val="50000"/>
                  <a:alpha val="52188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12">
            <a:extLst>
              <a:ext uri="{FF2B5EF4-FFF2-40B4-BE49-F238E27FC236}">
                <a16:creationId xmlns:a16="http://schemas.microsoft.com/office/drawing/2014/main" id="{919AB4B2-2D3A-FCB5-0314-CC465BCC0E5D}"/>
              </a:ext>
            </a:extLst>
          </p:cNvPr>
          <p:cNvSpPr/>
          <p:nvPr userDrawn="1"/>
        </p:nvSpPr>
        <p:spPr>
          <a:xfrm rot="5400000">
            <a:off x="6926379" y="1582290"/>
            <a:ext cx="6858001" cy="3693421"/>
          </a:xfrm>
          <a:custGeom>
            <a:avLst/>
            <a:gdLst>
              <a:gd name="connsiteX0" fmla="*/ 0 w 6858001"/>
              <a:gd name="connsiteY0" fmla="*/ 3437558 h 3693421"/>
              <a:gd name="connsiteX1" fmla="*/ 0 w 6858001"/>
              <a:gd name="connsiteY1" fmla="*/ 0 h 3693421"/>
              <a:gd name="connsiteX2" fmla="*/ 6858001 w 6858001"/>
              <a:gd name="connsiteY2" fmla="*/ 0 h 3693421"/>
              <a:gd name="connsiteX3" fmla="*/ 6858001 w 6858001"/>
              <a:gd name="connsiteY3" fmla="*/ 1982949 h 3693421"/>
              <a:gd name="connsiteX4" fmla="*/ 6594582 w 6858001"/>
              <a:gd name="connsiteY4" fmla="*/ 1960784 h 3693421"/>
              <a:gd name="connsiteX5" fmla="*/ 6223032 w 6858001"/>
              <a:gd name="connsiteY5" fmla="*/ 1954544 h 3693421"/>
              <a:gd name="connsiteX6" fmla="*/ 1449771 w 6858001"/>
              <a:gd name="connsiteY6" fmla="*/ 3693362 h 3693421"/>
              <a:gd name="connsiteX7" fmla="*/ 163899 w 6858001"/>
              <a:gd name="connsiteY7" fmla="*/ 3498289 h 3693421"/>
              <a:gd name="connsiteX8" fmla="*/ 0 w 6858001"/>
              <a:gd name="connsiteY8" fmla="*/ 3437558 h 369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1" h="3693421">
                <a:moveTo>
                  <a:pt x="0" y="3437558"/>
                </a:moveTo>
                <a:lnTo>
                  <a:pt x="0" y="0"/>
                </a:lnTo>
                <a:lnTo>
                  <a:pt x="6858001" y="0"/>
                </a:lnTo>
                <a:lnTo>
                  <a:pt x="6858001" y="1982949"/>
                </a:lnTo>
                <a:lnTo>
                  <a:pt x="6594582" y="1960784"/>
                </a:lnTo>
                <a:cubicBezTo>
                  <a:pt x="6474164" y="1954657"/>
                  <a:pt x="6350346" y="1952415"/>
                  <a:pt x="6223032" y="1954544"/>
                </a:cubicBezTo>
                <a:cubicBezTo>
                  <a:pt x="4185999" y="1988612"/>
                  <a:pt x="3361537" y="3683524"/>
                  <a:pt x="1449771" y="3693362"/>
                </a:cubicBezTo>
                <a:cubicBezTo>
                  <a:pt x="971830" y="3695822"/>
                  <a:pt x="541102" y="3621442"/>
                  <a:pt x="163899" y="3498289"/>
                </a:cubicBezTo>
                <a:lnTo>
                  <a:pt x="0" y="3437558"/>
                </a:lnTo>
                <a:close/>
              </a:path>
            </a:pathLst>
          </a:custGeom>
          <a:gradFill>
            <a:gsLst>
              <a:gs pos="84000">
                <a:schemeClr val="accent4">
                  <a:alpha val="20000"/>
                </a:schemeClr>
              </a:gs>
              <a:gs pos="1000">
                <a:schemeClr val="accent6">
                  <a:alpha val="38000"/>
                </a:schemeClr>
              </a:gs>
              <a:gs pos="100000">
                <a:schemeClr val="accent6">
                  <a:alpha val="3349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92257B9-FE58-1976-7115-17E05E5819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AF040BB-6465-852C-B53C-074E90BB09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192" y="832104"/>
            <a:ext cx="8878824" cy="1069848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192" y="2212848"/>
            <a:ext cx="6422136" cy="3282696"/>
          </a:xfrm>
        </p:spPr>
        <p:txBody>
          <a:bodyPr>
            <a:noAutofit/>
          </a:bodyPr>
          <a:lstStyle>
            <a:lvl1pPr marL="347472">
              <a:lnSpc>
                <a:spcPct val="1500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167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BE68DE5-FB8F-C713-B589-69851789C6C5}"/>
              </a:ext>
            </a:extLst>
          </p:cNvPr>
          <p:cNvSpPr/>
          <p:nvPr userDrawn="1"/>
        </p:nvSpPr>
        <p:spPr>
          <a:xfrm>
            <a:off x="1" y="4852144"/>
            <a:ext cx="5681755" cy="2002200"/>
          </a:xfrm>
          <a:custGeom>
            <a:avLst/>
            <a:gdLst>
              <a:gd name="connsiteX0" fmla="*/ 320629 w 5681755"/>
              <a:gd name="connsiteY0" fmla="*/ 0 h 2002200"/>
              <a:gd name="connsiteX1" fmla="*/ 375829 w 5681755"/>
              <a:gd name="connsiteY1" fmla="*/ 158026 h 2002200"/>
              <a:gd name="connsiteX2" fmla="*/ 897491 w 5681755"/>
              <a:gd name="connsiteY2" fmla="*/ 961690 h 2002200"/>
              <a:gd name="connsiteX3" fmla="*/ 4054478 w 5681755"/>
              <a:gd name="connsiteY3" fmla="*/ 1474149 h 2002200"/>
              <a:gd name="connsiteX4" fmla="*/ 5679398 w 5681755"/>
              <a:gd name="connsiteY4" fmla="*/ 1986034 h 2002200"/>
              <a:gd name="connsiteX5" fmla="*/ 5681755 w 5681755"/>
              <a:gd name="connsiteY5" fmla="*/ 2002200 h 2002200"/>
              <a:gd name="connsiteX6" fmla="*/ 0 w 5681755"/>
              <a:gd name="connsiteY6" fmla="*/ 1989323 h 2002200"/>
              <a:gd name="connsiteX7" fmla="*/ 0 w 5681755"/>
              <a:gd name="connsiteY7" fmla="*/ 1952135 h 200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81755" h="2002200">
                <a:moveTo>
                  <a:pt x="320629" y="0"/>
                </a:moveTo>
                <a:lnTo>
                  <a:pt x="375829" y="158026"/>
                </a:lnTo>
                <a:cubicBezTo>
                  <a:pt x="503741" y="486192"/>
                  <a:pt x="688117" y="753054"/>
                  <a:pt x="897491" y="961690"/>
                </a:cubicBezTo>
                <a:cubicBezTo>
                  <a:pt x="1455821" y="1518049"/>
                  <a:pt x="3033468" y="1694058"/>
                  <a:pt x="4054478" y="1474149"/>
                </a:cubicBezTo>
                <a:cubicBezTo>
                  <a:pt x="5094564" y="1247948"/>
                  <a:pt x="5587838" y="1548928"/>
                  <a:pt x="5679398" y="1986034"/>
                </a:cubicBezTo>
                <a:lnTo>
                  <a:pt x="5681755" y="2002200"/>
                </a:lnTo>
                <a:lnTo>
                  <a:pt x="0" y="1989323"/>
                </a:lnTo>
                <a:lnTo>
                  <a:pt x="0" y="1952135"/>
                </a:lnTo>
                <a:close/>
              </a:path>
            </a:pathLst>
          </a:custGeom>
          <a:gradFill flip="none" rotWithShape="1">
            <a:gsLst>
              <a:gs pos="77000">
                <a:schemeClr val="accent3">
                  <a:lumMod val="25000"/>
                  <a:alpha val="0"/>
                </a:schemeClr>
              </a:gs>
              <a:gs pos="0">
                <a:schemeClr val="tx2">
                  <a:alpha val="70774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6B337A9-EA8E-4E30-3CF4-C681F9705934}"/>
              </a:ext>
            </a:extLst>
          </p:cNvPr>
          <p:cNvSpPr/>
          <p:nvPr userDrawn="1"/>
        </p:nvSpPr>
        <p:spPr>
          <a:xfrm>
            <a:off x="1" y="0"/>
            <a:ext cx="6392389" cy="3297866"/>
          </a:xfrm>
          <a:custGeom>
            <a:avLst/>
            <a:gdLst>
              <a:gd name="connsiteX0" fmla="*/ 0 w 6392389"/>
              <a:gd name="connsiteY0" fmla="*/ 0 h 3297866"/>
              <a:gd name="connsiteX1" fmla="*/ 6392389 w 6392389"/>
              <a:gd name="connsiteY1" fmla="*/ 0 h 3297866"/>
              <a:gd name="connsiteX2" fmla="*/ 6039257 w 6392389"/>
              <a:gd name="connsiteY2" fmla="*/ 205593 h 3297866"/>
              <a:gd name="connsiteX3" fmla="*/ 4044501 w 6392389"/>
              <a:gd name="connsiteY3" fmla="*/ 1885401 h 3297866"/>
              <a:gd name="connsiteX4" fmla="*/ 41384 w 6392389"/>
              <a:gd name="connsiteY4" fmla="*/ 2408804 h 3297866"/>
              <a:gd name="connsiteX5" fmla="*/ 0 w 6392389"/>
              <a:gd name="connsiteY5" fmla="*/ 2349004 h 329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92389" h="3297866">
                <a:moveTo>
                  <a:pt x="0" y="0"/>
                </a:moveTo>
                <a:lnTo>
                  <a:pt x="6392389" y="0"/>
                </a:lnTo>
                <a:lnTo>
                  <a:pt x="6039257" y="205593"/>
                </a:lnTo>
                <a:cubicBezTo>
                  <a:pt x="5243960" y="694220"/>
                  <a:pt x="4533171" y="1286369"/>
                  <a:pt x="4044501" y="1885401"/>
                </a:cubicBezTo>
                <a:cubicBezTo>
                  <a:pt x="2455953" y="3842789"/>
                  <a:pt x="879065" y="3516921"/>
                  <a:pt x="41384" y="2408804"/>
                </a:cubicBezTo>
                <a:lnTo>
                  <a:pt x="0" y="2349004"/>
                </a:lnTo>
                <a:close/>
              </a:path>
            </a:pathLst>
          </a:custGeom>
          <a:gradFill flip="none" rotWithShape="1">
            <a:gsLst>
              <a:gs pos="20000">
                <a:schemeClr val="accent3">
                  <a:lumMod val="25000"/>
                </a:schemeClr>
              </a:gs>
              <a:gs pos="100000">
                <a:schemeClr val="tx2">
                  <a:alpha val="54000"/>
                </a:schemeClr>
              </a:gs>
            </a:gsLst>
            <a:lin ang="10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385D1DB-F6B1-8F65-1FDB-5CDD731A6DFC}"/>
              </a:ext>
            </a:extLst>
          </p:cNvPr>
          <p:cNvSpPr/>
          <p:nvPr userDrawn="1"/>
        </p:nvSpPr>
        <p:spPr>
          <a:xfrm>
            <a:off x="9517205" y="2"/>
            <a:ext cx="2674794" cy="6857999"/>
          </a:xfrm>
          <a:custGeom>
            <a:avLst/>
            <a:gdLst>
              <a:gd name="connsiteX0" fmla="*/ 2674793 w 2674794"/>
              <a:gd name="connsiteY0" fmla="*/ 0 h 6857999"/>
              <a:gd name="connsiteX1" fmla="*/ 2674794 w 2674794"/>
              <a:gd name="connsiteY1" fmla="*/ 6857999 h 6857999"/>
              <a:gd name="connsiteX2" fmla="*/ 1158844 w 2674794"/>
              <a:gd name="connsiteY2" fmla="*/ 6857999 h 6857999"/>
              <a:gd name="connsiteX3" fmla="*/ 1212639 w 2674794"/>
              <a:gd name="connsiteY3" fmla="*/ 6771304 h 6857999"/>
              <a:gd name="connsiteX4" fmla="*/ 1327460 w 2674794"/>
              <a:gd name="connsiteY4" fmla="*/ 6554527 h 6857999"/>
              <a:gd name="connsiteX5" fmla="*/ 545566 w 2674794"/>
              <a:gd name="connsiteY5" fmla="*/ 2293136 h 6857999"/>
              <a:gd name="connsiteX6" fmla="*/ 381787 w 2674794"/>
              <a:gd name="connsiteY6" fmla="*/ 3827 h 6857999"/>
              <a:gd name="connsiteX7" fmla="*/ 386161 w 2674794"/>
              <a:gd name="connsiteY7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4794" h="6857999">
                <a:moveTo>
                  <a:pt x="2674793" y="0"/>
                </a:moveTo>
                <a:lnTo>
                  <a:pt x="2674794" y="6857999"/>
                </a:lnTo>
                <a:lnTo>
                  <a:pt x="1158844" y="6857999"/>
                </a:lnTo>
                <a:lnTo>
                  <a:pt x="1212639" y="6771304"/>
                </a:lnTo>
                <a:cubicBezTo>
                  <a:pt x="1256917" y="6696480"/>
                  <a:pt x="1295401" y="6624001"/>
                  <a:pt x="1327460" y="6554527"/>
                </a:cubicBezTo>
                <a:cubicBezTo>
                  <a:pt x="1840424" y="5442926"/>
                  <a:pt x="1337703" y="3374924"/>
                  <a:pt x="545566" y="2293136"/>
                </a:cubicBezTo>
                <a:cubicBezTo>
                  <a:pt x="-210423" y="1266170"/>
                  <a:pt x="-98154" y="469786"/>
                  <a:pt x="381787" y="3827"/>
                </a:cubicBezTo>
                <a:lnTo>
                  <a:pt x="386161" y="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glass card">
            <a:extLst>
              <a:ext uri="{FF2B5EF4-FFF2-40B4-BE49-F238E27FC236}">
                <a16:creationId xmlns:a16="http://schemas.microsoft.com/office/drawing/2014/main" id="{BAC99002-32F5-F4C1-2519-F23274B0580C}"/>
              </a:ext>
            </a:extLst>
          </p:cNvPr>
          <p:cNvSpPr/>
          <p:nvPr userDrawn="1"/>
        </p:nvSpPr>
        <p:spPr>
          <a:xfrm>
            <a:off x="1365705" y="1005155"/>
            <a:ext cx="9243233" cy="4978750"/>
          </a:xfrm>
          <a:prstGeom prst="roundRect">
            <a:avLst>
              <a:gd name="adj" fmla="val 6806"/>
            </a:avLst>
          </a:prstGeom>
          <a:gradFill>
            <a:gsLst>
              <a:gs pos="100000">
                <a:schemeClr val="bg1">
                  <a:alpha val="3000"/>
                </a:schemeClr>
              </a:gs>
              <a:gs pos="47000">
                <a:schemeClr val="bg1">
                  <a:alpha val="17037"/>
                </a:schemeClr>
              </a:gs>
              <a:gs pos="6000">
                <a:schemeClr val="bg1">
                  <a:alpha val="13000"/>
                </a:schemeClr>
              </a:gs>
            </a:gsLst>
            <a:path path="circle">
              <a:fillToRect l="100000" t="100000"/>
            </a:path>
          </a:gradFill>
          <a:ln w="6350">
            <a:noFill/>
          </a:ln>
          <a:effectLst>
            <a:outerShdw blurRad="63500" dist="38100" dir="5400000" sx="1000" sy="1000" algn="t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8088" y="2157984"/>
            <a:ext cx="7735824" cy="1069848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8088" y="3685032"/>
            <a:ext cx="7735824" cy="113385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DF239B3-DB66-3CD4-1BFE-4EBA82BC4A44}"/>
              </a:ext>
            </a:extLst>
          </p:cNvPr>
          <p:cNvSpPr/>
          <p:nvPr userDrawn="1"/>
        </p:nvSpPr>
        <p:spPr>
          <a:xfrm>
            <a:off x="0" y="5255333"/>
            <a:ext cx="2769194" cy="1602667"/>
          </a:xfrm>
          <a:custGeom>
            <a:avLst/>
            <a:gdLst>
              <a:gd name="connsiteX0" fmla="*/ 0 w 2769194"/>
              <a:gd name="connsiteY0" fmla="*/ 0 h 1602667"/>
              <a:gd name="connsiteX1" fmla="*/ 93250 w 2769194"/>
              <a:gd name="connsiteY1" fmla="*/ 101565 h 1602667"/>
              <a:gd name="connsiteX2" fmla="*/ 2646213 w 2769194"/>
              <a:gd name="connsiteY2" fmla="*/ 1567071 h 1602667"/>
              <a:gd name="connsiteX3" fmla="*/ 2769194 w 2769194"/>
              <a:gd name="connsiteY3" fmla="*/ 1602667 h 1602667"/>
              <a:gd name="connsiteX4" fmla="*/ 0 w 2769194"/>
              <a:gd name="connsiteY4" fmla="*/ 1602667 h 1602667"/>
              <a:gd name="connsiteX5" fmla="*/ 0 w 2769194"/>
              <a:gd name="connsiteY5" fmla="*/ 807120 h 160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9194" h="1602667">
                <a:moveTo>
                  <a:pt x="0" y="0"/>
                </a:moveTo>
                <a:lnTo>
                  <a:pt x="93250" y="101565"/>
                </a:lnTo>
                <a:cubicBezTo>
                  <a:pt x="702540" y="735306"/>
                  <a:pt x="1672588" y="1259605"/>
                  <a:pt x="2646213" y="1567071"/>
                </a:cubicBezTo>
                <a:lnTo>
                  <a:pt x="2769194" y="1602667"/>
                </a:lnTo>
                <a:lnTo>
                  <a:pt x="0" y="1602667"/>
                </a:lnTo>
                <a:lnTo>
                  <a:pt x="0" y="807120"/>
                </a:lnTo>
                <a:close/>
              </a:path>
            </a:pathLst>
          </a:custGeom>
          <a:gradFill flip="none" rotWithShape="1">
            <a:gsLst>
              <a:gs pos="60000">
                <a:schemeClr val="accent3">
                  <a:alpha val="45000"/>
                </a:schemeClr>
              </a:gs>
              <a:gs pos="99000">
                <a:schemeClr val="accent5">
                  <a:alpha val="66721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3303B57-FF55-B795-FAE7-5EF26BFCBEF3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115287" y="2597113"/>
            <a:ext cx="0" cy="165518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16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29968"/>
            <a:ext cx="9144000" cy="1069848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0320" y="3803904"/>
            <a:ext cx="7068312" cy="75895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F1F20C20-DE23-6FE7-74A0-517218ACED7A}"/>
              </a:ext>
            </a:extLst>
          </p:cNvPr>
          <p:cNvSpPr/>
          <p:nvPr userDrawn="1"/>
        </p:nvSpPr>
        <p:spPr>
          <a:xfrm rot="10800000">
            <a:off x="-1" y="5019503"/>
            <a:ext cx="9676770" cy="1838496"/>
          </a:xfrm>
          <a:custGeom>
            <a:avLst/>
            <a:gdLst>
              <a:gd name="connsiteX0" fmla="*/ 3062591 w 9676770"/>
              <a:gd name="connsiteY0" fmla="*/ 1838437 h 1838496"/>
              <a:gd name="connsiteX1" fmla="*/ 10485 w 9676770"/>
              <a:gd name="connsiteY1" fmla="*/ 104484 h 1838496"/>
              <a:gd name="connsiteX2" fmla="*/ 0 w 9676770"/>
              <a:gd name="connsiteY2" fmla="*/ 0 h 1838496"/>
              <a:gd name="connsiteX3" fmla="*/ 9676770 w 9676770"/>
              <a:gd name="connsiteY3" fmla="*/ 0 h 1838496"/>
              <a:gd name="connsiteX4" fmla="*/ 9676770 w 9676770"/>
              <a:gd name="connsiteY4" fmla="*/ 396354 h 1838496"/>
              <a:gd name="connsiteX5" fmla="*/ 9495267 w 9676770"/>
              <a:gd name="connsiteY5" fmla="*/ 334664 h 1838496"/>
              <a:gd name="connsiteX6" fmla="*/ 7835850 w 9676770"/>
              <a:gd name="connsiteY6" fmla="*/ 99619 h 1838496"/>
              <a:gd name="connsiteX7" fmla="*/ 3062591 w 9676770"/>
              <a:gd name="connsiteY7" fmla="*/ 1838437 h 183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76770" h="1838496">
                <a:moveTo>
                  <a:pt x="3062591" y="1838437"/>
                </a:moveTo>
                <a:cubicBezTo>
                  <a:pt x="1270312" y="1847662"/>
                  <a:pt x="141962" y="776331"/>
                  <a:pt x="10485" y="104484"/>
                </a:cubicBezTo>
                <a:lnTo>
                  <a:pt x="0" y="0"/>
                </a:lnTo>
                <a:lnTo>
                  <a:pt x="9676770" y="0"/>
                </a:lnTo>
                <a:lnTo>
                  <a:pt x="9676770" y="396354"/>
                </a:lnTo>
                <a:lnTo>
                  <a:pt x="9495267" y="334664"/>
                </a:lnTo>
                <a:cubicBezTo>
                  <a:pt x="9021588" y="187614"/>
                  <a:pt x="8472423" y="88973"/>
                  <a:pt x="7835850" y="99619"/>
                </a:cubicBezTo>
                <a:cubicBezTo>
                  <a:pt x="5798818" y="133686"/>
                  <a:pt x="4974355" y="1828598"/>
                  <a:pt x="3062591" y="1838437"/>
                </a:cubicBezTo>
                <a:close/>
              </a:path>
            </a:pathLst>
          </a:custGeom>
          <a:gradFill flip="none" rotWithShape="1">
            <a:gsLst>
              <a:gs pos="43000">
                <a:schemeClr val="accent3">
                  <a:lumMod val="25000"/>
                  <a:alpha val="50000"/>
                </a:schemeClr>
              </a:gs>
              <a:gs pos="73000">
                <a:schemeClr val="accent1">
                  <a:alpha val="29177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98E2EA35-4179-2438-E1D1-02EFA8830FF9}"/>
              </a:ext>
            </a:extLst>
          </p:cNvPr>
          <p:cNvSpPr/>
          <p:nvPr userDrawn="1"/>
        </p:nvSpPr>
        <p:spPr>
          <a:xfrm flipV="1">
            <a:off x="2763044" y="6076116"/>
            <a:ext cx="3946673" cy="781884"/>
          </a:xfrm>
          <a:custGeom>
            <a:avLst/>
            <a:gdLst>
              <a:gd name="connsiteX0" fmla="*/ 1910385 w 3946673"/>
              <a:gd name="connsiteY0" fmla="*/ 781847 h 781884"/>
              <a:gd name="connsiteX1" fmla="*/ 3855031 w 3946673"/>
              <a:gd name="connsiteY1" fmla="*/ 44786 h 781884"/>
              <a:gd name="connsiteX2" fmla="*/ 3946673 w 3946673"/>
              <a:gd name="connsiteY2" fmla="*/ 0 h 781884"/>
              <a:gd name="connsiteX3" fmla="*/ 0 w 3946673"/>
              <a:gd name="connsiteY3" fmla="*/ 0 h 781884"/>
              <a:gd name="connsiteX4" fmla="*/ 54644 w 3946673"/>
              <a:gd name="connsiteY4" fmla="*/ 67939 h 781884"/>
              <a:gd name="connsiteX5" fmla="*/ 1910385 w 3946673"/>
              <a:gd name="connsiteY5" fmla="*/ 781847 h 78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6673" h="781884">
                <a:moveTo>
                  <a:pt x="1910385" y="781847"/>
                </a:moveTo>
                <a:cubicBezTo>
                  <a:pt x="2719463" y="777993"/>
                  <a:pt x="3240943" y="361686"/>
                  <a:pt x="3855031" y="44786"/>
                </a:cubicBezTo>
                <a:lnTo>
                  <a:pt x="3946673" y="0"/>
                </a:lnTo>
                <a:lnTo>
                  <a:pt x="0" y="0"/>
                </a:lnTo>
                <a:lnTo>
                  <a:pt x="54644" y="67939"/>
                </a:lnTo>
                <a:cubicBezTo>
                  <a:pt x="372182" y="426203"/>
                  <a:pt x="1020399" y="786086"/>
                  <a:pt x="1910385" y="781847"/>
                </a:cubicBezTo>
                <a:close/>
              </a:path>
            </a:pathLst>
          </a:custGeom>
          <a:gradFill>
            <a:gsLst>
              <a:gs pos="66000">
                <a:schemeClr val="accent4">
                  <a:lumMod val="75000"/>
                  <a:alpha val="46295"/>
                </a:schemeClr>
              </a:gs>
              <a:gs pos="33000">
                <a:schemeClr val="accent3">
                  <a:lumMod val="25000"/>
                  <a:alpha val="27934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A7C0B16B-87E9-E92C-62F3-D1844BEE5B2D}"/>
              </a:ext>
            </a:extLst>
          </p:cNvPr>
          <p:cNvSpPr/>
          <p:nvPr userDrawn="1"/>
        </p:nvSpPr>
        <p:spPr>
          <a:xfrm rot="10800000">
            <a:off x="5393054" y="6015979"/>
            <a:ext cx="4758726" cy="842020"/>
          </a:xfrm>
          <a:custGeom>
            <a:avLst/>
            <a:gdLst>
              <a:gd name="connsiteX0" fmla="*/ 2449167 w 4758726"/>
              <a:gd name="connsiteY0" fmla="*/ 841961 h 842020"/>
              <a:gd name="connsiteX1" fmla="*/ 12024 w 4758726"/>
              <a:gd name="connsiteY1" fmla="*/ 11254 h 842020"/>
              <a:gd name="connsiteX2" fmla="*/ 0 w 4758726"/>
              <a:gd name="connsiteY2" fmla="*/ 0 h 842020"/>
              <a:gd name="connsiteX3" fmla="*/ 4758726 w 4758726"/>
              <a:gd name="connsiteY3" fmla="*/ 0 h 842020"/>
              <a:gd name="connsiteX4" fmla="*/ 4526601 w 4758726"/>
              <a:gd name="connsiteY4" fmla="*/ 141635 h 842020"/>
              <a:gd name="connsiteX5" fmla="*/ 2449167 w 4758726"/>
              <a:gd name="connsiteY5" fmla="*/ 841961 h 84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8726" h="842020">
                <a:moveTo>
                  <a:pt x="2449167" y="841961"/>
                </a:moveTo>
                <a:cubicBezTo>
                  <a:pt x="1373800" y="847496"/>
                  <a:pt x="537447" y="464031"/>
                  <a:pt x="12024" y="11254"/>
                </a:cubicBezTo>
                <a:lnTo>
                  <a:pt x="0" y="0"/>
                </a:lnTo>
                <a:lnTo>
                  <a:pt x="4758726" y="0"/>
                </a:lnTo>
                <a:lnTo>
                  <a:pt x="4526601" y="141635"/>
                </a:lnTo>
                <a:cubicBezTo>
                  <a:pt x="3913845" y="510819"/>
                  <a:pt x="3285564" y="837657"/>
                  <a:pt x="2449167" y="841961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43000"/>
                </a:schemeClr>
              </a:gs>
              <a:gs pos="100000">
                <a:schemeClr val="accent6">
                  <a:alpha val="53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51F4118C-3B46-F20B-EF12-E16F7513844C}"/>
              </a:ext>
            </a:extLst>
          </p:cNvPr>
          <p:cNvSpPr/>
          <p:nvPr userDrawn="1"/>
        </p:nvSpPr>
        <p:spPr>
          <a:xfrm rot="10800000" flipH="1">
            <a:off x="-2688" y="5263861"/>
            <a:ext cx="12192000" cy="1599109"/>
          </a:xfrm>
          <a:custGeom>
            <a:avLst/>
            <a:gdLst>
              <a:gd name="connsiteX0" fmla="*/ 1373073 w 12192000"/>
              <a:gd name="connsiteY0" fmla="*/ 1599066 h 1599109"/>
              <a:gd name="connsiteX1" fmla="*/ 4901233 w 12192000"/>
              <a:gd name="connsiteY1" fmla="*/ 313816 h 1599109"/>
              <a:gd name="connsiteX2" fmla="*/ 7629483 w 12192000"/>
              <a:gd name="connsiteY2" fmla="*/ 1209099 h 1599109"/>
              <a:gd name="connsiteX3" fmla="*/ 7664573 w 12192000"/>
              <a:gd name="connsiteY3" fmla="*/ 1222798 h 1599109"/>
              <a:gd name="connsiteX4" fmla="*/ 7753536 w 12192000"/>
              <a:gd name="connsiteY4" fmla="*/ 1277391 h 1599109"/>
              <a:gd name="connsiteX5" fmla="*/ 9091947 w 12192000"/>
              <a:gd name="connsiteY5" fmla="*/ 1582567 h 1599109"/>
              <a:gd name="connsiteX6" fmla="*/ 12094171 w 12192000"/>
              <a:gd name="connsiteY6" fmla="*/ 359476 h 1599109"/>
              <a:gd name="connsiteX7" fmla="*/ 12192000 w 12192000"/>
              <a:gd name="connsiteY7" fmla="*/ 342643 h 1599109"/>
              <a:gd name="connsiteX8" fmla="*/ 12192000 w 12192000"/>
              <a:gd name="connsiteY8" fmla="*/ 0 h 1599109"/>
              <a:gd name="connsiteX9" fmla="*/ 0 w 12192000"/>
              <a:gd name="connsiteY9" fmla="*/ 0 h 1599109"/>
              <a:gd name="connsiteX10" fmla="*/ 0 w 12192000"/>
              <a:gd name="connsiteY10" fmla="*/ 1274406 h 1599109"/>
              <a:gd name="connsiteX11" fmla="*/ 34662 w 12192000"/>
              <a:gd name="connsiteY11" fmla="*/ 1293889 h 1599109"/>
              <a:gd name="connsiteX12" fmla="*/ 1373073 w 12192000"/>
              <a:gd name="connsiteY12" fmla="*/ 1599066 h 159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1599109">
                <a:moveTo>
                  <a:pt x="1373073" y="1599066"/>
                </a:moveTo>
                <a:cubicBezTo>
                  <a:pt x="2786156" y="1591793"/>
                  <a:pt x="3395560" y="338997"/>
                  <a:pt x="4901233" y="313816"/>
                </a:cubicBezTo>
                <a:cubicBezTo>
                  <a:pt x="6312803" y="290208"/>
                  <a:pt x="7142906" y="993618"/>
                  <a:pt x="7629483" y="1209099"/>
                </a:cubicBezTo>
                <a:lnTo>
                  <a:pt x="7664573" y="1222798"/>
                </a:lnTo>
                <a:lnTo>
                  <a:pt x="7753536" y="1277391"/>
                </a:lnTo>
                <a:cubicBezTo>
                  <a:pt x="8110655" y="1460232"/>
                  <a:pt x="8562041" y="1585295"/>
                  <a:pt x="9091947" y="1582567"/>
                </a:cubicBezTo>
                <a:cubicBezTo>
                  <a:pt x="10328396" y="1576205"/>
                  <a:pt x="10949524" y="616237"/>
                  <a:pt x="12094171" y="359476"/>
                </a:cubicBezTo>
                <a:lnTo>
                  <a:pt x="12192000" y="342643"/>
                </a:lnTo>
                <a:lnTo>
                  <a:pt x="12192000" y="0"/>
                </a:lnTo>
                <a:lnTo>
                  <a:pt x="0" y="0"/>
                </a:lnTo>
                <a:lnTo>
                  <a:pt x="0" y="1274406"/>
                </a:lnTo>
                <a:lnTo>
                  <a:pt x="34662" y="1293889"/>
                </a:lnTo>
                <a:cubicBezTo>
                  <a:pt x="391780" y="1476730"/>
                  <a:pt x="843167" y="1601794"/>
                  <a:pt x="1373073" y="159906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alpha val="69328"/>
                </a:schemeClr>
              </a:gs>
              <a:gs pos="85000">
                <a:schemeClr val="accent5">
                  <a:lumMod val="50000"/>
                  <a:alpha val="42331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0F8AA9-2207-2D4C-C2E0-FEF14E2D9ACF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095999" y="2597191"/>
            <a:ext cx="0" cy="165518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75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hart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4F769D-48D3-2655-40A4-674F657B74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A0756-78EA-68DD-4650-F40EF5F252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/>
              <a:t>Crypto: investing &amp; trading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534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77AD3460-2264-3A46-993B-9F2AACED0504}"/>
              </a:ext>
            </a:extLst>
          </p:cNvPr>
          <p:cNvSpPr/>
          <p:nvPr userDrawn="1"/>
        </p:nvSpPr>
        <p:spPr>
          <a:xfrm rot="10800000">
            <a:off x="5393054" y="5650992"/>
            <a:ext cx="6821472" cy="1207007"/>
          </a:xfrm>
          <a:custGeom>
            <a:avLst/>
            <a:gdLst>
              <a:gd name="connsiteX0" fmla="*/ 2449167 w 4758726"/>
              <a:gd name="connsiteY0" fmla="*/ 841961 h 842020"/>
              <a:gd name="connsiteX1" fmla="*/ 12024 w 4758726"/>
              <a:gd name="connsiteY1" fmla="*/ 11254 h 842020"/>
              <a:gd name="connsiteX2" fmla="*/ 0 w 4758726"/>
              <a:gd name="connsiteY2" fmla="*/ 0 h 842020"/>
              <a:gd name="connsiteX3" fmla="*/ 4758726 w 4758726"/>
              <a:gd name="connsiteY3" fmla="*/ 0 h 842020"/>
              <a:gd name="connsiteX4" fmla="*/ 4526601 w 4758726"/>
              <a:gd name="connsiteY4" fmla="*/ 141635 h 842020"/>
              <a:gd name="connsiteX5" fmla="*/ 2449167 w 4758726"/>
              <a:gd name="connsiteY5" fmla="*/ 841961 h 84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8726" h="842020">
                <a:moveTo>
                  <a:pt x="2449167" y="841961"/>
                </a:moveTo>
                <a:cubicBezTo>
                  <a:pt x="1373800" y="847496"/>
                  <a:pt x="537447" y="464031"/>
                  <a:pt x="12024" y="11254"/>
                </a:cubicBezTo>
                <a:lnTo>
                  <a:pt x="0" y="0"/>
                </a:lnTo>
                <a:lnTo>
                  <a:pt x="4758726" y="0"/>
                </a:lnTo>
                <a:lnTo>
                  <a:pt x="4526601" y="141635"/>
                </a:lnTo>
                <a:cubicBezTo>
                  <a:pt x="3913845" y="510819"/>
                  <a:pt x="3285564" y="837657"/>
                  <a:pt x="2449167" y="841961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43000"/>
                </a:schemeClr>
              </a:gs>
              <a:gs pos="100000">
                <a:schemeClr val="accent6">
                  <a:alpha val="53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BBBF3E9C-CCEA-98FA-7F69-55AF07558021}"/>
              </a:ext>
            </a:extLst>
          </p:cNvPr>
          <p:cNvSpPr/>
          <p:nvPr userDrawn="1"/>
        </p:nvSpPr>
        <p:spPr>
          <a:xfrm flipH="1">
            <a:off x="-2" y="0"/>
            <a:ext cx="11262111" cy="2139696"/>
          </a:xfrm>
          <a:custGeom>
            <a:avLst/>
            <a:gdLst>
              <a:gd name="connsiteX0" fmla="*/ 3062591 w 9676770"/>
              <a:gd name="connsiteY0" fmla="*/ 1838437 h 1838496"/>
              <a:gd name="connsiteX1" fmla="*/ 10485 w 9676770"/>
              <a:gd name="connsiteY1" fmla="*/ 104484 h 1838496"/>
              <a:gd name="connsiteX2" fmla="*/ 0 w 9676770"/>
              <a:gd name="connsiteY2" fmla="*/ 0 h 1838496"/>
              <a:gd name="connsiteX3" fmla="*/ 9676770 w 9676770"/>
              <a:gd name="connsiteY3" fmla="*/ 0 h 1838496"/>
              <a:gd name="connsiteX4" fmla="*/ 9676770 w 9676770"/>
              <a:gd name="connsiteY4" fmla="*/ 396354 h 1838496"/>
              <a:gd name="connsiteX5" fmla="*/ 9495267 w 9676770"/>
              <a:gd name="connsiteY5" fmla="*/ 334664 h 1838496"/>
              <a:gd name="connsiteX6" fmla="*/ 7835850 w 9676770"/>
              <a:gd name="connsiteY6" fmla="*/ 99619 h 1838496"/>
              <a:gd name="connsiteX7" fmla="*/ 3062591 w 9676770"/>
              <a:gd name="connsiteY7" fmla="*/ 1838437 h 183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76770" h="1838496">
                <a:moveTo>
                  <a:pt x="3062591" y="1838437"/>
                </a:moveTo>
                <a:cubicBezTo>
                  <a:pt x="1270312" y="1847662"/>
                  <a:pt x="141962" y="776331"/>
                  <a:pt x="10485" y="104484"/>
                </a:cubicBezTo>
                <a:lnTo>
                  <a:pt x="0" y="0"/>
                </a:lnTo>
                <a:lnTo>
                  <a:pt x="9676770" y="0"/>
                </a:lnTo>
                <a:lnTo>
                  <a:pt x="9676770" y="396354"/>
                </a:lnTo>
                <a:lnTo>
                  <a:pt x="9495267" y="334664"/>
                </a:lnTo>
                <a:cubicBezTo>
                  <a:pt x="9021588" y="187614"/>
                  <a:pt x="8472423" y="88973"/>
                  <a:pt x="7835850" y="99619"/>
                </a:cubicBezTo>
                <a:cubicBezTo>
                  <a:pt x="5798818" y="133686"/>
                  <a:pt x="4974355" y="1828598"/>
                  <a:pt x="3062591" y="1838437"/>
                </a:cubicBezTo>
                <a:close/>
              </a:path>
            </a:pathLst>
          </a:custGeom>
          <a:gradFill flip="none" rotWithShape="1">
            <a:gsLst>
              <a:gs pos="43000">
                <a:schemeClr val="accent3">
                  <a:lumMod val="25000"/>
                  <a:alpha val="50000"/>
                </a:schemeClr>
              </a:gs>
              <a:gs pos="73000">
                <a:schemeClr val="accent1">
                  <a:alpha val="11498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 9">
            <a:extLst>
              <a:ext uri="{FF2B5EF4-FFF2-40B4-BE49-F238E27FC236}">
                <a16:creationId xmlns:a16="http://schemas.microsoft.com/office/drawing/2014/main" id="{4F937A84-95EC-EB44-470A-C82AD8E99897}"/>
              </a:ext>
            </a:extLst>
          </p:cNvPr>
          <p:cNvSpPr/>
          <p:nvPr userDrawn="1"/>
        </p:nvSpPr>
        <p:spPr>
          <a:xfrm>
            <a:off x="-24334" y="0"/>
            <a:ext cx="12218982" cy="6860673"/>
          </a:xfrm>
          <a:custGeom>
            <a:avLst/>
            <a:gdLst>
              <a:gd name="connsiteX0" fmla="*/ 4456 w 12218982"/>
              <a:gd name="connsiteY0" fmla="*/ 0 h 6860673"/>
              <a:gd name="connsiteX1" fmla="*/ 3150735 w 12218982"/>
              <a:gd name="connsiteY1" fmla="*/ 0 h 6860673"/>
              <a:gd name="connsiteX2" fmla="*/ 3150734 w 12218982"/>
              <a:gd name="connsiteY2" fmla="*/ 1 h 6860673"/>
              <a:gd name="connsiteX3" fmla="*/ 3275209 w 12218982"/>
              <a:gd name="connsiteY3" fmla="*/ 1 h 6860673"/>
              <a:gd name="connsiteX4" fmla="*/ 3275209 w 12218982"/>
              <a:gd name="connsiteY4" fmla="*/ 0 h 6860673"/>
              <a:gd name="connsiteX5" fmla="*/ 12218982 w 12218982"/>
              <a:gd name="connsiteY5" fmla="*/ 0 h 6860673"/>
              <a:gd name="connsiteX6" fmla="*/ 12218982 w 12218982"/>
              <a:gd name="connsiteY6" fmla="*/ 1983013 h 6860673"/>
              <a:gd name="connsiteX7" fmla="*/ 12062259 w 12218982"/>
              <a:gd name="connsiteY7" fmla="*/ 2024385 h 6860673"/>
              <a:gd name="connsiteX8" fmla="*/ 10972986 w 12218982"/>
              <a:gd name="connsiteY8" fmla="*/ 2139627 h 6860673"/>
              <a:gd name="connsiteX9" fmla="*/ 5417726 w 12218982"/>
              <a:gd name="connsiteY9" fmla="*/ 115939 h 6860673"/>
              <a:gd name="connsiteX10" fmla="*/ 3916598 w 12218982"/>
              <a:gd name="connsiteY10" fmla="*/ 272807 h 6860673"/>
              <a:gd name="connsiteX11" fmla="*/ 3863345 w 12218982"/>
              <a:gd name="connsiteY11" fmla="*/ 286233 h 6860673"/>
              <a:gd name="connsiteX12" fmla="*/ 3729781 w 12218982"/>
              <a:gd name="connsiteY12" fmla="*/ 323286 h 6860673"/>
              <a:gd name="connsiteX13" fmla="*/ 1717096 w 12218982"/>
              <a:gd name="connsiteY13" fmla="*/ 1451719 h 6860673"/>
              <a:gd name="connsiteX14" fmla="*/ 708597 w 12218982"/>
              <a:gd name="connsiteY14" fmla="*/ 2695590 h 6860673"/>
              <a:gd name="connsiteX15" fmla="*/ 486880 w 12218982"/>
              <a:gd name="connsiteY15" fmla="*/ 3274865 h 6860673"/>
              <a:gd name="connsiteX16" fmla="*/ 365997 w 12218982"/>
              <a:gd name="connsiteY16" fmla="*/ 3984708 h 6860673"/>
              <a:gd name="connsiteX17" fmla="*/ 341340 w 12218982"/>
              <a:gd name="connsiteY17" fmla="*/ 4301231 h 6860673"/>
              <a:gd name="connsiteX18" fmla="*/ 341340 w 12218982"/>
              <a:gd name="connsiteY18" fmla="*/ 5007890 h 6860673"/>
              <a:gd name="connsiteX19" fmla="*/ 343276 w 12218982"/>
              <a:gd name="connsiteY19" fmla="*/ 5047516 h 6860673"/>
              <a:gd name="connsiteX20" fmla="*/ 814636 w 12218982"/>
              <a:gd name="connsiteY20" fmla="*/ 6666819 h 6860673"/>
              <a:gd name="connsiteX21" fmla="*/ 915601 w 12218982"/>
              <a:gd name="connsiteY21" fmla="*/ 6858000 h 6860673"/>
              <a:gd name="connsiteX22" fmla="*/ 341340 w 12218982"/>
              <a:gd name="connsiteY22" fmla="*/ 6858000 h 6860673"/>
              <a:gd name="connsiteX23" fmla="*/ 341340 w 12218982"/>
              <a:gd name="connsiteY23" fmla="*/ 6860673 h 6860673"/>
              <a:gd name="connsiteX24" fmla="*/ 4456 w 12218982"/>
              <a:gd name="connsiteY24" fmla="*/ 6860673 h 6860673"/>
              <a:gd name="connsiteX25" fmla="*/ 4456 w 12218982"/>
              <a:gd name="connsiteY25" fmla="*/ 2794000 h 6860673"/>
              <a:gd name="connsiteX26" fmla="*/ 0 w 12218982"/>
              <a:gd name="connsiteY26" fmla="*/ 2794000 h 6860673"/>
              <a:gd name="connsiteX27" fmla="*/ 0 w 12218982"/>
              <a:gd name="connsiteY27" fmla="*/ 2022550 h 6860673"/>
              <a:gd name="connsiteX28" fmla="*/ 4456 w 12218982"/>
              <a:gd name="connsiteY28" fmla="*/ 2022550 h 6860673"/>
              <a:gd name="connsiteX29" fmla="*/ 4456 w 12218982"/>
              <a:gd name="connsiteY29" fmla="*/ 1646989 h 6860673"/>
              <a:gd name="connsiteX30" fmla="*/ 4456 w 12218982"/>
              <a:gd name="connsiteY30" fmla="*/ 0 h 686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218982" h="6860673">
                <a:moveTo>
                  <a:pt x="4456" y="0"/>
                </a:moveTo>
                <a:lnTo>
                  <a:pt x="3150735" y="0"/>
                </a:lnTo>
                <a:lnTo>
                  <a:pt x="3150734" y="1"/>
                </a:lnTo>
                <a:lnTo>
                  <a:pt x="3275209" y="1"/>
                </a:lnTo>
                <a:lnTo>
                  <a:pt x="3275209" y="0"/>
                </a:lnTo>
                <a:lnTo>
                  <a:pt x="12218982" y="0"/>
                </a:lnTo>
                <a:lnTo>
                  <a:pt x="12218982" y="1983013"/>
                </a:lnTo>
                <a:lnTo>
                  <a:pt x="12062259" y="2024385"/>
                </a:lnTo>
                <a:cubicBezTo>
                  <a:pt x="11728036" y="2099441"/>
                  <a:pt x="11364094" y="2141640"/>
                  <a:pt x="10972986" y="2139627"/>
                </a:cubicBezTo>
                <a:cubicBezTo>
                  <a:pt x="8748018" y="2128176"/>
                  <a:pt x="7788484" y="155587"/>
                  <a:pt x="5417726" y="115939"/>
                </a:cubicBezTo>
                <a:cubicBezTo>
                  <a:pt x="4862080" y="106647"/>
                  <a:pt x="4363654" y="168899"/>
                  <a:pt x="3916598" y="272807"/>
                </a:cubicBezTo>
                <a:lnTo>
                  <a:pt x="3863345" y="286233"/>
                </a:lnTo>
                <a:lnTo>
                  <a:pt x="3729781" y="323286"/>
                </a:lnTo>
                <a:cubicBezTo>
                  <a:pt x="3036967" y="532141"/>
                  <a:pt x="2352843" y="836886"/>
                  <a:pt x="1717096" y="1451719"/>
                </a:cubicBezTo>
                <a:cubicBezTo>
                  <a:pt x="1293264" y="1861607"/>
                  <a:pt x="966036" y="2282242"/>
                  <a:pt x="708597" y="2695590"/>
                </a:cubicBezTo>
                <a:cubicBezTo>
                  <a:pt x="593502" y="2938109"/>
                  <a:pt x="544310" y="3015870"/>
                  <a:pt x="486880" y="3274865"/>
                </a:cubicBezTo>
                <a:cubicBezTo>
                  <a:pt x="434927" y="3498394"/>
                  <a:pt x="385149" y="3635910"/>
                  <a:pt x="365997" y="3984708"/>
                </a:cubicBezTo>
                <a:lnTo>
                  <a:pt x="341340" y="4301231"/>
                </a:lnTo>
                <a:lnTo>
                  <a:pt x="341340" y="5007890"/>
                </a:lnTo>
                <a:cubicBezTo>
                  <a:pt x="341985" y="5021099"/>
                  <a:pt x="342631" y="5034307"/>
                  <a:pt x="343276" y="5047516"/>
                </a:cubicBezTo>
                <a:cubicBezTo>
                  <a:pt x="393784" y="5666740"/>
                  <a:pt x="577442" y="6188267"/>
                  <a:pt x="814636" y="6666819"/>
                </a:cubicBezTo>
                <a:lnTo>
                  <a:pt x="915601" y="6858000"/>
                </a:lnTo>
                <a:lnTo>
                  <a:pt x="341340" y="6858000"/>
                </a:lnTo>
                <a:lnTo>
                  <a:pt x="341340" y="6860673"/>
                </a:lnTo>
                <a:lnTo>
                  <a:pt x="4456" y="6860673"/>
                </a:lnTo>
                <a:lnTo>
                  <a:pt x="4456" y="2794000"/>
                </a:lnTo>
                <a:lnTo>
                  <a:pt x="0" y="2794000"/>
                </a:lnTo>
                <a:lnTo>
                  <a:pt x="0" y="2022550"/>
                </a:lnTo>
                <a:lnTo>
                  <a:pt x="4456" y="2022550"/>
                </a:lnTo>
                <a:lnTo>
                  <a:pt x="4456" y="1646989"/>
                </a:lnTo>
                <a:lnTo>
                  <a:pt x="4456" y="0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25000"/>
                  <a:alpha val="60164"/>
                </a:schemeClr>
              </a:gs>
              <a:gs pos="77000">
                <a:schemeClr val="accent3">
                  <a:lumMod val="25000"/>
                  <a:alpha val="29492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 10">
            <a:extLst>
              <a:ext uri="{FF2B5EF4-FFF2-40B4-BE49-F238E27FC236}">
                <a16:creationId xmlns:a16="http://schemas.microsoft.com/office/drawing/2014/main" id="{A9BF091C-5F88-B50F-03BB-284950253993}"/>
              </a:ext>
            </a:extLst>
          </p:cNvPr>
          <p:cNvSpPr/>
          <p:nvPr userDrawn="1"/>
        </p:nvSpPr>
        <p:spPr>
          <a:xfrm flipV="1">
            <a:off x="204060" y="5377862"/>
            <a:ext cx="7471211" cy="1480138"/>
          </a:xfrm>
          <a:custGeom>
            <a:avLst/>
            <a:gdLst>
              <a:gd name="connsiteX0" fmla="*/ 1910385 w 3946673"/>
              <a:gd name="connsiteY0" fmla="*/ 781847 h 781884"/>
              <a:gd name="connsiteX1" fmla="*/ 3855031 w 3946673"/>
              <a:gd name="connsiteY1" fmla="*/ 44786 h 781884"/>
              <a:gd name="connsiteX2" fmla="*/ 3946673 w 3946673"/>
              <a:gd name="connsiteY2" fmla="*/ 0 h 781884"/>
              <a:gd name="connsiteX3" fmla="*/ 0 w 3946673"/>
              <a:gd name="connsiteY3" fmla="*/ 0 h 781884"/>
              <a:gd name="connsiteX4" fmla="*/ 54644 w 3946673"/>
              <a:gd name="connsiteY4" fmla="*/ 67939 h 781884"/>
              <a:gd name="connsiteX5" fmla="*/ 1910385 w 3946673"/>
              <a:gd name="connsiteY5" fmla="*/ 781847 h 78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6673" h="781884">
                <a:moveTo>
                  <a:pt x="1910385" y="781847"/>
                </a:moveTo>
                <a:cubicBezTo>
                  <a:pt x="2719463" y="777993"/>
                  <a:pt x="3240943" y="361686"/>
                  <a:pt x="3855031" y="44786"/>
                </a:cubicBezTo>
                <a:lnTo>
                  <a:pt x="3946673" y="0"/>
                </a:lnTo>
                <a:lnTo>
                  <a:pt x="0" y="0"/>
                </a:lnTo>
                <a:lnTo>
                  <a:pt x="54644" y="67939"/>
                </a:lnTo>
                <a:cubicBezTo>
                  <a:pt x="372182" y="426203"/>
                  <a:pt x="1020399" y="786086"/>
                  <a:pt x="1910385" y="781847"/>
                </a:cubicBezTo>
                <a:close/>
              </a:path>
            </a:pathLst>
          </a:custGeom>
          <a:gradFill>
            <a:gsLst>
              <a:gs pos="66000">
                <a:schemeClr val="tx2">
                  <a:alpha val="8123"/>
                </a:schemeClr>
              </a:gs>
              <a:gs pos="33000">
                <a:schemeClr val="accent6">
                  <a:alpha val="13919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3FF8B459-35F5-072D-56FA-415EEABE6DC2}"/>
              </a:ext>
            </a:extLst>
          </p:cNvPr>
          <p:cNvSpPr/>
          <p:nvPr userDrawn="1"/>
        </p:nvSpPr>
        <p:spPr>
          <a:xfrm rot="10800000">
            <a:off x="-30287" y="4822578"/>
            <a:ext cx="12230888" cy="2040391"/>
          </a:xfrm>
          <a:custGeom>
            <a:avLst/>
            <a:gdLst>
              <a:gd name="connsiteX0" fmla="*/ 1751979 w 12230888"/>
              <a:gd name="connsiteY0" fmla="*/ 2040336 h 2040391"/>
              <a:gd name="connsiteX1" fmla="*/ 44227 w 12230888"/>
              <a:gd name="connsiteY1" fmla="*/ 1650944 h 2040391"/>
              <a:gd name="connsiteX2" fmla="*/ 0 w 12230888"/>
              <a:gd name="connsiteY2" fmla="*/ 1626084 h 2040391"/>
              <a:gd name="connsiteX3" fmla="*/ 0 w 12230888"/>
              <a:gd name="connsiteY3" fmla="*/ 0 h 2040391"/>
              <a:gd name="connsiteX4" fmla="*/ 12230888 w 12230888"/>
              <a:gd name="connsiteY4" fmla="*/ 0 h 2040391"/>
              <a:gd name="connsiteX5" fmla="*/ 12230888 w 12230888"/>
              <a:gd name="connsiteY5" fmla="*/ 1945571 h 2040391"/>
              <a:gd name="connsiteX6" fmla="*/ 12158569 w 12230888"/>
              <a:gd name="connsiteY6" fmla="*/ 1963333 h 2040391"/>
              <a:gd name="connsiteX7" fmla="*/ 11600914 w 12230888"/>
              <a:gd name="connsiteY7" fmla="*/ 2019284 h 2040391"/>
              <a:gd name="connsiteX8" fmla="*/ 9893162 w 12230888"/>
              <a:gd name="connsiteY8" fmla="*/ 1629893 h 2040391"/>
              <a:gd name="connsiteX9" fmla="*/ 9779649 w 12230888"/>
              <a:gd name="connsiteY9" fmla="*/ 1560235 h 2040391"/>
              <a:gd name="connsiteX10" fmla="*/ 9734876 w 12230888"/>
              <a:gd name="connsiteY10" fmla="*/ 1542756 h 2040391"/>
              <a:gd name="connsiteX11" fmla="*/ 6253752 w 12230888"/>
              <a:gd name="connsiteY11" fmla="*/ 400415 h 2040391"/>
              <a:gd name="connsiteX12" fmla="*/ 1751979 w 12230888"/>
              <a:gd name="connsiteY12" fmla="*/ 2040336 h 204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30888" h="2040391">
                <a:moveTo>
                  <a:pt x="1751979" y="2040336"/>
                </a:moveTo>
                <a:cubicBezTo>
                  <a:pt x="1075843" y="2043817"/>
                  <a:pt x="499894" y="1884241"/>
                  <a:pt x="44227" y="1650944"/>
                </a:cubicBezTo>
                <a:lnTo>
                  <a:pt x="0" y="1626084"/>
                </a:lnTo>
                <a:lnTo>
                  <a:pt x="0" y="0"/>
                </a:lnTo>
                <a:lnTo>
                  <a:pt x="12230888" y="0"/>
                </a:lnTo>
                <a:lnTo>
                  <a:pt x="12230888" y="1945571"/>
                </a:lnTo>
                <a:lnTo>
                  <a:pt x="12158569" y="1963333"/>
                </a:lnTo>
                <a:cubicBezTo>
                  <a:pt x="11983060" y="1998243"/>
                  <a:pt x="11798121" y="2018269"/>
                  <a:pt x="11600914" y="2019284"/>
                </a:cubicBezTo>
                <a:cubicBezTo>
                  <a:pt x="10924778" y="2022765"/>
                  <a:pt x="10348830" y="1863190"/>
                  <a:pt x="9893162" y="1629893"/>
                </a:cubicBezTo>
                <a:lnTo>
                  <a:pt x="9779649" y="1560235"/>
                </a:lnTo>
                <a:lnTo>
                  <a:pt x="9734876" y="1542756"/>
                </a:lnTo>
                <a:cubicBezTo>
                  <a:pt x="9114026" y="1267812"/>
                  <a:pt x="8054852" y="370292"/>
                  <a:pt x="6253752" y="400415"/>
                </a:cubicBezTo>
                <a:cubicBezTo>
                  <a:pt x="4332581" y="432545"/>
                  <a:pt x="3555009" y="2031056"/>
                  <a:pt x="1751979" y="204033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alpha val="23907"/>
                </a:schemeClr>
              </a:gs>
              <a:gs pos="85000">
                <a:schemeClr val="accent5">
                  <a:lumMod val="50000"/>
                  <a:alpha val="42331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 17">
            <a:extLst>
              <a:ext uri="{FF2B5EF4-FFF2-40B4-BE49-F238E27FC236}">
                <a16:creationId xmlns:a16="http://schemas.microsoft.com/office/drawing/2014/main" id="{73867BC1-390E-647F-B33F-8622748E6530}"/>
              </a:ext>
            </a:extLst>
          </p:cNvPr>
          <p:cNvSpPr/>
          <p:nvPr userDrawn="1"/>
        </p:nvSpPr>
        <p:spPr>
          <a:xfrm>
            <a:off x="0" y="0"/>
            <a:ext cx="12192000" cy="2035422"/>
          </a:xfrm>
          <a:custGeom>
            <a:avLst/>
            <a:gdLst>
              <a:gd name="connsiteX0" fmla="*/ 0 w 12192000"/>
              <a:gd name="connsiteY0" fmla="*/ 0 h 2035422"/>
              <a:gd name="connsiteX1" fmla="*/ 12192000 w 12192000"/>
              <a:gd name="connsiteY1" fmla="*/ 0 h 2035422"/>
              <a:gd name="connsiteX2" fmla="*/ 12192000 w 12192000"/>
              <a:gd name="connsiteY2" fmla="*/ 1759689 h 2035422"/>
              <a:gd name="connsiteX3" fmla="*/ 12103306 w 12192000"/>
              <a:gd name="connsiteY3" fmla="*/ 1729773 h 2035422"/>
              <a:gd name="connsiteX4" fmla="*/ 11659615 w 12192000"/>
              <a:gd name="connsiteY4" fmla="*/ 1535038 h 2035422"/>
              <a:gd name="connsiteX5" fmla="*/ 11521247 w 12192000"/>
              <a:gd name="connsiteY5" fmla="*/ 1450127 h 2035422"/>
              <a:gd name="connsiteX6" fmla="*/ 11466670 w 12192000"/>
              <a:gd name="connsiteY6" fmla="*/ 1428821 h 2035422"/>
              <a:gd name="connsiteX7" fmla="*/ 7223297 w 12192000"/>
              <a:gd name="connsiteY7" fmla="*/ 36346 h 2035422"/>
              <a:gd name="connsiteX8" fmla="*/ 1735787 w 12192000"/>
              <a:gd name="connsiteY8" fmla="*/ 2035354 h 2035422"/>
              <a:gd name="connsiteX9" fmla="*/ 97785 w 12192000"/>
              <a:gd name="connsiteY9" fmla="*/ 1755433 h 2035422"/>
              <a:gd name="connsiteX10" fmla="*/ 0 w 12192000"/>
              <a:gd name="connsiteY10" fmla="*/ 1715854 h 2035422"/>
              <a:gd name="connsiteX11" fmla="*/ 0 w 12192000"/>
              <a:gd name="connsiteY11" fmla="*/ 0 h 203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2035422">
                <a:moveTo>
                  <a:pt x="0" y="0"/>
                </a:moveTo>
                <a:lnTo>
                  <a:pt x="12192000" y="0"/>
                </a:lnTo>
                <a:lnTo>
                  <a:pt x="12192000" y="1759689"/>
                </a:lnTo>
                <a:lnTo>
                  <a:pt x="12103306" y="1729773"/>
                </a:lnTo>
                <a:cubicBezTo>
                  <a:pt x="11946501" y="1671612"/>
                  <a:pt x="11798476" y="1606133"/>
                  <a:pt x="11659615" y="1535038"/>
                </a:cubicBezTo>
                <a:lnTo>
                  <a:pt x="11521247" y="1450127"/>
                </a:lnTo>
                <a:lnTo>
                  <a:pt x="11466670" y="1428821"/>
                </a:lnTo>
                <a:cubicBezTo>
                  <a:pt x="10709874" y="1093673"/>
                  <a:pt x="9418777" y="-373"/>
                  <a:pt x="7223297" y="36346"/>
                </a:cubicBezTo>
                <a:cubicBezTo>
                  <a:pt x="4881454" y="75511"/>
                  <a:pt x="3933620" y="2024042"/>
                  <a:pt x="1735787" y="2035354"/>
                </a:cubicBezTo>
                <a:cubicBezTo>
                  <a:pt x="1117647" y="2038536"/>
                  <a:pt x="568201" y="1929916"/>
                  <a:pt x="97785" y="1755433"/>
                </a:cubicBezTo>
                <a:lnTo>
                  <a:pt x="0" y="171585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5000"/>
                </a:schemeClr>
              </a:gs>
              <a:gs pos="99000">
                <a:schemeClr val="accent3">
                  <a:lumMod val="25000"/>
                </a:schemeClr>
              </a:gs>
              <a:gs pos="31000">
                <a:schemeClr val="accent6">
                  <a:alpha val="69328"/>
                </a:schemeClr>
              </a:gs>
              <a:gs pos="73000">
                <a:schemeClr val="accent5">
                  <a:lumMod val="50000"/>
                  <a:alpha val="42331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FA6C5756-59FF-66C3-2611-3D7AB2049ABE}"/>
              </a:ext>
            </a:extLst>
          </p:cNvPr>
          <p:cNvSpPr/>
          <p:nvPr userDrawn="1"/>
        </p:nvSpPr>
        <p:spPr>
          <a:xfrm flipH="1">
            <a:off x="-2" y="0"/>
            <a:ext cx="11262111" cy="2139696"/>
          </a:xfrm>
          <a:custGeom>
            <a:avLst/>
            <a:gdLst>
              <a:gd name="connsiteX0" fmla="*/ 3062591 w 9676770"/>
              <a:gd name="connsiteY0" fmla="*/ 1838437 h 1838496"/>
              <a:gd name="connsiteX1" fmla="*/ 10485 w 9676770"/>
              <a:gd name="connsiteY1" fmla="*/ 104484 h 1838496"/>
              <a:gd name="connsiteX2" fmla="*/ 0 w 9676770"/>
              <a:gd name="connsiteY2" fmla="*/ 0 h 1838496"/>
              <a:gd name="connsiteX3" fmla="*/ 9676770 w 9676770"/>
              <a:gd name="connsiteY3" fmla="*/ 0 h 1838496"/>
              <a:gd name="connsiteX4" fmla="*/ 9676770 w 9676770"/>
              <a:gd name="connsiteY4" fmla="*/ 396354 h 1838496"/>
              <a:gd name="connsiteX5" fmla="*/ 9495267 w 9676770"/>
              <a:gd name="connsiteY5" fmla="*/ 334664 h 1838496"/>
              <a:gd name="connsiteX6" fmla="*/ 7835850 w 9676770"/>
              <a:gd name="connsiteY6" fmla="*/ 99619 h 1838496"/>
              <a:gd name="connsiteX7" fmla="*/ 3062591 w 9676770"/>
              <a:gd name="connsiteY7" fmla="*/ 1838437 h 183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76770" h="1838496">
                <a:moveTo>
                  <a:pt x="3062591" y="1838437"/>
                </a:moveTo>
                <a:cubicBezTo>
                  <a:pt x="1270312" y="1847662"/>
                  <a:pt x="141962" y="776331"/>
                  <a:pt x="10485" y="104484"/>
                </a:cubicBezTo>
                <a:lnTo>
                  <a:pt x="0" y="0"/>
                </a:lnTo>
                <a:lnTo>
                  <a:pt x="9676770" y="0"/>
                </a:lnTo>
                <a:lnTo>
                  <a:pt x="9676770" y="396354"/>
                </a:lnTo>
                <a:lnTo>
                  <a:pt x="9495267" y="334664"/>
                </a:lnTo>
                <a:cubicBezTo>
                  <a:pt x="9021588" y="187614"/>
                  <a:pt x="8472423" y="88973"/>
                  <a:pt x="7835850" y="99619"/>
                </a:cubicBezTo>
                <a:cubicBezTo>
                  <a:pt x="5798818" y="133686"/>
                  <a:pt x="4974355" y="1828598"/>
                  <a:pt x="3062591" y="1838437"/>
                </a:cubicBezTo>
                <a:close/>
              </a:path>
            </a:pathLst>
          </a:custGeom>
          <a:gradFill flip="none" rotWithShape="1">
            <a:gsLst>
              <a:gs pos="43000">
                <a:schemeClr val="accent3">
                  <a:lumMod val="25000"/>
                  <a:alpha val="50000"/>
                </a:schemeClr>
              </a:gs>
              <a:gs pos="73000">
                <a:schemeClr val="accent1">
                  <a:alpha val="11498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19">
            <a:extLst>
              <a:ext uri="{FF2B5EF4-FFF2-40B4-BE49-F238E27FC236}">
                <a16:creationId xmlns:a16="http://schemas.microsoft.com/office/drawing/2014/main" id="{EF6D3160-DA6D-8CDA-3A13-8A43EC05449D}"/>
              </a:ext>
            </a:extLst>
          </p:cNvPr>
          <p:cNvSpPr/>
          <p:nvPr userDrawn="1"/>
        </p:nvSpPr>
        <p:spPr>
          <a:xfrm>
            <a:off x="0" y="7399"/>
            <a:ext cx="4758726" cy="842020"/>
          </a:xfrm>
          <a:custGeom>
            <a:avLst/>
            <a:gdLst>
              <a:gd name="connsiteX0" fmla="*/ 2449167 w 4758726"/>
              <a:gd name="connsiteY0" fmla="*/ 841961 h 842020"/>
              <a:gd name="connsiteX1" fmla="*/ 12024 w 4758726"/>
              <a:gd name="connsiteY1" fmla="*/ 11254 h 842020"/>
              <a:gd name="connsiteX2" fmla="*/ 0 w 4758726"/>
              <a:gd name="connsiteY2" fmla="*/ 0 h 842020"/>
              <a:gd name="connsiteX3" fmla="*/ 4758726 w 4758726"/>
              <a:gd name="connsiteY3" fmla="*/ 0 h 842020"/>
              <a:gd name="connsiteX4" fmla="*/ 4526601 w 4758726"/>
              <a:gd name="connsiteY4" fmla="*/ 141635 h 842020"/>
              <a:gd name="connsiteX5" fmla="*/ 2449167 w 4758726"/>
              <a:gd name="connsiteY5" fmla="*/ 841961 h 84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8726" h="842020">
                <a:moveTo>
                  <a:pt x="2449167" y="841961"/>
                </a:moveTo>
                <a:cubicBezTo>
                  <a:pt x="1373800" y="847496"/>
                  <a:pt x="537447" y="464031"/>
                  <a:pt x="12024" y="11254"/>
                </a:cubicBezTo>
                <a:lnTo>
                  <a:pt x="0" y="0"/>
                </a:lnTo>
                <a:lnTo>
                  <a:pt x="4758726" y="0"/>
                </a:lnTo>
                <a:lnTo>
                  <a:pt x="4526601" y="141635"/>
                </a:lnTo>
                <a:cubicBezTo>
                  <a:pt x="3913845" y="510819"/>
                  <a:pt x="3285564" y="837657"/>
                  <a:pt x="2449167" y="841961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43000"/>
                </a:schemeClr>
              </a:gs>
              <a:gs pos="100000">
                <a:schemeClr val="accent6">
                  <a:alpha val="53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2752344"/>
            <a:ext cx="7763256" cy="1600200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320" y="4233672"/>
            <a:ext cx="2843784" cy="448056"/>
          </a:xfrm>
        </p:spPr>
        <p:txBody>
          <a:bodyPr>
            <a:no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27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100A0D9B-ADC5-C41B-130F-1EA1EDE9F2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372600" y="3236976"/>
            <a:ext cx="2093976" cy="1856232"/>
          </a:xfrm>
          <a:custGeom>
            <a:avLst/>
            <a:gdLst>
              <a:gd name="connsiteX0" fmla="*/ 0 w 2093976"/>
              <a:gd name="connsiteY0" fmla="*/ 0 h 1856232"/>
              <a:gd name="connsiteX1" fmla="*/ 2093976 w 2093976"/>
              <a:gd name="connsiteY1" fmla="*/ 0 h 1856232"/>
              <a:gd name="connsiteX2" fmla="*/ 2093976 w 2093976"/>
              <a:gd name="connsiteY2" fmla="*/ 1695761 h 1856232"/>
              <a:gd name="connsiteX3" fmla="*/ 1933505 w 2093976"/>
              <a:gd name="connsiteY3" fmla="*/ 1856232 h 1856232"/>
              <a:gd name="connsiteX4" fmla="*/ 0 w 2093976"/>
              <a:gd name="connsiteY4" fmla="*/ 1856232 h 185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3976" h="1856232">
                <a:moveTo>
                  <a:pt x="0" y="0"/>
                </a:moveTo>
                <a:lnTo>
                  <a:pt x="2093976" y="0"/>
                </a:lnTo>
                <a:lnTo>
                  <a:pt x="2093976" y="1695761"/>
                </a:lnTo>
                <a:cubicBezTo>
                  <a:pt x="2093976" y="1784387"/>
                  <a:pt x="2022131" y="1856232"/>
                  <a:pt x="1933505" y="1856232"/>
                </a:cubicBezTo>
                <a:lnTo>
                  <a:pt x="0" y="1856232"/>
                </a:lnTo>
                <a:close/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 lIns="256032" tIns="201168" rIns="27432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3694F-11E9-3CF0-DCDE-FC7C6FAF5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064" y="832104"/>
            <a:ext cx="8878824" cy="106984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9AF8AEFF-3F3B-8AFC-621B-F653E2F1B7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7339" y="2478024"/>
            <a:ext cx="2098157" cy="702770"/>
          </a:xfrm>
          <a:custGeom>
            <a:avLst/>
            <a:gdLst>
              <a:gd name="connsiteX0" fmla="*/ 169182 w 2098157"/>
              <a:gd name="connsiteY0" fmla="*/ 0 h 702770"/>
              <a:gd name="connsiteX1" fmla="*/ 2098157 w 2098157"/>
              <a:gd name="connsiteY1" fmla="*/ 0 h 702770"/>
              <a:gd name="connsiteX2" fmla="*/ 2098157 w 2098157"/>
              <a:gd name="connsiteY2" fmla="*/ 702770 h 702770"/>
              <a:gd name="connsiteX3" fmla="*/ 2097025 w 2098157"/>
              <a:gd name="connsiteY3" fmla="*/ 702770 h 702770"/>
              <a:gd name="connsiteX4" fmla="*/ 503974 w 2098157"/>
              <a:gd name="connsiteY4" fmla="*/ 702770 h 702770"/>
              <a:gd name="connsiteX5" fmla="*/ 0 w 2098157"/>
              <a:gd name="connsiteY5" fmla="*/ 702770 h 702770"/>
              <a:gd name="connsiteX6" fmla="*/ 0 w 2098157"/>
              <a:gd name="connsiteY6" fmla="*/ 202766 h 702770"/>
              <a:gd name="connsiteX7" fmla="*/ 136581 w 2098157"/>
              <a:gd name="connsiteY7" fmla="*/ 3900 h 702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8157" h="702770">
                <a:moveTo>
                  <a:pt x="169182" y="0"/>
                </a:moveTo>
                <a:lnTo>
                  <a:pt x="2098157" y="0"/>
                </a:lnTo>
                <a:lnTo>
                  <a:pt x="2098157" y="702770"/>
                </a:lnTo>
                <a:lnTo>
                  <a:pt x="2097025" y="702770"/>
                </a:lnTo>
                <a:lnTo>
                  <a:pt x="503974" y="702770"/>
                </a:lnTo>
                <a:lnTo>
                  <a:pt x="0" y="702770"/>
                </a:lnTo>
                <a:lnTo>
                  <a:pt x="0" y="202766"/>
                </a:lnTo>
                <a:cubicBezTo>
                  <a:pt x="0" y="104671"/>
                  <a:pt x="58634" y="22828"/>
                  <a:pt x="136581" y="3900"/>
                </a:cubicBezTo>
                <a:close/>
              </a:path>
            </a:pathLst>
          </a:custGeom>
          <a:solidFill>
            <a:schemeClr val="accent6"/>
          </a:solidFill>
          <a:ln w="12700">
            <a:solidFill>
              <a:schemeClr val="accent6"/>
            </a:solidFill>
          </a:ln>
        </p:spPr>
        <p:txBody>
          <a:bodyPr wrap="square" lIns="91440" tIns="45720" rIns="91440" bIns="4572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C0111168-089D-E125-6CBB-0B288CE8D5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520" y="3236976"/>
            <a:ext cx="2093976" cy="1856232"/>
          </a:xfrm>
          <a:custGeom>
            <a:avLst/>
            <a:gdLst>
              <a:gd name="connsiteX0" fmla="*/ 0 w 2093976"/>
              <a:gd name="connsiteY0" fmla="*/ 0 h 1856232"/>
              <a:gd name="connsiteX1" fmla="*/ 2093976 w 2093976"/>
              <a:gd name="connsiteY1" fmla="*/ 0 h 1856232"/>
              <a:gd name="connsiteX2" fmla="*/ 2093976 w 2093976"/>
              <a:gd name="connsiteY2" fmla="*/ 1856232 h 1856232"/>
              <a:gd name="connsiteX3" fmla="*/ 160471 w 2093976"/>
              <a:gd name="connsiteY3" fmla="*/ 1856232 h 1856232"/>
              <a:gd name="connsiteX4" fmla="*/ 0 w 2093976"/>
              <a:gd name="connsiteY4" fmla="*/ 1695761 h 185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3976" h="1856232">
                <a:moveTo>
                  <a:pt x="0" y="0"/>
                </a:moveTo>
                <a:lnTo>
                  <a:pt x="2093976" y="0"/>
                </a:lnTo>
                <a:lnTo>
                  <a:pt x="2093976" y="1856232"/>
                </a:lnTo>
                <a:lnTo>
                  <a:pt x="160471" y="1856232"/>
                </a:lnTo>
                <a:cubicBezTo>
                  <a:pt x="71845" y="1856232"/>
                  <a:pt x="0" y="1784387"/>
                  <a:pt x="0" y="1695761"/>
                </a:cubicBezTo>
                <a:close/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 lIns="256032" tIns="201168" rIns="27432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0FBF32C-8DDB-F094-1C74-FDE91B64F9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4932" y="2478024"/>
            <a:ext cx="2103120" cy="704088"/>
          </a:xfr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lIns="91440" tIns="45720" rIns="91440" bIns="4572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5237567-8AEF-3966-7CED-5DA3ACD21E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91790" y="3236976"/>
            <a:ext cx="2093976" cy="1856232"/>
          </a:xfrm>
          <a:ln w="12700">
            <a:solidFill>
              <a:schemeClr val="bg1"/>
            </a:solidFill>
          </a:ln>
        </p:spPr>
        <p:txBody>
          <a:bodyPr lIns="256032" tIns="201168" rIns="2743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137587B-C03C-671F-AED7-4B974605A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47488" y="2478024"/>
            <a:ext cx="2103120" cy="704088"/>
          </a:xfrm>
          <a:solidFill>
            <a:schemeClr val="accent4"/>
          </a:solidFill>
          <a:ln w="12700">
            <a:solidFill>
              <a:schemeClr val="accent4"/>
            </a:solidFill>
          </a:ln>
        </p:spPr>
        <p:txBody>
          <a:bodyPr lIns="91440" tIns="45720" rIns="91440" bIns="4572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25D4A96A-10D9-D4AD-C775-61041F026B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52060" y="3236976"/>
            <a:ext cx="2093976" cy="1856232"/>
          </a:xfrm>
          <a:ln w="12700">
            <a:solidFill>
              <a:schemeClr val="bg1"/>
            </a:solidFill>
          </a:ln>
        </p:spPr>
        <p:txBody>
          <a:bodyPr lIns="256032" tIns="201168" rIns="2743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81308FE1-98CC-9FD0-5CF1-5A8E61C5BA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210044" y="2478024"/>
            <a:ext cx="2103120" cy="704088"/>
          </a:xfrm>
          <a:solidFill>
            <a:schemeClr val="accent2"/>
          </a:solidFill>
          <a:ln w="12700">
            <a:solidFill>
              <a:schemeClr val="accent2"/>
            </a:solidFill>
          </a:ln>
        </p:spPr>
        <p:txBody>
          <a:bodyPr lIns="91440" tIns="45720" rIns="91440" bIns="4572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B6FB197B-711E-A949-62E5-216CBC83FF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12330" y="3236976"/>
            <a:ext cx="2093976" cy="1856232"/>
          </a:xfrm>
          <a:ln w="12700">
            <a:solidFill>
              <a:schemeClr val="bg1"/>
            </a:solidFill>
          </a:ln>
        </p:spPr>
        <p:txBody>
          <a:bodyPr lIns="256032" tIns="201168" rIns="2743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76A5CBAC-0099-3E8F-E44D-7B999D70796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72600" y="2478025"/>
            <a:ext cx="2098157" cy="702769"/>
          </a:xfrm>
          <a:custGeom>
            <a:avLst/>
            <a:gdLst>
              <a:gd name="connsiteX0" fmla="*/ 0 w 2098157"/>
              <a:gd name="connsiteY0" fmla="*/ 0 h 702769"/>
              <a:gd name="connsiteX1" fmla="*/ 1928984 w 2098157"/>
              <a:gd name="connsiteY1" fmla="*/ 0 h 702769"/>
              <a:gd name="connsiteX2" fmla="*/ 1961576 w 2098157"/>
              <a:gd name="connsiteY2" fmla="*/ 3899 h 702769"/>
              <a:gd name="connsiteX3" fmla="*/ 2098157 w 2098157"/>
              <a:gd name="connsiteY3" fmla="*/ 202765 h 702769"/>
              <a:gd name="connsiteX4" fmla="*/ 2098157 w 2098157"/>
              <a:gd name="connsiteY4" fmla="*/ 702769 h 702769"/>
              <a:gd name="connsiteX5" fmla="*/ 1594183 w 2098157"/>
              <a:gd name="connsiteY5" fmla="*/ 702769 h 702769"/>
              <a:gd name="connsiteX6" fmla="*/ 1132 w 2098157"/>
              <a:gd name="connsiteY6" fmla="*/ 702769 h 702769"/>
              <a:gd name="connsiteX7" fmla="*/ 0 w 2098157"/>
              <a:gd name="connsiteY7" fmla="*/ 702769 h 702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8157" h="702769">
                <a:moveTo>
                  <a:pt x="0" y="0"/>
                </a:moveTo>
                <a:lnTo>
                  <a:pt x="1928984" y="0"/>
                </a:lnTo>
                <a:lnTo>
                  <a:pt x="1961576" y="3899"/>
                </a:lnTo>
                <a:cubicBezTo>
                  <a:pt x="2039523" y="22827"/>
                  <a:pt x="2098157" y="104670"/>
                  <a:pt x="2098157" y="202765"/>
                </a:cubicBezTo>
                <a:lnTo>
                  <a:pt x="2098157" y="702769"/>
                </a:lnTo>
                <a:lnTo>
                  <a:pt x="1594183" y="702769"/>
                </a:lnTo>
                <a:lnTo>
                  <a:pt x="1132" y="702769"/>
                </a:lnTo>
                <a:lnTo>
                  <a:pt x="0" y="702769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wrap="square" lIns="91440" tIns="45720" rIns="91440" bIns="4572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690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3694F-11E9-3CF0-DCDE-FC7C6FAF5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24" y="832104"/>
            <a:ext cx="8878824" cy="106984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652500-B558-F785-439F-12315F4331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A96B1-64D5-11B6-BD02-AD31F31729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883D99-31C6-D5A2-D86A-FC9440CEA769}"/>
              </a:ext>
            </a:extLst>
          </p:cNvPr>
          <p:cNvCxnSpPr>
            <a:cxnSpLocks/>
          </p:cNvCxnSpPr>
          <p:nvPr userDrawn="1"/>
        </p:nvCxnSpPr>
        <p:spPr>
          <a:xfrm>
            <a:off x="1944007" y="3324115"/>
            <a:ext cx="2170451" cy="0"/>
          </a:xfrm>
          <a:prstGeom prst="line">
            <a:avLst/>
          </a:prstGeom>
          <a:ln w="127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8AB5A6-6184-8A00-738A-9F575C1472CC}"/>
              </a:ext>
            </a:extLst>
          </p:cNvPr>
          <p:cNvCxnSpPr>
            <a:cxnSpLocks/>
          </p:cNvCxnSpPr>
          <p:nvPr userDrawn="1"/>
        </p:nvCxnSpPr>
        <p:spPr>
          <a:xfrm>
            <a:off x="4114458" y="3322646"/>
            <a:ext cx="2171700" cy="0"/>
          </a:xfrm>
          <a:prstGeom prst="line">
            <a:avLst/>
          </a:prstGeom>
          <a:ln w="1270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BFB726-8911-1D40-8CAD-0678A3988661}"/>
              </a:ext>
            </a:extLst>
          </p:cNvPr>
          <p:cNvCxnSpPr>
            <a:cxnSpLocks/>
          </p:cNvCxnSpPr>
          <p:nvPr userDrawn="1"/>
        </p:nvCxnSpPr>
        <p:spPr>
          <a:xfrm>
            <a:off x="6286158" y="3322646"/>
            <a:ext cx="2161515" cy="14408"/>
          </a:xfrm>
          <a:prstGeom prst="line">
            <a:avLst/>
          </a:prstGeom>
          <a:ln w="1270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06BA5D-5C40-149B-0AE7-118CF43109F3}"/>
              </a:ext>
            </a:extLst>
          </p:cNvPr>
          <p:cNvCxnSpPr>
            <a:cxnSpLocks/>
          </p:cNvCxnSpPr>
          <p:nvPr userDrawn="1"/>
        </p:nvCxnSpPr>
        <p:spPr>
          <a:xfrm>
            <a:off x="8447673" y="3333307"/>
            <a:ext cx="2189197" cy="0"/>
          </a:xfrm>
          <a:prstGeom prst="line">
            <a:avLst/>
          </a:prstGeom>
          <a:ln w="127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0E1F9F84-FEDF-EE4B-151E-0BA753B313F2}"/>
              </a:ext>
            </a:extLst>
          </p:cNvPr>
          <p:cNvSpPr/>
          <p:nvPr userDrawn="1"/>
        </p:nvSpPr>
        <p:spPr>
          <a:xfrm>
            <a:off x="1349145" y="2715964"/>
            <a:ext cx="1218817" cy="121881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D1979A-4075-FDBC-DC21-B473A894753D}"/>
              </a:ext>
            </a:extLst>
          </p:cNvPr>
          <p:cNvSpPr/>
          <p:nvPr userDrawn="1"/>
        </p:nvSpPr>
        <p:spPr>
          <a:xfrm>
            <a:off x="3525168" y="2721004"/>
            <a:ext cx="1218817" cy="12188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253DC90-8B68-11F4-262C-EF788CC251ED}"/>
              </a:ext>
            </a:extLst>
          </p:cNvPr>
          <p:cNvSpPr/>
          <p:nvPr userDrawn="1"/>
        </p:nvSpPr>
        <p:spPr>
          <a:xfrm>
            <a:off x="5704017" y="2716977"/>
            <a:ext cx="1218817" cy="12188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EBAA34-A280-D694-891B-142A8D7FA33C}"/>
              </a:ext>
            </a:extLst>
          </p:cNvPr>
          <p:cNvSpPr/>
          <p:nvPr userDrawn="1"/>
        </p:nvSpPr>
        <p:spPr>
          <a:xfrm>
            <a:off x="7847695" y="2726015"/>
            <a:ext cx="1218817" cy="12188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C576C9-CAB6-8D5D-5976-B4CC1FB6B5C0}"/>
              </a:ext>
            </a:extLst>
          </p:cNvPr>
          <p:cNvSpPr/>
          <p:nvPr userDrawn="1"/>
        </p:nvSpPr>
        <p:spPr>
          <a:xfrm>
            <a:off x="10049319" y="2718520"/>
            <a:ext cx="1218817" cy="12188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B3AAAB5-1B7C-5567-E7F2-E97DCAFEA821}"/>
              </a:ext>
            </a:extLst>
          </p:cNvPr>
          <p:cNvSpPr/>
          <p:nvPr userDrawn="1"/>
        </p:nvSpPr>
        <p:spPr>
          <a:xfrm flipH="1">
            <a:off x="1418423" y="2786515"/>
            <a:ext cx="1071564" cy="10715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6E861CF-DCF3-E6B9-1438-583DC69FFA06}"/>
              </a:ext>
            </a:extLst>
          </p:cNvPr>
          <p:cNvSpPr/>
          <p:nvPr userDrawn="1"/>
        </p:nvSpPr>
        <p:spPr>
          <a:xfrm flipH="1">
            <a:off x="3593035" y="2791555"/>
            <a:ext cx="1071564" cy="10715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F4D24E5-CE49-C81C-1933-88384A77E742}"/>
              </a:ext>
            </a:extLst>
          </p:cNvPr>
          <p:cNvSpPr/>
          <p:nvPr userDrawn="1"/>
        </p:nvSpPr>
        <p:spPr>
          <a:xfrm flipH="1">
            <a:off x="5771884" y="2787528"/>
            <a:ext cx="1071564" cy="10715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F1CA68B-CB89-15A1-13F9-3DD65297D0BD}"/>
              </a:ext>
            </a:extLst>
          </p:cNvPr>
          <p:cNvSpPr/>
          <p:nvPr userDrawn="1"/>
        </p:nvSpPr>
        <p:spPr>
          <a:xfrm flipH="1">
            <a:off x="7915562" y="2796566"/>
            <a:ext cx="1071564" cy="10715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AD773FD-C1E4-FDB0-FDF1-0925375BE2A5}"/>
              </a:ext>
            </a:extLst>
          </p:cNvPr>
          <p:cNvSpPr/>
          <p:nvPr userDrawn="1"/>
        </p:nvSpPr>
        <p:spPr>
          <a:xfrm flipH="1">
            <a:off x="10129886" y="2789071"/>
            <a:ext cx="1071564" cy="10715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CA633AF-3209-BF0D-1450-6A91ACC853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80744" y="4114800"/>
            <a:ext cx="1362456" cy="466344"/>
          </a:xfrm>
        </p:spPr>
        <p:txBody>
          <a:bodyPr lIns="91440" tIns="45720" rIns="91440" bIns="457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70EFB68-D184-8E31-A027-F291D78776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0744" y="4599432"/>
            <a:ext cx="1362456" cy="74066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0FBF32C-8DDB-F094-1C74-FDE91B64F9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38728" y="4114800"/>
            <a:ext cx="1362456" cy="466344"/>
          </a:xfrm>
        </p:spPr>
        <p:txBody>
          <a:bodyPr lIns="91440" tIns="45720" rIns="91440" bIns="457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5237567-8AEF-3966-7CED-5DA3ACD21E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38728" y="4599432"/>
            <a:ext cx="1362456" cy="74066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137587B-C03C-671F-AED7-4B974605A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24144" y="4114800"/>
            <a:ext cx="1362456" cy="466344"/>
          </a:xfrm>
        </p:spPr>
        <p:txBody>
          <a:bodyPr lIns="91440" tIns="45720" rIns="91440" bIns="457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25D4A96A-10D9-D4AD-C775-61041F026B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24144" y="4599432"/>
            <a:ext cx="1362456" cy="74066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81308FE1-98CC-9FD0-5CF1-5A8E61C5BA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72984" y="4114800"/>
            <a:ext cx="1362456" cy="466344"/>
          </a:xfrm>
        </p:spPr>
        <p:txBody>
          <a:bodyPr lIns="91440" tIns="45720" rIns="91440" bIns="457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B6FB197B-711E-A949-62E5-216CBC83FF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2984" y="4599432"/>
            <a:ext cx="1362456" cy="74066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BC5472B4-CBBF-AC70-5BA8-A0661E663D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58400" y="4114800"/>
            <a:ext cx="1362456" cy="466344"/>
          </a:xfrm>
        </p:spPr>
        <p:txBody>
          <a:bodyPr lIns="91440" tIns="45720" rIns="91440" bIns="457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C3CEEBDA-7860-91AD-704A-7A540E1E58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058400" y="4599432"/>
            <a:ext cx="1362456" cy="74066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DF918527-798D-3B40-E0EA-38C0AEBA6D7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48147" y="3018954"/>
            <a:ext cx="621792" cy="621792"/>
          </a:xfr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29">
            <a:extLst>
              <a:ext uri="{FF2B5EF4-FFF2-40B4-BE49-F238E27FC236}">
                <a16:creationId xmlns:a16="http://schemas.microsoft.com/office/drawing/2014/main" id="{B0D40292-F2DF-0641-6B78-370AC5C5009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5117" y="3011109"/>
            <a:ext cx="621792" cy="621792"/>
          </a:xfr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29">
            <a:extLst>
              <a:ext uri="{FF2B5EF4-FFF2-40B4-BE49-F238E27FC236}">
                <a16:creationId xmlns:a16="http://schemas.microsoft.com/office/drawing/2014/main" id="{503DD6AB-C9B3-EBD7-080A-FB219B38122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995989" y="3026158"/>
            <a:ext cx="621792" cy="621792"/>
          </a:xfr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29">
            <a:extLst>
              <a:ext uri="{FF2B5EF4-FFF2-40B4-BE49-F238E27FC236}">
                <a16:creationId xmlns:a16="http://schemas.microsoft.com/office/drawing/2014/main" id="{E61A9741-3B1C-111D-B260-CF7E7F223F8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46207" y="3011109"/>
            <a:ext cx="621792" cy="621792"/>
          </a:xfr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29">
            <a:extLst>
              <a:ext uri="{FF2B5EF4-FFF2-40B4-BE49-F238E27FC236}">
                <a16:creationId xmlns:a16="http://schemas.microsoft.com/office/drawing/2014/main" id="{E49C1AE1-BC78-2CE3-D292-61496AC727D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347831" y="3017032"/>
            <a:ext cx="621792" cy="621792"/>
          </a:xfr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3B71C9DC-B9E5-6C34-B451-BA2224CCDDE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350008" y="4279392"/>
            <a:ext cx="146304" cy="146304"/>
          </a:xfrm>
          <a:prstGeom prst="ellipse">
            <a:avLst/>
          </a:prstGeom>
          <a:solidFill>
            <a:schemeClr val="accent6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" b="0" spc="0" baseline="0">
                <a:noFill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0596D87F-0114-685D-7F97-873DBA55794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17136" y="4279392"/>
            <a:ext cx="146304" cy="146304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" b="0" spc="0" baseline="0">
                <a:noFill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5D4E3F00-5755-F2EF-97C8-0FE775CAE04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702552" y="4279392"/>
            <a:ext cx="146304" cy="146304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" b="0" spc="0" baseline="0">
                <a:noFill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29543A01-39BF-D362-26F8-BD1E7D0D3C8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842248" y="4279392"/>
            <a:ext cx="146304" cy="146304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" b="0" spc="0" baseline="0">
                <a:noFill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BB6B72CD-75B9-D90F-4767-2141AEF3B20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1055096" y="4279392"/>
            <a:ext cx="146304" cy="146304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" b="0" spc="0" baseline="0">
                <a:noFill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083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>
            <a:extLst>
              <a:ext uri="{FF2B5EF4-FFF2-40B4-BE49-F238E27FC236}">
                <a16:creationId xmlns:a16="http://schemas.microsoft.com/office/drawing/2014/main" id="{89A27E14-C943-C294-334B-4D6A7500F3B5}"/>
              </a:ext>
            </a:extLst>
          </p:cNvPr>
          <p:cNvSpPr/>
          <p:nvPr userDrawn="1"/>
        </p:nvSpPr>
        <p:spPr>
          <a:xfrm rot="5400000">
            <a:off x="7383937" y="2039848"/>
            <a:ext cx="6858000" cy="2778304"/>
          </a:xfrm>
          <a:custGeom>
            <a:avLst/>
            <a:gdLst>
              <a:gd name="connsiteX0" fmla="*/ 0 w 6858000"/>
              <a:gd name="connsiteY0" fmla="*/ 1050199 h 2778304"/>
              <a:gd name="connsiteX1" fmla="*/ 0 w 6858000"/>
              <a:gd name="connsiteY1" fmla="*/ 0 h 2778304"/>
              <a:gd name="connsiteX2" fmla="*/ 6858000 w 6858000"/>
              <a:gd name="connsiteY2" fmla="*/ 0 h 2778304"/>
              <a:gd name="connsiteX3" fmla="*/ 6858000 w 6858000"/>
              <a:gd name="connsiteY3" fmla="*/ 1193215 h 2778304"/>
              <a:gd name="connsiteX4" fmla="*/ 6790588 w 6858000"/>
              <a:gd name="connsiteY4" fmla="*/ 1211701 h 2778304"/>
              <a:gd name="connsiteX5" fmla="*/ 3050431 w 6858000"/>
              <a:gd name="connsiteY5" fmla="*/ 2778245 h 2778304"/>
              <a:gd name="connsiteX6" fmla="*/ 37813 w 6858000"/>
              <a:gd name="connsiteY6" fmla="*/ 1183549 h 2778304"/>
              <a:gd name="connsiteX7" fmla="*/ 0 w 6858000"/>
              <a:gd name="connsiteY7" fmla="*/ 1050199 h 277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2778304">
                <a:moveTo>
                  <a:pt x="0" y="1050199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1193215"/>
                </a:lnTo>
                <a:lnTo>
                  <a:pt x="6790588" y="1211701"/>
                </a:lnTo>
                <a:cubicBezTo>
                  <a:pt x="5439260" y="1649845"/>
                  <a:pt x="4603740" y="2770251"/>
                  <a:pt x="3050431" y="2778245"/>
                </a:cubicBezTo>
                <a:cubicBezTo>
                  <a:pt x="1377637" y="2786855"/>
                  <a:pt x="283199" y="1854180"/>
                  <a:pt x="37813" y="1183549"/>
                </a:cubicBezTo>
                <a:lnTo>
                  <a:pt x="0" y="1050199"/>
                </a:lnTo>
                <a:close/>
              </a:path>
            </a:pathLst>
          </a:custGeom>
          <a:gradFill flip="none" rotWithShape="1">
            <a:gsLst>
              <a:gs pos="26000">
                <a:schemeClr val="accent3">
                  <a:lumMod val="25000"/>
                </a:schemeClr>
              </a:gs>
              <a:gs pos="73000">
                <a:schemeClr val="accent1">
                  <a:alpha val="33146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BE5C5BCA-F960-4024-7215-2D2EFD0FEBF3}"/>
              </a:ext>
            </a:extLst>
          </p:cNvPr>
          <p:cNvSpPr/>
          <p:nvPr userDrawn="1"/>
        </p:nvSpPr>
        <p:spPr>
          <a:xfrm rot="16200000" flipV="1">
            <a:off x="7907199" y="2573198"/>
            <a:ext cx="6858000" cy="1711602"/>
          </a:xfrm>
          <a:custGeom>
            <a:avLst/>
            <a:gdLst>
              <a:gd name="connsiteX0" fmla="*/ 6858000 w 6858000"/>
              <a:gd name="connsiteY0" fmla="*/ 1010661 h 1711602"/>
              <a:gd name="connsiteX1" fmla="*/ 6858000 w 6858000"/>
              <a:gd name="connsiteY1" fmla="*/ 0 h 1711602"/>
              <a:gd name="connsiteX2" fmla="*/ 0 w 6858000"/>
              <a:gd name="connsiteY2" fmla="*/ 0 h 1711602"/>
              <a:gd name="connsiteX3" fmla="*/ 0 w 6858000"/>
              <a:gd name="connsiteY3" fmla="*/ 983884 h 1711602"/>
              <a:gd name="connsiteX4" fmla="*/ 11078 w 6858000"/>
              <a:gd name="connsiteY4" fmla="*/ 997657 h 1711602"/>
              <a:gd name="connsiteX5" fmla="*/ 1866819 w 6858000"/>
              <a:gd name="connsiteY5" fmla="*/ 1711565 h 1711602"/>
              <a:gd name="connsiteX6" fmla="*/ 5098965 w 6858000"/>
              <a:gd name="connsiteY6" fmla="*/ 622006 h 1711602"/>
              <a:gd name="connsiteX7" fmla="*/ 6746500 w 6858000"/>
              <a:gd name="connsiteY7" fmla="*/ 959665 h 1711602"/>
              <a:gd name="connsiteX8" fmla="*/ 6858000 w 6858000"/>
              <a:gd name="connsiteY8" fmla="*/ 1010661 h 171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1711602">
                <a:moveTo>
                  <a:pt x="6858000" y="1010661"/>
                </a:moveTo>
                <a:lnTo>
                  <a:pt x="6858000" y="0"/>
                </a:lnTo>
                <a:lnTo>
                  <a:pt x="0" y="0"/>
                </a:lnTo>
                <a:lnTo>
                  <a:pt x="0" y="983884"/>
                </a:lnTo>
                <a:lnTo>
                  <a:pt x="11078" y="997657"/>
                </a:lnTo>
                <a:cubicBezTo>
                  <a:pt x="328616" y="1355920"/>
                  <a:pt x="976833" y="1715803"/>
                  <a:pt x="1866819" y="1711565"/>
                </a:cubicBezTo>
                <a:cubicBezTo>
                  <a:pt x="3161344" y="1705400"/>
                  <a:pt x="3719617" y="643352"/>
                  <a:pt x="5098965" y="622006"/>
                </a:cubicBezTo>
                <a:cubicBezTo>
                  <a:pt x="5788640" y="611332"/>
                  <a:pt x="6326795" y="775968"/>
                  <a:pt x="6746500" y="959665"/>
                </a:cubicBezTo>
                <a:lnTo>
                  <a:pt x="6858000" y="1010661"/>
                </a:lnTo>
                <a:close/>
              </a:path>
            </a:pathLst>
          </a:custGeom>
          <a:gradFill>
            <a:gsLst>
              <a:gs pos="79000">
                <a:schemeClr val="accent4">
                  <a:lumMod val="75000"/>
                  <a:alpha val="79763"/>
                </a:schemeClr>
              </a:gs>
              <a:gs pos="37000">
                <a:schemeClr val="accent3">
                  <a:lumMod val="25000"/>
                  <a:alpha val="27934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6F62D03F-D065-13FE-5D30-58C2523BD14D}"/>
              </a:ext>
            </a:extLst>
          </p:cNvPr>
          <p:cNvSpPr/>
          <p:nvPr userDrawn="1"/>
        </p:nvSpPr>
        <p:spPr>
          <a:xfrm rot="5400000">
            <a:off x="7877130" y="2543131"/>
            <a:ext cx="6858001" cy="1771739"/>
          </a:xfrm>
          <a:custGeom>
            <a:avLst/>
            <a:gdLst>
              <a:gd name="connsiteX0" fmla="*/ 0 w 6858001"/>
              <a:gd name="connsiteY0" fmla="*/ 1273784 h 1771739"/>
              <a:gd name="connsiteX1" fmla="*/ 0 w 6858001"/>
              <a:gd name="connsiteY1" fmla="*/ 0 h 1771739"/>
              <a:gd name="connsiteX2" fmla="*/ 6858001 w 6858001"/>
              <a:gd name="connsiteY2" fmla="*/ 0 h 1771739"/>
              <a:gd name="connsiteX3" fmla="*/ 6858001 w 6858001"/>
              <a:gd name="connsiteY3" fmla="*/ 34923 h 1771739"/>
              <a:gd name="connsiteX4" fmla="*/ 6735259 w 6858001"/>
              <a:gd name="connsiteY4" fmla="*/ 32862 h 1771739"/>
              <a:gd name="connsiteX5" fmla="*/ 1961998 w 6858001"/>
              <a:gd name="connsiteY5" fmla="*/ 1771680 h 1771739"/>
              <a:gd name="connsiteX6" fmla="*/ 151257 w 6858001"/>
              <a:gd name="connsiteY6" fmla="*/ 1358806 h 1771739"/>
              <a:gd name="connsiteX7" fmla="*/ 0 w 6858001"/>
              <a:gd name="connsiteY7" fmla="*/ 1273784 h 177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1" h="1771739">
                <a:moveTo>
                  <a:pt x="0" y="1273784"/>
                </a:moveTo>
                <a:lnTo>
                  <a:pt x="0" y="0"/>
                </a:lnTo>
                <a:lnTo>
                  <a:pt x="6858001" y="0"/>
                </a:lnTo>
                <a:lnTo>
                  <a:pt x="6858001" y="34923"/>
                </a:lnTo>
                <a:lnTo>
                  <a:pt x="6735259" y="32862"/>
                </a:lnTo>
                <a:cubicBezTo>
                  <a:pt x="4698226" y="66929"/>
                  <a:pt x="3873763" y="1761840"/>
                  <a:pt x="1961998" y="1771680"/>
                </a:cubicBezTo>
                <a:cubicBezTo>
                  <a:pt x="1245087" y="1775370"/>
                  <a:pt x="634403" y="1606171"/>
                  <a:pt x="151257" y="1358806"/>
                </a:cubicBezTo>
                <a:lnTo>
                  <a:pt x="0" y="1273784"/>
                </a:lnTo>
                <a:close/>
              </a:path>
            </a:pathLst>
          </a:custGeom>
          <a:gradFill>
            <a:gsLst>
              <a:gs pos="32000">
                <a:schemeClr val="tx2">
                  <a:alpha val="48229"/>
                </a:schemeClr>
              </a:gs>
              <a:gs pos="100000">
                <a:schemeClr val="accent6">
                  <a:alpha val="4858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336" y="822960"/>
            <a:ext cx="8878824" cy="1069848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6192" y="2185416"/>
            <a:ext cx="3621024" cy="493776"/>
          </a:xfrm>
        </p:spPr>
        <p:txBody>
          <a:bodyPr anchor="t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6192" y="2743200"/>
            <a:ext cx="3621024" cy="2578608"/>
          </a:xfrm>
        </p:spPr>
        <p:txBody>
          <a:bodyPr/>
          <a:lstStyle>
            <a:lvl1pPr marL="228600" indent="-228600">
              <a:defRPr sz="1800"/>
            </a:lvl1pPr>
            <a:lvl2pPr indent="-228600">
              <a:defRPr sz="1600"/>
            </a:lvl2pPr>
            <a:lvl3pPr indent="-228600">
              <a:defRPr sz="1400"/>
            </a:lvl3pPr>
            <a:lvl4pPr indent="-228600">
              <a:defRPr sz="1200"/>
            </a:lvl4pPr>
            <a:lvl5pPr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41264" y="2185416"/>
            <a:ext cx="3621024" cy="493776"/>
          </a:xfrm>
        </p:spPr>
        <p:txBody>
          <a:bodyPr anchor="t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41264" y="2743200"/>
            <a:ext cx="3621024" cy="2578608"/>
          </a:xfrm>
        </p:spPr>
        <p:txBody>
          <a:bodyPr/>
          <a:lstStyle>
            <a:lvl1pPr marL="228600" indent="-228600">
              <a:defRPr sz="1800"/>
            </a:lvl1pPr>
            <a:lvl2pPr indent="-228600">
              <a:defRPr sz="1600"/>
            </a:lvl2pPr>
            <a:lvl3pPr indent="-228600">
              <a:defRPr sz="1400"/>
            </a:lvl3pPr>
            <a:lvl4pPr indent="-228600">
              <a:defRPr sz="1200"/>
            </a:lvl4pPr>
            <a:lvl5pPr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832104"/>
            <a:ext cx="10881360" cy="1069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4984" y="2212848"/>
            <a:ext cx="10332720" cy="3547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9184" y="411480"/>
            <a:ext cx="521208" cy="310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i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6344" y="6190488"/>
            <a:ext cx="233172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 b="0" i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r>
              <a:rPr lang="en-US"/>
              <a:t>Crypto: investing &amp; trading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A4A2D6-617E-EEA3-E4EE-5BDB472F6A43}"/>
              </a:ext>
            </a:extLst>
          </p:cNvPr>
          <p:cNvCxnSpPr>
            <a:cxnSpLocks/>
          </p:cNvCxnSpPr>
          <p:nvPr userDrawn="1"/>
        </p:nvCxnSpPr>
        <p:spPr>
          <a:xfrm>
            <a:off x="594170" y="846661"/>
            <a:ext cx="0" cy="511101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70" r:id="rId7"/>
    <p:sldLayoutId id="2147483669" r:id="rId8"/>
    <p:sldLayoutId id="2147483653" r:id="rId9"/>
    <p:sldLayoutId id="2147483665" r:id="rId10"/>
    <p:sldLayoutId id="2147483666" r:id="rId11"/>
    <p:sldLayoutId id="2147483667" r:id="rId12"/>
    <p:sldLayoutId id="2147483668" r:id="rId13"/>
    <p:sldLayoutId id="2147483651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all" spc="6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347472" algn="l" defTabSz="914400" rtl="0" eaLnBrk="1" latinLnBrk="0" hangingPunct="1">
        <a:lnSpc>
          <a:spcPct val="90000"/>
        </a:lnSpc>
        <a:spcBef>
          <a:spcPts val="1000"/>
        </a:spcBef>
        <a:buClr>
          <a:schemeClr val="accent6"/>
        </a:buClr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Segoe UI" panose="020B0502040204020203" pitchFamily="34" charset="0"/>
        </a:defRPr>
      </a:lvl1pPr>
      <a:lvl2pPr marL="685800" indent="-347472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Courier New" panose="02070309020205020404" pitchFamily="49" charset="0"/>
        <a:buChar char="o"/>
        <a:defRPr sz="2400" kern="1200">
          <a:solidFill>
            <a:schemeClr val="bg1"/>
          </a:solidFill>
          <a:latin typeface="+mn-lt"/>
          <a:ea typeface="+mn-ea"/>
          <a:cs typeface="Segoe UI" panose="020B0502040204020203" pitchFamily="34" charset="0"/>
        </a:defRPr>
      </a:lvl2pPr>
      <a:lvl3pPr marL="1143000" indent="-347472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Courier New" panose="02070309020205020404" pitchFamily="49" charset="0"/>
        <a:buChar char="o"/>
        <a:defRPr sz="2000" kern="1200">
          <a:solidFill>
            <a:schemeClr val="bg1"/>
          </a:solidFill>
          <a:latin typeface="+mn-lt"/>
          <a:ea typeface="+mn-ea"/>
          <a:cs typeface="Segoe UI" panose="020B0502040204020203" pitchFamily="34" charset="0"/>
        </a:defRPr>
      </a:lvl3pPr>
      <a:lvl4pPr marL="1600200" indent="-347472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Courier New" panose="02070309020205020404" pitchFamily="49" charset="0"/>
        <a:buChar char="o"/>
        <a:defRPr sz="1800" kern="1200">
          <a:solidFill>
            <a:schemeClr val="bg1"/>
          </a:solidFill>
          <a:latin typeface="+mn-lt"/>
          <a:ea typeface="+mn-ea"/>
          <a:cs typeface="Segoe UI" panose="020B0502040204020203" pitchFamily="34" charset="0"/>
        </a:defRPr>
      </a:lvl4pPr>
      <a:lvl5pPr marL="2057400" indent="-347472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Courier New" panose="02070309020205020404" pitchFamily="49" charset="0"/>
        <a:buChar char="o"/>
        <a:defRPr sz="1800" kern="1200">
          <a:solidFill>
            <a:schemeClr val="bg1"/>
          </a:solidFill>
          <a:latin typeface="+mn-lt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cmshearer@co.Lincoln.or.us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70DB4-0446-EF22-E8E0-3A5B83923A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Finance &amp; Accounting</a:t>
            </a:r>
            <a:br>
              <a:rPr lang="en-US" dirty="0"/>
            </a:br>
            <a:r>
              <a:rPr lang="en-US" sz="4000" dirty="0"/>
              <a:t>FY24 Proposed Budget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6329B1-2D04-0F3A-1081-C5117D8CE1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Christina Shearer</a:t>
            </a:r>
            <a:br>
              <a:rPr lang="en-US" dirty="0"/>
            </a:br>
            <a:r>
              <a:rPr lang="en-US" dirty="0"/>
              <a:t>Finance Director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491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E1892-81E6-551C-7B5A-DEA68224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662" y="1743903"/>
            <a:ext cx="4718304" cy="1069848"/>
          </a:xfrm>
        </p:spPr>
        <p:txBody>
          <a:bodyPr/>
          <a:lstStyle/>
          <a:p>
            <a:r>
              <a:rPr lang="en-US" sz="4800" b="1" spc="600" dirty="0">
                <a:ln w="28575">
                  <a:noFill/>
                  <a:prstDash val="solid"/>
                </a:ln>
                <a:solidFill>
                  <a:schemeClr val="bg1"/>
                </a:solidFill>
                <a:latin typeface="Tw Cen MT" panose="020B0602020104020603" pitchFamily="34" charset="77"/>
              </a:rPr>
              <a:t>THANK YOU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19D01-29BE-BE76-41C5-9D58AD811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9662" y="3306402"/>
            <a:ext cx="4709160" cy="2395728"/>
          </a:xfrm>
        </p:spPr>
        <p:txBody>
          <a:bodyPr/>
          <a:lstStyle/>
          <a:p>
            <a:pPr algn="l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Christina Shearer​, Finance Director</a:t>
            </a:r>
          </a:p>
          <a:p>
            <a:pPr algn="l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  <a:hlinkClick r:id="rId2"/>
              </a:rPr>
              <a:t>cmshearer@co.Lincoln.or.us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dirty="0"/>
              <a:t>www.co.Lincoln.or.us/204/Finance-Accounting</a:t>
            </a:r>
          </a:p>
        </p:txBody>
      </p:sp>
      <p:pic>
        <p:nvPicPr>
          <p:cNvPr id="10" name="Picture 9" descr="A black t-shirt with white text on it&#10;&#10;Description automatically generated with medium confidence">
            <a:extLst>
              <a:ext uri="{FF2B5EF4-FFF2-40B4-BE49-F238E27FC236}">
                <a16:creationId xmlns:a16="http://schemas.microsoft.com/office/drawing/2014/main" id="{C29DA939-C358-4602-8B4B-407DDD554A9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7" t="16186" r="30448" b="47436"/>
          <a:stretch/>
        </p:blipFill>
        <p:spPr bwMode="auto">
          <a:xfrm>
            <a:off x="10578269" y="5354152"/>
            <a:ext cx="1485748" cy="12830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7701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F7E09-6A9E-9FCC-7867-895F21ABE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spc="600" dirty="0">
                <a:ln w="28575">
                  <a:noFill/>
                  <a:prstDash val="solid"/>
                </a:ln>
                <a:solidFill>
                  <a:schemeClr val="bg1"/>
                </a:solidFill>
                <a:latin typeface="Tw Cen MT" panose="020B0602020104020603" pitchFamily="34" charset="77"/>
              </a:rPr>
              <a:t>Primary Responsibilities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57728F-9EA1-A705-8E4D-B7823E4F4C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158D4-7B61-0A48-E33F-792278D05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192" y="2212847"/>
            <a:ext cx="8665748" cy="4049729"/>
          </a:xfrm>
        </p:spPr>
        <p:txBody>
          <a:bodyPr/>
          <a:lstStyle/>
          <a:p>
            <a:pPr marL="342900" indent="-342900" algn="l">
              <a:lnSpc>
                <a:spcPct val="150000"/>
              </a:lnSpc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Accounting</a:t>
            </a:r>
          </a:p>
          <a:p>
            <a:pPr marL="342900" indent="-342900" algn="l">
              <a:lnSpc>
                <a:spcPct val="150000"/>
              </a:lnSpc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Budget Development, Management, &amp; Reporting</a:t>
            </a:r>
          </a:p>
          <a:p>
            <a:pPr marL="342900" indent="-342900" algn="l">
              <a:lnSpc>
                <a:spcPct val="150000"/>
              </a:lnSpc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Payroll</a:t>
            </a:r>
          </a:p>
          <a:p>
            <a:pPr marL="342900" indent="-342900" algn="l">
              <a:lnSpc>
                <a:spcPct val="150000"/>
              </a:lnSpc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Accounts Payable</a:t>
            </a:r>
          </a:p>
          <a:p>
            <a:pPr marL="342900" indent="-342900" algn="l">
              <a:lnSpc>
                <a:spcPct val="150000"/>
              </a:lnSpc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Audit Coordination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68814F-7CE8-4B86-A543-A01E05ABD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0899" y="5098080"/>
            <a:ext cx="2139519" cy="152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27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9E45E-D6A7-9780-F652-BAF86DFBC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FY22-23 Accomplishments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577A64-4E94-69E1-3180-1E014BD06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605EE-24B6-95D8-DE5E-BEC2F03ECE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Budget Software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2F651-7ABC-015D-B5C4-622708A64C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Selection, Configuration, &amp; Deployment of OpenGov Software</a:t>
            </a:r>
          </a:p>
          <a:p>
            <a:r>
              <a:rPr lang="en-US" dirty="0"/>
              <a:t>Training and Process Coordination</a:t>
            </a:r>
          </a:p>
          <a:p>
            <a:r>
              <a:rPr lang="en-US" dirty="0"/>
              <a:t>Publication of Lincoln County’s first Online Budget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1E0F07-3291-4EE2-1286-04C97165BA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Process Stabilization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F22CC9-1295-2B21-05A9-68A44E669B8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Completed transition to Incode payroll implementation</a:t>
            </a:r>
          </a:p>
          <a:p>
            <a:r>
              <a:rPr lang="en-US" dirty="0"/>
              <a:t>Completed first full year of Bi-Weekly payroll</a:t>
            </a:r>
          </a:p>
          <a:p>
            <a:r>
              <a:rPr lang="en-US" dirty="0"/>
              <a:t>Enhanced Budget Calendar and development process</a:t>
            </a:r>
          </a:p>
          <a:p>
            <a:r>
              <a:rPr lang="en-US" dirty="0"/>
              <a:t>Coordinated development of Revenue Forecast model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E51B99-44BB-4C52-942C-5167B027AB0C}"/>
              </a:ext>
            </a:extLst>
          </p:cNvPr>
          <p:cNvPicPr/>
          <p:nvPr/>
        </p:nvPicPr>
        <p:blipFill rotWithShape="1">
          <a:blip r:embed="rId2"/>
          <a:srcRect l="46634" t="32051" r="21635" b="56411"/>
          <a:stretch/>
        </p:blipFill>
        <p:spPr bwMode="auto">
          <a:xfrm>
            <a:off x="10474476" y="280005"/>
            <a:ext cx="1388340" cy="6392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5210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9E45E-D6A7-9780-F652-BAF86DFBC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FY22-23 Accomplishments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577A64-4E94-69E1-3180-1E014BD06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605EE-24B6-95D8-DE5E-BEC2F03ECE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Mandatory Deliverables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2F651-7ABC-015D-B5C4-622708A64C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Tax Reporting (1099, W-2, Quarterly Payroll)</a:t>
            </a:r>
          </a:p>
          <a:p>
            <a:r>
              <a:rPr lang="en-US" dirty="0"/>
              <a:t>Audit Fieldwork preparation and supporting schedules</a:t>
            </a:r>
          </a:p>
          <a:p>
            <a:r>
              <a:rPr lang="en-US" dirty="0"/>
              <a:t>Budget Certifications &amp; Notices</a:t>
            </a:r>
          </a:p>
          <a:p>
            <a:r>
              <a:rPr lang="en-US" dirty="0"/>
              <a:t>Indirect Cost Allocations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1E0F07-3291-4EE2-1286-04C97165BA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41264" y="2185416"/>
            <a:ext cx="4059936" cy="493776"/>
          </a:xfrm>
        </p:spPr>
        <p:txBody>
          <a:bodyPr/>
          <a:lstStyle/>
          <a:p>
            <a:r>
              <a:rPr lang="en-US" dirty="0"/>
              <a:t>Countywide Financial Support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F22CC9-1295-2B21-05A9-68A44E669B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41264" y="2743200"/>
            <a:ext cx="3942978" cy="3200400"/>
          </a:xfrm>
        </p:spPr>
        <p:txBody>
          <a:bodyPr/>
          <a:lstStyle/>
          <a:p>
            <a:r>
              <a:rPr lang="en-US" dirty="0"/>
              <a:t>Ad Hoc analysis</a:t>
            </a:r>
          </a:p>
          <a:p>
            <a:pPr lvl="1"/>
            <a:r>
              <a:rPr lang="en-US" dirty="0"/>
              <a:t>Animal Shelter</a:t>
            </a:r>
          </a:p>
          <a:p>
            <a:pPr lvl="1"/>
            <a:r>
              <a:rPr lang="en-US" dirty="0"/>
              <a:t>Planning</a:t>
            </a:r>
          </a:p>
          <a:p>
            <a:r>
              <a:rPr lang="en-US" dirty="0"/>
              <a:t>Continued deployment/refinement of project accounting</a:t>
            </a:r>
          </a:p>
          <a:p>
            <a:pPr lvl="1"/>
            <a:r>
              <a:rPr lang="en-US" dirty="0"/>
              <a:t>Grants</a:t>
            </a:r>
          </a:p>
          <a:p>
            <a:pPr lvl="1"/>
            <a:r>
              <a:rPr lang="en-US" dirty="0"/>
              <a:t>Special Purpose tracking</a:t>
            </a:r>
          </a:p>
          <a:p>
            <a:r>
              <a:rPr lang="en-US" dirty="0"/>
              <a:t>Collective Bargaining  financial analysis</a:t>
            </a:r>
          </a:p>
        </p:txBody>
      </p:sp>
    </p:spTree>
    <p:extLst>
      <p:ext uri="{BB962C8B-B14F-4D97-AF65-F5344CB8AC3E}">
        <p14:creationId xmlns:p14="http://schemas.microsoft.com/office/powerpoint/2010/main" val="3994342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310B5-D907-A977-7A9C-69F8BEB7B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6571" y="2025130"/>
            <a:ext cx="9144000" cy="1069848"/>
          </a:xfrm>
        </p:spPr>
        <p:txBody>
          <a:bodyPr/>
          <a:lstStyle/>
          <a:p>
            <a:r>
              <a:rPr lang="en-US" dirty="0"/>
              <a:t>FY24 Proposed Budget</a:t>
            </a:r>
          </a:p>
        </p:txBody>
      </p:sp>
    </p:spTree>
    <p:extLst>
      <p:ext uri="{BB962C8B-B14F-4D97-AF65-F5344CB8AC3E}">
        <p14:creationId xmlns:p14="http://schemas.microsoft.com/office/powerpoint/2010/main" val="433216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E318B-D756-6C57-8657-96C8363208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5D4590F-A9B6-4916-B5F9-0385D94CF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 Budget by Category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50EFFB-18B1-478F-ADA1-87940672C6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36" t="4393" r="28139" b="6850"/>
          <a:stretch/>
        </p:blipFill>
        <p:spPr>
          <a:xfrm>
            <a:off x="2994991" y="2104911"/>
            <a:ext cx="6202017" cy="416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51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CF1F9-4847-1440-0352-6D1284A48D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C195D5-FCAF-4C11-9418-71BD67B21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562" y="1959428"/>
            <a:ext cx="8583832" cy="3868604"/>
          </a:xfrm>
          <a:prstGeom prst="rect">
            <a:avLst/>
          </a:prstGeom>
        </p:spPr>
      </p:pic>
      <p:sp>
        <p:nvSpPr>
          <p:cNvPr id="14" name="Title 8">
            <a:extLst>
              <a:ext uri="{FF2B5EF4-FFF2-40B4-BE49-F238E27FC236}">
                <a16:creationId xmlns:a16="http://schemas.microsoft.com/office/drawing/2014/main" id="{ABA32384-0D27-4735-9C80-2A627244E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832104"/>
            <a:ext cx="10881360" cy="1069848"/>
          </a:xfrm>
        </p:spPr>
        <p:txBody>
          <a:bodyPr/>
          <a:lstStyle/>
          <a:p>
            <a:r>
              <a:rPr lang="en-US" dirty="0"/>
              <a:t>Finance Budget History</a:t>
            </a:r>
          </a:p>
        </p:txBody>
      </p:sp>
    </p:spTree>
    <p:extLst>
      <p:ext uri="{BB962C8B-B14F-4D97-AF65-F5344CB8AC3E}">
        <p14:creationId xmlns:p14="http://schemas.microsoft.com/office/powerpoint/2010/main" val="1208724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E73D4-535B-6DCC-2268-43A5E9E12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ahead to FY24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9FCA3-0124-0FA6-220B-D72E8F80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0852F-3FB7-6D2E-F6AC-1F6B9CAD21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Cost Accounting</a:t>
            </a:r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135D3F1-0C33-3404-5D49-E70C9D100F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Develop uniform methodology, policies &amp; procedures for allocation of direct and indirect expenses</a:t>
            </a:r>
          </a:p>
          <a:p>
            <a:r>
              <a:rPr lang="en-US" dirty="0"/>
              <a:t>Establish framework for determining full cost of all operational departments</a:t>
            </a:r>
          </a:p>
          <a:p>
            <a:r>
              <a:rPr lang="en-US" dirty="0"/>
              <a:t>Evaluate potential software resources</a:t>
            </a:r>
          </a:p>
          <a:p>
            <a:r>
              <a:rPr lang="en-US" dirty="0"/>
              <a:t>Explore possibilities for Internal Service Fund(s)​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5F7BD8-DA37-58AB-1F45-D0F045DF4B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OpenGov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24F2AAC-B18D-1D49-15F1-2D69101664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4880" y="2743200"/>
            <a:ext cx="2947418" cy="2983624"/>
          </a:xfrm>
        </p:spPr>
        <p:txBody>
          <a:bodyPr/>
          <a:lstStyle/>
          <a:p>
            <a:r>
              <a:rPr lang="en-US" dirty="0"/>
              <a:t>Create process &amp; procedures for mid-year budget adjustments</a:t>
            </a:r>
          </a:p>
          <a:p>
            <a:r>
              <a:rPr lang="en-US" dirty="0"/>
              <a:t>Create standardized budget to actual reports for managers &amp; other users</a:t>
            </a:r>
          </a:p>
          <a:p>
            <a:r>
              <a:rPr lang="en-US" dirty="0"/>
              <a:t>Create Dashboard for County Administration/ Board of Commissioners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E68EFF0-69C3-F9AE-1107-E08A22BCF9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Financial Software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D6980BD-0225-0DD6-3D62-B0B1E983AB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73568" y="2743200"/>
            <a:ext cx="3068680" cy="2578608"/>
          </a:xfrm>
        </p:spPr>
        <p:txBody>
          <a:bodyPr/>
          <a:lstStyle/>
          <a:p>
            <a:r>
              <a:rPr lang="en-US" dirty="0"/>
              <a:t>Reconfigure Incode security profiles to better utilize available features</a:t>
            </a:r>
          </a:p>
          <a:p>
            <a:r>
              <a:rPr lang="en-US" dirty="0"/>
              <a:t>Evaluate opportunities to decentralize routine fiscal activities</a:t>
            </a:r>
          </a:p>
          <a:p>
            <a:r>
              <a:rPr lang="en-US" dirty="0"/>
              <a:t>Review Pooled Cash configuration to streamline &amp; modernize (joint project with Treasurer’s office)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0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4C44EC9-F730-00B6-E479-530EC276D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1497321" y="2736484"/>
            <a:ext cx="1512407" cy="938717"/>
            <a:chOff x="4779792" y="2384561"/>
            <a:chExt cx="3365480" cy="2088878"/>
          </a:xfrm>
          <a:solidFill>
            <a:schemeClr val="accent6">
              <a:alpha val="50231"/>
            </a:schemeClr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B6D2F8E-4F98-B89F-E4FB-DD9F900821E1}"/>
                </a:ext>
              </a:extLst>
            </p:cNvPr>
            <p:cNvSpPr/>
            <p:nvPr/>
          </p:nvSpPr>
          <p:spPr>
            <a:xfrm flipH="1">
              <a:off x="6582137" y="2384561"/>
              <a:ext cx="1563135" cy="2088878"/>
            </a:xfrm>
            <a:custGeom>
              <a:avLst/>
              <a:gdLst>
                <a:gd name="connsiteX0" fmla="*/ 520700 w 1041400"/>
                <a:gd name="connsiteY0" fmla="*/ 0 h 1391663"/>
                <a:gd name="connsiteX1" fmla="*/ 0 w 1041400"/>
                <a:gd name="connsiteY1" fmla="*/ 520700 h 1391663"/>
                <a:gd name="connsiteX2" fmla="*/ 601 w 1041400"/>
                <a:gd name="connsiteY2" fmla="*/ 526665 h 1391663"/>
                <a:gd name="connsiteX3" fmla="*/ 0 w 1041400"/>
                <a:gd name="connsiteY3" fmla="*/ 530884 h 1391663"/>
                <a:gd name="connsiteX4" fmla="*/ 839841 w 1041400"/>
                <a:gd name="connsiteY4" fmla="*/ 1391663 h 1391663"/>
                <a:gd name="connsiteX5" fmla="*/ 596988 w 1041400"/>
                <a:gd name="connsiteY5" fmla="*/ 1070463 h 1391663"/>
                <a:gd name="connsiteX6" fmla="*/ 595327 w 1041400"/>
                <a:gd name="connsiteY6" fmla="*/ 1033877 h 1391663"/>
                <a:gd name="connsiteX7" fmla="*/ 625639 w 1041400"/>
                <a:gd name="connsiteY7" fmla="*/ 1030821 h 1391663"/>
                <a:gd name="connsiteX8" fmla="*/ 1041400 w 1041400"/>
                <a:gd name="connsiteY8" fmla="*/ 520700 h 1391663"/>
                <a:gd name="connsiteX9" fmla="*/ 520700 w 1041400"/>
                <a:gd name="connsiteY9" fmla="*/ 0 h 139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1400" h="1391663">
                  <a:moveTo>
                    <a:pt x="520700" y="0"/>
                  </a:moveTo>
                  <a:cubicBezTo>
                    <a:pt x="233125" y="0"/>
                    <a:pt x="0" y="233125"/>
                    <a:pt x="0" y="520700"/>
                  </a:cubicBezTo>
                  <a:lnTo>
                    <a:pt x="601" y="526665"/>
                  </a:lnTo>
                  <a:lnTo>
                    <a:pt x="0" y="530884"/>
                  </a:lnTo>
                  <a:cubicBezTo>
                    <a:pt x="1270" y="763309"/>
                    <a:pt x="141037" y="1339599"/>
                    <a:pt x="839841" y="1391663"/>
                  </a:cubicBezTo>
                  <a:cubicBezTo>
                    <a:pt x="756282" y="1328754"/>
                    <a:pt x="622088" y="1243235"/>
                    <a:pt x="596988" y="1070463"/>
                  </a:cubicBezTo>
                  <a:lnTo>
                    <a:pt x="595327" y="1033877"/>
                  </a:lnTo>
                  <a:lnTo>
                    <a:pt x="625639" y="1030821"/>
                  </a:lnTo>
                  <a:cubicBezTo>
                    <a:pt x="862914" y="982268"/>
                    <a:pt x="1041400" y="772328"/>
                    <a:pt x="1041400" y="520700"/>
                  </a:cubicBezTo>
                  <a:cubicBezTo>
                    <a:pt x="1041400" y="233125"/>
                    <a:pt x="808275" y="0"/>
                    <a:pt x="5207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9EBD7AD-ED91-CC5F-0110-3EE43A60F946}"/>
                </a:ext>
              </a:extLst>
            </p:cNvPr>
            <p:cNvSpPr/>
            <p:nvPr/>
          </p:nvSpPr>
          <p:spPr>
            <a:xfrm flipH="1">
              <a:off x="4779792" y="2384561"/>
              <a:ext cx="1563135" cy="2088878"/>
            </a:xfrm>
            <a:custGeom>
              <a:avLst/>
              <a:gdLst>
                <a:gd name="connsiteX0" fmla="*/ 520700 w 1041400"/>
                <a:gd name="connsiteY0" fmla="*/ 0 h 1391663"/>
                <a:gd name="connsiteX1" fmla="*/ 0 w 1041400"/>
                <a:gd name="connsiteY1" fmla="*/ 520700 h 1391663"/>
                <a:gd name="connsiteX2" fmla="*/ 601 w 1041400"/>
                <a:gd name="connsiteY2" fmla="*/ 526665 h 1391663"/>
                <a:gd name="connsiteX3" fmla="*/ 0 w 1041400"/>
                <a:gd name="connsiteY3" fmla="*/ 530884 h 1391663"/>
                <a:gd name="connsiteX4" fmla="*/ 839841 w 1041400"/>
                <a:gd name="connsiteY4" fmla="*/ 1391663 h 1391663"/>
                <a:gd name="connsiteX5" fmla="*/ 596988 w 1041400"/>
                <a:gd name="connsiteY5" fmla="*/ 1070463 h 1391663"/>
                <a:gd name="connsiteX6" fmla="*/ 595327 w 1041400"/>
                <a:gd name="connsiteY6" fmla="*/ 1033877 h 1391663"/>
                <a:gd name="connsiteX7" fmla="*/ 625639 w 1041400"/>
                <a:gd name="connsiteY7" fmla="*/ 1030821 h 1391663"/>
                <a:gd name="connsiteX8" fmla="*/ 1041400 w 1041400"/>
                <a:gd name="connsiteY8" fmla="*/ 520700 h 1391663"/>
                <a:gd name="connsiteX9" fmla="*/ 520700 w 1041400"/>
                <a:gd name="connsiteY9" fmla="*/ 0 h 139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1400" h="1391663">
                  <a:moveTo>
                    <a:pt x="520700" y="0"/>
                  </a:moveTo>
                  <a:cubicBezTo>
                    <a:pt x="233125" y="0"/>
                    <a:pt x="0" y="233125"/>
                    <a:pt x="0" y="520700"/>
                  </a:cubicBezTo>
                  <a:lnTo>
                    <a:pt x="601" y="526665"/>
                  </a:lnTo>
                  <a:lnTo>
                    <a:pt x="0" y="530884"/>
                  </a:lnTo>
                  <a:cubicBezTo>
                    <a:pt x="1270" y="763309"/>
                    <a:pt x="141037" y="1339599"/>
                    <a:pt x="839841" y="1391663"/>
                  </a:cubicBezTo>
                  <a:cubicBezTo>
                    <a:pt x="756282" y="1328754"/>
                    <a:pt x="622088" y="1243235"/>
                    <a:pt x="596988" y="1070463"/>
                  </a:cubicBezTo>
                  <a:lnTo>
                    <a:pt x="595327" y="1033877"/>
                  </a:lnTo>
                  <a:lnTo>
                    <a:pt x="625639" y="1030821"/>
                  </a:lnTo>
                  <a:cubicBezTo>
                    <a:pt x="862914" y="982268"/>
                    <a:pt x="1041400" y="772328"/>
                    <a:pt x="1041400" y="520700"/>
                  </a:cubicBezTo>
                  <a:cubicBezTo>
                    <a:pt x="1041400" y="233125"/>
                    <a:pt x="808275" y="0"/>
                    <a:pt x="5207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6B0BED4-B4D2-A8C2-9E8E-FA7D1819E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99707" y="3205843"/>
            <a:ext cx="1512408" cy="938718"/>
            <a:chOff x="4779792" y="2384561"/>
            <a:chExt cx="3365480" cy="2088878"/>
          </a:xfrm>
          <a:solidFill>
            <a:schemeClr val="accent1">
              <a:alpha val="48174"/>
            </a:schemeClr>
          </a:solidFill>
        </p:grpSpPr>
        <p:sp>
          <p:nvSpPr>
            <p:cNvPr id="8" name="Freeform 1">
              <a:extLst>
                <a:ext uri="{FF2B5EF4-FFF2-40B4-BE49-F238E27FC236}">
                  <a16:creationId xmlns:a16="http://schemas.microsoft.com/office/drawing/2014/main" id="{B542C6FD-B908-03BB-DE9D-1E76EE849265}"/>
                </a:ext>
              </a:extLst>
            </p:cNvPr>
            <p:cNvSpPr/>
            <p:nvPr/>
          </p:nvSpPr>
          <p:spPr>
            <a:xfrm flipH="1">
              <a:off x="6582137" y="2384561"/>
              <a:ext cx="1563135" cy="2088878"/>
            </a:xfrm>
            <a:custGeom>
              <a:avLst/>
              <a:gdLst>
                <a:gd name="connsiteX0" fmla="*/ 520700 w 1041400"/>
                <a:gd name="connsiteY0" fmla="*/ 0 h 1391663"/>
                <a:gd name="connsiteX1" fmla="*/ 0 w 1041400"/>
                <a:gd name="connsiteY1" fmla="*/ 520700 h 1391663"/>
                <a:gd name="connsiteX2" fmla="*/ 601 w 1041400"/>
                <a:gd name="connsiteY2" fmla="*/ 526665 h 1391663"/>
                <a:gd name="connsiteX3" fmla="*/ 0 w 1041400"/>
                <a:gd name="connsiteY3" fmla="*/ 530884 h 1391663"/>
                <a:gd name="connsiteX4" fmla="*/ 839841 w 1041400"/>
                <a:gd name="connsiteY4" fmla="*/ 1391663 h 1391663"/>
                <a:gd name="connsiteX5" fmla="*/ 596988 w 1041400"/>
                <a:gd name="connsiteY5" fmla="*/ 1070463 h 1391663"/>
                <a:gd name="connsiteX6" fmla="*/ 595327 w 1041400"/>
                <a:gd name="connsiteY6" fmla="*/ 1033877 h 1391663"/>
                <a:gd name="connsiteX7" fmla="*/ 625639 w 1041400"/>
                <a:gd name="connsiteY7" fmla="*/ 1030821 h 1391663"/>
                <a:gd name="connsiteX8" fmla="*/ 1041400 w 1041400"/>
                <a:gd name="connsiteY8" fmla="*/ 520700 h 1391663"/>
                <a:gd name="connsiteX9" fmla="*/ 520700 w 1041400"/>
                <a:gd name="connsiteY9" fmla="*/ 0 h 139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1400" h="1391663">
                  <a:moveTo>
                    <a:pt x="520700" y="0"/>
                  </a:moveTo>
                  <a:cubicBezTo>
                    <a:pt x="233125" y="0"/>
                    <a:pt x="0" y="233125"/>
                    <a:pt x="0" y="520700"/>
                  </a:cubicBezTo>
                  <a:lnTo>
                    <a:pt x="601" y="526665"/>
                  </a:lnTo>
                  <a:lnTo>
                    <a:pt x="0" y="530884"/>
                  </a:lnTo>
                  <a:cubicBezTo>
                    <a:pt x="1270" y="763309"/>
                    <a:pt x="141037" y="1339599"/>
                    <a:pt x="839841" y="1391663"/>
                  </a:cubicBezTo>
                  <a:cubicBezTo>
                    <a:pt x="756282" y="1328754"/>
                    <a:pt x="622088" y="1243235"/>
                    <a:pt x="596988" y="1070463"/>
                  </a:cubicBezTo>
                  <a:lnTo>
                    <a:pt x="595327" y="1033877"/>
                  </a:lnTo>
                  <a:lnTo>
                    <a:pt x="625639" y="1030821"/>
                  </a:lnTo>
                  <a:cubicBezTo>
                    <a:pt x="862914" y="982268"/>
                    <a:pt x="1041400" y="772328"/>
                    <a:pt x="1041400" y="520700"/>
                  </a:cubicBezTo>
                  <a:cubicBezTo>
                    <a:pt x="1041400" y="233125"/>
                    <a:pt x="808275" y="0"/>
                    <a:pt x="5207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id="{594F7F18-2B8D-7493-904B-1BD252DFC677}"/>
                </a:ext>
              </a:extLst>
            </p:cNvPr>
            <p:cNvSpPr/>
            <p:nvPr/>
          </p:nvSpPr>
          <p:spPr>
            <a:xfrm flipH="1">
              <a:off x="4779792" y="2384561"/>
              <a:ext cx="1563135" cy="2088878"/>
            </a:xfrm>
            <a:custGeom>
              <a:avLst/>
              <a:gdLst>
                <a:gd name="connsiteX0" fmla="*/ 520700 w 1041400"/>
                <a:gd name="connsiteY0" fmla="*/ 0 h 1391663"/>
                <a:gd name="connsiteX1" fmla="*/ 0 w 1041400"/>
                <a:gd name="connsiteY1" fmla="*/ 520700 h 1391663"/>
                <a:gd name="connsiteX2" fmla="*/ 601 w 1041400"/>
                <a:gd name="connsiteY2" fmla="*/ 526665 h 1391663"/>
                <a:gd name="connsiteX3" fmla="*/ 0 w 1041400"/>
                <a:gd name="connsiteY3" fmla="*/ 530884 h 1391663"/>
                <a:gd name="connsiteX4" fmla="*/ 839841 w 1041400"/>
                <a:gd name="connsiteY4" fmla="*/ 1391663 h 1391663"/>
                <a:gd name="connsiteX5" fmla="*/ 596988 w 1041400"/>
                <a:gd name="connsiteY5" fmla="*/ 1070463 h 1391663"/>
                <a:gd name="connsiteX6" fmla="*/ 595327 w 1041400"/>
                <a:gd name="connsiteY6" fmla="*/ 1033877 h 1391663"/>
                <a:gd name="connsiteX7" fmla="*/ 625639 w 1041400"/>
                <a:gd name="connsiteY7" fmla="*/ 1030821 h 1391663"/>
                <a:gd name="connsiteX8" fmla="*/ 1041400 w 1041400"/>
                <a:gd name="connsiteY8" fmla="*/ 520700 h 1391663"/>
                <a:gd name="connsiteX9" fmla="*/ 520700 w 1041400"/>
                <a:gd name="connsiteY9" fmla="*/ 0 h 139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1400" h="1391663">
                  <a:moveTo>
                    <a:pt x="520700" y="0"/>
                  </a:moveTo>
                  <a:cubicBezTo>
                    <a:pt x="233125" y="0"/>
                    <a:pt x="0" y="233125"/>
                    <a:pt x="0" y="520700"/>
                  </a:cubicBezTo>
                  <a:lnTo>
                    <a:pt x="601" y="526665"/>
                  </a:lnTo>
                  <a:lnTo>
                    <a:pt x="0" y="530884"/>
                  </a:lnTo>
                  <a:cubicBezTo>
                    <a:pt x="1270" y="763309"/>
                    <a:pt x="141037" y="1339599"/>
                    <a:pt x="839841" y="1391663"/>
                  </a:cubicBezTo>
                  <a:cubicBezTo>
                    <a:pt x="756282" y="1328754"/>
                    <a:pt x="622088" y="1243235"/>
                    <a:pt x="596988" y="1070463"/>
                  </a:cubicBezTo>
                  <a:lnTo>
                    <a:pt x="595327" y="1033877"/>
                  </a:lnTo>
                  <a:lnTo>
                    <a:pt x="625639" y="1030821"/>
                  </a:lnTo>
                  <a:cubicBezTo>
                    <a:pt x="862914" y="982268"/>
                    <a:pt x="1041400" y="772328"/>
                    <a:pt x="1041400" y="520700"/>
                  </a:cubicBezTo>
                  <a:cubicBezTo>
                    <a:pt x="1041400" y="233125"/>
                    <a:pt x="808275" y="0"/>
                    <a:pt x="5207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04F090D-C862-CF85-1001-A82E54365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9728" y="1300655"/>
            <a:ext cx="6268279" cy="3736428"/>
          </a:xfrm>
        </p:spPr>
        <p:txBody>
          <a:bodyPr/>
          <a:lstStyle/>
          <a:p>
            <a:r>
              <a:rPr lang="en-US" dirty="0"/>
              <a:t>A budget is more than just a series of numbers on a page; it is an embodiment of our values.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E82C04-6445-9E02-B0E8-8D809278C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7118" y="5189897"/>
            <a:ext cx="2843784" cy="448056"/>
          </a:xfrm>
        </p:spPr>
        <p:txBody>
          <a:bodyPr/>
          <a:lstStyle/>
          <a:p>
            <a:r>
              <a:rPr lang="en-US" i="1" dirty="0"/>
              <a:t>-Barack Obama</a:t>
            </a:r>
          </a:p>
        </p:txBody>
      </p:sp>
    </p:spTree>
    <p:extLst>
      <p:ext uri="{BB962C8B-B14F-4D97-AF65-F5344CB8AC3E}">
        <p14:creationId xmlns:p14="http://schemas.microsoft.com/office/powerpoint/2010/main" val="1213210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3">
      <a:dk1>
        <a:srgbClr val="000000"/>
      </a:dk1>
      <a:lt1>
        <a:srgbClr val="FFFFFF"/>
      </a:lt1>
      <a:dk2>
        <a:srgbClr val="64DFED"/>
      </a:dk2>
      <a:lt2>
        <a:srgbClr val="E7E6E6"/>
      </a:lt2>
      <a:accent1>
        <a:srgbClr val="92CDF0"/>
      </a:accent1>
      <a:accent2>
        <a:srgbClr val="92CDF0"/>
      </a:accent2>
      <a:accent3>
        <a:srgbClr val="ABC3F0"/>
      </a:accent3>
      <a:accent4>
        <a:srgbClr val="C3B9F2"/>
      </a:accent4>
      <a:accent5>
        <a:srgbClr val="AAA5F9"/>
      </a:accent5>
      <a:accent6>
        <a:srgbClr val="F6A6F4"/>
      </a:accent6>
      <a:hlink>
        <a:srgbClr val="0563C1"/>
      </a:hlink>
      <a:folHlink>
        <a:srgbClr val="954F72"/>
      </a:folHlink>
    </a:clrScheme>
    <a:fontScheme name="Custom 39">
      <a:majorFont>
        <a:latin typeface="Tw Cen M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ncial-design_Win32_CP_v13" id="{7A406372-3134-432A-A498-73868680C33B}" vid="{88D369DF-875A-4C31-AFF3-DEF6B94343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1F1912-3146-44AF-A389-9E8B77BB36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B8ECF1-2A9D-464C-AFE8-2B3295D0BF97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230e9df3-be65-4c73-a93b-d1236ebd677e"/>
    <ds:schemaRef ds:uri="16c05727-aa75-4e4a-9b5f-8a80a1165891"/>
    <ds:schemaRef ds:uri="71af3243-3dd4-4a8d-8c0d-dd76da1f02a5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76493A3-2B83-4E58-86AD-56A2F2A20F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Financial design</Template>
  <TotalTime>426</TotalTime>
  <Words>308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Segoe UI Light</vt:lpstr>
      <vt:lpstr>Tw Cen MT</vt:lpstr>
      <vt:lpstr>Office Theme</vt:lpstr>
      <vt:lpstr>Finance &amp; Accounting FY24 Proposed Budget</vt:lpstr>
      <vt:lpstr>Primary Responsibilities</vt:lpstr>
      <vt:lpstr>FY22-23 Accomplishments</vt:lpstr>
      <vt:lpstr>FY22-23 Accomplishments</vt:lpstr>
      <vt:lpstr>FY24 Proposed Budget</vt:lpstr>
      <vt:lpstr>Finance Budget by Category</vt:lpstr>
      <vt:lpstr>Finance Budget History</vt:lpstr>
      <vt:lpstr>Looking ahead to FY24</vt:lpstr>
      <vt:lpstr>A budget is more than just a series of numbers on a page; it is an embodiment of our values.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 &amp; Accounting FY24 Proposed Budget</dc:title>
  <dc:creator>Christina M. Shearer</dc:creator>
  <cp:lastModifiedBy>Christina M. Shearer</cp:lastModifiedBy>
  <cp:revision>5</cp:revision>
  <cp:lastPrinted>2023-05-09T23:04:51Z</cp:lastPrinted>
  <dcterms:created xsi:type="dcterms:W3CDTF">2023-05-09T20:48:40Z</dcterms:created>
  <dcterms:modified xsi:type="dcterms:W3CDTF">2023-05-15T20:04:20Z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