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6" r:id="rId4"/>
  </p:sldMasterIdLst>
  <p:notesMasterIdLst>
    <p:notesMasterId r:id="rId16"/>
  </p:notesMasterIdLst>
  <p:handoutMasterIdLst>
    <p:handoutMasterId r:id="rId17"/>
  </p:handoutMasterIdLst>
  <p:sldIdLst>
    <p:sldId id="256" r:id="rId5"/>
    <p:sldId id="267" r:id="rId6"/>
    <p:sldId id="280" r:id="rId7"/>
    <p:sldId id="268" r:id="rId8"/>
    <p:sldId id="277" r:id="rId9"/>
    <p:sldId id="278" r:id="rId10"/>
    <p:sldId id="279" r:id="rId11"/>
    <p:sldId id="271" r:id="rId12"/>
    <p:sldId id="275" r:id="rId13"/>
    <p:sldId id="270" r:id="rId14"/>
    <p:sldId id="27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6" autoAdjust="0"/>
    <p:restoredTop sz="94598" autoAdjust="0"/>
  </p:normalViewPr>
  <p:slideViewPr>
    <p:cSldViewPr snapToGrid="0">
      <p:cViewPr varScale="1">
        <p:scale>
          <a:sx n="107" d="100"/>
          <a:sy n="107" d="100"/>
        </p:scale>
        <p:origin x="468" y="11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2" d="100"/>
          <a:sy n="82" d="100"/>
        </p:scale>
        <p:origin x="3684"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_rels/data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g"/><Relationship Id="rId4" Type="http://schemas.openxmlformats.org/officeDocument/2006/relationships/image" Target="../media/image1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g"/><Relationship Id="rId4" Type="http://schemas.openxmlformats.org/officeDocument/2006/relationships/image" Target="../media/image10.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72703F-EB58-4B0C-8B2A-EDF2A51B2C6C}" type="doc">
      <dgm:prSet loTypeId="urn:microsoft.com/office/officeart/2019/1/layout/PeoplePortraitsList" loCatId="profile" qsTypeId="urn:microsoft.com/office/officeart/2005/8/quickstyle/simple1" qsCatId="simple" csTypeId="urn:microsoft.com/office/officeart/2005/8/colors/colorful2" csCatId="colorful" phldr="1"/>
      <dgm:spPr/>
      <dgm:t>
        <a:bodyPr/>
        <a:lstStyle/>
        <a:p>
          <a:endParaRPr lang="en-US"/>
        </a:p>
      </dgm:t>
    </dgm:pt>
    <dgm:pt modelId="{23CA95F9-8BCF-40C1-B842-BCFFD43632F6}">
      <dgm:prSet custT="1"/>
      <dgm:spPr/>
      <dgm:t>
        <a:bodyPr/>
        <a:lstStyle/>
        <a:p>
          <a:pPr algn="ctr">
            <a:lnSpc>
              <a:spcPct val="100000"/>
            </a:lnSpc>
            <a:defRPr b="1" spc="20">
              <a:latin typeface="+mj-lt"/>
            </a:defRPr>
          </a:pPr>
          <a:r>
            <a:rPr lang="en-US" sz="2000" b="1" dirty="0">
              <a:solidFill>
                <a:schemeClr val="accent5"/>
              </a:solidFill>
            </a:rPr>
            <a:t>Tianna Al-</a:t>
          </a:r>
          <a:r>
            <a:rPr lang="en-US" sz="2000" b="1" dirty="0" err="1">
              <a:solidFill>
                <a:schemeClr val="accent5"/>
              </a:solidFill>
            </a:rPr>
            <a:t>Khodhair</a:t>
          </a:r>
          <a:br>
            <a:rPr lang="en-US" sz="1600" dirty="0">
              <a:solidFill>
                <a:sysClr val="windowText" lastClr="000000"/>
              </a:solidFill>
            </a:rPr>
          </a:br>
          <a:r>
            <a:rPr lang="en-US" sz="1600" b="0" dirty="0">
              <a:solidFill>
                <a:sysClr val="windowText" lastClr="000000"/>
              </a:solidFill>
              <a:latin typeface="+mn-lt"/>
            </a:rPr>
            <a:t>HR Assistant</a:t>
          </a:r>
        </a:p>
      </dgm:t>
    </dgm:pt>
    <dgm:pt modelId="{FC4F4986-5DCD-4DC2-B7FD-2C5FABEF9979}" type="parTrans" cxnId="{E6EDE7CF-5B3F-4E2C-99EE-D5462F0EC9CE}">
      <dgm:prSet/>
      <dgm:spPr/>
      <dgm:t>
        <a:bodyPr/>
        <a:lstStyle/>
        <a:p>
          <a:endParaRPr lang="en-US"/>
        </a:p>
      </dgm:t>
    </dgm:pt>
    <dgm:pt modelId="{D868EA7F-D868-4231-86D5-66D9B2DF2F62}" type="sibTrans" cxnId="{E6EDE7CF-5B3F-4E2C-99EE-D5462F0EC9CE}">
      <dgm:prSet/>
      <dgm:spPr/>
      <dgm:t>
        <a:bodyPr/>
        <a:lstStyle/>
        <a:p>
          <a:endParaRPr lang="en-US"/>
        </a:p>
      </dgm:t>
    </dgm:pt>
    <dgm:pt modelId="{1E293C9C-50F7-4DF0-A45F-EF6AA41E15B2}">
      <dgm:prSet custT="1"/>
      <dgm:spPr/>
      <dgm:t>
        <a:bodyPr/>
        <a:lstStyle/>
        <a:p>
          <a:pPr algn="ctr">
            <a:lnSpc>
              <a:spcPct val="100000"/>
            </a:lnSpc>
            <a:defRPr b="1" spc="20">
              <a:latin typeface="+mj-lt"/>
            </a:defRPr>
          </a:pPr>
          <a:r>
            <a:rPr lang="en-US" sz="2000" b="1" dirty="0">
              <a:solidFill>
                <a:schemeClr val="accent5"/>
              </a:solidFill>
            </a:rPr>
            <a:t>Nan Buck</a:t>
          </a:r>
          <a:br>
            <a:rPr lang="en-US" sz="1600" dirty="0">
              <a:solidFill>
                <a:schemeClr val="tx1"/>
              </a:solidFill>
            </a:rPr>
          </a:br>
          <a:r>
            <a:rPr lang="en-US" sz="1600" b="0" dirty="0">
              <a:solidFill>
                <a:schemeClr val="tx1"/>
              </a:solidFill>
              <a:latin typeface="+mn-lt"/>
            </a:rPr>
            <a:t>HR Generalist</a:t>
          </a:r>
        </a:p>
      </dgm:t>
    </dgm:pt>
    <dgm:pt modelId="{04936CC5-1B2F-4620-ABDF-F195956C3F4A}" type="parTrans" cxnId="{A7E7000F-0D10-4D88-844F-C9CB2A6A39DA}">
      <dgm:prSet/>
      <dgm:spPr/>
      <dgm:t>
        <a:bodyPr/>
        <a:lstStyle/>
        <a:p>
          <a:endParaRPr lang="en-US"/>
        </a:p>
      </dgm:t>
    </dgm:pt>
    <dgm:pt modelId="{E019F05B-61F4-4915-9D10-5D6F328EA591}" type="sibTrans" cxnId="{A7E7000F-0D10-4D88-844F-C9CB2A6A39DA}">
      <dgm:prSet/>
      <dgm:spPr/>
      <dgm:t>
        <a:bodyPr/>
        <a:lstStyle/>
        <a:p>
          <a:endParaRPr lang="en-US"/>
        </a:p>
      </dgm:t>
    </dgm:pt>
    <dgm:pt modelId="{DA3F2F2F-B5A8-4CFD-ABCE-1BC48CD913AF}">
      <dgm:prSet custT="1"/>
      <dgm:spPr/>
      <dgm:t>
        <a:bodyPr/>
        <a:lstStyle/>
        <a:p>
          <a:pPr algn="ctr">
            <a:lnSpc>
              <a:spcPct val="100000"/>
            </a:lnSpc>
            <a:defRPr b="1" spc="20">
              <a:latin typeface="+mj-lt"/>
            </a:defRPr>
          </a:pPr>
          <a:r>
            <a:rPr lang="en-US" sz="2000" b="1" dirty="0">
              <a:solidFill>
                <a:schemeClr val="accent5"/>
              </a:solidFill>
            </a:rPr>
            <a:t>Jayleen Cook</a:t>
          </a:r>
          <a:br>
            <a:rPr lang="en-US" sz="1600" dirty="0">
              <a:solidFill>
                <a:schemeClr val="tx1"/>
              </a:solidFill>
            </a:rPr>
          </a:br>
          <a:r>
            <a:rPr lang="en-US" sz="1600" b="0" dirty="0">
              <a:solidFill>
                <a:schemeClr val="tx1"/>
              </a:solidFill>
              <a:latin typeface="+mn-lt"/>
            </a:rPr>
            <a:t>Asst. HR Director</a:t>
          </a:r>
        </a:p>
      </dgm:t>
    </dgm:pt>
    <dgm:pt modelId="{D4AFA5E0-6624-49A6-B10B-4FFA7483C001}" type="parTrans" cxnId="{307321D6-32A9-4F29-A35B-8328C6417311}">
      <dgm:prSet/>
      <dgm:spPr/>
      <dgm:t>
        <a:bodyPr/>
        <a:lstStyle/>
        <a:p>
          <a:endParaRPr lang="en-US"/>
        </a:p>
      </dgm:t>
    </dgm:pt>
    <dgm:pt modelId="{038FE749-6004-418E-86C7-7C1B1D7930F4}" type="sibTrans" cxnId="{307321D6-32A9-4F29-A35B-8328C6417311}">
      <dgm:prSet/>
      <dgm:spPr/>
      <dgm:t>
        <a:bodyPr/>
        <a:lstStyle/>
        <a:p>
          <a:endParaRPr lang="en-US"/>
        </a:p>
      </dgm:t>
    </dgm:pt>
    <dgm:pt modelId="{B2F9B3BC-1849-4A4A-BBE4-752B9B492C76}">
      <dgm:prSet custT="1"/>
      <dgm:spPr/>
      <dgm:t>
        <a:bodyPr/>
        <a:lstStyle/>
        <a:p>
          <a:pPr algn="ctr">
            <a:lnSpc>
              <a:spcPct val="100000"/>
            </a:lnSpc>
            <a:defRPr b="1" spc="20">
              <a:latin typeface="+mj-lt"/>
            </a:defRPr>
          </a:pPr>
          <a:r>
            <a:rPr lang="en-US" sz="2000" b="1" dirty="0">
              <a:solidFill>
                <a:schemeClr val="accent5"/>
              </a:solidFill>
            </a:rPr>
            <a:t>Daniel Martinez</a:t>
          </a:r>
          <a:br>
            <a:rPr lang="en-US" sz="1600" dirty="0">
              <a:solidFill>
                <a:schemeClr val="tx1"/>
              </a:solidFill>
            </a:rPr>
          </a:br>
          <a:r>
            <a:rPr lang="en-US" sz="1600" b="0" dirty="0">
              <a:solidFill>
                <a:schemeClr val="tx1"/>
              </a:solidFill>
              <a:latin typeface="+mn-lt"/>
            </a:rPr>
            <a:t>HR Assistant</a:t>
          </a:r>
        </a:p>
      </dgm:t>
    </dgm:pt>
    <dgm:pt modelId="{48FD486C-824F-4590-8CFC-BC1053E533DD}" type="parTrans" cxnId="{BB48F2B9-3F80-43D5-9223-76526A774C2D}">
      <dgm:prSet/>
      <dgm:spPr/>
      <dgm:t>
        <a:bodyPr/>
        <a:lstStyle/>
        <a:p>
          <a:endParaRPr lang="en-US"/>
        </a:p>
      </dgm:t>
    </dgm:pt>
    <dgm:pt modelId="{2946CE56-B018-4C0E-918D-0B36D170024F}" type="sibTrans" cxnId="{BB48F2B9-3F80-43D5-9223-76526A774C2D}">
      <dgm:prSet/>
      <dgm:spPr/>
      <dgm:t>
        <a:bodyPr/>
        <a:lstStyle/>
        <a:p>
          <a:endParaRPr lang="en-US"/>
        </a:p>
      </dgm:t>
    </dgm:pt>
    <dgm:pt modelId="{BF30E86D-EAFC-44CE-B56C-D7C5EC7742F3}" type="pres">
      <dgm:prSet presAssocID="{5C72703F-EB58-4B0C-8B2A-EDF2A51B2C6C}" presName="root" presStyleCnt="0">
        <dgm:presLayoutVars>
          <dgm:dir/>
          <dgm:resizeHandles val="exact"/>
        </dgm:presLayoutVars>
      </dgm:prSet>
      <dgm:spPr/>
    </dgm:pt>
    <dgm:pt modelId="{34A89649-B4A9-4A6F-8793-5A3DB37DDDA6}" type="pres">
      <dgm:prSet presAssocID="{23CA95F9-8BCF-40C1-B842-BCFFD43632F6}" presName="compNode" presStyleCnt="0"/>
      <dgm:spPr/>
    </dgm:pt>
    <dgm:pt modelId="{FFB9F511-6797-4909-9D3B-89EBC96F25A8}" type="pres">
      <dgm:prSet presAssocID="{23CA95F9-8BCF-40C1-B842-BCFFD43632F6}" presName="topSpace" presStyleCnt="0"/>
      <dgm:spPr/>
    </dgm:pt>
    <dgm:pt modelId="{73073D5B-7ADA-4F8B-AD34-0BE114905A44}" type="pres">
      <dgm:prSet presAssocID="{23CA95F9-8BCF-40C1-B842-BCFFD43632F6}" presName="photoElip" presStyleLbl="node1" presStyleIdx="0" presStyleCnt="4" custScaleX="123193" custScaleY="123193"/>
      <dgm:spPr>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13000" b="-13000"/>
          </a:stretch>
        </a:blipFill>
        <a:ln>
          <a:noFill/>
        </a:ln>
      </dgm:spPr>
    </dgm:pt>
    <dgm:pt modelId="{EE33220B-2292-4F19-BD6E-B7F529CD8414}" type="pres">
      <dgm:prSet presAssocID="{23CA95F9-8BCF-40C1-B842-BCFFD43632F6}" presName="iconSpace" presStyleCnt="0"/>
      <dgm:spPr/>
    </dgm:pt>
    <dgm:pt modelId="{FDFAF16A-4FD0-49F4-8593-32E9A31A4FF7}" type="pres">
      <dgm:prSet presAssocID="{23CA95F9-8BCF-40C1-B842-BCFFD43632F6}" presName="nameTx" presStyleLbl="revTx" presStyleIdx="0" presStyleCnt="8" custLinFactNeighborY="17872">
        <dgm:presLayoutVars>
          <dgm:chMax val="0"/>
          <dgm:chPref val="0"/>
        </dgm:presLayoutVars>
      </dgm:prSet>
      <dgm:spPr/>
    </dgm:pt>
    <dgm:pt modelId="{EEB88C88-E325-43D0-B163-BFD87C897361}" type="pres">
      <dgm:prSet presAssocID="{23CA95F9-8BCF-40C1-B842-BCFFD43632F6}" presName="txSpace" presStyleCnt="0"/>
      <dgm:spPr/>
    </dgm:pt>
    <dgm:pt modelId="{7D166BBB-55AF-452C-B9A0-94A1EE55FF4F}" type="pres">
      <dgm:prSet presAssocID="{23CA95F9-8BCF-40C1-B842-BCFFD43632F6}" presName="desTx" presStyleLbl="revTx" presStyleIdx="1" presStyleCnt="8">
        <dgm:presLayoutVars/>
      </dgm:prSet>
      <dgm:spPr/>
    </dgm:pt>
    <dgm:pt modelId="{860D3358-284A-4827-88CC-2F74FF5A1E56}" type="pres">
      <dgm:prSet presAssocID="{23CA95F9-8BCF-40C1-B842-BCFFD43632F6}" presName="bottSpace" presStyleCnt="0"/>
      <dgm:spPr/>
    </dgm:pt>
    <dgm:pt modelId="{0D4A0804-490F-47AA-B7FA-08C890B0D841}" type="pres">
      <dgm:prSet presAssocID="{D868EA7F-D868-4231-86D5-66D9B2DF2F62}" presName="sibTrans" presStyleCnt="0"/>
      <dgm:spPr/>
    </dgm:pt>
    <dgm:pt modelId="{E40BB94D-AE1C-4F05-8AA5-E9FA9A8CCCDE}" type="pres">
      <dgm:prSet presAssocID="{1E293C9C-50F7-4DF0-A45F-EF6AA41E15B2}" presName="compNode" presStyleCnt="0"/>
      <dgm:spPr/>
    </dgm:pt>
    <dgm:pt modelId="{1BC7C3C6-BE78-4F0A-9E69-54742F1AA0F3}" type="pres">
      <dgm:prSet presAssocID="{1E293C9C-50F7-4DF0-A45F-EF6AA41E15B2}" presName="topSpace" presStyleCnt="0"/>
      <dgm:spPr/>
    </dgm:pt>
    <dgm:pt modelId="{25238F18-07B8-41D8-8BD9-9F8514E8F9C4}" type="pres">
      <dgm:prSet presAssocID="{1E293C9C-50F7-4DF0-A45F-EF6AA41E15B2}" presName="photoElip" presStyleLbl="node1" presStyleIdx="1" presStyleCnt="4" custAng="5400000" custScaleX="123193" custScaleY="123193" custLinFactNeighborY="3111"/>
      <dgm:spPr>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a:noFill/>
        </a:ln>
      </dgm:spPr>
    </dgm:pt>
    <dgm:pt modelId="{6FFE343B-847F-4D3F-A2F9-B95E826EC656}" type="pres">
      <dgm:prSet presAssocID="{1E293C9C-50F7-4DF0-A45F-EF6AA41E15B2}" presName="iconSpace" presStyleCnt="0"/>
      <dgm:spPr/>
    </dgm:pt>
    <dgm:pt modelId="{866F95BB-E9D9-40E2-AB9F-99D5F69BA82A}" type="pres">
      <dgm:prSet presAssocID="{1E293C9C-50F7-4DF0-A45F-EF6AA41E15B2}" presName="nameTx" presStyleLbl="revTx" presStyleIdx="2" presStyleCnt="8" custLinFactNeighborY="17872">
        <dgm:presLayoutVars>
          <dgm:chMax val="0"/>
          <dgm:chPref val="0"/>
        </dgm:presLayoutVars>
      </dgm:prSet>
      <dgm:spPr/>
    </dgm:pt>
    <dgm:pt modelId="{B22197FE-7BF1-485D-9B2D-0AD12CF41435}" type="pres">
      <dgm:prSet presAssocID="{1E293C9C-50F7-4DF0-A45F-EF6AA41E15B2}" presName="txSpace" presStyleCnt="0"/>
      <dgm:spPr/>
    </dgm:pt>
    <dgm:pt modelId="{1223E777-77CB-4A9A-BF21-12B513842696}" type="pres">
      <dgm:prSet presAssocID="{1E293C9C-50F7-4DF0-A45F-EF6AA41E15B2}" presName="desTx" presStyleLbl="revTx" presStyleIdx="3" presStyleCnt="8">
        <dgm:presLayoutVars/>
      </dgm:prSet>
      <dgm:spPr/>
    </dgm:pt>
    <dgm:pt modelId="{48A93FE3-F550-4840-B560-2DB8553BED7D}" type="pres">
      <dgm:prSet presAssocID="{1E293C9C-50F7-4DF0-A45F-EF6AA41E15B2}" presName="bottSpace" presStyleCnt="0"/>
      <dgm:spPr/>
    </dgm:pt>
    <dgm:pt modelId="{DCDF700C-8587-4AD0-95CF-A8CEBB3AD30B}" type="pres">
      <dgm:prSet presAssocID="{E019F05B-61F4-4915-9D10-5D6F328EA591}" presName="sibTrans" presStyleCnt="0"/>
      <dgm:spPr/>
    </dgm:pt>
    <dgm:pt modelId="{D5C9CF54-A3DB-4262-A188-C006BBF08A29}" type="pres">
      <dgm:prSet presAssocID="{DA3F2F2F-B5A8-4CFD-ABCE-1BC48CD913AF}" presName="compNode" presStyleCnt="0"/>
      <dgm:spPr/>
    </dgm:pt>
    <dgm:pt modelId="{EB21A753-DAF6-4914-9F97-D017DE4534D0}" type="pres">
      <dgm:prSet presAssocID="{DA3F2F2F-B5A8-4CFD-ABCE-1BC48CD913AF}" presName="topSpace" presStyleCnt="0"/>
      <dgm:spPr/>
    </dgm:pt>
    <dgm:pt modelId="{418E44D8-60E4-4008-9F09-1A652C62E8A6}" type="pres">
      <dgm:prSet presAssocID="{DA3F2F2F-B5A8-4CFD-ABCE-1BC48CD913AF}" presName="photoElip" presStyleLbl="node1" presStyleIdx="2" presStyleCnt="4" custAng="5400000" custScaleX="123193" custScaleY="123193"/>
      <dgm:spPr>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a:noFill/>
        </a:ln>
      </dgm:spPr>
    </dgm:pt>
    <dgm:pt modelId="{51349271-76B0-4CC0-A678-325A9A4D3475}" type="pres">
      <dgm:prSet presAssocID="{DA3F2F2F-B5A8-4CFD-ABCE-1BC48CD913AF}" presName="iconSpace" presStyleCnt="0"/>
      <dgm:spPr/>
    </dgm:pt>
    <dgm:pt modelId="{9B5C14B8-8D61-4009-9F8C-194486F530FA}" type="pres">
      <dgm:prSet presAssocID="{DA3F2F2F-B5A8-4CFD-ABCE-1BC48CD913AF}" presName="nameTx" presStyleLbl="revTx" presStyleIdx="4" presStyleCnt="8" custLinFactNeighborY="17872">
        <dgm:presLayoutVars>
          <dgm:chMax val="0"/>
          <dgm:chPref val="0"/>
        </dgm:presLayoutVars>
      </dgm:prSet>
      <dgm:spPr/>
    </dgm:pt>
    <dgm:pt modelId="{7C23080D-6185-431F-BAF8-5277AA3C0E29}" type="pres">
      <dgm:prSet presAssocID="{DA3F2F2F-B5A8-4CFD-ABCE-1BC48CD913AF}" presName="txSpace" presStyleCnt="0"/>
      <dgm:spPr/>
    </dgm:pt>
    <dgm:pt modelId="{EE420F84-477D-4635-BEF8-66426E9A259D}" type="pres">
      <dgm:prSet presAssocID="{DA3F2F2F-B5A8-4CFD-ABCE-1BC48CD913AF}" presName="desTx" presStyleLbl="revTx" presStyleIdx="5" presStyleCnt="8" custLinFactY="-45265" custLinFactNeighborX="14101" custLinFactNeighborY="-100000">
        <dgm:presLayoutVars/>
      </dgm:prSet>
      <dgm:spPr/>
    </dgm:pt>
    <dgm:pt modelId="{DB61A93F-5AE0-4A97-AFE4-E1EA7F61D044}" type="pres">
      <dgm:prSet presAssocID="{DA3F2F2F-B5A8-4CFD-ABCE-1BC48CD913AF}" presName="bottSpace" presStyleCnt="0"/>
      <dgm:spPr/>
    </dgm:pt>
    <dgm:pt modelId="{75D7FAE6-857D-40F6-B564-3F282FD27B77}" type="pres">
      <dgm:prSet presAssocID="{038FE749-6004-418E-86C7-7C1B1D7930F4}" presName="sibTrans" presStyleCnt="0"/>
      <dgm:spPr/>
    </dgm:pt>
    <dgm:pt modelId="{F836F72C-94C1-41ED-BA62-813057647F9C}" type="pres">
      <dgm:prSet presAssocID="{B2F9B3BC-1849-4A4A-BBE4-752B9B492C76}" presName="compNode" presStyleCnt="0"/>
      <dgm:spPr/>
    </dgm:pt>
    <dgm:pt modelId="{8D7BA638-A338-4090-BADA-C1ECE7868394}" type="pres">
      <dgm:prSet presAssocID="{B2F9B3BC-1849-4A4A-BBE4-752B9B492C76}" presName="topSpace" presStyleCnt="0"/>
      <dgm:spPr/>
    </dgm:pt>
    <dgm:pt modelId="{04A8E640-7EB5-4EF2-8C83-19A3E5328324}" type="pres">
      <dgm:prSet presAssocID="{B2F9B3BC-1849-4A4A-BBE4-752B9B492C76}" presName="photoElip" presStyleLbl="node1" presStyleIdx="3" presStyleCnt="4" custScaleX="123193" custScaleY="123193"/>
      <dgm:spPr>
        <a:prstGeom prst="rect">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t="-18000" b="-18000"/>
          </a:stretch>
        </a:blipFill>
        <a:ln>
          <a:noFill/>
        </a:ln>
      </dgm:spPr>
    </dgm:pt>
    <dgm:pt modelId="{278B038A-7223-4C22-98FA-84D16AB2359F}" type="pres">
      <dgm:prSet presAssocID="{B2F9B3BC-1849-4A4A-BBE4-752B9B492C76}" presName="iconSpace" presStyleCnt="0"/>
      <dgm:spPr/>
    </dgm:pt>
    <dgm:pt modelId="{79C5F495-3DD9-41C8-99AE-150A333447D0}" type="pres">
      <dgm:prSet presAssocID="{B2F9B3BC-1849-4A4A-BBE4-752B9B492C76}" presName="nameTx" presStyleLbl="revTx" presStyleIdx="6" presStyleCnt="8" custLinFactNeighborY="17872">
        <dgm:presLayoutVars>
          <dgm:chMax val="0"/>
          <dgm:chPref val="0"/>
        </dgm:presLayoutVars>
      </dgm:prSet>
      <dgm:spPr/>
    </dgm:pt>
    <dgm:pt modelId="{0D329E5F-B8D6-4027-B396-6AF7DD7D0537}" type="pres">
      <dgm:prSet presAssocID="{B2F9B3BC-1849-4A4A-BBE4-752B9B492C76}" presName="txSpace" presStyleCnt="0"/>
      <dgm:spPr/>
    </dgm:pt>
    <dgm:pt modelId="{5A7600AF-A34B-4D03-B3D6-B3C760AE8E06}" type="pres">
      <dgm:prSet presAssocID="{B2F9B3BC-1849-4A4A-BBE4-752B9B492C76}" presName="desTx" presStyleLbl="revTx" presStyleIdx="7" presStyleCnt="8" custLinFactNeighborX="1819" custLinFactNeighborY="-7212">
        <dgm:presLayoutVars/>
      </dgm:prSet>
      <dgm:spPr/>
    </dgm:pt>
    <dgm:pt modelId="{F9799C58-A628-4E75-9DAC-6616D2E34649}" type="pres">
      <dgm:prSet presAssocID="{B2F9B3BC-1849-4A4A-BBE4-752B9B492C76}" presName="bottSpace" presStyleCnt="0"/>
      <dgm:spPr/>
    </dgm:pt>
  </dgm:ptLst>
  <dgm:cxnLst>
    <dgm:cxn modelId="{A7E7000F-0D10-4D88-844F-C9CB2A6A39DA}" srcId="{5C72703F-EB58-4B0C-8B2A-EDF2A51B2C6C}" destId="{1E293C9C-50F7-4DF0-A45F-EF6AA41E15B2}" srcOrd="1" destOrd="0" parTransId="{04936CC5-1B2F-4620-ABDF-F195956C3F4A}" sibTransId="{E019F05B-61F4-4915-9D10-5D6F328EA591}"/>
    <dgm:cxn modelId="{540FED75-CB4E-4EAD-804F-81226869B095}" type="presOf" srcId="{1E293C9C-50F7-4DF0-A45F-EF6AA41E15B2}" destId="{866F95BB-E9D9-40E2-AB9F-99D5F69BA82A}" srcOrd="0" destOrd="0" presId="urn:microsoft.com/office/officeart/2019/1/layout/PeoplePortraitsList"/>
    <dgm:cxn modelId="{4C525577-8965-4DD8-A876-005F65E1D723}" type="presOf" srcId="{B2F9B3BC-1849-4A4A-BBE4-752B9B492C76}" destId="{79C5F495-3DD9-41C8-99AE-150A333447D0}" srcOrd="0" destOrd="0" presId="urn:microsoft.com/office/officeart/2019/1/layout/PeoplePortraitsList"/>
    <dgm:cxn modelId="{103DE3A3-70BD-4C08-B354-5518A18B954E}" type="presOf" srcId="{DA3F2F2F-B5A8-4CFD-ABCE-1BC48CD913AF}" destId="{9B5C14B8-8D61-4009-9F8C-194486F530FA}" srcOrd="0" destOrd="0" presId="urn:microsoft.com/office/officeart/2019/1/layout/PeoplePortraitsList"/>
    <dgm:cxn modelId="{BB48F2B9-3F80-43D5-9223-76526A774C2D}" srcId="{5C72703F-EB58-4B0C-8B2A-EDF2A51B2C6C}" destId="{B2F9B3BC-1849-4A4A-BBE4-752B9B492C76}" srcOrd="3" destOrd="0" parTransId="{48FD486C-824F-4590-8CFC-BC1053E533DD}" sibTransId="{2946CE56-B018-4C0E-918D-0B36D170024F}"/>
    <dgm:cxn modelId="{E6EDE7CF-5B3F-4E2C-99EE-D5462F0EC9CE}" srcId="{5C72703F-EB58-4B0C-8B2A-EDF2A51B2C6C}" destId="{23CA95F9-8BCF-40C1-B842-BCFFD43632F6}" srcOrd="0" destOrd="0" parTransId="{FC4F4986-5DCD-4DC2-B7FD-2C5FABEF9979}" sibTransId="{D868EA7F-D868-4231-86D5-66D9B2DF2F62}"/>
    <dgm:cxn modelId="{307321D6-32A9-4F29-A35B-8328C6417311}" srcId="{5C72703F-EB58-4B0C-8B2A-EDF2A51B2C6C}" destId="{DA3F2F2F-B5A8-4CFD-ABCE-1BC48CD913AF}" srcOrd="2" destOrd="0" parTransId="{D4AFA5E0-6624-49A6-B10B-4FFA7483C001}" sibTransId="{038FE749-6004-418E-86C7-7C1B1D7930F4}"/>
    <dgm:cxn modelId="{DE44E4D8-C5CF-4438-860F-3C376D4D64F5}" type="presOf" srcId="{23CA95F9-8BCF-40C1-B842-BCFFD43632F6}" destId="{FDFAF16A-4FD0-49F4-8593-32E9A31A4FF7}" srcOrd="0" destOrd="0" presId="urn:microsoft.com/office/officeart/2019/1/layout/PeoplePortraitsList"/>
    <dgm:cxn modelId="{74A68EEE-876E-4134-B088-DC53246E11FE}" type="presOf" srcId="{5C72703F-EB58-4B0C-8B2A-EDF2A51B2C6C}" destId="{BF30E86D-EAFC-44CE-B56C-D7C5EC7742F3}" srcOrd="0" destOrd="0" presId="urn:microsoft.com/office/officeart/2019/1/layout/PeoplePortraitsList"/>
    <dgm:cxn modelId="{3D9D2C87-FAC6-440F-8296-405914DA77FA}" type="presParOf" srcId="{BF30E86D-EAFC-44CE-B56C-D7C5EC7742F3}" destId="{34A89649-B4A9-4A6F-8793-5A3DB37DDDA6}" srcOrd="0" destOrd="0" presId="urn:microsoft.com/office/officeart/2019/1/layout/PeoplePortraitsList"/>
    <dgm:cxn modelId="{10208EBB-3996-40BD-88FB-7743A0FCFC0C}" type="presParOf" srcId="{34A89649-B4A9-4A6F-8793-5A3DB37DDDA6}" destId="{FFB9F511-6797-4909-9D3B-89EBC96F25A8}" srcOrd="0" destOrd="0" presId="urn:microsoft.com/office/officeart/2019/1/layout/PeoplePortraitsList"/>
    <dgm:cxn modelId="{680FCFE1-C0D6-41B7-81EE-34F07569A758}" type="presParOf" srcId="{34A89649-B4A9-4A6F-8793-5A3DB37DDDA6}" destId="{73073D5B-7ADA-4F8B-AD34-0BE114905A44}" srcOrd="1" destOrd="0" presId="urn:microsoft.com/office/officeart/2019/1/layout/PeoplePortraitsList"/>
    <dgm:cxn modelId="{84E22014-947A-4B8C-A1FF-A1E4AAD40AF2}" type="presParOf" srcId="{34A89649-B4A9-4A6F-8793-5A3DB37DDDA6}" destId="{EE33220B-2292-4F19-BD6E-B7F529CD8414}" srcOrd="2" destOrd="0" presId="urn:microsoft.com/office/officeart/2019/1/layout/PeoplePortraitsList"/>
    <dgm:cxn modelId="{6B5D3C86-47CA-4D7E-A443-7DF8A6130E63}" type="presParOf" srcId="{34A89649-B4A9-4A6F-8793-5A3DB37DDDA6}" destId="{FDFAF16A-4FD0-49F4-8593-32E9A31A4FF7}" srcOrd="3" destOrd="0" presId="urn:microsoft.com/office/officeart/2019/1/layout/PeoplePortraitsList"/>
    <dgm:cxn modelId="{119527D7-3755-4E3D-BC66-7A27143BBB8B}" type="presParOf" srcId="{34A89649-B4A9-4A6F-8793-5A3DB37DDDA6}" destId="{EEB88C88-E325-43D0-B163-BFD87C897361}" srcOrd="4" destOrd="0" presId="urn:microsoft.com/office/officeart/2019/1/layout/PeoplePortraitsList"/>
    <dgm:cxn modelId="{8B410EAE-BFFA-4BD7-B4BA-16AABEF1EAA9}" type="presParOf" srcId="{34A89649-B4A9-4A6F-8793-5A3DB37DDDA6}" destId="{7D166BBB-55AF-452C-B9A0-94A1EE55FF4F}" srcOrd="5" destOrd="0" presId="urn:microsoft.com/office/officeart/2019/1/layout/PeoplePortraitsList"/>
    <dgm:cxn modelId="{02A3AE73-815E-459E-B530-44D4C95EF771}" type="presParOf" srcId="{34A89649-B4A9-4A6F-8793-5A3DB37DDDA6}" destId="{860D3358-284A-4827-88CC-2F74FF5A1E56}" srcOrd="6" destOrd="0" presId="urn:microsoft.com/office/officeart/2019/1/layout/PeoplePortraitsList"/>
    <dgm:cxn modelId="{6C30D5CD-53EE-463E-B6E2-B237F041E4C3}" type="presParOf" srcId="{BF30E86D-EAFC-44CE-B56C-D7C5EC7742F3}" destId="{0D4A0804-490F-47AA-B7FA-08C890B0D841}" srcOrd="1" destOrd="0" presId="urn:microsoft.com/office/officeart/2019/1/layout/PeoplePortraitsList"/>
    <dgm:cxn modelId="{E4C40201-6BC4-420D-A8E7-A3465911B5D7}" type="presParOf" srcId="{BF30E86D-EAFC-44CE-B56C-D7C5EC7742F3}" destId="{E40BB94D-AE1C-4F05-8AA5-E9FA9A8CCCDE}" srcOrd="2" destOrd="0" presId="urn:microsoft.com/office/officeart/2019/1/layout/PeoplePortraitsList"/>
    <dgm:cxn modelId="{DF091FE9-5356-4A17-932D-C2EAD2530E8C}" type="presParOf" srcId="{E40BB94D-AE1C-4F05-8AA5-E9FA9A8CCCDE}" destId="{1BC7C3C6-BE78-4F0A-9E69-54742F1AA0F3}" srcOrd="0" destOrd="0" presId="urn:microsoft.com/office/officeart/2019/1/layout/PeoplePortraitsList"/>
    <dgm:cxn modelId="{43A6DAE1-8229-474F-B737-E5233B5044F7}" type="presParOf" srcId="{E40BB94D-AE1C-4F05-8AA5-E9FA9A8CCCDE}" destId="{25238F18-07B8-41D8-8BD9-9F8514E8F9C4}" srcOrd="1" destOrd="0" presId="urn:microsoft.com/office/officeart/2019/1/layout/PeoplePortraitsList"/>
    <dgm:cxn modelId="{811B328F-D513-4A25-BB09-9EDD8689ED34}" type="presParOf" srcId="{E40BB94D-AE1C-4F05-8AA5-E9FA9A8CCCDE}" destId="{6FFE343B-847F-4D3F-A2F9-B95E826EC656}" srcOrd="2" destOrd="0" presId="urn:microsoft.com/office/officeart/2019/1/layout/PeoplePortraitsList"/>
    <dgm:cxn modelId="{B86088D4-B825-4152-895F-72CD7428D68F}" type="presParOf" srcId="{E40BB94D-AE1C-4F05-8AA5-E9FA9A8CCCDE}" destId="{866F95BB-E9D9-40E2-AB9F-99D5F69BA82A}" srcOrd="3" destOrd="0" presId="urn:microsoft.com/office/officeart/2019/1/layout/PeoplePortraitsList"/>
    <dgm:cxn modelId="{9DF4ADBA-E8BF-45F3-B4C1-57BC4E46838A}" type="presParOf" srcId="{E40BB94D-AE1C-4F05-8AA5-E9FA9A8CCCDE}" destId="{B22197FE-7BF1-485D-9B2D-0AD12CF41435}" srcOrd="4" destOrd="0" presId="urn:microsoft.com/office/officeart/2019/1/layout/PeoplePortraitsList"/>
    <dgm:cxn modelId="{AE599A69-85C5-4380-827C-D751478A667D}" type="presParOf" srcId="{E40BB94D-AE1C-4F05-8AA5-E9FA9A8CCCDE}" destId="{1223E777-77CB-4A9A-BF21-12B513842696}" srcOrd="5" destOrd="0" presId="urn:microsoft.com/office/officeart/2019/1/layout/PeoplePortraitsList"/>
    <dgm:cxn modelId="{F8E06700-DE35-4D59-8FE6-04C15FF36365}" type="presParOf" srcId="{E40BB94D-AE1C-4F05-8AA5-E9FA9A8CCCDE}" destId="{48A93FE3-F550-4840-B560-2DB8553BED7D}" srcOrd="6" destOrd="0" presId="urn:microsoft.com/office/officeart/2019/1/layout/PeoplePortraitsList"/>
    <dgm:cxn modelId="{B3BC6484-B724-49D7-B0A5-B96774D6C5A7}" type="presParOf" srcId="{BF30E86D-EAFC-44CE-B56C-D7C5EC7742F3}" destId="{DCDF700C-8587-4AD0-95CF-A8CEBB3AD30B}" srcOrd="3" destOrd="0" presId="urn:microsoft.com/office/officeart/2019/1/layout/PeoplePortraitsList"/>
    <dgm:cxn modelId="{123A582B-C4F8-4519-967F-856EBB9F6F06}" type="presParOf" srcId="{BF30E86D-EAFC-44CE-B56C-D7C5EC7742F3}" destId="{D5C9CF54-A3DB-4262-A188-C006BBF08A29}" srcOrd="4" destOrd="0" presId="urn:microsoft.com/office/officeart/2019/1/layout/PeoplePortraitsList"/>
    <dgm:cxn modelId="{0A329E61-D0BD-4638-AFBB-ECC1E1BB2FE5}" type="presParOf" srcId="{D5C9CF54-A3DB-4262-A188-C006BBF08A29}" destId="{EB21A753-DAF6-4914-9F97-D017DE4534D0}" srcOrd="0" destOrd="0" presId="urn:microsoft.com/office/officeart/2019/1/layout/PeoplePortraitsList"/>
    <dgm:cxn modelId="{4E8CFC80-611A-4174-A442-0AFBB471F58A}" type="presParOf" srcId="{D5C9CF54-A3DB-4262-A188-C006BBF08A29}" destId="{418E44D8-60E4-4008-9F09-1A652C62E8A6}" srcOrd="1" destOrd="0" presId="urn:microsoft.com/office/officeart/2019/1/layout/PeoplePortraitsList"/>
    <dgm:cxn modelId="{D991B0D3-565F-44D9-A83F-197781E114D0}" type="presParOf" srcId="{D5C9CF54-A3DB-4262-A188-C006BBF08A29}" destId="{51349271-76B0-4CC0-A678-325A9A4D3475}" srcOrd="2" destOrd="0" presId="urn:microsoft.com/office/officeart/2019/1/layout/PeoplePortraitsList"/>
    <dgm:cxn modelId="{7FC54EBB-A416-48DA-AADE-209AE477B46E}" type="presParOf" srcId="{D5C9CF54-A3DB-4262-A188-C006BBF08A29}" destId="{9B5C14B8-8D61-4009-9F8C-194486F530FA}" srcOrd="3" destOrd="0" presId="urn:microsoft.com/office/officeart/2019/1/layout/PeoplePortraitsList"/>
    <dgm:cxn modelId="{2DCC0C79-D17C-4625-A51E-8C6146272B0A}" type="presParOf" srcId="{D5C9CF54-A3DB-4262-A188-C006BBF08A29}" destId="{7C23080D-6185-431F-BAF8-5277AA3C0E29}" srcOrd="4" destOrd="0" presId="urn:microsoft.com/office/officeart/2019/1/layout/PeoplePortraitsList"/>
    <dgm:cxn modelId="{A2D210FF-C687-4AED-82B0-395AAD28B698}" type="presParOf" srcId="{D5C9CF54-A3DB-4262-A188-C006BBF08A29}" destId="{EE420F84-477D-4635-BEF8-66426E9A259D}" srcOrd="5" destOrd="0" presId="urn:microsoft.com/office/officeart/2019/1/layout/PeoplePortraitsList"/>
    <dgm:cxn modelId="{948ADD0E-8022-4129-AB57-AF1F16DEEC20}" type="presParOf" srcId="{D5C9CF54-A3DB-4262-A188-C006BBF08A29}" destId="{DB61A93F-5AE0-4A97-AFE4-E1EA7F61D044}" srcOrd="6" destOrd="0" presId="urn:microsoft.com/office/officeart/2019/1/layout/PeoplePortraitsList"/>
    <dgm:cxn modelId="{B37D38BA-04F9-4FDE-90E3-13C84B9D3351}" type="presParOf" srcId="{BF30E86D-EAFC-44CE-B56C-D7C5EC7742F3}" destId="{75D7FAE6-857D-40F6-B564-3F282FD27B77}" srcOrd="5" destOrd="0" presId="urn:microsoft.com/office/officeart/2019/1/layout/PeoplePortraitsList"/>
    <dgm:cxn modelId="{C9461069-5B02-4E7D-89BF-60D89C5520D1}" type="presParOf" srcId="{BF30E86D-EAFC-44CE-B56C-D7C5EC7742F3}" destId="{F836F72C-94C1-41ED-BA62-813057647F9C}" srcOrd="6" destOrd="0" presId="urn:microsoft.com/office/officeart/2019/1/layout/PeoplePortraitsList"/>
    <dgm:cxn modelId="{074A72EB-DB29-40AB-9670-D77CF64F72EE}" type="presParOf" srcId="{F836F72C-94C1-41ED-BA62-813057647F9C}" destId="{8D7BA638-A338-4090-BADA-C1ECE7868394}" srcOrd="0" destOrd="0" presId="urn:microsoft.com/office/officeart/2019/1/layout/PeoplePortraitsList"/>
    <dgm:cxn modelId="{ACF70A6D-0F45-437B-9C70-8A65D4111C5E}" type="presParOf" srcId="{F836F72C-94C1-41ED-BA62-813057647F9C}" destId="{04A8E640-7EB5-4EF2-8C83-19A3E5328324}" srcOrd="1" destOrd="0" presId="urn:microsoft.com/office/officeart/2019/1/layout/PeoplePortraitsList"/>
    <dgm:cxn modelId="{207CB733-8608-4FD4-8942-AEF56B8AD050}" type="presParOf" srcId="{F836F72C-94C1-41ED-BA62-813057647F9C}" destId="{278B038A-7223-4C22-98FA-84D16AB2359F}" srcOrd="2" destOrd="0" presId="urn:microsoft.com/office/officeart/2019/1/layout/PeoplePortraitsList"/>
    <dgm:cxn modelId="{ABBDB8AD-1D60-4A5E-A05E-58E73FB4EE6D}" type="presParOf" srcId="{F836F72C-94C1-41ED-BA62-813057647F9C}" destId="{79C5F495-3DD9-41C8-99AE-150A333447D0}" srcOrd="3" destOrd="0" presId="urn:microsoft.com/office/officeart/2019/1/layout/PeoplePortraitsList"/>
    <dgm:cxn modelId="{4C2F2B28-9C3F-433B-AB15-CE2605DCD325}" type="presParOf" srcId="{F836F72C-94C1-41ED-BA62-813057647F9C}" destId="{0D329E5F-B8D6-4027-B396-6AF7DD7D0537}" srcOrd="4" destOrd="0" presId="urn:microsoft.com/office/officeart/2019/1/layout/PeoplePortraitsList"/>
    <dgm:cxn modelId="{A3CD0915-11F1-4C29-91BA-EF724E1525A8}" type="presParOf" srcId="{F836F72C-94C1-41ED-BA62-813057647F9C}" destId="{5A7600AF-A34B-4D03-B3D6-B3C760AE8E06}" srcOrd="5" destOrd="0" presId="urn:microsoft.com/office/officeart/2019/1/layout/PeoplePortraitsList"/>
    <dgm:cxn modelId="{82E4B52A-F0D2-438B-8CA3-5A6EB2771E78}" type="presParOf" srcId="{F836F72C-94C1-41ED-BA62-813057647F9C}" destId="{F9799C58-A628-4E75-9DAC-6616D2E34649}" srcOrd="6" destOrd="0" presId="urn:microsoft.com/office/officeart/2019/1/layout/PeoplePortraits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073D5B-7ADA-4F8B-AD34-0BE114905A44}">
      <dsp:nvSpPr>
        <dsp:cNvPr id="0" name=""/>
        <dsp:cNvSpPr/>
      </dsp:nvSpPr>
      <dsp:spPr>
        <a:xfrm>
          <a:off x="115462" y="643940"/>
          <a:ext cx="2074446" cy="2074446"/>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13000" b="-13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FAF16A-4FD0-49F4-8593-32E9A31A4FF7}">
      <dsp:nvSpPr>
        <dsp:cNvPr id="0" name=""/>
        <dsp:cNvSpPr/>
      </dsp:nvSpPr>
      <dsp:spPr>
        <a:xfrm>
          <a:off x="14686" y="2933093"/>
          <a:ext cx="2276000" cy="48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spc="20">
              <a:latin typeface="+mj-lt"/>
            </a:defRPr>
          </a:pPr>
          <a:r>
            <a:rPr lang="en-US" sz="2000" b="1" kern="1200" dirty="0">
              <a:solidFill>
                <a:schemeClr val="accent5"/>
              </a:solidFill>
            </a:rPr>
            <a:t>Tianna Al-</a:t>
          </a:r>
          <a:r>
            <a:rPr lang="en-US" sz="2000" b="1" kern="1200" dirty="0" err="1">
              <a:solidFill>
                <a:schemeClr val="accent5"/>
              </a:solidFill>
            </a:rPr>
            <a:t>Khodhair</a:t>
          </a:r>
          <a:br>
            <a:rPr lang="en-US" sz="1600" kern="1200" dirty="0">
              <a:solidFill>
                <a:sysClr val="windowText" lastClr="000000"/>
              </a:solidFill>
            </a:rPr>
          </a:br>
          <a:r>
            <a:rPr lang="en-US" sz="1600" b="0" kern="1200" dirty="0">
              <a:solidFill>
                <a:sysClr val="windowText" lastClr="000000"/>
              </a:solidFill>
              <a:latin typeface="+mn-lt"/>
            </a:rPr>
            <a:t>HR Assistant</a:t>
          </a:r>
        </a:p>
      </dsp:txBody>
      <dsp:txXfrm>
        <a:off x="14686" y="2933093"/>
        <a:ext cx="2276000" cy="483260"/>
      </dsp:txXfrm>
    </dsp:sp>
    <dsp:sp modelId="{7D166BBB-55AF-452C-B9A0-94A1EE55FF4F}">
      <dsp:nvSpPr>
        <dsp:cNvPr id="0" name=""/>
        <dsp:cNvSpPr/>
      </dsp:nvSpPr>
      <dsp:spPr>
        <a:xfrm>
          <a:off x="14686" y="3394708"/>
          <a:ext cx="2276000" cy="598681"/>
        </a:xfrm>
        <a:prstGeom prst="rect">
          <a:avLst/>
        </a:prstGeom>
        <a:noFill/>
        <a:ln>
          <a:noFill/>
        </a:ln>
        <a:effectLst/>
      </dsp:spPr>
      <dsp:style>
        <a:lnRef idx="0">
          <a:scrgbClr r="0" g="0" b="0"/>
        </a:lnRef>
        <a:fillRef idx="0">
          <a:scrgbClr r="0" g="0" b="0"/>
        </a:fillRef>
        <a:effectRef idx="0">
          <a:scrgbClr r="0" g="0" b="0"/>
        </a:effectRef>
        <a:fontRef idx="minor"/>
      </dsp:style>
    </dsp:sp>
    <dsp:sp modelId="{25238F18-07B8-41D8-8BD9-9F8514E8F9C4}">
      <dsp:nvSpPr>
        <dsp:cNvPr id="0" name=""/>
        <dsp:cNvSpPr/>
      </dsp:nvSpPr>
      <dsp:spPr>
        <a:xfrm rot="5400000">
          <a:off x="2789763" y="696326"/>
          <a:ext cx="2074446" cy="2074446"/>
        </a:xfrm>
        <a:prstGeom prst="rect">
          <a:avLst/>
        </a:prstGeom>
        <a:blipFill rotWithShape="1">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6F95BB-E9D9-40E2-AB9F-99D5F69BA82A}">
      <dsp:nvSpPr>
        <dsp:cNvPr id="0" name=""/>
        <dsp:cNvSpPr/>
      </dsp:nvSpPr>
      <dsp:spPr>
        <a:xfrm>
          <a:off x="2688986" y="2933093"/>
          <a:ext cx="2276000" cy="48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spc="20">
              <a:latin typeface="+mj-lt"/>
            </a:defRPr>
          </a:pPr>
          <a:r>
            <a:rPr lang="en-US" sz="2000" b="1" kern="1200" dirty="0">
              <a:solidFill>
                <a:schemeClr val="accent5"/>
              </a:solidFill>
            </a:rPr>
            <a:t>Nan Buck</a:t>
          </a:r>
          <a:br>
            <a:rPr lang="en-US" sz="1600" kern="1200" dirty="0">
              <a:solidFill>
                <a:schemeClr val="tx1"/>
              </a:solidFill>
            </a:rPr>
          </a:br>
          <a:r>
            <a:rPr lang="en-US" sz="1600" b="0" kern="1200" dirty="0">
              <a:solidFill>
                <a:schemeClr val="tx1"/>
              </a:solidFill>
              <a:latin typeface="+mn-lt"/>
            </a:rPr>
            <a:t>HR Generalist</a:t>
          </a:r>
        </a:p>
      </dsp:txBody>
      <dsp:txXfrm>
        <a:off x="2688986" y="2933093"/>
        <a:ext cx="2276000" cy="483260"/>
      </dsp:txXfrm>
    </dsp:sp>
    <dsp:sp modelId="{1223E777-77CB-4A9A-BF21-12B513842696}">
      <dsp:nvSpPr>
        <dsp:cNvPr id="0" name=""/>
        <dsp:cNvSpPr/>
      </dsp:nvSpPr>
      <dsp:spPr>
        <a:xfrm>
          <a:off x="2688986" y="3394708"/>
          <a:ext cx="2276000" cy="598681"/>
        </a:xfrm>
        <a:prstGeom prst="rect">
          <a:avLst/>
        </a:prstGeom>
        <a:noFill/>
        <a:ln>
          <a:noFill/>
        </a:ln>
        <a:effectLst/>
      </dsp:spPr>
      <dsp:style>
        <a:lnRef idx="0">
          <a:scrgbClr r="0" g="0" b="0"/>
        </a:lnRef>
        <a:fillRef idx="0">
          <a:scrgbClr r="0" g="0" b="0"/>
        </a:fillRef>
        <a:effectRef idx="0">
          <a:scrgbClr r="0" g="0" b="0"/>
        </a:effectRef>
        <a:fontRef idx="minor"/>
      </dsp:style>
    </dsp:sp>
    <dsp:sp modelId="{418E44D8-60E4-4008-9F09-1A652C62E8A6}">
      <dsp:nvSpPr>
        <dsp:cNvPr id="0" name=""/>
        <dsp:cNvSpPr/>
      </dsp:nvSpPr>
      <dsp:spPr>
        <a:xfrm rot="5400000">
          <a:off x="5464064" y="643940"/>
          <a:ext cx="2074446" cy="2074446"/>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5C14B8-8D61-4009-9F8C-194486F530FA}">
      <dsp:nvSpPr>
        <dsp:cNvPr id="0" name=""/>
        <dsp:cNvSpPr/>
      </dsp:nvSpPr>
      <dsp:spPr>
        <a:xfrm>
          <a:off x="5363287" y="2933093"/>
          <a:ext cx="2276000" cy="48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spc="20">
              <a:latin typeface="+mj-lt"/>
            </a:defRPr>
          </a:pPr>
          <a:r>
            <a:rPr lang="en-US" sz="2000" b="1" kern="1200" dirty="0">
              <a:solidFill>
                <a:schemeClr val="accent5"/>
              </a:solidFill>
            </a:rPr>
            <a:t>Jayleen Cook</a:t>
          </a:r>
          <a:br>
            <a:rPr lang="en-US" sz="1600" kern="1200" dirty="0">
              <a:solidFill>
                <a:schemeClr val="tx1"/>
              </a:solidFill>
            </a:rPr>
          </a:br>
          <a:r>
            <a:rPr lang="en-US" sz="1600" b="0" kern="1200" dirty="0">
              <a:solidFill>
                <a:schemeClr val="tx1"/>
              </a:solidFill>
              <a:latin typeface="+mn-lt"/>
            </a:rPr>
            <a:t>Asst. HR Director</a:t>
          </a:r>
        </a:p>
      </dsp:txBody>
      <dsp:txXfrm>
        <a:off x="5363287" y="2933093"/>
        <a:ext cx="2276000" cy="483260"/>
      </dsp:txXfrm>
    </dsp:sp>
    <dsp:sp modelId="{EE420F84-477D-4635-BEF8-66426E9A259D}">
      <dsp:nvSpPr>
        <dsp:cNvPr id="0" name=""/>
        <dsp:cNvSpPr/>
      </dsp:nvSpPr>
      <dsp:spPr>
        <a:xfrm>
          <a:off x="5684226" y="2525032"/>
          <a:ext cx="2276000" cy="598681"/>
        </a:xfrm>
        <a:prstGeom prst="rect">
          <a:avLst/>
        </a:prstGeom>
        <a:noFill/>
        <a:ln>
          <a:noFill/>
        </a:ln>
        <a:effectLst/>
      </dsp:spPr>
      <dsp:style>
        <a:lnRef idx="0">
          <a:scrgbClr r="0" g="0" b="0"/>
        </a:lnRef>
        <a:fillRef idx="0">
          <a:scrgbClr r="0" g="0" b="0"/>
        </a:fillRef>
        <a:effectRef idx="0">
          <a:scrgbClr r="0" g="0" b="0"/>
        </a:effectRef>
        <a:fontRef idx="minor"/>
      </dsp:style>
    </dsp:sp>
    <dsp:sp modelId="{04A8E640-7EB5-4EF2-8C83-19A3E5328324}">
      <dsp:nvSpPr>
        <dsp:cNvPr id="0" name=""/>
        <dsp:cNvSpPr/>
      </dsp:nvSpPr>
      <dsp:spPr>
        <a:xfrm>
          <a:off x="8138365" y="643940"/>
          <a:ext cx="2074446" cy="2074446"/>
        </a:xfrm>
        <a:prstGeom prst="rect">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t="-18000" b="-18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C5F495-3DD9-41C8-99AE-150A333447D0}">
      <dsp:nvSpPr>
        <dsp:cNvPr id="0" name=""/>
        <dsp:cNvSpPr/>
      </dsp:nvSpPr>
      <dsp:spPr>
        <a:xfrm>
          <a:off x="8037588" y="2933093"/>
          <a:ext cx="2276000" cy="48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spc="20">
              <a:latin typeface="+mj-lt"/>
            </a:defRPr>
          </a:pPr>
          <a:r>
            <a:rPr lang="en-US" sz="2000" b="1" kern="1200" dirty="0">
              <a:solidFill>
                <a:schemeClr val="accent5"/>
              </a:solidFill>
            </a:rPr>
            <a:t>Daniel Martinez</a:t>
          </a:r>
          <a:br>
            <a:rPr lang="en-US" sz="1600" kern="1200" dirty="0">
              <a:solidFill>
                <a:schemeClr val="tx1"/>
              </a:solidFill>
            </a:rPr>
          </a:br>
          <a:r>
            <a:rPr lang="en-US" sz="1600" b="0" kern="1200" dirty="0">
              <a:solidFill>
                <a:schemeClr val="tx1"/>
              </a:solidFill>
              <a:latin typeface="+mn-lt"/>
            </a:rPr>
            <a:t>HR Assistant</a:t>
          </a:r>
        </a:p>
      </dsp:txBody>
      <dsp:txXfrm>
        <a:off x="8037588" y="2933093"/>
        <a:ext cx="2276000" cy="483260"/>
      </dsp:txXfrm>
    </dsp:sp>
    <dsp:sp modelId="{5A7600AF-A34B-4D03-B3D6-B3C760AE8E06}">
      <dsp:nvSpPr>
        <dsp:cNvPr id="0" name=""/>
        <dsp:cNvSpPr/>
      </dsp:nvSpPr>
      <dsp:spPr>
        <a:xfrm>
          <a:off x="8052274" y="3351531"/>
          <a:ext cx="2276000" cy="598681"/>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9/1/layout/PeoplePortraitsList">
  <dgm:title val="People Portrait List"/>
  <dgm:desc val="People Portrait List"/>
  <dgm:catLst>
    <dgm:cat type="list"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dgm:constr type="w" for="ch" forName="compNode" refType="h" refFor="ch" refForName="compNode" fact="0.55"/>
      <dgm:constr type="w" for="ch" forName="sibTrans" refType="w" refFor="ch" refForName="compNode" fact="0.175"/>
      <dgm:constr type="primFontSz" for="des" forName="nameTx" val="18"/>
      <dgm:constr type="primFontSz" for="des" forName="desTx" refType="primFontSz" refFor="des" refForName="nameTx" op="lte" fact="0.75"/>
      <dgm:constr type="h" for="des" forName="topSpace" op="equ"/>
      <dgm:constr type="h" for="des" forName="compNode" op="equ"/>
      <dgm:constr type="h" for="des" forName="photoElip" op="equ"/>
      <dgm:constr type="w" for="des" forName="photoElip" op="equ"/>
      <dgm:constr type="l" for="des" forName="photoElip" op="equ"/>
      <dgm:constr type="h" for="des" forName="iconSpace" op="equ"/>
      <dgm:constr type="h" for="des" forName="nameTx" op="equ"/>
      <dgm:constr type="h" for="des" forName="txSpace" op="equ"/>
      <dgm:constr type="h" for="des" forName="desTx" op="equ"/>
      <dgm:constr type="h" for="des" forName="bottSpace"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topSpace" refType="w"/>
          <dgm:constr type="h" for="ch" forName="topSpace" refType="h" fact="0.187"/>
          <dgm:constr type="l" for="ch" forName="topSpace"/>
          <dgm:constr type="w" for="ch" forName="photoElip" refType="h" refFor="ch" refForName="photoElip"/>
          <dgm:constr type="h" for="ch" forName="photoElip" val="46.775"/>
          <dgm:constr type="t" for="ch" forName="photoElip" refType="b" refFor="ch" refForName="topSpace"/>
          <dgm:constr type="ctrX" for="ch" forName="photoElip" refType="w" fact="0.5"/>
          <dgm:constr type="w" for="ch" forName="iconSpace" refType="w"/>
          <dgm:constr type="h" for="ch" forName="iconSpace" refType="h" fact="0.075"/>
          <dgm:constr type="l" for="ch" forName="iconSpace"/>
          <dgm:constr type="t" for="ch" forName="iconSpace" refType="b" refFor="ch" refForName="photoElip"/>
          <dgm:constr type="w" for="ch" forName="nameTx" refType="w"/>
          <dgm:constr type="h" for="ch" forName="nameTx" refType="h" fact="0.112"/>
          <dgm:constr type="l" for="ch" forName="nameTx"/>
          <dgm:constr type="t" for="ch" forName="nameTx" refType="b" refFor="ch" refForName="iconSpace"/>
          <dgm:constr type="h" for="ch" forName="txSpace" refType="h" fact="0.015"/>
          <dgm:constr type="w" for="ch" forName="txSpace" refType="w"/>
          <dgm:constr type="l" for="ch" forName="txSpace"/>
          <dgm:constr type="t" for="ch" forName="txSpace" refType="b" refFor="ch" refForName="nameTx"/>
          <dgm:constr type="w" for="ch" forName="desTx" refType="w"/>
          <dgm:constr type="l" for="ch" forName="desTx"/>
          <dgm:constr type="h" for="ch" forName="desTx" refType="h" fact="0.13875"/>
          <dgm:constr type="t" for="ch" forName="desTx" refType="b" refFor="ch" refForName="txSpace"/>
          <dgm:constr type="w" for="ch" forName="bottSpace" refType="w"/>
          <dgm:constr type="h" for="ch" forName="bottSpace" refType="h" fact="0.067"/>
          <dgm:constr type="l" for="ch" forName="bottSpace"/>
          <dgm:constr type="t" for="ch" forName="bottSpace" refType="b" refFor="ch" refForName="desTx"/>
        </dgm:constrLst>
        <dgm:ruleLst>
          <dgm:rule type="h" val="INF" fact="NaN" max="NaN"/>
        </dgm:ruleLst>
        <dgm:layoutNode name="topSpace">
          <dgm:alg type="sp"/>
          <dgm:shape xmlns:r="http://schemas.openxmlformats.org/officeDocument/2006/relationships" r:blip="">
            <dgm:adjLst/>
          </dgm:shape>
          <dgm:presOf/>
          <dgm:constrLst/>
          <dgm:ruleLst/>
        </dgm:layoutNode>
        <dgm:layoutNode name="photoElip" styleLbl="node1">
          <dgm:alg type="sp"/>
          <dgm:shape xmlns:r="http://schemas.openxmlformats.org/officeDocument/2006/relationships" type="ellipse"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nameTx" styleLbl="revTx">
          <dgm:varLst>
            <dgm:chMax val="0"/>
            <dgm:chPref val="0"/>
          </dgm:varLst>
          <dgm:alg type="tx">
            <dgm:param type="txAnchorVert" val="t"/>
            <dgm:param type="txAnchorHorzCh" val="ct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HorzCh" val="ctr"/>
            <dgm:param type="txAnchorVert" val="t"/>
          </dgm:alg>
          <dgm:shape xmlns:r="http://schemas.openxmlformats.org/officeDocument/2006/relationships" type="rect" r:blip="">
            <dgm:adjLst/>
          </dgm:shape>
          <dgm:presOf axis="des" ptType="node"/>
          <dgm:constrLst>
            <dgm:constr type="primFontSz" val="13"/>
            <dgm:constr type="secFontSz" refType="primFontSz"/>
            <dgm:constr type="lMarg"/>
            <dgm:constr type="rMarg"/>
            <dgm:constr type="tMarg"/>
            <dgm:constr type="bMarg"/>
          </dgm:constrLst>
          <dgm:ruleLst>
            <dgm:rule type="primFontSz" val="13" fact="NaN" max="NaN"/>
            <dgm:rule type="h" val="INF" fact="NaN" max="NaN"/>
          </dgm:ruleLst>
        </dgm:layoutNode>
        <dgm:layoutNode name="bottSpace">
          <dgm:alg type="sp"/>
          <dgm:shape xmlns:r="http://schemas.openxmlformats.org/officeDocument/2006/relationships" r:blip="">
            <dgm:adjLst/>
          </dgm:shape>
          <dgm:presOf/>
          <dgm:constrLst/>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gn="ctr">
          <a:lnSpc>
            <a:spcPct val="100000"/>
          </a:lnSpc>
          <a:defRPr b="1" spc="20">
            <a:latin typeface="+mj-lt"/>
          </a:defRPr>
        </a:lvl1pPr>
        <a:lvl2pPr algn="ctr">
          <a:lnSpc>
            <a:spcPct val="100000"/>
          </a:lnSpc>
          <a:defRPr>
            <a:latin typeface="+mj-lt"/>
          </a:defRPr>
        </a:lvl2pPr>
        <a:lvl3pPr algn="ctr">
          <a:buNone/>
          <a:defRPr i="1">
            <a:latin typeface="+mj-lt"/>
          </a:defRPr>
        </a:lvl3pPr>
        <a:lvl4pPr algn="ctr">
          <a:buNone/>
          <a:defRPr i="1">
            <a:latin typeface="+mj-lt"/>
          </a:defRPr>
        </a:lvl4pPr>
        <a:lvl5pPr algn="ctr">
          <a:buNone/>
          <a:defRPr i="1">
            <a:latin typeface="+mj-lt"/>
          </a:defRPr>
        </a:lvl5pPr>
        <a:lvl6pPr algn="ctr">
          <a:buNone/>
          <a:defRPr i="1">
            <a:latin typeface="+mj-lt"/>
          </a:defRPr>
        </a:lvl6pPr>
        <a:lvl7pPr algn="ctr">
          <a:buNone/>
          <a:defRPr i="1">
            <a:latin typeface="+mj-lt"/>
          </a:defRPr>
        </a:lvl7pPr>
        <a:lvl8pPr algn="ctr">
          <a:buNone/>
          <a:defRPr i="1">
            <a:latin typeface="+mj-lt"/>
          </a:defRPr>
        </a:lvl8pPr>
        <a:lvl9pPr algn="ctr">
          <a:buNone/>
          <a:defRPr i="1">
            <a:latin typeface="+mj-lt"/>
          </a:defRPr>
        </a:lvl9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C026C9-4C52-4B60-A858-A50E4BE56D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6160113-35DB-4BB4-9269-631D6FEB5E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10D272-305C-421E-A9EF-95D63D599B42}" type="datetimeFigureOut">
              <a:rPr lang="en-US" smtClean="0"/>
              <a:t>5/1/2023</a:t>
            </a:fld>
            <a:endParaRPr lang="en-US" dirty="0"/>
          </a:p>
        </p:txBody>
      </p:sp>
      <p:sp>
        <p:nvSpPr>
          <p:cNvPr id="4" name="Footer Placeholder 3">
            <a:extLst>
              <a:ext uri="{FF2B5EF4-FFF2-40B4-BE49-F238E27FC236}">
                <a16:creationId xmlns:a16="http://schemas.microsoft.com/office/drawing/2014/main" id="{FF40E5BB-A291-4B94-8433-B9D3F16854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857D678-038E-42A6-961E-EAB034DB47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DE7DFA-63CC-4ED7-B30E-ACF88B4B8932}" type="slidenum">
              <a:rPr lang="en-US" smtClean="0"/>
              <a:t>‹#›</a:t>
            </a:fld>
            <a:endParaRPr lang="en-US" dirty="0"/>
          </a:p>
        </p:txBody>
      </p:sp>
    </p:spTree>
    <p:extLst>
      <p:ext uri="{BB962C8B-B14F-4D97-AF65-F5344CB8AC3E}">
        <p14:creationId xmlns:p14="http://schemas.microsoft.com/office/powerpoint/2010/main" val="2350091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16E63-7886-43BC-8DD4-4F14C3DD7360}" type="datetimeFigureOut">
              <a:rPr lang="en-US" smtClean="0"/>
              <a:t>5/1/2023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8C5307-140F-447F-BCBA-BB92E3A2906B}" type="slidenum">
              <a:rPr lang="en-US" smtClean="0"/>
              <a:t>‹#›</a:t>
            </a:fld>
            <a:endParaRPr lang="en-US" dirty="0"/>
          </a:p>
        </p:txBody>
      </p:sp>
    </p:spTree>
    <p:extLst>
      <p:ext uri="{BB962C8B-B14F-4D97-AF65-F5344CB8AC3E}">
        <p14:creationId xmlns:p14="http://schemas.microsoft.com/office/powerpoint/2010/main" val="103315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8C5307-140F-447F-BCBA-BB92E3A2906B}" type="slidenum">
              <a:rPr lang="en-US" smtClean="0"/>
              <a:t>1</a:t>
            </a:fld>
            <a:endParaRPr lang="en-US" dirty="0"/>
          </a:p>
        </p:txBody>
      </p:sp>
    </p:spTree>
    <p:extLst>
      <p:ext uri="{BB962C8B-B14F-4D97-AF65-F5344CB8AC3E}">
        <p14:creationId xmlns:p14="http://schemas.microsoft.com/office/powerpoint/2010/main" val="1733089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8C5307-140F-447F-BCBA-BB92E3A2906B}" type="slidenum">
              <a:rPr lang="en-US" smtClean="0"/>
              <a:t>11</a:t>
            </a:fld>
            <a:endParaRPr lang="en-US" dirty="0"/>
          </a:p>
        </p:txBody>
      </p:sp>
    </p:spTree>
    <p:extLst>
      <p:ext uri="{BB962C8B-B14F-4D97-AF65-F5344CB8AC3E}">
        <p14:creationId xmlns:p14="http://schemas.microsoft.com/office/powerpoint/2010/main" val="1790193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8C5307-140F-447F-BCBA-BB92E3A2906B}" type="slidenum">
              <a:rPr lang="en-US" smtClean="0"/>
              <a:t>2</a:t>
            </a:fld>
            <a:endParaRPr lang="en-US" dirty="0"/>
          </a:p>
        </p:txBody>
      </p:sp>
    </p:spTree>
    <p:extLst>
      <p:ext uri="{BB962C8B-B14F-4D97-AF65-F5344CB8AC3E}">
        <p14:creationId xmlns:p14="http://schemas.microsoft.com/office/powerpoint/2010/main" val="886354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228600">
              <a:buAutoNum type="arabicPeriod"/>
            </a:pPr>
            <a:r>
              <a:rPr lang="en-US" dirty="0"/>
              <a:t>Office Exp</a:t>
            </a:r>
          </a:p>
          <a:p>
            <a:pPr marL="1143000" lvl="2" indent="-228600">
              <a:buAutoNum type="arabicPeriod"/>
            </a:pPr>
            <a:r>
              <a:rPr lang="en-US" dirty="0" err="1"/>
              <a:t>Maint</a:t>
            </a:r>
            <a:r>
              <a:rPr lang="en-US" dirty="0"/>
              <a:t>. Agreements $45k</a:t>
            </a:r>
          </a:p>
          <a:p>
            <a:pPr marL="1143000" lvl="2" indent="-228600">
              <a:buAutoNum type="arabicPeriod"/>
            </a:pPr>
            <a:r>
              <a:rPr lang="en-US" dirty="0"/>
              <a:t>Office Supplies $4k</a:t>
            </a:r>
          </a:p>
          <a:p>
            <a:pPr marL="1143000" lvl="2" indent="-228600">
              <a:buAutoNum type="arabicPeriod"/>
            </a:pPr>
            <a:r>
              <a:rPr lang="en-US" dirty="0"/>
              <a:t>Print. &amp; Public. $1,700</a:t>
            </a:r>
          </a:p>
          <a:p>
            <a:pPr marL="1143000" lvl="2" indent="-228600">
              <a:buAutoNum type="arabicPeriod"/>
            </a:pPr>
            <a:r>
              <a:rPr lang="en-US" dirty="0"/>
              <a:t>Postage$500 </a:t>
            </a:r>
          </a:p>
          <a:p>
            <a:pPr marL="1143000" lvl="2" indent="-228600">
              <a:buAutoNum type="arabicPeriod"/>
            </a:pPr>
            <a:r>
              <a:rPr lang="en-US" dirty="0"/>
              <a:t>Telephone $400</a:t>
            </a:r>
          </a:p>
          <a:p>
            <a:pPr marL="685800" lvl="1" indent="-228600">
              <a:buAutoNum type="arabicPeriod"/>
            </a:pPr>
            <a:r>
              <a:rPr lang="en-US" dirty="0"/>
              <a:t>Other Contract Services</a:t>
            </a:r>
          </a:p>
          <a:p>
            <a:pPr marL="1143000" lvl="2" indent="-228600">
              <a:buAutoNum type="arabicPeriod"/>
            </a:pPr>
            <a:r>
              <a:rPr lang="en-US" dirty="0"/>
              <a:t>Professional Services $30k</a:t>
            </a:r>
          </a:p>
          <a:p>
            <a:pPr marL="1143000" lvl="2" indent="-228600">
              <a:buAutoNum type="arabicPeriod"/>
            </a:pPr>
            <a:r>
              <a:rPr lang="en-US" dirty="0"/>
              <a:t>Contractual Services $2k</a:t>
            </a:r>
          </a:p>
          <a:p>
            <a:pPr marL="685800" lvl="1" indent="-228600">
              <a:buAutoNum type="arabicPeriod"/>
            </a:pPr>
            <a:r>
              <a:rPr lang="en-US" dirty="0"/>
              <a:t>Program Exp</a:t>
            </a:r>
          </a:p>
          <a:p>
            <a:pPr marL="1143000" lvl="2" indent="-228600">
              <a:buAutoNum type="arabicPeriod"/>
            </a:pPr>
            <a:r>
              <a:rPr lang="en-US" dirty="0"/>
              <a:t>Employee Training $21k</a:t>
            </a:r>
          </a:p>
          <a:p>
            <a:pPr marL="1143000" lvl="2" indent="-228600">
              <a:buAutoNum type="arabicPeriod"/>
            </a:pPr>
            <a:r>
              <a:rPr lang="en-US" dirty="0"/>
              <a:t>Other Supplies $5k</a:t>
            </a:r>
          </a:p>
          <a:p>
            <a:pPr marL="1143000" lvl="2" indent="-228600">
              <a:buAutoNum type="arabicPeriod"/>
            </a:pPr>
            <a:r>
              <a:rPr lang="en-US" dirty="0"/>
              <a:t>Special Events $4k</a:t>
            </a:r>
          </a:p>
          <a:p>
            <a:pPr marL="1143000" lvl="2" indent="-228600">
              <a:buAutoNum type="arabicPeriod"/>
            </a:pPr>
            <a:r>
              <a:rPr lang="en-US" dirty="0"/>
              <a:t>Tuition Reimbursement $3k</a:t>
            </a:r>
          </a:p>
          <a:p>
            <a:pPr marL="685800" lvl="1" indent="-228600">
              <a:buAutoNum type="arabicPeriod"/>
            </a:pPr>
            <a:r>
              <a:rPr lang="en-US" dirty="0"/>
              <a:t>Training and Prof. Dev.</a:t>
            </a:r>
          </a:p>
          <a:p>
            <a:pPr marL="1143000" lvl="2" indent="-228600">
              <a:buAutoNum type="arabicPeriod"/>
            </a:pPr>
            <a:r>
              <a:rPr lang="en-US" dirty="0"/>
              <a:t>Prof. Conf. $5k</a:t>
            </a:r>
          </a:p>
          <a:p>
            <a:pPr marL="1143000" lvl="2" indent="-228600">
              <a:buAutoNum type="arabicPeriod"/>
            </a:pPr>
            <a:r>
              <a:rPr lang="en-US" dirty="0"/>
              <a:t>Cont. Edu. $5k</a:t>
            </a:r>
          </a:p>
          <a:p>
            <a:pPr marL="1143000" lvl="2" indent="-228600">
              <a:buAutoNum type="arabicPeriod"/>
            </a:pPr>
            <a:r>
              <a:rPr lang="en-US" dirty="0"/>
              <a:t>Membership &amp; Dues $2,500</a:t>
            </a:r>
          </a:p>
          <a:p>
            <a:pPr marL="685800" lvl="1" indent="-228600">
              <a:buAutoNum type="arabicPeriod"/>
            </a:pPr>
            <a:r>
              <a:rPr lang="en-US" dirty="0"/>
              <a:t>Travel $8k</a:t>
            </a:r>
          </a:p>
          <a:p>
            <a:pPr marL="685800" lvl="1" indent="-228600">
              <a:buAutoNum type="arabicPeriod"/>
            </a:pPr>
            <a:r>
              <a:rPr lang="en-US" dirty="0"/>
              <a:t>Furniture % </a:t>
            </a:r>
            <a:r>
              <a:rPr lang="en-US" dirty="0" err="1"/>
              <a:t>Equipt</a:t>
            </a:r>
            <a:r>
              <a:rPr lang="en-US" dirty="0"/>
              <a:t>. $2k</a:t>
            </a:r>
          </a:p>
          <a:p>
            <a:pPr marL="685800" lvl="1" indent="-228600">
              <a:buAutoNum type="arabicPeriod"/>
            </a:pPr>
            <a:r>
              <a:rPr lang="en-US" dirty="0"/>
              <a:t>Internal service Charges $1625</a:t>
            </a:r>
          </a:p>
          <a:p>
            <a:pPr marL="685800" lvl="1" indent="-228600">
              <a:buAutoNum type="arabicPeriod"/>
            </a:pPr>
            <a:r>
              <a:rPr lang="en-US" dirty="0"/>
              <a:t>Client Services-Med Lab $1k</a:t>
            </a:r>
          </a:p>
          <a:p>
            <a:pPr marL="1143000" lvl="2" indent="-228600">
              <a:buAutoNum type="arabicPeriod"/>
            </a:pPr>
            <a:endParaRPr lang="en-US" dirty="0"/>
          </a:p>
          <a:p>
            <a:pPr marL="1143000" lvl="2" indent="-228600">
              <a:buAutoNum type="arabicPeriod"/>
            </a:pPr>
            <a:endParaRPr lang="en-US" dirty="0"/>
          </a:p>
          <a:p>
            <a:pPr marL="685800" lvl="1" indent="-228600">
              <a:buAutoNum type="arabicPeriod"/>
            </a:pPr>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4</a:t>
            </a:fld>
            <a:endParaRPr lang="en-US" dirty="0"/>
          </a:p>
        </p:txBody>
      </p:sp>
    </p:spTree>
    <p:extLst>
      <p:ext uri="{BB962C8B-B14F-4D97-AF65-F5344CB8AC3E}">
        <p14:creationId xmlns:p14="http://schemas.microsoft.com/office/powerpoint/2010/main" val="714673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Increased expenses as we have come out of the pandemic and are trying to catch up on training.</a:t>
            </a:r>
          </a:p>
          <a:p>
            <a:r>
              <a:rPr lang="en-US" dirty="0"/>
              <a:t>Added Onboarding software</a:t>
            </a:r>
          </a:p>
          <a:p>
            <a:r>
              <a:rPr lang="en-US" dirty="0"/>
              <a:t>HR fully staffed and all employees take benefits.</a:t>
            </a:r>
          </a:p>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5</a:t>
            </a:fld>
            <a:endParaRPr lang="en-US" dirty="0"/>
          </a:p>
        </p:txBody>
      </p:sp>
    </p:spTree>
    <p:extLst>
      <p:ext uri="{BB962C8B-B14F-4D97-AF65-F5344CB8AC3E}">
        <p14:creationId xmlns:p14="http://schemas.microsoft.com/office/powerpoint/2010/main" val="1666695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Continue to work on supervisor training</a:t>
            </a:r>
          </a:p>
          <a:p>
            <a:r>
              <a:rPr lang="en-US" dirty="0"/>
              <a:t>PLO equivalent plan will provide a small savings to PLO plan, but we believe it will provide better service to our employees</a:t>
            </a:r>
          </a:p>
        </p:txBody>
      </p:sp>
      <p:sp>
        <p:nvSpPr>
          <p:cNvPr id="4" name="Slide Number Placeholder 3"/>
          <p:cNvSpPr>
            <a:spLocks noGrp="1"/>
          </p:cNvSpPr>
          <p:nvPr>
            <p:ph type="sldNum" sz="quarter" idx="5"/>
          </p:nvPr>
        </p:nvSpPr>
        <p:spPr/>
        <p:txBody>
          <a:bodyPr/>
          <a:lstStyle/>
          <a:p>
            <a:fld id="{798C5307-140F-447F-BCBA-BB92E3A2906B}" type="slidenum">
              <a:rPr lang="en-US" smtClean="0"/>
              <a:t>6</a:t>
            </a:fld>
            <a:endParaRPr lang="en-US" dirty="0"/>
          </a:p>
        </p:txBody>
      </p:sp>
    </p:spTree>
    <p:extLst>
      <p:ext uri="{BB962C8B-B14F-4D97-AF65-F5344CB8AC3E}">
        <p14:creationId xmlns:p14="http://schemas.microsoft.com/office/powerpoint/2010/main" val="814676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benefit cost varies depending on if the individual has single coverage or family coverage.  The percentage also would be greater if the individual earns less and less if the individual earns more.</a:t>
            </a:r>
          </a:p>
        </p:txBody>
      </p:sp>
      <p:sp>
        <p:nvSpPr>
          <p:cNvPr id="4" name="Slide Number Placeholder 3"/>
          <p:cNvSpPr>
            <a:spLocks noGrp="1"/>
          </p:cNvSpPr>
          <p:nvPr>
            <p:ph type="sldNum" sz="quarter" idx="5"/>
          </p:nvPr>
        </p:nvSpPr>
        <p:spPr/>
        <p:txBody>
          <a:bodyPr/>
          <a:lstStyle/>
          <a:p>
            <a:fld id="{798C5307-140F-447F-BCBA-BB92E3A2906B}" type="slidenum">
              <a:rPr lang="en-US" smtClean="0"/>
              <a:t>7</a:t>
            </a:fld>
            <a:endParaRPr lang="en-US" dirty="0"/>
          </a:p>
        </p:txBody>
      </p:sp>
    </p:spTree>
    <p:extLst>
      <p:ext uri="{BB962C8B-B14F-4D97-AF65-F5344CB8AC3E}">
        <p14:creationId xmlns:p14="http://schemas.microsoft.com/office/powerpoint/2010/main" val="2920514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Tianna is our lead recruiter</a:t>
            </a:r>
          </a:p>
          <a:p>
            <a:r>
              <a:rPr lang="en-US" dirty="0"/>
              <a:t>Nan is our benefits, ADA, and workers’ comp  expert</a:t>
            </a:r>
          </a:p>
          <a:p>
            <a:r>
              <a:rPr lang="en-US" dirty="0"/>
              <a:t>Jayleen is our compensation and classification guru</a:t>
            </a:r>
          </a:p>
          <a:p>
            <a:r>
              <a:rPr lang="en-US" dirty="0"/>
              <a:t>Daniel is in charge of administrative duties</a:t>
            </a:r>
          </a:p>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8</a:t>
            </a:fld>
            <a:endParaRPr lang="en-US" dirty="0"/>
          </a:p>
        </p:txBody>
      </p:sp>
    </p:spTree>
    <p:extLst>
      <p:ext uri="{BB962C8B-B14F-4D97-AF65-F5344CB8AC3E}">
        <p14:creationId xmlns:p14="http://schemas.microsoft.com/office/powerpoint/2010/main" val="3613890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work very hard to get employees the information they need to navigate our systems and we work hand in hand with County Counsel to make sure the County adheres to legal obligations.</a:t>
            </a:r>
          </a:p>
        </p:txBody>
      </p:sp>
      <p:sp>
        <p:nvSpPr>
          <p:cNvPr id="4" name="Slide Number Placeholder 3"/>
          <p:cNvSpPr>
            <a:spLocks noGrp="1"/>
          </p:cNvSpPr>
          <p:nvPr>
            <p:ph type="sldNum" sz="quarter" idx="5"/>
          </p:nvPr>
        </p:nvSpPr>
        <p:spPr/>
        <p:txBody>
          <a:bodyPr/>
          <a:lstStyle/>
          <a:p>
            <a:fld id="{798C5307-140F-447F-BCBA-BB92E3A2906B}" type="slidenum">
              <a:rPr lang="en-US" smtClean="0"/>
              <a:t>9</a:t>
            </a:fld>
            <a:endParaRPr lang="en-US" dirty="0"/>
          </a:p>
        </p:txBody>
      </p:sp>
    </p:spTree>
    <p:extLst>
      <p:ext uri="{BB962C8B-B14F-4D97-AF65-F5344CB8AC3E}">
        <p14:creationId xmlns:p14="http://schemas.microsoft.com/office/powerpoint/2010/main" val="1440844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8C5307-140F-447F-BCBA-BB92E3A2906B}" type="slidenum">
              <a:rPr lang="en-US" smtClean="0"/>
              <a:t>10</a:t>
            </a:fld>
            <a:endParaRPr lang="en-US" dirty="0"/>
          </a:p>
        </p:txBody>
      </p:sp>
    </p:spTree>
    <p:extLst>
      <p:ext uri="{BB962C8B-B14F-4D97-AF65-F5344CB8AC3E}">
        <p14:creationId xmlns:p14="http://schemas.microsoft.com/office/powerpoint/2010/main" val="3471760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42974-B71F-43C8-AA92-A1D7C9E424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8EA5F2-84C4-4EDD-B0F1-47575CC395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B36E1C-BCF6-4572-9AC0-465C1591D413}"/>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37D9DC00-052B-4690-AD3B-1AB8079701E0}"/>
              </a:ext>
            </a:extLst>
          </p:cNvPr>
          <p:cNvSpPr>
            <a:spLocks noGrp="1"/>
          </p:cNvSpPr>
          <p:nvPr>
            <p:ph type="ftr" sz="quarter" idx="11"/>
          </p:nvPr>
        </p:nvSpPr>
        <p:spPr/>
        <p:txBody>
          <a:bodyPr/>
          <a:lstStyle/>
          <a:p>
            <a:r>
              <a:rPr lang="en-US" sz="1050"/>
              <a:t>Presentation title</a:t>
            </a:r>
            <a:endParaRPr lang="en-US" sz="1050" dirty="0"/>
          </a:p>
        </p:txBody>
      </p:sp>
      <p:sp>
        <p:nvSpPr>
          <p:cNvPr id="6" name="Slide Number Placeholder 5">
            <a:extLst>
              <a:ext uri="{FF2B5EF4-FFF2-40B4-BE49-F238E27FC236}">
                <a16:creationId xmlns:a16="http://schemas.microsoft.com/office/drawing/2014/main" id="{1A793B2A-02B5-4EFF-8C0A-EB826AB1E703}"/>
              </a:ext>
            </a:extLst>
          </p:cNvPr>
          <p:cNvSpPr>
            <a:spLocks noGrp="1"/>
          </p:cNvSpPr>
          <p:nvPr>
            <p:ph type="sldNum" sz="quarter" idx="12"/>
          </p:nvPr>
        </p:nvSpPr>
        <p:spPr/>
        <p:txBody>
          <a:bodyPr/>
          <a:lstStyle/>
          <a:p>
            <a:fld id="{0D4885A8-DDA8-4FCF-AB25-DA8F78EC7557}" type="slidenum">
              <a:rPr lang="en-US" smtClean="0"/>
              <a:pPr/>
              <a:t>‹#›</a:t>
            </a:fld>
            <a:endParaRPr lang="en-US" dirty="0"/>
          </a:p>
        </p:txBody>
      </p:sp>
    </p:spTree>
    <p:extLst>
      <p:ext uri="{BB962C8B-B14F-4D97-AF65-F5344CB8AC3E}">
        <p14:creationId xmlns:p14="http://schemas.microsoft.com/office/powerpoint/2010/main" val="4198583505"/>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77FA7-1F37-4A19-ADDD-8E0FCCC84E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A6C57F-57DB-46DE-BCE8-272ACBEBA1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D703AC-7468-4E79-8D67-3CA27B2AE7E3}"/>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DE6643B4-0F15-46A6-94F3-8C62A2910002}"/>
              </a:ext>
            </a:extLst>
          </p:cNvPr>
          <p:cNvSpPr>
            <a:spLocks noGrp="1"/>
          </p:cNvSpPr>
          <p:nvPr>
            <p:ph type="ftr" sz="quarter" idx="11"/>
          </p:nvPr>
        </p:nvSpPr>
        <p:spPr/>
        <p:txBody>
          <a:bodyPr/>
          <a:lstStyle/>
          <a:p>
            <a:r>
              <a:rPr lang="en-US" sz="1050"/>
              <a:t>Presentation title</a:t>
            </a:r>
            <a:endParaRPr lang="en-US" sz="1050" dirty="0"/>
          </a:p>
        </p:txBody>
      </p:sp>
      <p:sp>
        <p:nvSpPr>
          <p:cNvPr id="6" name="Slide Number Placeholder 5">
            <a:extLst>
              <a:ext uri="{FF2B5EF4-FFF2-40B4-BE49-F238E27FC236}">
                <a16:creationId xmlns:a16="http://schemas.microsoft.com/office/drawing/2014/main" id="{F491CA64-4B8C-4E18-991D-956A959F128C}"/>
              </a:ext>
            </a:extLst>
          </p:cNvPr>
          <p:cNvSpPr>
            <a:spLocks noGrp="1"/>
          </p:cNvSpPr>
          <p:nvPr>
            <p:ph type="sldNum" sz="quarter" idx="12"/>
          </p:nvPr>
        </p:nvSpPr>
        <p:spPr/>
        <p:txBody>
          <a:bodyPr/>
          <a:lstStyle/>
          <a:p>
            <a:fld id="{0D4885A8-DDA8-4FCF-AB25-DA8F78EC7557}" type="slidenum">
              <a:rPr lang="en-US" smtClean="0"/>
              <a:pPr/>
              <a:t>‹#›</a:t>
            </a:fld>
            <a:endParaRPr lang="en-US" dirty="0"/>
          </a:p>
        </p:txBody>
      </p:sp>
    </p:spTree>
    <p:extLst>
      <p:ext uri="{BB962C8B-B14F-4D97-AF65-F5344CB8AC3E}">
        <p14:creationId xmlns:p14="http://schemas.microsoft.com/office/powerpoint/2010/main" val="4115021441"/>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D1D85D-52C4-4738-9B3C-251E916202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9AF5AF-B0ED-4105-AC2C-EBEAD57897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35985-4520-4F39-96D0-D1E85114DDA5}"/>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12008254-D75C-46AF-A668-2214B6BCE367}"/>
              </a:ext>
            </a:extLst>
          </p:cNvPr>
          <p:cNvSpPr>
            <a:spLocks noGrp="1"/>
          </p:cNvSpPr>
          <p:nvPr>
            <p:ph type="ftr" sz="quarter" idx="11"/>
          </p:nvPr>
        </p:nvSpPr>
        <p:spPr/>
        <p:txBody>
          <a:bodyPr/>
          <a:lstStyle/>
          <a:p>
            <a:r>
              <a:rPr lang="en-US" sz="1050"/>
              <a:t>Presentation title</a:t>
            </a:r>
            <a:endParaRPr lang="en-US" sz="1050" dirty="0"/>
          </a:p>
        </p:txBody>
      </p:sp>
      <p:sp>
        <p:nvSpPr>
          <p:cNvPr id="6" name="Slide Number Placeholder 5">
            <a:extLst>
              <a:ext uri="{FF2B5EF4-FFF2-40B4-BE49-F238E27FC236}">
                <a16:creationId xmlns:a16="http://schemas.microsoft.com/office/drawing/2014/main" id="{FCD2A139-6932-4632-BA40-7A51D5C4C744}"/>
              </a:ext>
            </a:extLst>
          </p:cNvPr>
          <p:cNvSpPr>
            <a:spLocks noGrp="1"/>
          </p:cNvSpPr>
          <p:nvPr>
            <p:ph type="sldNum" sz="quarter" idx="12"/>
          </p:nvPr>
        </p:nvSpPr>
        <p:spPr/>
        <p:txBody>
          <a:bodyPr/>
          <a:lstStyle/>
          <a:p>
            <a:fld id="{0D4885A8-DDA8-4FCF-AB25-DA8F78EC7557}" type="slidenum">
              <a:rPr lang="en-US" smtClean="0"/>
              <a:pPr/>
              <a:t>‹#›</a:t>
            </a:fld>
            <a:endParaRPr lang="en-US" dirty="0"/>
          </a:p>
        </p:txBody>
      </p:sp>
    </p:spTree>
    <p:extLst>
      <p:ext uri="{BB962C8B-B14F-4D97-AF65-F5344CB8AC3E}">
        <p14:creationId xmlns:p14="http://schemas.microsoft.com/office/powerpoint/2010/main" val="2129899990"/>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userDrawn="1"/>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649044" y="753034"/>
            <a:ext cx="6815446" cy="3887390"/>
          </a:xfrm>
        </p:spPr>
        <p:txBody>
          <a:bodyPr anchor="t">
            <a:normAutofit/>
          </a:bodyPr>
          <a:lstStyle>
            <a:lvl1pPr>
              <a:defRPr sz="8500" spc="-20" baseline="0">
                <a:solidFill>
                  <a:schemeClr val="bg1"/>
                </a:solidFill>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5" y="4640424"/>
            <a:ext cx="6437555" cy="1303176"/>
          </a:xfrm>
        </p:spPr>
        <p:txBody>
          <a:bodyPr anchor="b">
            <a:normAutofit/>
          </a:bodyPr>
          <a:lstStyle>
            <a:lvl1pPr marL="0" indent="0">
              <a:buNone/>
              <a:defRPr sz="2800" b="1">
                <a:solidFill>
                  <a:schemeClr val="bg1"/>
                </a:solidFill>
              </a:defRPr>
            </a:lvl1pPr>
          </a:lstStyle>
          <a:p>
            <a:r>
              <a:rPr lang="en-US"/>
              <a:t>Click to edit Master subtitle style</a:t>
            </a:r>
            <a:endParaRPr lang="en-US" dirty="0"/>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8113533" y="0"/>
            <a:ext cx="4082983" cy="6858000"/>
          </a:xfrm>
        </p:spPr>
        <p:txBody>
          <a:bodyPr/>
          <a:lstStyle>
            <a:lvl1pPr marL="0" indent="0" algn="ctr">
              <a:buNone/>
              <a:defRPr/>
            </a:lvl1pPr>
          </a:lstStyle>
          <a:p>
            <a:r>
              <a:rPr lang="en-US" dirty="0"/>
              <a:t>Click to add photo</a:t>
            </a:r>
          </a:p>
        </p:txBody>
      </p:sp>
    </p:spTree>
    <p:extLst>
      <p:ext uri="{BB962C8B-B14F-4D97-AF65-F5344CB8AC3E}">
        <p14:creationId xmlns:p14="http://schemas.microsoft.com/office/powerpoint/2010/main" val="2448727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userDrawn="1"/>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5" y="365124"/>
            <a:ext cx="9523655" cy="1501327"/>
          </a:xfrm>
        </p:spPr>
        <p:txBody>
          <a:bodyPr/>
          <a:lstStyle>
            <a:lvl1pPr>
              <a:defRPr spc="-20" baseline="0">
                <a:solidFill>
                  <a:schemeClr val="bg1"/>
                </a:solidFill>
              </a:defRPr>
            </a:lvl1pPr>
          </a:lstStyle>
          <a:p>
            <a:r>
              <a:rPr lang="en-US">
                <a:solidFill>
                  <a:srgbClr val="FFFFFF"/>
                </a:solidFill>
              </a:rPr>
              <a:t>Click to edit Master title style</a:t>
            </a:r>
            <a:endParaRPr lang="en-US" dirty="0">
              <a:solidFill>
                <a:srgbClr val="FFFFFF"/>
              </a:solidFill>
            </a:endParaRP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0" y="2286000"/>
            <a:ext cx="5067300" cy="4572000"/>
          </a:xfrm>
        </p:spPr>
        <p:txBody>
          <a:bodyPr/>
          <a:lstStyle>
            <a:lvl1pPr marL="0" indent="0" algn="ctr">
              <a:buNone/>
              <a:defRPr/>
            </a:lvl1pPr>
          </a:lstStyle>
          <a:p>
            <a:r>
              <a:rPr lang="en-US" dirty="0"/>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dirty="0">
                <a:effectLst>
                  <a:outerShdw blurRad="38100" dist="38100" dir="2700000" algn="tl">
                    <a:srgbClr val="000000">
                      <a:alpha val="43137"/>
                    </a:srgbClr>
                  </a:outerShdw>
                </a:effectLst>
              </a:rPr>
              <a:t>Presentation title</a:t>
            </a: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7" y="2899186"/>
            <a:ext cx="5610113" cy="3284359"/>
          </a:xfrm>
        </p:spPr>
        <p:txBody>
          <a:bodyPr>
            <a:normAutofit/>
          </a:bodyPr>
          <a:lstStyle>
            <a:lvl1pPr marL="0" indent="0">
              <a:buNone/>
              <a:defRPr/>
            </a:lvl1pPr>
          </a:lstStyle>
          <a:p>
            <a:pPr lvl="0"/>
            <a:r>
              <a:rPr lang="en-US"/>
              <a:t>Click to edit Master text styles</a:t>
            </a:r>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3780247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F4DD58-525D-4728-A769-9F38711D57DA}"/>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C1F862FE-7A72-432B-9888-FB389D35BDF2}"/>
              </a:ext>
            </a:extLst>
          </p:cNvPr>
          <p:cNvSpPr>
            <a:spLocks noGrp="1"/>
          </p:cNvSpPr>
          <p:nvPr>
            <p:ph type="title" hasCustomPrompt="1"/>
          </p:nvPr>
        </p:nvSpPr>
        <p:spPr>
          <a:xfrm>
            <a:off x="331788" y="875030"/>
            <a:ext cx="2384425" cy="5068570"/>
          </a:xfrm>
        </p:spPr>
        <p:txBody>
          <a:bodyPr/>
          <a:lstStyle>
            <a:lvl1pPr>
              <a:lnSpc>
                <a:spcPct val="100000"/>
              </a:lnSpc>
              <a:defRPr spc="-20" baseline="0">
                <a:solidFill>
                  <a:schemeClr val="bg1"/>
                </a:solidFill>
              </a:defRPr>
            </a:lvl1pPr>
          </a:lstStyle>
          <a:p>
            <a:r>
              <a:rPr lang="en-US" dirty="0"/>
              <a:t>Click  to add text</a:t>
            </a:r>
          </a:p>
        </p:txBody>
      </p:sp>
      <p:sp>
        <p:nvSpPr>
          <p:cNvPr id="13" name="Footer Placeholder 4">
            <a:extLst>
              <a:ext uri="{FF2B5EF4-FFF2-40B4-BE49-F238E27FC236}">
                <a16:creationId xmlns:a16="http://schemas.microsoft.com/office/drawing/2014/main" id="{A256B58A-EC2F-48AB-BF2D-AB678AF0C027}"/>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dirty="0"/>
              <a:t>Presentation title</a:t>
            </a:r>
          </a:p>
        </p:txBody>
      </p:sp>
      <p:sp>
        <p:nvSpPr>
          <p:cNvPr id="3" name="Content Placeholder 2">
            <a:extLst>
              <a:ext uri="{FF2B5EF4-FFF2-40B4-BE49-F238E27FC236}">
                <a16:creationId xmlns:a16="http://schemas.microsoft.com/office/drawing/2014/main" id="{99D33DA1-34CB-434E-99AF-EA31D28A1941}"/>
              </a:ext>
            </a:extLst>
          </p:cNvPr>
          <p:cNvSpPr>
            <a:spLocks noGrp="1"/>
          </p:cNvSpPr>
          <p:nvPr>
            <p:ph sz="quarter" idx="14" hasCustomPrompt="1"/>
          </p:nvPr>
        </p:nvSpPr>
        <p:spPr>
          <a:xfrm>
            <a:off x="3302000" y="876300"/>
            <a:ext cx="8607425" cy="4749800"/>
          </a:xfrm>
        </p:spPr>
        <p:txBody>
          <a:bodyPr/>
          <a:lstStyle>
            <a:lvl1pPr>
              <a:defRPr/>
            </a:lvl1pPr>
          </a:lstStyle>
          <a:p>
            <a:pPr lvl="0"/>
            <a:r>
              <a:rPr lang="en-US" dirty="0"/>
              <a:t>Click to add content</a:t>
            </a:r>
          </a:p>
        </p:txBody>
      </p:sp>
      <p:sp>
        <p:nvSpPr>
          <p:cNvPr id="14" name="Date Placeholder 3">
            <a:extLst>
              <a:ext uri="{FF2B5EF4-FFF2-40B4-BE49-F238E27FC236}">
                <a16:creationId xmlns:a16="http://schemas.microsoft.com/office/drawing/2014/main" id="{DB48D9BB-04DF-4542-8DF6-C4C78753805D}"/>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5" name="Slide Number Placeholder 5">
            <a:extLst>
              <a:ext uri="{FF2B5EF4-FFF2-40B4-BE49-F238E27FC236}">
                <a16:creationId xmlns:a16="http://schemas.microsoft.com/office/drawing/2014/main" id="{F22742E1-6009-4FFB-A391-37B987F53002}"/>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21787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26" name="Picture Placeholder 22">
            <a:extLst>
              <a:ext uri="{FF2B5EF4-FFF2-40B4-BE49-F238E27FC236}">
                <a16:creationId xmlns:a16="http://schemas.microsoft.com/office/drawing/2014/main" id="{AD3C5B21-C400-4C50-8684-59543CDC43F2}"/>
              </a:ext>
            </a:extLst>
          </p:cNvPr>
          <p:cNvSpPr>
            <a:spLocks noGrp="1"/>
          </p:cNvSpPr>
          <p:nvPr>
            <p:ph type="pic" sz="quarter" idx="13" hasCustomPrompt="1"/>
          </p:nvPr>
        </p:nvSpPr>
        <p:spPr>
          <a:xfrm>
            <a:off x="-2" y="0"/>
            <a:ext cx="12192000" cy="6858000"/>
          </a:xfrm>
          <a:noFill/>
        </p:spPr>
        <p:txBody>
          <a:bodyPr/>
          <a:lstStyle>
            <a:lvl1pPr marL="0" indent="0" algn="ctr">
              <a:buNone/>
              <a:defRPr/>
            </a:lvl1pPr>
          </a:lstStyle>
          <a:p>
            <a:r>
              <a:rPr lang="en-US" dirty="0"/>
              <a:t>Click to add photo</a:t>
            </a:r>
          </a:p>
        </p:txBody>
      </p:sp>
      <p:sp>
        <p:nvSpPr>
          <p:cNvPr id="17" name="Title 1">
            <a:extLst>
              <a:ext uri="{FF2B5EF4-FFF2-40B4-BE49-F238E27FC236}">
                <a16:creationId xmlns:a16="http://schemas.microsoft.com/office/drawing/2014/main" id="{F81B040C-8943-4433-BFE9-AFB1F7C9ED4F}"/>
              </a:ext>
            </a:extLst>
          </p:cNvPr>
          <p:cNvSpPr>
            <a:spLocks noGrp="1"/>
          </p:cNvSpPr>
          <p:nvPr>
            <p:ph type="ctrTitle"/>
          </p:nvPr>
        </p:nvSpPr>
        <p:spPr>
          <a:xfrm>
            <a:off x="1177636" y="-2"/>
            <a:ext cx="11014364" cy="4100947"/>
          </a:xfrm>
          <a:gradFill>
            <a:gsLst>
              <a:gs pos="77000">
                <a:srgbClr val="000000">
                  <a:alpha val="30000"/>
                </a:srgbClr>
              </a:gs>
              <a:gs pos="38000">
                <a:srgbClr val="000000">
                  <a:alpha val="20000"/>
                </a:srgbClr>
              </a:gs>
              <a:gs pos="0">
                <a:srgbClr val="000000">
                  <a:alpha val="0"/>
                </a:srgbClr>
              </a:gs>
              <a:gs pos="20000">
                <a:srgbClr val="000000">
                  <a:alpha val="0"/>
                </a:srgbClr>
              </a:gs>
              <a:gs pos="100000">
                <a:srgbClr val="000000">
                  <a:alpha val="30000"/>
                </a:srgbClr>
              </a:gs>
            </a:gsLst>
            <a:lin ang="21594000" scaled="0"/>
          </a:gradFill>
        </p:spPr>
        <p:txBody>
          <a:bodyPr rIns="731520">
            <a:normAutofit/>
          </a:bodyPr>
          <a:lstStyle>
            <a:lvl1pPr algn="r">
              <a:defRPr sz="600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title style</a:t>
            </a:r>
            <a:endParaRPr lang="en-US" dirty="0">
              <a:solidFill>
                <a:srgbClr val="FFFFFF"/>
              </a:solidFill>
              <a:effectLst>
                <a:outerShdw blurRad="38100" dist="38100" dir="2700000" algn="tl">
                  <a:srgbClr val="000000">
                    <a:alpha val="43137"/>
                  </a:srgbClr>
                </a:outerShdw>
              </a:effectLst>
            </a:endParaRPr>
          </a:p>
        </p:txBody>
      </p:sp>
      <p:sp>
        <p:nvSpPr>
          <p:cNvPr id="18" name="Subtitle 2">
            <a:extLst>
              <a:ext uri="{FF2B5EF4-FFF2-40B4-BE49-F238E27FC236}">
                <a16:creationId xmlns:a16="http://schemas.microsoft.com/office/drawing/2014/main" id="{741A6711-44B3-4723-90E5-802B2DBD8616}"/>
              </a:ext>
            </a:extLst>
          </p:cNvPr>
          <p:cNvSpPr>
            <a:spLocks noGrp="1"/>
          </p:cNvSpPr>
          <p:nvPr>
            <p:ph type="subTitle" idx="1"/>
          </p:nvPr>
        </p:nvSpPr>
        <p:spPr>
          <a:xfrm>
            <a:off x="3241963" y="4089656"/>
            <a:ext cx="8950035" cy="2796566"/>
          </a:xfrm>
          <a:gradFill>
            <a:gsLst>
              <a:gs pos="77000">
                <a:srgbClr val="000000">
                  <a:alpha val="30000"/>
                </a:srgbClr>
              </a:gs>
              <a:gs pos="33000">
                <a:srgbClr val="000000">
                  <a:alpha val="20000"/>
                </a:srgbClr>
              </a:gs>
              <a:gs pos="0">
                <a:srgbClr val="000000">
                  <a:alpha val="0"/>
                </a:srgbClr>
              </a:gs>
              <a:gs pos="100000">
                <a:srgbClr val="000000">
                  <a:alpha val="30000"/>
                </a:srgbClr>
              </a:gs>
            </a:gsLst>
            <a:lin ang="21594000" scaled="0"/>
          </a:gradFill>
        </p:spPr>
        <p:txBody>
          <a:bodyPr tIns="640080" rIns="731520" anchor="t">
            <a:normAutofit/>
          </a:bodyPr>
          <a:lstStyle>
            <a:lvl1pPr marL="0" indent="0" algn="r">
              <a:buNone/>
              <a:defRPr sz="2800" b="1" baseline="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subtitle style</a:t>
            </a:r>
            <a:endParaRPr lang="en-US" dirty="0">
              <a:solidFill>
                <a:srgbClr val="FFFFFF"/>
              </a:solidFill>
              <a:effectLst>
                <a:outerShdw blurRad="38100" dist="38100" dir="2700000" algn="tl">
                  <a:srgbClr val="000000">
                    <a:alpha val="43137"/>
                  </a:srgbClr>
                </a:outerShdw>
              </a:effectLst>
            </a:endParaRPr>
          </a:p>
        </p:txBody>
      </p:sp>
      <p:sp>
        <p:nvSpPr>
          <p:cNvPr id="19" name="Footer Placeholder 4">
            <a:extLst>
              <a:ext uri="{FF2B5EF4-FFF2-40B4-BE49-F238E27FC236}">
                <a16:creationId xmlns:a16="http://schemas.microsoft.com/office/drawing/2014/main" id="{B79A2161-66FE-4C11-AD83-5824307CBD6F}"/>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Presentation title</a:t>
            </a:r>
          </a:p>
        </p:txBody>
      </p:sp>
      <p:sp>
        <p:nvSpPr>
          <p:cNvPr id="20" name="Date Placeholder 3">
            <a:extLst>
              <a:ext uri="{FF2B5EF4-FFF2-40B4-BE49-F238E27FC236}">
                <a16:creationId xmlns:a16="http://schemas.microsoft.com/office/drawing/2014/main" id="{91399727-F37D-4748-90E8-B5B6F5312FF1}"/>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20XX</a:t>
            </a:r>
          </a:p>
        </p:txBody>
      </p:sp>
      <p:sp>
        <p:nvSpPr>
          <p:cNvPr id="21" name="Slide Number Placeholder 5">
            <a:extLst>
              <a:ext uri="{FF2B5EF4-FFF2-40B4-BE49-F238E27FC236}">
                <a16:creationId xmlns:a16="http://schemas.microsoft.com/office/drawing/2014/main" id="{B9DE4FD1-0950-4A6A-8167-F0E9C622D106}"/>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CD6D940D-6D44-4DF9-9322-B4B11F7EDCD0}" type="slidenum">
              <a:rPr lang="en-US" smtClean="0">
                <a:effectLst>
                  <a:outerShdw blurRad="38100" dist="38100" dir="2700000" algn="tl">
                    <a:srgbClr val="000000">
                      <a:alpha val="43137"/>
                    </a:srgbClr>
                  </a:outerShdw>
                </a:effectLst>
              </a:rPr>
              <a:pPr>
                <a:defRPr/>
              </a:pPr>
              <a:t>‹#›</a:t>
            </a:fld>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552615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anchor="ctr"/>
          <a:lstStyle>
            <a:lvl1pPr>
              <a:lnSpc>
                <a:spcPct val="100000"/>
              </a:lnSpc>
              <a:defRPr spc="-20" baseline="0">
                <a:solidFill>
                  <a:schemeClr val="bg1"/>
                </a:solidFill>
              </a:defRPr>
            </a:lvl1pPr>
          </a:lstStyle>
          <a:p>
            <a:r>
              <a:rPr lang="en-US" dirty="0"/>
              <a:t>Click to add title</a:t>
            </a:r>
          </a:p>
        </p:txBody>
      </p:sp>
      <p:sp>
        <p:nvSpPr>
          <p:cNvPr id="8" name="Content Placeholder 7">
            <a:extLst>
              <a:ext uri="{FF2B5EF4-FFF2-40B4-BE49-F238E27FC236}">
                <a16:creationId xmlns:a16="http://schemas.microsoft.com/office/drawing/2014/main" id="{4C5A662A-E279-494E-8389-ADC6E870E38D}"/>
              </a:ext>
            </a:extLst>
          </p:cNvPr>
          <p:cNvSpPr>
            <a:spLocks noGrp="1"/>
          </p:cNvSpPr>
          <p:nvPr>
            <p:ph sz="quarter" idx="14" hasCustomPrompt="1"/>
          </p:nvPr>
        </p:nvSpPr>
        <p:spPr>
          <a:xfrm>
            <a:off x="931863" y="1695450"/>
            <a:ext cx="10328275" cy="4314825"/>
          </a:xfrm>
        </p:spPr>
        <p:txBody>
          <a:bodyPr/>
          <a:lstStyle>
            <a:lvl1pPr>
              <a:defRPr/>
            </a:lvl1pPr>
          </a:lstStyle>
          <a:p>
            <a:pPr lvl="0"/>
            <a:r>
              <a:rPr lang="en-US" dirty="0"/>
              <a:t>Click to add content</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a:lstStyle>
            <a:lvl1pPr>
              <a:defRPr/>
            </a:lvl1pPr>
          </a:lstStyle>
          <a:p>
            <a:r>
              <a:rPr lang="en-US" dirty="0">
                <a:solidFill>
                  <a:prstClr val="black"/>
                </a:solidFill>
              </a:rPr>
              <a:t>Presentation title</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332135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B926107-51B9-44DD-8581-AA5E8B601C63}"/>
              </a:ext>
            </a:extLst>
          </p:cNvPr>
          <p:cNvSpPr>
            <a:spLocks noGrp="1"/>
          </p:cNvSpPr>
          <p:nvPr>
            <p:ph type="title"/>
          </p:nvPr>
        </p:nvSpPr>
        <p:spPr>
          <a:xfrm>
            <a:off x="647698" y="484494"/>
            <a:ext cx="5800867" cy="1569493"/>
          </a:xfrm>
        </p:spPr>
        <p:txBody>
          <a:bodyPr anchor="b">
            <a:normAutofit/>
          </a:bodyPr>
          <a:lstStyle>
            <a:lvl1pPr>
              <a:defRPr>
                <a:solidFill>
                  <a:schemeClr val="accent1"/>
                </a:solidFill>
              </a:defRPr>
            </a:lvl1pPr>
          </a:lstStyle>
          <a:p>
            <a:r>
              <a:rPr lang="en-US"/>
              <a:t>Click to edit Master title style</a:t>
            </a:r>
            <a:endParaRPr lang="en-US" dirty="0"/>
          </a:p>
        </p:txBody>
      </p:sp>
      <p:sp>
        <p:nvSpPr>
          <p:cNvPr id="4" name="Content Placeholder 2">
            <a:extLst>
              <a:ext uri="{FF2B5EF4-FFF2-40B4-BE49-F238E27FC236}">
                <a16:creationId xmlns:a16="http://schemas.microsoft.com/office/drawing/2014/main" id="{CD144A4B-34B7-47EC-888B-0D20760065AA}"/>
              </a:ext>
            </a:extLst>
          </p:cNvPr>
          <p:cNvSpPr>
            <a:spLocks noGrp="1"/>
          </p:cNvSpPr>
          <p:nvPr>
            <p:ph idx="1"/>
          </p:nvPr>
        </p:nvSpPr>
        <p:spPr>
          <a:xfrm>
            <a:off x="647702" y="2156346"/>
            <a:ext cx="5800866" cy="3963937"/>
          </a:xfrm>
        </p:spPr>
        <p:txBody>
          <a:bodyPr>
            <a:normAutofit/>
          </a:bodyPr>
          <a:lstStyle>
            <a:lvl1pPr marL="0" indent="0">
              <a:buNone/>
              <a:defRPr/>
            </a:lvl1pPr>
          </a:lstStyle>
          <a:p>
            <a:pPr lvl="0"/>
            <a:r>
              <a:rPr lang="en-US"/>
              <a:t>Click to edit Master text styles</a:t>
            </a:r>
          </a:p>
        </p:txBody>
      </p:sp>
      <p:sp>
        <p:nvSpPr>
          <p:cNvPr id="9" name="Footer Placeholder 4">
            <a:extLst>
              <a:ext uri="{FF2B5EF4-FFF2-40B4-BE49-F238E27FC236}">
                <a16:creationId xmlns:a16="http://schemas.microsoft.com/office/drawing/2014/main" id="{C6A9B852-DA3F-4566-BDEB-F1F69334E1FB}"/>
              </a:ext>
            </a:extLst>
          </p:cNvPr>
          <p:cNvSpPr>
            <a:spLocks noGrp="1"/>
          </p:cNvSpPr>
          <p:nvPr>
            <p:ph type="ftr" sz="quarter" idx="11"/>
          </p:nvPr>
        </p:nvSpPr>
        <p:spPr>
          <a:xfrm>
            <a:off x="199277" y="6356350"/>
            <a:ext cx="387742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17" name="Picture Placeholder 12">
            <a:extLst>
              <a:ext uri="{FF2B5EF4-FFF2-40B4-BE49-F238E27FC236}">
                <a16:creationId xmlns:a16="http://schemas.microsoft.com/office/drawing/2014/main" id="{116EBB24-A127-412B-99DB-A7FBCA68A2FA}"/>
              </a:ext>
            </a:extLst>
          </p:cNvPr>
          <p:cNvSpPr>
            <a:spLocks noGrp="1"/>
          </p:cNvSpPr>
          <p:nvPr>
            <p:ph type="pic" sz="quarter" idx="13" hasCustomPrompt="1"/>
          </p:nvPr>
        </p:nvSpPr>
        <p:spPr>
          <a:xfrm>
            <a:off x="6700838" y="665163"/>
            <a:ext cx="2214562" cy="2513012"/>
          </a:xfrm>
        </p:spPr>
        <p:txBody>
          <a:bodyPr/>
          <a:lstStyle>
            <a:lvl1pPr marL="0" indent="0" algn="ctr">
              <a:buNone/>
              <a:defRPr/>
            </a:lvl1pPr>
          </a:lstStyle>
          <a:p>
            <a:r>
              <a:rPr lang="en-US" dirty="0"/>
              <a:t>Click to add photo</a:t>
            </a:r>
          </a:p>
        </p:txBody>
      </p:sp>
      <p:sp>
        <p:nvSpPr>
          <p:cNvPr id="18" name="Picture Placeholder 12">
            <a:extLst>
              <a:ext uri="{FF2B5EF4-FFF2-40B4-BE49-F238E27FC236}">
                <a16:creationId xmlns:a16="http://schemas.microsoft.com/office/drawing/2014/main" id="{63CCB0A6-D7F6-4C78-B6C0-A045E3B25B00}"/>
              </a:ext>
            </a:extLst>
          </p:cNvPr>
          <p:cNvSpPr>
            <a:spLocks noGrp="1"/>
          </p:cNvSpPr>
          <p:nvPr>
            <p:ph type="pic" sz="quarter" idx="14" hasCustomPrompt="1"/>
          </p:nvPr>
        </p:nvSpPr>
        <p:spPr>
          <a:xfrm>
            <a:off x="9329737" y="665579"/>
            <a:ext cx="2214562" cy="2513012"/>
          </a:xfrm>
        </p:spPr>
        <p:txBody>
          <a:bodyPr/>
          <a:lstStyle>
            <a:lvl1pPr marL="0" indent="0" algn="ctr">
              <a:buNone/>
              <a:defRPr/>
            </a:lvl1pPr>
          </a:lstStyle>
          <a:p>
            <a:r>
              <a:rPr lang="en-US" dirty="0"/>
              <a:t>Click to add photo</a:t>
            </a:r>
          </a:p>
        </p:txBody>
      </p:sp>
      <p:sp>
        <p:nvSpPr>
          <p:cNvPr id="19" name="Picture Placeholder 12">
            <a:extLst>
              <a:ext uri="{FF2B5EF4-FFF2-40B4-BE49-F238E27FC236}">
                <a16:creationId xmlns:a16="http://schemas.microsoft.com/office/drawing/2014/main" id="{F3038A14-3DB7-4BDC-A247-674224BFB8B1}"/>
              </a:ext>
            </a:extLst>
          </p:cNvPr>
          <p:cNvSpPr>
            <a:spLocks noGrp="1"/>
          </p:cNvSpPr>
          <p:nvPr>
            <p:ph type="pic" sz="quarter" idx="15" hasCustomPrompt="1"/>
          </p:nvPr>
        </p:nvSpPr>
        <p:spPr>
          <a:xfrm>
            <a:off x="6700854" y="3607271"/>
            <a:ext cx="2214562" cy="2513012"/>
          </a:xfrm>
        </p:spPr>
        <p:txBody>
          <a:bodyPr/>
          <a:lstStyle>
            <a:lvl1pPr marL="0" indent="0" algn="ctr">
              <a:buNone/>
              <a:defRPr/>
            </a:lvl1pPr>
          </a:lstStyle>
          <a:p>
            <a:r>
              <a:rPr lang="en-US" dirty="0"/>
              <a:t>Click to add photo</a:t>
            </a:r>
          </a:p>
        </p:txBody>
      </p:sp>
      <p:sp>
        <p:nvSpPr>
          <p:cNvPr id="20" name="Picture Placeholder 12">
            <a:extLst>
              <a:ext uri="{FF2B5EF4-FFF2-40B4-BE49-F238E27FC236}">
                <a16:creationId xmlns:a16="http://schemas.microsoft.com/office/drawing/2014/main" id="{59BCC1BB-4299-409F-9215-B3A4ECAB5238}"/>
              </a:ext>
            </a:extLst>
          </p:cNvPr>
          <p:cNvSpPr>
            <a:spLocks noGrp="1"/>
          </p:cNvSpPr>
          <p:nvPr>
            <p:ph type="pic" sz="quarter" idx="16" hasCustomPrompt="1"/>
          </p:nvPr>
        </p:nvSpPr>
        <p:spPr>
          <a:xfrm>
            <a:off x="9324845" y="3607271"/>
            <a:ext cx="2214562" cy="2513012"/>
          </a:xfrm>
        </p:spPr>
        <p:txBody>
          <a:bodyPr/>
          <a:lstStyle>
            <a:lvl1pPr marL="0" indent="0" algn="ctr">
              <a:buNone/>
              <a:defRPr/>
            </a:lvl1pPr>
          </a:lstStyle>
          <a:p>
            <a:r>
              <a:rPr lang="en-US" dirty="0"/>
              <a:t>Click to add photo</a:t>
            </a:r>
          </a:p>
        </p:txBody>
      </p:sp>
      <p:sp>
        <p:nvSpPr>
          <p:cNvPr id="10" name="Date Placeholder 3">
            <a:extLst>
              <a:ext uri="{FF2B5EF4-FFF2-40B4-BE49-F238E27FC236}">
                <a16:creationId xmlns:a16="http://schemas.microsoft.com/office/drawing/2014/main" id="{7FB415D6-2F2D-46E2-94AF-1F3BE10F351D}"/>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1" name="Slide Number Placeholder 5">
            <a:extLst>
              <a:ext uri="{FF2B5EF4-FFF2-40B4-BE49-F238E27FC236}">
                <a16:creationId xmlns:a16="http://schemas.microsoft.com/office/drawing/2014/main" id="{FEC8DC3B-1AAD-429C-A1EA-FAEE9D884490}"/>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9F39FF-F5CB-4ACA-9B46-4CCF89ECA75F}"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9339112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52F41C-45C5-4E09-A91A-8F4AE80B065E}"/>
              </a:ext>
              <a:ext uri="{C183D7F6-B498-43B3-948B-1728B52AA6E4}">
                <adec:decorative xmlns:adec="http://schemas.microsoft.com/office/drawing/2017/decorative" val="1"/>
              </a:ext>
            </a:extLst>
          </p:cNvPr>
          <p:cNvSpPr/>
          <p:nvPr userDrawn="1"/>
        </p:nvSpPr>
        <p:spPr>
          <a:xfrm>
            <a:off x="0" y="4533900"/>
            <a:ext cx="9144000" cy="2324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10" name="Title 6">
            <a:extLst>
              <a:ext uri="{FF2B5EF4-FFF2-40B4-BE49-F238E27FC236}">
                <a16:creationId xmlns:a16="http://schemas.microsoft.com/office/drawing/2014/main" id="{DA9EBEF3-E8A8-4C5C-B6D9-B322242DC93A}"/>
              </a:ext>
            </a:extLst>
          </p:cNvPr>
          <p:cNvSpPr>
            <a:spLocks noGrp="1"/>
          </p:cNvSpPr>
          <p:nvPr>
            <p:ph type="ctrTitle"/>
          </p:nvPr>
        </p:nvSpPr>
        <p:spPr>
          <a:xfrm>
            <a:off x="877001" y="4947313"/>
            <a:ext cx="7700617" cy="1409037"/>
          </a:xfrm>
        </p:spPr>
        <p:txBody>
          <a:bodyPr anchor="ctr">
            <a:normAutofit/>
          </a:bodyPr>
          <a:lstStyle>
            <a:lvl1pPr>
              <a:defRPr>
                <a:solidFill>
                  <a:schemeClr val="bg1"/>
                </a:solidFill>
              </a:defRPr>
            </a:lvl1pPr>
          </a:lstStyle>
          <a:p>
            <a:r>
              <a:rPr lang="en-US" sz="5400"/>
              <a:t>Click to edit Master title style</a:t>
            </a:r>
            <a:endParaRPr lang="en-US" sz="5400" dirty="0"/>
          </a:p>
        </p:txBody>
      </p:sp>
      <p:sp>
        <p:nvSpPr>
          <p:cNvPr id="11" name="Subtitle 7">
            <a:extLst>
              <a:ext uri="{FF2B5EF4-FFF2-40B4-BE49-F238E27FC236}">
                <a16:creationId xmlns:a16="http://schemas.microsoft.com/office/drawing/2014/main" id="{6A90C83B-4674-4CF1-9CD4-78C3B7CDCCA8}"/>
              </a:ext>
            </a:extLst>
          </p:cNvPr>
          <p:cNvSpPr>
            <a:spLocks noGrp="1"/>
          </p:cNvSpPr>
          <p:nvPr>
            <p:ph type="subTitle" idx="1"/>
          </p:nvPr>
        </p:nvSpPr>
        <p:spPr>
          <a:xfrm>
            <a:off x="9446252" y="386989"/>
            <a:ext cx="2443495" cy="3758334"/>
          </a:xfrm>
        </p:spPr>
        <p:txBody>
          <a:bodyPr anchor="t">
            <a:normAutofit/>
          </a:bodyPr>
          <a:lstStyle>
            <a:lvl1pPr marL="0" indent="0">
              <a:lnSpc>
                <a:spcPct val="100000"/>
              </a:lnSpc>
              <a:spcBef>
                <a:spcPts val="0"/>
              </a:spcBef>
              <a:buNone/>
              <a:defRPr sz="2800" b="1">
                <a:solidFill>
                  <a:schemeClr val="accent1"/>
                </a:solidFill>
              </a:defRPr>
            </a:lvl1pPr>
          </a:lstStyle>
          <a:p>
            <a:r>
              <a:rPr lang="en-US">
                <a:solidFill>
                  <a:schemeClr val="accent1"/>
                </a:solidFill>
              </a:rPr>
              <a:t>Click to edit Master subtitle style</a:t>
            </a:r>
            <a:endParaRPr lang="en-US" dirty="0">
              <a:solidFill>
                <a:schemeClr val="accent1"/>
              </a:solidFill>
            </a:endParaRPr>
          </a:p>
        </p:txBody>
      </p:sp>
      <p:sp>
        <p:nvSpPr>
          <p:cNvPr id="19" name="Picture Placeholder 17">
            <a:extLst>
              <a:ext uri="{FF2B5EF4-FFF2-40B4-BE49-F238E27FC236}">
                <a16:creationId xmlns:a16="http://schemas.microsoft.com/office/drawing/2014/main" id="{1894E094-44B9-4024-A43A-438DEB225DB2}"/>
              </a:ext>
            </a:extLst>
          </p:cNvPr>
          <p:cNvSpPr>
            <a:spLocks noGrp="1"/>
          </p:cNvSpPr>
          <p:nvPr>
            <p:ph type="pic" sz="quarter" idx="13" hasCustomPrompt="1"/>
          </p:nvPr>
        </p:nvSpPr>
        <p:spPr>
          <a:xfrm>
            <a:off x="0" y="0"/>
            <a:ext cx="9144000" cy="4532313"/>
          </a:xfrm>
        </p:spPr>
        <p:txBody>
          <a:bodyPr/>
          <a:lstStyle>
            <a:lvl1pPr marL="0" indent="0" algn="ctr">
              <a:buNone/>
              <a:defRPr/>
            </a:lvl1pPr>
          </a:lstStyle>
          <a:p>
            <a:r>
              <a:rPr lang="en-US" dirty="0"/>
              <a:t>Click to add photo</a:t>
            </a:r>
          </a:p>
        </p:txBody>
      </p:sp>
      <p:sp>
        <p:nvSpPr>
          <p:cNvPr id="13" name="Footer Placeholder 4">
            <a:extLst>
              <a:ext uri="{FF2B5EF4-FFF2-40B4-BE49-F238E27FC236}">
                <a16:creationId xmlns:a16="http://schemas.microsoft.com/office/drawing/2014/main" id="{9BCFB5F5-AD25-4F9C-8AE7-E0E891F1AFF9}"/>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dirty="0"/>
              <a:t>Presentation title</a:t>
            </a:r>
          </a:p>
        </p:txBody>
      </p:sp>
      <p:sp>
        <p:nvSpPr>
          <p:cNvPr id="23" name="Picture Placeholder 20">
            <a:extLst>
              <a:ext uri="{FF2B5EF4-FFF2-40B4-BE49-F238E27FC236}">
                <a16:creationId xmlns:a16="http://schemas.microsoft.com/office/drawing/2014/main" id="{919568B3-FE67-4E6E-BA92-FEF29CBFE1B4}"/>
              </a:ext>
            </a:extLst>
          </p:cNvPr>
          <p:cNvSpPr>
            <a:spLocks noGrp="1"/>
          </p:cNvSpPr>
          <p:nvPr>
            <p:ph type="pic" sz="quarter" idx="14" hasCustomPrompt="1"/>
          </p:nvPr>
        </p:nvSpPr>
        <p:spPr>
          <a:xfrm>
            <a:off x="9144000" y="4532313"/>
            <a:ext cx="3048000" cy="2325687"/>
          </a:xfrm>
        </p:spPr>
        <p:txBody>
          <a:bodyPr/>
          <a:lstStyle>
            <a:lvl1pPr marL="0" indent="0" algn="ctr">
              <a:buNone/>
              <a:defRPr/>
            </a:lvl1pPr>
          </a:lstStyle>
          <a:p>
            <a:r>
              <a:rPr lang="en-US" dirty="0"/>
              <a:t>Click to add photo</a:t>
            </a:r>
          </a:p>
        </p:txBody>
      </p:sp>
      <p:sp>
        <p:nvSpPr>
          <p:cNvPr id="15" name="Date Placeholder 3">
            <a:extLst>
              <a:ext uri="{FF2B5EF4-FFF2-40B4-BE49-F238E27FC236}">
                <a16:creationId xmlns:a16="http://schemas.microsoft.com/office/drawing/2014/main" id="{D87D4A75-1737-4D5B-A386-9FE32DFB5E51}"/>
              </a:ext>
            </a:extLst>
          </p:cNvPr>
          <p:cNvSpPr>
            <a:spLocks noGrp="1"/>
          </p:cNvSpPr>
          <p:nvPr>
            <p:ph type="dt" sz="half" idx="10"/>
          </p:nvPr>
        </p:nvSpPr>
        <p:spPr>
          <a:xfrm>
            <a:off x="7013448" y="6355080"/>
            <a:ext cx="4352544"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dirty="0"/>
              <a:t>20XX</a:t>
            </a:r>
          </a:p>
        </p:txBody>
      </p:sp>
      <p:sp>
        <p:nvSpPr>
          <p:cNvPr id="16" name="Slide Number Placeholder 5">
            <a:extLst>
              <a:ext uri="{FF2B5EF4-FFF2-40B4-BE49-F238E27FC236}">
                <a16:creationId xmlns:a16="http://schemas.microsoft.com/office/drawing/2014/main" id="{EB52AA41-FD0C-42C6-BD04-9E5B55A48989}"/>
              </a:ext>
            </a:extLst>
          </p:cNvPr>
          <p:cNvSpPr>
            <a:spLocks noGrp="1"/>
          </p:cNvSpPr>
          <p:nvPr>
            <p:ph type="sldNum" sz="quarter" idx="12"/>
          </p:nvPr>
        </p:nvSpPr>
        <p:spPr>
          <a:xfrm>
            <a:off x="11365992" y="6356350"/>
            <a:ext cx="630936" cy="365125"/>
          </a:xfrm>
        </p:spPr>
        <p:txBody>
          <a:bodyPr/>
          <a:lstStyle>
            <a:lvl1pPr>
              <a:defRPr>
                <a:solidFill>
                  <a:schemeClr val="bg1"/>
                </a:solidFill>
                <a:effectLst>
                  <a:outerShdw blurRad="38100" dist="38100" dir="2700000" algn="tl">
                    <a:srgbClr val="000000">
                      <a:alpha val="43137"/>
                    </a:srgbClr>
                  </a:outerShdw>
                </a:effectLst>
              </a:defRPr>
            </a:lvl1pPr>
          </a:lstStyle>
          <a:p>
            <a:fld id="{244D815C-8BF3-4ECF-A945-A2A7C2983AF9}" type="slidenum">
              <a:rPr lang="en-US" smtClean="0"/>
              <a:pPr/>
              <a:t>‹#›</a:t>
            </a:fld>
            <a:endParaRPr lang="en-US" dirty="0"/>
          </a:p>
        </p:txBody>
      </p:sp>
    </p:spTree>
    <p:extLst>
      <p:ext uri="{BB962C8B-B14F-4D97-AF65-F5344CB8AC3E}">
        <p14:creationId xmlns:p14="http://schemas.microsoft.com/office/powerpoint/2010/main" val="3301150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102CA-7AE8-4337-808C-5F354C430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42257F-A74F-43D5-9E2A-CCF4C389D6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461FA5-A5C7-4AF5-AFF3-2EC71E71C6F6}"/>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16C97792-EA0D-46EF-A5D6-AF70F80167B2}"/>
              </a:ext>
            </a:extLst>
          </p:cNvPr>
          <p:cNvSpPr>
            <a:spLocks noGrp="1"/>
          </p:cNvSpPr>
          <p:nvPr>
            <p:ph type="ftr" sz="quarter" idx="11"/>
          </p:nvPr>
        </p:nvSpPr>
        <p:spPr/>
        <p:txBody>
          <a:bodyPr/>
          <a:lstStyle/>
          <a:p>
            <a:r>
              <a:rPr lang="en-US" sz="1050"/>
              <a:t>Presentation title</a:t>
            </a:r>
            <a:endParaRPr lang="en-US" sz="1050" dirty="0"/>
          </a:p>
        </p:txBody>
      </p:sp>
      <p:sp>
        <p:nvSpPr>
          <p:cNvPr id="6" name="Slide Number Placeholder 5">
            <a:extLst>
              <a:ext uri="{FF2B5EF4-FFF2-40B4-BE49-F238E27FC236}">
                <a16:creationId xmlns:a16="http://schemas.microsoft.com/office/drawing/2014/main" id="{300E8A4C-FAD8-491E-AD31-3ADC0F2A8573}"/>
              </a:ext>
            </a:extLst>
          </p:cNvPr>
          <p:cNvSpPr>
            <a:spLocks noGrp="1"/>
          </p:cNvSpPr>
          <p:nvPr>
            <p:ph type="sldNum" sz="quarter" idx="12"/>
          </p:nvPr>
        </p:nvSpPr>
        <p:spPr/>
        <p:txBody>
          <a:bodyPr/>
          <a:lstStyle/>
          <a:p>
            <a:fld id="{0D4885A8-DDA8-4FCF-AB25-DA8F78EC7557}" type="slidenum">
              <a:rPr lang="en-US" smtClean="0"/>
              <a:pPr/>
              <a:t>‹#›</a:t>
            </a:fld>
            <a:endParaRPr lang="en-US" dirty="0"/>
          </a:p>
        </p:txBody>
      </p:sp>
    </p:spTree>
    <p:extLst>
      <p:ext uri="{BB962C8B-B14F-4D97-AF65-F5344CB8AC3E}">
        <p14:creationId xmlns:p14="http://schemas.microsoft.com/office/powerpoint/2010/main" val="418556310"/>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ADD82-B57B-4901-95EE-1D0A73876C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9CDB68-5B72-4938-A110-89008EFA2A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FBEC26-1F38-494F-A1EE-84440CFC7CD8}"/>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96C1D72E-57FB-4AE2-9FF8-FC4772AFBCCA}"/>
              </a:ext>
            </a:extLst>
          </p:cNvPr>
          <p:cNvSpPr>
            <a:spLocks noGrp="1"/>
          </p:cNvSpPr>
          <p:nvPr>
            <p:ph type="ftr" sz="quarter" idx="11"/>
          </p:nvPr>
        </p:nvSpPr>
        <p:spPr/>
        <p:txBody>
          <a:bodyPr/>
          <a:lstStyle/>
          <a:p>
            <a:r>
              <a:rPr lang="en-US" sz="1050"/>
              <a:t>Presentation title</a:t>
            </a:r>
            <a:endParaRPr lang="en-US" sz="1050" dirty="0"/>
          </a:p>
        </p:txBody>
      </p:sp>
      <p:sp>
        <p:nvSpPr>
          <p:cNvPr id="6" name="Slide Number Placeholder 5">
            <a:extLst>
              <a:ext uri="{FF2B5EF4-FFF2-40B4-BE49-F238E27FC236}">
                <a16:creationId xmlns:a16="http://schemas.microsoft.com/office/drawing/2014/main" id="{60CE0C38-DD13-446A-83A1-C26C0AD9D4F5}"/>
              </a:ext>
            </a:extLst>
          </p:cNvPr>
          <p:cNvSpPr>
            <a:spLocks noGrp="1"/>
          </p:cNvSpPr>
          <p:nvPr>
            <p:ph type="sldNum" sz="quarter" idx="12"/>
          </p:nvPr>
        </p:nvSpPr>
        <p:spPr/>
        <p:txBody>
          <a:bodyPr/>
          <a:lstStyle/>
          <a:p>
            <a:fld id="{0D4885A8-DDA8-4FCF-AB25-DA8F78EC7557}" type="slidenum">
              <a:rPr lang="en-US" smtClean="0"/>
              <a:pPr/>
              <a:t>‹#›</a:t>
            </a:fld>
            <a:endParaRPr lang="en-US" dirty="0"/>
          </a:p>
        </p:txBody>
      </p:sp>
    </p:spTree>
    <p:extLst>
      <p:ext uri="{BB962C8B-B14F-4D97-AF65-F5344CB8AC3E}">
        <p14:creationId xmlns:p14="http://schemas.microsoft.com/office/powerpoint/2010/main" val="1922726170"/>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C3773-8714-40DC-8275-394BBC7920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69FEC3-F848-47BE-A247-1C5BF4766E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07EFE2-8B9E-4F42-803E-0E6D8D308B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BA1EE2-D55B-497D-8D4A-2E4A58B5760D}"/>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46A7E252-EDA3-4334-B3D0-89E629B2B706}"/>
              </a:ext>
            </a:extLst>
          </p:cNvPr>
          <p:cNvSpPr>
            <a:spLocks noGrp="1"/>
          </p:cNvSpPr>
          <p:nvPr>
            <p:ph type="ftr" sz="quarter" idx="11"/>
          </p:nvPr>
        </p:nvSpPr>
        <p:spPr/>
        <p:txBody>
          <a:bodyPr/>
          <a:lstStyle/>
          <a:p>
            <a:r>
              <a:rPr lang="en-US" sz="1050"/>
              <a:t>Presentation title</a:t>
            </a:r>
            <a:endParaRPr lang="en-US" sz="1050" dirty="0"/>
          </a:p>
        </p:txBody>
      </p:sp>
      <p:sp>
        <p:nvSpPr>
          <p:cNvPr id="7" name="Slide Number Placeholder 6">
            <a:extLst>
              <a:ext uri="{FF2B5EF4-FFF2-40B4-BE49-F238E27FC236}">
                <a16:creationId xmlns:a16="http://schemas.microsoft.com/office/drawing/2014/main" id="{B8DD6278-89B7-4674-AC7D-E69DEE1BFDA7}"/>
              </a:ext>
            </a:extLst>
          </p:cNvPr>
          <p:cNvSpPr>
            <a:spLocks noGrp="1"/>
          </p:cNvSpPr>
          <p:nvPr>
            <p:ph type="sldNum" sz="quarter" idx="12"/>
          </p:nvPr>
        </p:nvSpPr>
        <p:spPr/>
        <p:txBody>
          <a:bodyPr/>
          <a:lstStyle/>
          <a:p>
            <a:fld id="{0D4885A8-DDA8-4FCF-AB25-DA8F78EC7557}" type="slidenum">
              <a:rPr lang="en-US" smtClean="0"/>
              <a:pPr/>
              <a:t>‹#›</a:t>
            </a:fld>
            <a:endParaRPr lang="en-US" dirty="0"/>
          </a:p>
        </p:txBody>
      </p:sp>
    </p:spTree>
    <p:extLst>
      <p:ext uri="{BB962C8B-B14F-4D97-AF65-F5344CB8AC3E}">
        <p14:creationId xmlns:p14="http://schemas.microsoft.com/office/powerpoint/2010/main" val="3694409709"/>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4D918-CD55-4993-B6A8-5EA335D782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FC1E60-5F60-43E3-9DE9-A6D17829A8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1EB468-5066-479C-AFA9-DFF88D1586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DF92D8-AB99-4C22-B11D-2193CCB625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ABD131-2676-49BB-A95C-5F991A6434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B391D9-453C-42ED-AA20-CF5A978DE6E6}"/>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058ACB09-B580-4807-B0AD-DFAF09D943E7}"/>
              </a:ext>
            </a:extLst>
          </p:cNvPr>
          <p:cNvSpPr>
            <a:spLocks noGrp="1"/>
          </p:cNvSpPr>
          <p:nvPr>
            <p:ph type="ftr" sz="quarter" idx="11"/>
          </p:nvPr>
        </p:nvSpPr>
        <p:spPr/>
        <p:txBody>
          <a:bodyPr/>
          <a:lstStyle/>
          <a:p>
            <a:r>
              <a:rPr lang="en-US" sz="1050"/>
              <a:t>Presentation title</a:t>
            </a:r>
            <a:endParaRPr lang="en-US" sz="1050" dirty="0"/>
          </a:p>
        </p:txBody>
      </p:sp>
      <p:sp>
        <p:nvSpPr>
          <p:cNvPr id="9" name="Slide Number Placeholder 8">
            <a:extLst>
              <a:ext uri="{FF2B5EF4-FFF2-40B4-BE49-F238E27FC236}">
                <a16:creationId xmlns:a16="http://schemas.microsoft.com/office/drawing/2014/main" id="{BFEAF55B-364A-4C58-95CD-6C293A39BED6}"/>
              </a:ext>
            </a:extLst>
          </p:cNvPr>
          <p:cNvSpPr>
            <a:spLocks noGrp="1"/>
          </p:cNvSpPr>
          <p:nvPr>
            <p:ph type="sldNum" sz="quarter" idx="12"/>
          </p:nvPr>
        </p:nvSpPr>
        <p:spPr/>
        <p:txBody>
          <a:bodyPr/>
          <a:lstStyle/>
          <a:p>
            <a:fld id="{0D4885A8-DDA8-4FCF-AB25-DA8F78EC7557}" type="slidenum">
              <a:rPr lang="en-US" smtClean="0"/>
              <a:pPr/>
              <a:t>‹#›</a:t>
            </a:fld>
            <a:endParaRPr lang="en-US" dirty="0"/>
          </a:p>
        </p:txBody>
      </p:sp>
    </p:spTree>
    <p:extLst>
      <p:ext uri="{BB962C8B-B14F-4D97-AF65-F5344CB8AC3E}">
        <p14:creationId xmlns:p14="http://schemas.microsoft.com/office/powerpoint/2010/main" val="877649343"/>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0983D-CF66-4F4B-9302-8EE394BD79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B54F10-CE3F-4954-8834-29BE15CA06DB}"/>
              </a:ext>
            </a:extLst>
          </p:cNvPr>
          <p:cNvSpPr>
            <a:spLocks noGrp="1"/>
          </p:cNvSpPr>
          <p:nvPr>
            <p:ph type="dt" sz="half" idx="10"/>
          </p:nvPr>
        </p:nvSpPr>
        <p:spPr/>
        <p:txBody>
          <a:bodyPr/>
          <a:lstStyle/>
          <a:p>
            <a:r>
              <a:rPr lang="en-US"/>
              <a:t>20XX</a:t>
            </a:r>
            <a:endParaRPr lang="en-US" dirty="0"/>
          </a:p>
        </p:txBody>
      </p:sp>
      <p:sp>
        <p:nvSpPr>
          <p:cNvPr id="4" name="Footer Placeholder 3">
            <a:extLst>
              <a:ext uri="{FF2B5EF4-FFF2-40B4-BE49-F238E27FC236}">
                <a16:creationId xmlns:a16="http://schemas.microsoft.com/office/drawing/2014/main" id="{2CF83AC5-D1D2-4041-BDDA-27B705B925C6}"/>
              </a:ext>
            </a:extLst>
          </p:cNvPr>
          <p:cNvSpPr>
            <a:spLocks noGrp="1"/>
          </p:cNvSpPr>
          <p:nvPr>
            <p:ph type="ftr" sz="quarter" idx="11"/>
          </p:nvPr>
        </p:nvSpPr>
        <p:spPr/>
        <p:txBody>
          <a:bodyPr/>
          <a:lstStyle/>
          <a:p>
            <a:r>
              <a:rPr lang="en-US" sz="1050"/>
              <a:t>Presentation title</a:t>
            </a:r>
            <a:endParaRPr lang="en-US" sz="1050" dirty="0"/>
          </a:p>
        </p:txBody>
      </p:sp>
      <p:sp>
        <p:nvSpPr>
          <p:cNvPr id="5" name="Slide Number Placeholder 4">
            <a:extLst>
              <a:ext uri="{FF2B5EF4-FFF2-40B4-BE49-F238E27FC236}">
                <a16:creationId xmlns:a16="http://schemas.microsoft.com/office/drawing/2014/main" id="{5ADDF86D-6E1D-494B-9F51-1EF5FED5579E}"/>
              </a:ext>
            </a:extLst>
          </p:cNvPr>
          <p:cNvSpPr>
            <a:spLocks noGrp="1"/>
          </p:cNvSpPr>
          <p:nvPr>
            <p:ph type="sldNum" sz="quarter" idx="12"/>
          </p:nvPr>
        </p:nvSpPr>
        <p:spPr/>
        <p:txBody>
          <a:bodyPr/>
          <a:lstStyle/>
          <a:p>
            <a:fld id="{0D4885A8-DDA8-4FCF-AB25-DA8F78EC7557}" type="slidenum">
              <a:rPr lang="en-US" smtClean="0"/>
              <a:pPr/>
              <a:t>‹#›</a:t>
            </a:fld>
            <a:endParaRPr lang="en-US" dirty="0"/>
          </a:p>
        </p:txBody>
      </p:sp>
    </p:spTree>
    <p:extLst>
      <p:ext uri="{BB962C8B-B14F-4D97-AF65-F5344CB8AC3E}">
        <p14:creationId xmlns:p14="http://schemas.microsoft.com/office/powerpoint/2010/main" val="1578521192"/>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700572-9AC7-4C97-9F0B-B7643E811EED}"/>
              </a:ext>
            </a:extLst>
          </p:cNvPr>
          <p:cNvSpPr>
            <a:spLocks noGrp="1"/>
          </p:cNvSpPr>
          <p:nvPr>
            <p:ph type="dt" sz="half" idx="10"/>
          </p:nvPr>
        </p:nvSpPr>
        <p:spPr/>
        <p:txBody>
          <a:bodyPr/>
          <a:lstStyle/>
          <a:p>
            <a:r>
              <a:rPr lang="en-US"/>
              <a:t>20XX</a:t>
            </a:r>
            <a:endParaRPr lang="en-US" dirty="0"/>
          </a:p>
        </p:txBody>
      </p:sp>
      <p:sp>
        <p:nvSpPr>
          <p:cNvPr id="3" name="Footer Placeholder 2">
            <a:extLst>
              <a:ext uri="{FF2B5EF4-FFF2-40B4-BE49-F238E27FC236}">
                <a16:creationId xmlns:a16="http://schemas.microsoft.com/office/drawing/2014/main" id="{DAA973E5-DBB4-404F-A6E9-4379083DBB63}"/>
              </a:ext>
            </a:extLst>
          </p:cNvPr>
          <p:cNvSpPr>
            <a:spLocks noGrp="1"/>
          </p:cNvSpPr>
          <p:nvPr>
            <p:ph type="ftr" sz="quarter" idx="11"/>
          </p:nvPr>
        </p:nvSpPr>
        <p:spPr/>
        <p:txBody>
          <a:bodyPr/>
          <a:lstStyle/>
          <a:p>
            <a:r>
              <a:rPr lang="en-US" sz="1050"/>
              <a:t>Presentation title</a:t>
            </a:r>
            <a:endParaRPr lang="en-US" sz="1050" dirty="0"/>
          </a:p>
        </p:txBody>
      </p:sp>
      <p:sp>
        <p:nvSpPr>
          <p:cNvPr id="4" name="Slide Number Placeholder 3">
            <a:extLst>
              <a:ext uri="{FF2B5EF4-FFF2-40B4-BE49-F238E27FC236}">
                <a16:creationId xmlns:a16="http://schemas.microsoft.com/office/drawing/2014/main" id="{9E183A9D-A330-4156-8AE5-24D36ADD0EE0}"/>
              </a:ext>
            </a:extLst>
          </p:cNvPr>
          <p:cNvSpPr>
            <a:spLocks noGrp="1"/>
          </p:cNvSpPr>
          <p:nvPr>
            <p:ph type="sldNum" sz="quarter" idx="12"/>
          </p:nvPr>
        </p:nvSpPr>
        <p:spPr/>
        <p:txBody>
          <a:bodyPr/>
          <a:lstStyle/>
          <a:p>
            <a:fld id="{0D4885A8-DDA8-4FCF-AB25-DA8F78EC7557}" type="slidenum">
              <a:rPr lang="en-US" smtClean="0"/>
              <a:pPr/>
              <a:t>‹#›</a:t>
            </a:fld>
            <a:endParaRPr lang="en-US" dirty="0"/>
          </a:p>
        </p:txBody>
      </p:sp>
    </p:spTree>
    <p:extLst>
      <p:ext uri="{BB962C8B-B14F-4D97-AF65-F5344CB8AC3E}">
        <p14:creationId xmlns:p14="http://schemas.microsoft.com/office/powerpoint/2010/main" val="1908763695"/>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8EA5E-CA09-49DC-9E0F-65A2374464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AF44F1-B1A4-4307-B4A5-41E8456350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E6585F-8E74-4FCB-B0D4-49F766A752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566533-A39D-46EA-A9A2-8324E9576AFC}"/>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0B6C9255-103D-415F-8585-DCDB73F47294}"/>
              </a:ext>
            </a:extLst>
          </p:cNvPr>
          <p:cNvSpPr>
            <a:spLocks noGrp="1"/>
          </p:cNvSpPr>
          <p:nvPr>
            <p:ph type="ftr" sz="quarter" idx="11"/>
          </p:nvPr>
        </p:nvSpPr>
        <p:spPr/>
        <p:txBody>
          <a:bodyPr/>
          <a:lstStyle/>
          <a:p>
            <a:r>
              <a:rPr lang="en-US" sz="1050"/>
              <a:t>Presentation title</a:t>
            </a:r>
            <a:endParaRPr lang="en-US" sz="1050" dirty="0"/>
          </a:p>
        </p:txBody>
      </p:sp>
      <p:sp>
        <p:nvSpPr>
          <p:cNvPr id="7" name="Slide Number Placeholder 6">
            <a:extLst>
              <a:ext uri="{FF2B5EF4-FFF2-40B4-BE49-F238E27FC236}">
                <a16:creationId xmlns:a16="http://schemas.microsoft.com/office/drawing/2014/main" id="{B4B7FCE8-421A-4ECB-93CB-204390D8E0E0}"/>
              </a:ext>
            </a:extLst>
          </p:cNvPr>
          <p:cNvSpPr>
            <a:spLocks noGrp="1"/>
          </p:cNvSpPr>
          <p:nvPr>
            <p:ph type="sldNum" sz="quarter" idx="12"/>
          </p:nvPr>
        </p:nvSpPr>
        <p:spPr/>
        <p:txBody>
          <a:bodyPr/>
          <a:lstStyle/>
          <a:p>
            <a:fld id="{0D4885A8-DDA8-4FCF-AB25-DA8F78EC7557}" type="slidenum">
              <a:rPr lang="en-US" smtClean="0"/>
              <a:pPr/>
              <a:t>‹#›</a:t>
            </a:fld>
            <a:endParaRPr lang="en-US" dirty="0"/>
          </a:p>
        </p:txBody>
      </p:sp>
    </p:spTree>
    <p:extLst>
      <p:ext uri="{BB962C8B-B14F-4D97-AF65-F5344CB8AC3E}">
        <p14:creationId xmlns:p14="http://schemas.microsoft.com/office/powerpoint/2010/main" val="1607075208"/>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EBCF8-3432-431A-8E59-252A987A54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F759F1-CDFD-490D-9324-E956B44F8B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83B116-A654-4694-90C6-A46C81E018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66AA2E-A016-4968-AB1C-E63A51A9E4C5}"/>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9F238EA7-FB39-4474-8FF5-67C4C7AF8AF9}"/>
              </a:ext>
            </a:extLst>
          </p:cNvPr>
          <p:cNvSpPr>
            <a:spLocks noGrp="1"/>
          </p:cNvSpPr>
          <p:nvPr>
            <p:ph type="ftr" sz="quarter" idx="11"/>
          </p:nvPr>
        </p:nvSpPr>
        <p:spPr/>
        <p:txBody>
          <a:bodyPr/>
          <a:lstStyle/>
          <a:p>
            <a:r>
              <a:rPr lang="en-US" sz="1050"/>
              <a:t>Presentation title</a:t>
            </a:r>
            <a:endParaRPr lang="en-US" sz="1050" dirty="0"/>
          </a:p>
        </p:txBody>
      </p:sp>
      <p:sp>
        <p:nvSpPr>
          <p:cNvPr id="7" name="Slide Number Placeholder 6">
            <a:extLst>
              <a:ext uri="{FF2B5EF4-FFF2-40B4-BE49-F238E27FC236}">
                <a16:creationId xmlns:a16="http://schemas.microsoft.com/office/drawing/2014/main" id="{6B30E222-E37D-421B-B16C-69887CF1F952}"/>
              </a:ext>
            </a:extLst>
          </p:cNvPr>
          <p:cNvSpPr>
            <a:spLocks noGrp="1"/>
          </p:cNvSpPr>
          <p:nvPr>
            <p:ph type="sldNum" sz="quarter" idx="12"/>
          </p:nvPr>
        </p:nvSpPr>
        <p:spPr/>
        <p:txBody>
          <a:bodyPr/>
          <a:lstStyle/>
          <a:p>
            <a:fld id="{0D4885A8-DDA8-4FCF-AB25-DA8F78EC7557}" type="slidenum">
              <a:rPr lang="en-US" smtClean="0"/>
              <a:pPr/>
              <a:t>‹#›</a:t>
            </a:fld>
            <a:endParaRPr lang="en-US" dirty="0"/>
          </a:p>
        </p:txBody>
      </p:sp>
    </p:spTree>
    <p:extLst>
      <p:ext uri="{BB962C8B-B14F-4D97-AF65-F5344CB8AC3E}">
        <p14:creationId xmlns:p14="http://schemas.microsoft.com/office/powerpoint/2010/main" val="3400373787"/>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85AED3-B190-4444-B29C-CEA30CD78C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9419ABB-5D61-4C7A-AE41-B83102A180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C8438B-5CC6-4DDE-BDA1-19EA6C7156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CB761477-4EB7-4A78-922E-FF46FE48CC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z="1050"/>
              <a:t>Presentation title</a:t>
            </a:r>
            <a:endParaRPr lang="en-US" sz="1050" dirty="0"/>
          </a:p>
        </p:txBody>
      </p:sp>
      <p:sp>
        <p:nvSpPr>
          <p:cNvPr id="6" name="Slide Number Placeholder 5">
            <a:extLst>
              <a:ext uri="{FF2B5EF4-FFF2-40B4-BE49-F238E27FC236}">
                <a16:creationId xmlns:a16="http://schemas.microsoft.com/office/drawing/2014/main" id="{5AADD6FF-662D-4D2B-A6B8-BE662692DB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4885A8-DDA8-4FCF-AB25-DA8F78EC7557}" type="slidenum">
              <a:rPr lang="en-US" smtClean="0"/>
              <a:pPr/>
              <a:t>‹#›</a:t>
            </a:fld>
            <a:endParaRPr lang="en-US" dirty="0"/>
          </a:p>
        </p:txBody>
      </p:sp>
    </p:spTree>
    <p:extLst>
      <p:ext uri="{BB962C8B-B14F-4D97-AF65-F5344CB8AC3E}">
        <p14:creationId xmlns:p14="http://schemas.microsoft.com/office/powerpoint/2010/main" val="271763198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700" r:id="rId13"/>
    <p:sldLayoutId id="2147483702" r:id="rId14"/>
    <p:sldLayoutId id="2147483704" r:id="rId15"/>
    <p:sldLayoutId id="2147483705" r:id="rId16"/>
    <p:sldLayoutId id="2147483709" r:id="rId17"/>
    <p:sldLayoutId id="2147483710" r:id="rId1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8D150CF-F888-48EA-89E8-311ED5E9161B}"/>
              </a:ext>
            </a:extLst>
          </p:cNvPr>
          <p:cNvSpPr>
            <a:spLocks noGrp="1"/>
          </p:cNvSpPr>
          <p:nvPr>
            <p:ph type="ctrTitle"/>
          </p:nvPr>
        </p:nvSpPr>
        <p:spPr/>
        <p:txBody>
          <a:bodyPr/>
          <a:lstStyle/>
          <a:p>
            <a:r>
              <a:rPr lang="en-US" dirty="0"/>
              <a:t>Human Resources</a:t>
            </a:r>
          </a:p>
        </p:txBody>
      </p:sp>
      <p:sp>
        <p:nvSpPr>
          <p:cNvPr id="8" name="Subtitle 7">
            <a:extLst>
              <a:ext uri="{FF2B5EF4-FFF2-40B4-BE49-F238E27FC236}">
                <a16:creationId xmlns:a16="http://schemas.microsoft.com/office/drawing/2014/main" id="{6BBE0348-1527-4055-BA8A-E2754222743D}"/>
              </a:ext>
            </a:extLst>
          </p:cNvPr>
          <p:cNvSpPr>
            <a:spLocks noGrp="1"/>
          </p:cNvSpPr>
          <p:nvPr>
            <p:ph type="subTitle" idx="1"/>
          </p:nvPr>
        </p:nvSpPr>
        <p:spPr/>
        <p:txBody>
          <a:bodyPr/>
          <a:lstStyle/>
          <a:p>
            <a:r>
              <a:rPr lang="en-US" dirty="0"/>
              <a:t>David Collier, HR Director</a:t>
            </a:r>
          </a:p>
        </p:txBody>
      </p:sp>
      <p:pic>
        <p:nvPicPr>
          <p:cNvPr id="9" name="Picture Placeholder 8" descr="A picture containing tree, grass, outdoor, plant&#10;&#10;Description automatically generated">
            <a:extLst>
              <a:ext uri="{FF2B5EF4-FFF2-40B4-BE49-F238E27FC236}">
                <a16:creationId xmlns:a16="http://schemas.microsoft.com/office/drawing/2014/main" id="{233672EF-A122-4D62-8FC9-D0482A6B06B1}"/>
              </a:ext>
            </a:extLst>
          </p:cNvPr>
          <p:cNvPicPr>
            <a:picLocks noGrp="1" noChangeAspect="1"/>
          </p:cNvPicPr>
          <p:nvPr>
            <p:ph type="pic" sz="quarter" idx="13"/>
          </p:nvPr>
        </p:nvPicPr>
        <p:blipFill>
          <a:blip r:embed="rId3"/>
          <a:srcRect l="5228" r="5228"/>
          <a:stretch>
            <a:fillRect/>
          </a:stretch>
        </p:blipFill>
        <p:spPr/>
      </p:pic>
    </p:spTree>
    <p:extLst>
      <p:ext uri="{BB962C8B-B14F-4D97-AF65-F5344CB8AC3E}">
        <p14:creationId xmlns:p14="http://schemas.microsoft.com/office/powerpoint/2010/main" val="2720718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C7AC30-1251-40E1-9808-1FB902C4C199}"/>
              </a:ext>
            </a:extLst>
          </p:cNvPr>
          <p:cNvSpPr>
            <a:spLocks noGrp="1"/>
          </p:cNvSpPr>
          <p:nvPr>
            <p:ph type="ctrTitle"/>
          </p:nvPr>
        </p:nvSpPr>
        <p:spPr/>
        <p:txBody>
          <a:bodyPr>
            <a:normAutofit/>
          </a:bodyPr>
          <a:lstStyle/>
          <a:p>
            <a:r>
              <a:rPr lang="en-US"/>
              <a:t>The way to get</a:t>
            </a:r>
            <a:br>
              <a:rPr lang="en-US"/>
            </a:br>
            <a:r>
              <a:rPr lang="en-US"/>
              <a:t>started is to quit  talking and begin doing.</a:t>
            </a:r>
            <a:endParaRPr lang="en-US" dirty="0"/>
          </a:p>
        </p:txBody>
      </p:sp>
      <p:sp>
        <p:nvSpPr>
          <p:cNvPr id="4" name="Subtitle 3">
            <a:extLst>
              <a:ext uri="{FF2B5EF4-FFF2-40B4-BE49-F238E27FC236}">
                <a16:creationId xmlns:a16="http://schemas.microsoft.com/office/drawing/2014/main" id="{4154B60C-7CE6-4829-87C0-7B4B3E16851E}"/>
              </a:ext>
            </a:extLst>
          </p:cNvPr>
          <p:cNvSpPr>
            <a:spLocks noGrp="1"/>
          </p:cNvSpPr>
          <p:nvPr>
            <p:ph type="subTitle" idx="1"/>
          </p:nvPr>
        </p:nvSpPr>
        <p:spPr/>
        <p:txBody>
          <a:bodyPr>
            <a:normAutofit/>
          </a:bodyPr>
          <a:lstStyle/>
          <a:p>
            <a:r>
              <a:rPr lang="en-US"/>
              <a:t>Walt Disney</a:t>
            </a:r>
            <a:endParaRPr lang="en-US" dirty="0"/>
          </a:p>
        </p:txBody>
      </p:sp>
      <p:sp>
        <p:nvSpPr>
          <p:cNvPr id="28" name="Slide Number Placeholder 27">
            <a:extLst>
              <a:ext uri="{FF2B5EF4-FFF2-40B4-BE49-F238E27FC236}">
                <a16:creationId xmlns:a16="http://schemas.microsoft.com/office/drawing/2014/main" id="{F3FAC0BD-E5E7-4E36-B85D-0C1D0408A115}"/>
              </a:ext>
            </a:extLst>
          </p:cNvPr>
          <p:cNvSpPr>
            <a:spLocks noGrp="1"/>
          </p:cNvSpPr>
          <p:nvPr>
            <p:ph type="sldNum" sz="quarter" idx="12"/>
          </p:nvPr>
        </p:nvSpPr>
        <p:spPr/>
        <p:txBody>
          <a:bodyPr/>
          <a:lstStyle/>
          <a:p>
            <a:pPr lvl="0"/>
            <a:fld id="{CD6D940D-6D44-4DF9-9322-B4B11F7EDCD0}" type="slidenum">
              <a:rPr lang="en-US" noProof="0" smtClean="0"/>
              <a:pPr lvl="0"/>
              <a:t>10</a:t>
            </a:fld>
            <a:endParaRPr lang="en-US" noProof="0" dirty="0"/>
          </a:p>
        </p:txBody>
      </p:sp>
      <p:pic>
        <p:nvPicPr>
          <p:cNvPr id="7" name="Picture Placeholder 6">
            <a:extLst>
              <a:ext uri="{FF2B5EF4-FFF2-40B4-BE49-F238E27FC236}">
                <a16:creationId xmlns:a16="http://schemas.microsoft.com/office/drawing/2014/main" id="{AC19E1EA-88CE-4214-A93E-D71E9DD39DB2}"/>
              </a:ext>
            </a:extLst>
          </p:cNvPr>
          <p:cNvPicPr>
            <a:picLocks noGrp="1" noChangeAspect="1"/>
          </p:cNvPicPr>
          <p:nvPr>
            <p:ph type="pic" sz="quarter" idx="13"/>
          </p:nvPr>
        </p:nvPicPr>
        <p:blipFill>
          <a:blip r:embed="rId3"/>
          <a:srcRect t="7813" b="7813"/>
          <a:stretch>
            <a:fillRect/>
          </a:stretch>
        </p:blipFill>
        <p:spPr/>
      </p:pic>
      <p:sp>
        <p:nvSpPr>
          <p:cNvPr id="8" name="TextBox 7">
            <a:extLst>
              <a:ext uri="{FF2B5EF4-FFF2-40B4-BE49-F238E27FC236}">
                <a16:creationId xmlns:a16="http://schemas.microsoft.com/office/drawing/2014/main" id="{AFB61BB9-50E2-436D-B933-7A76B015801A}"/>
              </a:ext>
            </a:extLst>
          </p:cNvPr>
          <p:cNvSpPr txBox="1"/>
          <p:nvPr/>
        </p:nvSpPr>
        <p:spPr>
          <a:xfrm>
            <a:off x="704850" y="609601"/>
            <a:ext cx="10661142" cy="4018536"/>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6000" b="1" i="0" u="none" strike="noStrike" kern="1200" cap="none" spc="-40" normalizeH="0" baseline="0" noProof="0" dirty="0">
                <a:ln>
                  <a:noFill/>
                </a:ln>
                <a:solidFill>
                  <a:prstClr val="white"/>
                </a:solidFill>
                <a:effectLst/>
                <a:uLnTx/>
                <a:uFillTx/>
                <a:latin typeface="Avenir Next LT Pro"/>
                <a:ea typeface="+mj-ea"/>
                <a:cs typeface="+mj-cs"/>
              </a:rPr>
              <a:t>The way to get</a:t>
            </a:r>
            <a:br>
              <a:rPr kumimoji="0" lang="en-US" sz="6000" b="1" i="0" u="none" strike="noStrike" kern="1200" cap="none" spc="-40" normalizeH="0" baseline="0" noProof="0" dirty="0">
                <a:ln>
                  <a:noFill/>
                </a:ln>
                <a:solidFill>
                  <a:prstClr val="white"/>
                </a:solidFill>
                <a:effectLst/>
                <a:uLnTx/>
                <a:uFillTx/>
                <a:latin typeface="Avenir Next LT Pro"/>
                <a:ea typeface="+mj-ea"/>
                <a:cs typeface="+mj-cs"/>
              </a:rPr>
            </a:br>
            <a:r>
              <a:rPr kumimoji="0" lang="en-US" sz="6000" b="1" i="0" u="none" strike="noStrike" kern="1200" cap="none" spc="-40" normalizeH="0" baseline="0" noProof="0" dirty="0">
                <a:ln>
                  <a:noFill/>
                </a:ln>
                <a:solidFill>
                  <a:prstClr val="white"/>
                </a:solidFill>
                <a:effectLst/>
                <a:uLnTx/>
                <a:uFillTx/>
                <a:latin typeface="Avenir Next LT Pro"/>
                <a:ea typeface="+mj-ea"/>
                <a:cs typeface="+mj-cs"/>
              </a:rPr>
              <a:t>started is to quit  talking and begin doing.</a:t>
            </a:r>
            <a:r>
              <a:rPr kumimoji="0" lang="en-US" sz="2800" b="1" i="0" u="none" strike="noStrike" kern="1200" cap="none" spc="-20" normalizeH="0" baseline="0" noProof="0" dirty="0">
                <a:ln>
                  <a:noFill/>
                </a:ln>
                <a:solidFill>
                  <a:prstClr val="white"/>
                </a:solidFill>
                <a:effectLst/>
                <a:uLnTx/>
                <a:uFillTx/>
                <a:latin typeface="Avenir Next LT Pro"/>
                <a:ea typeface="+mn-ea"/>
                <a:cs typeface="+mn-cs"/>
              </a:rPr>
              <a:t> </a:t>
            </a:r>
          </a:p>
          <a:p>
            <a:pPr marL="0" marR="0" lvl="0" indent="0" algn="r"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2800" b="1" i="0" u="none" strike="noStrike" kern="1200" cap="none" spc="-20" normalizeH="0" baseline="0" noProof="0" dirty="0">
                <a:ln>
                  <a:noFill/>
                </a:ln>
                <a:solidFill>
                  <a:prstClr val="white"/>
                </a:solidFill>
                <a:effectLst/>
                <a:uLnTx/>
                <a:uFillTx/>
                <a:latin typeface="Avenir Next LT Pro"/>
                <a:ea typeface="+mn-ea"/>
                <a:cs typeface="+mn-cs"/>
              </a:rPr>
              <a:t>Walt Disney</a:t>
            </a:r>
          </a:p>
          <a:p>
            <a:endParaRPr lang="en-US" dirty="0"/>
          </a:p>
        </p:txBody>
      </p:sp>
    </p:spTree>
    <p:extLst>
      <p:ext uri="{BB962C8B-B14F-4D97-AF65-F5344CB8AC3E}">
        <p14:creationId xmlns:p14="http://schemas.microsoft.com/office/powerpoint/2010/main" val="3386475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30761B21-88ED-449E-B2B9-3FC40844C36D}"/>
              </a:ext>
            </a:extLst>
          </p:cNvPr>
          <p:cNvSpPr>
            <a:spLocks noGrp="1"/>
          </p:cNvSpPr>
          <p:nvPr>
            <p:ph type="ctrTitle"/>
          </p:nvPr>
        </p:nvSpPr>
        <p:spPr/>
        <p:txBody>
          <a:bodyPr/>
          <a:lstStyle/>
          <a:p>
            <a:r>
              <a:rPr lang="en-US" dirty="0"/>
              <a:t>Thank you</a:t>
            </a:r>
          </a:p>
        </p:txBody>
      </p:sp>
      <p:sp>
        <p:nvSpPr>
          <p:cNvPr id="33" name="Subtitle 32">
            <a:extLst>
              <a:ext uri="{FF2B5EF4-FFF2-40B4-BE49-F238E27FC236}">
                <a16:creationId xmlns:a16="http://schemas.microsoft.com/office/drawing/2014/main" id="{0EEAA874-288B-4330-9FA4-F1144ACD46DE}"/>
              </a:ext>
            </a:extLst>
          </p:cNvPr>
          <p:cNvSpPr>
            <a:spLocks noGrp="1"/>
          </p:cNvSpPr>
          <p:nvPr>
            <p:ph type="subTitle" idx="1"/>
          </p:nvPr>
        </p:nvSpPr>
        <p:spPr/>
        <p:txBody>
          <a:bodyPr/>
          <a:lstStyle/>
          <a:p>
            <a:r>
              <a:rPr lang="en-US" dirty="0"/>
              <a:t>David Collier</a:t>
            </a:r>
          </a:p>
          <a:p>
            <a:endParaRPr lang="en-US" dirty="0"/>
          </a:p>
          <a:p>
            <a:r>
              <a:rPr lang="en-US" sz="2000" dirty="0"/>
              <a:t>dcollier@co.Lincoln.or.us</a:t>
            </a:r>
          </a:p>
          <a:p>
            <a:endParaRPr lang="en-US" dirty="0"/>
          </a:p>
          <a:p>
            <a:r>
              <a:rPr lang="en-US" sz="2000" dirty="0"/>
              <a:t>www.co.Lincoln.or.us</a:t>
            </a:r>
          </a:p>
        </p:txBody>
      </p:sp>
      <p:sp>
        <p:nvSpPr>
          <p:cNvPr id="6" name="Slide Number Placeholder 5">
            <a:extLst>
              <a:ext uri="{FF2B5EF4-FFF2-40B4-BE49-F238E27FC236}">
                <a16:creationId xmlns:a16="http://schemas.microsoft.com/office/drawing/2014/main" id="{9E887279-B48F-43C3-91FA-09BD7EA33A25}"/>
              </a:ext>
            </a:extLst>
          </p:cNvPr>
          <p:cNvSpPr>
            <a:spLocks noGrp="1"/>
          </p:cNvSpPr>
          <p:nvPr>
            <p:ph type="sldNum" sz="quarter" idx="12"/>
          </p:nvPr>
        </p:nvSpPr>
        <p:spPr/>
        <p:txBody>
          <a:bodyPr/>
          <a:lstStyle/>
          <a:p>
            <a:pPr lvl="0"/>
            <a:fld id="{D39F39FF-F5CB-4ACA-9B46-4CCF89ECA75F}" type="slidenum">
              <a:rPr lang="en-US" noProof="0" smtClean="0"/>
              <a:pPr lvl="0"/>
              <a:t>11</a:t>
            </a:fld>
            <a:endParaRPr lang="en-US" noProof="0" dirty="0"/>
          </a:p>
        </p:txBody>
      </p:sp>
      <p:pic>
        <p:nvPicPr>
          <p:cNvPr id="16" name="Picture Placeholder 15" descr="A boat on the water&#10;&#10;Description automatically generated with medium confidence">
            <a:extLst>
              <a:ext uri="{FF2B5EF4-FFF2-40B4-BE49-F238E27FC236}">
                <a16:creationId xmlns:a16="http://schemas.microsoft.com/office/drawing/2014/main" id="{8C02DAA9-2F77-4047-B349-63ACAF0335F9}"/>
              </a:ext>
            </a:extLst>
          </p:cNvPr>
          <p:cNvPicPr>
            <a:picLocks noGrp="1" noChangeAspect="1"/>
          </p:cNvPicPr>
          <p:nvPr>
            <p:ph type="pic" sz="quarter" idx="13"/>
          </p:nvPr>
        </p:nvPicPr>
        <p:blipFill>
          <a:blip r:embed="rId3"/>
          <a:srcRect t="12810" b="12810"/>
          <a:stretch>
            <a:fillRect/>
          </a:stretch>
        </p:blipFill>
        <p:spPr/>
      </p:pic>
      <p:pic>
        <p:nvPicPr>
          <p:cNvPr id="20" name="Picture Placeholder 19" descr="A picture containing water, outdoor, watercraft, red&#10;&#10;Description automatically generated">
            <a:extLst>
              <a:ext uri="{FF2B5EF4-FFF2-40B4-BE49-F238E27FC236}">
                <a16:creationId xmlns:a16="http://schemas.microsoft.com/office/drawing/2014/main" id="{82A2FC9D-6EC0-4AD8-A774-6F6569312B21}"/>
              </a:ext>
            </a:extLst>
          </p:cNvPr>
          <p:cNvPicPr>
            <a:picLocks noGrp="1" noChangeAspect="1"/>
          </p:cNvPicPr>
          <p:nvPr>
            <p:ph type="pic" sz="quarter" idx="14"/>
          </p:nvPr>
        </p:nvPicPr>
        <p:blipFill>
          <a:blip r:embed="rId4"/>
          <a:srcRect l="6314" r="6314"/>
          <a:stretch>
            <a:fillRect/>
          </a:stretch>
        </p:blipFill>
        <p:spPr>
          <a:xfrm>
            <a:off x="9144000" y="4516438"/>
            <a:ext cx="3048000" cy="2325687"/>
          </a:xfrm>
        </p:spPr>
      </p:pic>
    </p:spTree>
    <p:extLst>
      <p:ext uri="{BB962C8B-B14F-4D97-AF65-F5344CB8AC3E}">
        <p14:creationId xmlns:p14="http://schemas.microsoft.com/office/powerpoint/2010/main" val="767611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p:txBody>
          <a:bodyPr/>
          <a:lstStyle/>
          <a:p>
            <a:r>
              <a:rPr lang="en-US" dirty="0"/>
              <a:t>Human Resources</a:t>
            </a:r>
            <a:br>
              <a:rPr lang="en-US" dirty="0"/>
            </a:br>
            <a:r>
              <a:rPr lang="en-US" sz="2800" dirty="0"/>
              <a:t>Major Activities</a:t>
            </a:r>
            <a:endParaRPr lang="en-US" dirty="0"/>
          </a:p>
        </p:txBody>
      </p:sp>
      <p:sp>
        <p:nvSpPr>
          <p:cNvPr id="3" name="Footer Placeholder 2">
            <a:extLst>
              <a:ext uri="{FF2B5EF4-FFF2-40B4-BE49-F238E27FC236}">
                <a16:creationId xmlns:a16="http://schemas.microsoft.com/office/drawing/2014/main" id="{88BDA17F-F303-4811-96C4-AD8A09ABEC11}"/>
              </a:ext>
            </a:extLst>
          </p:cNvPr>
          <p:cNvSpPr>
            <a:spLocks noGrp="1"/>
          </p:cNvSpPr>
          <p:nvPr>
            <p:ph type="ftr" sz="quarter" idx="11"/>
          </p:nvPr>
        </p:nvSpPr>
        <p:spPr/>
        <p:txBody>
          <a:bodyPr/>
          <a:lstStyle/>
          <a:p>
            <a:r>
              <a:rPr lang="en-US" dirty="0"/>
              <a:t>Presentation title</a:t>
            </a: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p:txBody>
          <a:bodyPr>
            <a:normAutofit fontScale="85000" lnSpcReduction="20000"/>
          </a:bodyPr>
          <a:lstStyle/>
          <a:p>
            <a:pPr marL="457200" indent="-457200">
              <a:buFont typeface="Arial" panose="020B0604020202020204" pitchFamily="34" charset="0"/>
              <a:buChar char="•"/>
            </a:pPr>
            <a:r>
              <a:rPr lang="en-US" dirty="0"/>
              <a:t>Recruitment and retention</a:t>
            </a:r>
          </a:p>
          <a:p>
            <a:pPr marL="457200" indent="-457200">
              <a:buFont typeface="Arial" panose="020B0604020202020204" pitchFamily="34" charset="0"/>
              <a:buChar char="•"/>
            </a:pPr>
            <a:r>
              <a:rPr lang="en-US" dirty="0"/>
              <a:t>Employee relations</a:t>
            </a:r>
          </a:p>
          <a:p>
            <a:pPr marL="457200" indent="-457200">
              <a:buFont typeface="Arial" panose="020B0604020202020204" pitchFamily="34" charset="0"/>
              <a:buChar char="•"/>
            </a:pPr>
            <a:r>
              <a:rPr lang="en-US" dirty="0"/>
              <a:t>Administration of:</a:t>
            </a:r>
          </a:p>
          <a:p>
            <a:pPr marL="1143000" lvl="1" indent="-457200"/>
            <a:r>
              <a:rPr lang="en-US" dirty="0"/>
              <a:t>Benefit plans</a:t>
            </a:r>
          </a:p>
          <a:p>
            <a:pPr marL="1143000" lvl="1" indent="-457200"/>
            <a:r>
              <a:rPr lang="en-US" dirty="0"/>
              <a:t>Classification plans</a:t>
            </a:r>
          </a:p>
          <a:p>
            <a:pPr marL="1143000" lvl="1" indent="-457200"/>
            <a:r>
              <a:rPr lang="en-US" dirty="0"/>
              <a:t>Compensation Plans</a:t>
            </a:r>
          </a:p>
          <a:p>
            <a:pPr marL="457200" indent="-457200">
              <a:buFont typeface="Arial" panose="020B0604020202020204" pitchFamily="34" charset="0"/>
              <a:buChar char="•"/>
            </a:pPr>
            <a:r>
              <a:rPr lang="en-US" dirty="0"/>
              <a:t>Promoting a safe and healthy working environment</a:t>
            </a:r>
          </a:p>
          <a:p>
            <a:pPr marL="457200" indent="-457200">
              <a:buFont typeface="Arial" panose="020B0604020202020204" pitchFamily="34" charset="0"/>
              <a:buChar char="•"/>
            </a:pPr>
            <a:r>
              <a:rPr lang="en-US" dirty="0"/>
              <a:t>Ensuring compliance with applicable employment laws</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p:txBody>
          <a:bodyPr/>
          <a:lstStyle/>
          <a:p>
            <a:pPr lvl="0"/>
            <a:fld id="{244D815C-8BF3-4ECF-A945-A2A7C2983AF9}" type="slidenum">
              <a:rPr lang="en-US" noProof="0" smtClean="0"/>
              <a:pPr lvl="0"/>
              <a:t>2</a:t>
            </a:fld>
            <a:endParaRPr lang="en-US" noProof="0" dirty="0"/>
          </a:p>
        </p:txBody>
      </p:sp>
      <p:pic>
        <p:nvPicPr>
          <p:cNvPr id="10" name="Picture Placeholder 6" descr="A bridge over water&#10;&#10;Description automatically generated with low confidence">
            <a:extLst>
              <a:ext uri="{FF2B5EF4-FFF2-40B4-BE49-F238E27FC236}">
                <a16:creationId xmlns:a16="http://schemas.microsoft.com/office/drawing/2014/main" id="{618C9D49-184B-489E-BF80-66990E0C3F57}"/>
              </a:ext>
            </a:extLst>
          </p:cNvPr>
          <p:cNvPicPr>
            <a:picLocks noGrp="1" noChangeAspect="1"/>
          </p:cNvPicPr>
          <p:nvPr>
            <p:ph type="pic" sz="quarter" idx="13"/>
          </p:nvPr>
        </p:nvPicPr>
        <p:blipFill>
          <a:blip r:embed="rId3"/>
          <a:srcRect l="13056" r="13056"/>
          <a:stretch>
            <a:fillRect/>
          </a:stretch>
        </p:blipFill>
        <p:spPr>
          <a:xfrm>
            <a:off x="0" y="2286000"/>
            <a:ext cx="5067300" cy="4572000"/>
          </a:xfrm>
        </p:spPr>
      </p:pic>
    </p:spTree>
    <p:extLst>
      <p:ext uri="{BB962C8B-B14F-4D97-AF65-F5344CB8AC3E}">
        <p14:creationId xmlns:p14="http://schemas.microsoft.com/office/powerpoint/2010/main" val="1074753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p:txBody>
          <a:bodyPr/>
          <a:lstStyle/>
          <a:p>
            <a:r>
              <a:rPr lang="en-US" dirty="0"/>
              <a:t>Human Resources</a:t>
            </a:r>
            <a:br>
              <a:rPr lang="en-US" dirty="0"/>
            </a:br>
            <a:r>
              <a:rPr lang="en-US" sz="2800" dirty="0"/>
              <a:t>Accomplishments FY 22/23</a:t>
            </a:r>
            <a:endParaRPr lang="en-US" dirty="0"/>
          </a:p>
        </p:txBody>
      </p:sp>
      <p:sp>
        <p:nvSpPr>
          <p:cNvPr id="3" name="Footer Placeholder 2">
            <a:extLst>
              <a:ext uri="{FF2B5EF4-FFF2-40B4-BE49-F238E27FC236}">
                <a16:creationId xmlns:a16="http://schemas.microsoft.com/office/drawing/2014/main" id="{88BDA17F-F303-4811-96C4-AD8A09ABEC11}"/>
              </a:ext>
            </a:extLst>
          </p:cNvPr>
          <p:cNvSpPr>
            <a:spLocks noGrp="1"/>
          </p:cNvSpPr>
          <p:nvPr>
            <p:ph type="ftr" sz="quarter" idx="11"/>
          </p:nvPr>
        </p:nvSpPr>
        <p:spPr/>
        <p:txBody>
          <a:bodyPr/>
          <a:lstStyle/>
          <a:p>
            <a:r>
              <a:rPr lang="en-US" dirty="0"/>
              <a:t>Presentation title</a:t>
            </a: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p:txBody>
          <a:bodyPr>
            <a:normAutofit/>
          </a:bodyPr>
          <a:lstStyle/>
          <a:p>
            <a:pPr marL="457200" indent="-457200">
              <a:buFont typeface="Arial" panose="020B0604020202020204" pitchFamily="34" charset="0"/>
              <a:buChar char="•"/>
            </a:pPr>
            <a:r>
              <a:rPr lang="en-US" dirty="0"/>
              <a:t>Provided a baseline supervisor training to all supervisors</a:t>
            </a:r>
          </a:p>
          <a:p>
            <a:pPr marL="457200" indent="-457200">
              <a:buFont typeface="Arial" panose="020B0604020202020204" pitchFamily="34" charset="0"/>
              <a:buChar char="•"/>
            </a:pPr>
            <a:r>
              <a:rPr lang="en-US" dirty="0"/>
              <a:t>Streamlined the Onboarding process</a:t>
            </a:r>
          </a:p>
          <a:p>
            <a:pPr marL="457200" indent="-457200">
              <a:buFont typeface="Arial" panose="020B0604020202020204" pitchFamily="34" charset="0"/>
              <a:buChar char="•"/>
            </a:pPr>
            <a:r>
              <a:rPr lang="en-US" dirty="0"/>
              <a:t>Onboarded 117 employee in 2022</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p:txBody>
          <a:bodyPr/>
          <a:lstStyle/>
          <a:p>
            <a:pPr lvl="0"/>
            <a:fld id="{244D815C-8BF3-4ECF-A945-A2A7C2983AF9}" type="slidenum">
              <a:rPr lang="en-US" noProof="0" smtClean="0"/>
              <a:pPr lvl="0"/>
              <a:t>3</a:t>
            </a:fld>
            <a:endParaRPr lang="en-US" noProof="0" dirty="0"/>
          </a:p>
        </p:txBody>
      </p:sp>
      <p:pic>
        <p:nvPicPr>
          <p:cNvPr id="10" name="Picture Placeholder 7" descr="A picture containing sky, outdoor, nature, smoke&#10;&#10;Description automatically generated">
            <a:extLst>
              <a:ext uri="{FF2B5EF4-FFF2-40B4-BE49-F238E27FC236}">
                <a16:creationId xmlns:a16="http://schemas.microsoft.com/office/drawing/2014/main" id="{55D071F4-E143-4F00-B568-6415A0257B7B}"/>
              </a:ext>
            </a:extLst>
          </p:cNvPr>
          <p:cNvPicPr>
            <a:picLocks noGrp="1" noChangeAspect="1"/>
          </p:cNvPicPr>
          <p:nvPr>
            <p:ph type="pic" sz="quarter" idx="13"/>
          </p:nvPr>
        </p:nvPicPr>
        <p:blipFill>
          <a:blip r:embed="rId2"/>
          <a:srcRect l="11593" r="11593"/>
          <a:stretch>
            <a:fillRect/>
          </a:stretch>
        </p:blipFill>
        <p:spPr>
          <a:xfrm>
            <a:off x="0" y="2286000"/>
            <a:ext cx="5067300" cy="4572000"/>
          </a:xfrm>
        </p:spPr>
      </p:pic>
    </p:spTree>
    <p:extLst>
      <p:ext uri="{BB962C8B-B14F-4D97-AF65-F5344CB8AC3E}">
        <p14:creationId xmlns:p14="http://schemas.microsoft.com/office/powerpoint/2010/main" val="4095570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B48A1197-8309-4D79-A0C9-C45E4A6FF315}"/>
              </a:ext>
            </a:extLst>
          </p:cNvPr>
          <p:cNvSpPr>
            <a:spLocks noGrp="1"/>
          </p:cNvSpPr>
          <p:nvPr>
            <p:ph type="title"/>
          </p:nvPr>
        </p:nvSpPr>
        <p:spPr>
          <a:xfrm>
            <a:off x="331788" y="875030"/>
            <a:ext cx="2489789" cy="5068570"/>
          </a:xfrm>
        </p:spPr>
        <p:txBody>
          <a:bodyPr/>
          <a:lstStyle/>
          <a:p>
            <a:r>
              <a:rPr lang="en-US" sz="4400" dirty="0"/>
              <a:t>Human Resources</a:t>
            </a:r>
            <a:endParaRPr lang="en-US" dirty="0"/>
          </a:p>
        </p:txBody>
      </p:sp>
      <p:sp>
        <p:nvSpPr>
          <p:cNvPr id="13" name="Slide Number Placeholder 4">
            <a:extLst>
              <a:ext uri="{FF2B5EF4-FFF2-40B4-BE49-F238E27FC236}">
                <a16:creationId xmlns:a16="http://schemas.microsoft.com/office/drawing/2014/main" id="{D68A7B90-CE8C-4D70-A3AC-7C68D53F470B}"/>
              </a:ext>
            </a:extLst>
          </p:cNvPr>
          <p:cNvSpPr>
            <a:spLocks noGrp="1"/>
          </p:cNvSpPr>
          <p:nvPr>
            <p:ph type="sldNum" sz="quarter" idx="12"/>
          </p:nvPr>
        </p:nvSpPr>
        <p:spPr/>
        <p:txBody>
          <a:bodyPr/>
          <a:lstStyle/>
          <a:p>
            <a:pPr lvl="0"/>
            <a:fld id="{06B786C7-B8F9-4072-AAAA-17258464D730}" type="slidenum">
              <a:rPr lang="en-US" noProof="0" smtClean="0"/>
              <a:pPr lvl="0"/>
              <a:t>4</a:t>
            </a:fld>
            <a:endParaRPr lang="en-US" noProof="0" dirty="0"/>
          </a:p>
        </p:txBody>
      </p:sp>
      <p:sp>
        <p:nvSpPr>
          <p:cNvPr id="4" name="TextBox 3">
            <a:extLst>
              <a:ext uri="{FF2B5EF4-FFF2-40B4-BE49-F238E27FC236}">
                <a16:creationId xmlns:a16="http://schemas.microsoft.com/office/drawing/2014/main" id="{2F6893F7-F6E5-498B-88AD-7CC6E61AF10C}"/>
              </a:ext>
            </a:extLst>
          </p:cNvPr>
          <p:cNvSpPr txBox="1"/>
          <p:nvPr/>
        </p:nvSpPr>
        <p:spPr>
          <a:xfrm>
            <a:off x="3471333" y="875030"/>
            <a:ext cx="7738534" cy="523220"/>
          </a:xfrm>
          <a:prstGeom prst="rect">
            <a:avLst/>
          </a:prstGeom>
          <a:noFill/>
        </p:spPr>
        <p:txBody>
          <a:bodyPr wrap="square" rtlCol="0">
            <a:spAutoFit/>
          </a:bodyPr>
          <a:lstStyle/>
          <a:p>
            <a:r>
              <a:rPr lang="en-US" sz="2800" dirty="0"/>
              <a:t>Budget</a:t>
            </a:r>
          </a:p>
        </p:txBody>
      </p:sp>
      <p:pic>
        <p:nvPicPr>
          <p:cNvPr id="17" name="Picture 16" descr="Chart&#10;&#10;Description automatically generated">
            <a:extLst>
              <a:ext uri="{FF2B5EF4-FFF2-40B4-BE49-F238E27FC236}">
                <a16:creationId xmlns:a16="http://schemas.microsoft.com/office/drawing/2014/main" id="{78CE8C14-7C5A-448A-8341-A5CA068E2DF6}"/>
              </a:ext>
            </a:extLst>
          </p:cNvPr>
          <p:cNvPicPr>
            <a:picLocks noChangeAspect="1"/>
          </p:cNvPicPr>
          <p:nvPr/>
        </p:nvPicPr>
        <p:blipFill>
          <a:blip r:embed="rId3"/>
          <a:stretch>
            <a:fillRect/>
          </a:stretch>
        </p:blipFill>
        <p:spPr>
          <a:xfrm>
            <a:off x="3638679" y="1820334"/>
            <a:ext cx="7799788" cy="4453378"/>
          </a:xfrm>
          <a:prstGeom prst="rect">
            <a:avLst/>
          </a:prstGeom>
        </p:spPr>
      </p:pic>
    </p:spTree>
    <p:extLst>
      <p:ext uri="{BB962C8B-B14F-4D97-AF65-F5344CB8AC3E}">
        <p14:creationId xmlns:p14="http://schemas.microsoft.com/office/powerpoint/2010/main" val="283486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B48A1197-8309-4D79-A0C9-C45E4A6FF315}"/>
              </a:ext>
            </a:extLst>
          </p:cNvPr>
          <p:cNvSpPr>
            <a:spLocks noGrp="1"/>
          </p:cNvSpPr>
          <p:nvPr>
            <p:ph type="title"/>
          </p:nvPr>
        </p:nvSpPr>
        <p:spPr>
          <a:xfrm>
            <a:off x="331788" y="875030"/>
            <a:ext cx="2489789" cy="5068570"/>
          </a:xfrm>
        </p:spPr>
        <p:txBody>
          <a:bodyPr/>
          <a:lstStyle/>
          <a:p>
            <a:r>
              <a:rPr lang="en-US" sz="4400" dirty="0"/>
              <a:t>Human Resources</a:t>
            </a:r>
            <a:endParaRPr lang="en-US" dirty="0"/>
          </a:p>
        </p:txBody>
      </p:sp>
      <p:sp>
        <p:nvSpPr>
          <p:cNvPr id="11" name="Footer Placeholder 2">
            <a:extLst>
              <a:ext uri="{FF2B5EF4-FFF2-40B4-BE49-F238E27FC236}">
                <a16:creationId xmlns:a16="http://schemas.microsoft.com/office/drawing/2014/main" id="{6204C4BA-C5E6-49BE-B63B-C46739184660}"/>
              </a:ext>
            </a:extLst>
          </p:cNvPr>
          <p:cNvSpPr>
            <a:spLocks noGrp="1"/>
          </p:cNvSpPr>
          <p:nvPr>
            <p:ph type="ftr" sz="quarter" idx="11"/>
          </p:nvPr>
        </p:nvSpPr>
        <p:spPr/>
        <p:txBody>
          <a:bodyPr/>
          <a:lstStyle/>
          <a:p>
            <a:r>
              <a:rPr lang="en-US" dirty="0"/>
              <a:t>Presentation title</a:t>
            </a:r>
          </a:p>
        </p:txBody>
      </p:sp>
      <p:sp>
        <p:nvSpPr>
          <p:cNvPr id="13" name="Slide Number Placeholder 4">
            <a:extLst>
              <a:ext uri="{FF2B5EF4-FFF2-40B4-BE49-F238E27FC236}">
                <a16:creationId xmlns:a16="http://schemas.microsoft.com/office/drawing/2014/main" id="{D68A7B90-CE8C-4D70-A3AC-7C68D53F470B}"/>
              </a:ext>
            </a:extLst>
          </p:cNvPr>
          <p:cNvSpPr>
            <a:spLocks noGrp="1"/>
          </p:cNvSpPr>
          <p:nvPr>
            <p:ph type="sldNum" sz="quarter" idx="12"/>
          </p:nvPr>
        </p:nvSpPr>
        <p:spPr/>
        <p:txBody>
          <a:bodyPr/>
          <a:lstStyle/>
          <a:p>
            <a:pPr lvl="0"/>
            <a:fld id="{06B786C7-B8F9-4072-AAAA-17258464D730}" type="slidenum">
              <a:rPr lang="en-US" noProof="0" smtClean="0"/>
              <a:pPr lvl="0"/>
              <a:t>5</a:t>
            </a:fld>
            <a:endParaRPr lang="en-US" noProof="0" dirty="0"/>
          </a:p>
        </p:txBody>
      </p:sp>
      <p:sp>
        <p:nvSpPr>
          <p:cNvPr id="4" name="TextBox 3">
            <a:extLst>
              <a:ext uri="{FF2B5EF4-FFF2-40B4-BE49-F238E27FC236}">
                <a16:creationId xmlns:a16="http://schemas.microsoft.com/office/drawing/2014/main" id="{2F6893F7-F6E5-498B-88AD-7CC6E61AF10C}"/>
              </a:ext>
            </a:extLst>
          </p:cNvPr>
          <p:cNvSpPr txBox="1"/>
          <p:nvPr/>
        </p:nvSpPr>
        <p:spPr>
          <a:xfrm>
            <a:off x="3471333" y="875030"/>
            <a:ext cx="7738534" cy="523220"/>
          </a:xfrm>
          <a:prstGeom prst="rect">
            <a:avLst/>
          </a:prstGeom>
          <a:noFill/>
        </p:spPr>
        <p:txBody>
          <a:bodyPr wrap="square" rtlCol="0">
            <a:spAutoFit/>
          </a:bodyPr>
          <a:lstStyle/>
          <a:p>
            <a:r>
              <a:rPr lang="en-US" sz="2800" dirty="0"/>
              <a:t>Budget by Year 2019-2024</a:t>
            </a:r>
          </a:p>
        </p:txBody>
      </p:sp>
      <p:pic>
        <p:nvPicPr>
          <p:cNvPr id="7" name="Picture 6" descr="Chart, bar chart&#10;&#10;Description automatically generated">
            <a:extLst>
              <a:ext uri="{FF2B5EF4-FFF2-40B4-BE49-F238E27FC236}">
                <a16:creationId xmlns:a16="http://schemas.microsoft.com/office/drawing/2014/main" id="{7C1755C7-07EF-4EEA-99D6-D3DE536B3F55}"/>
              </a:ext>
            </a:extLst>
          </p:cNvPr>
          <p:cNvPicPr>
            <a:picLocks noChangeAspect="1"/>
          </p:cNvPicPr>
          <p:nvPr/>
        </p:nvPicPr>
        <p:blipFill>
          <a:blip r:embed="rId3"/>
          <a:stretch>
            <a:fillRect/>
          </a:stretch>
        </p:blipFill>
        <p:spPr>
          <a:xfrm>
            <a:off x="3268758" y="1913467"/>
            <a:ext cx="8482975" cy="4547269"/>
          </a:xfrm>
          <a:prstGeom prst="rect">
            <a:avLst/>
          </a:prstGeom>
        </p:spPr>
      </p:pic>
    </p:spTree>
    <p:extLst>
      <p:ext uri="{BB962C8B-B14F-4D97-AF65-F5344CB8AC3E}">
        <p14:creationId xmlns:p14="http://schemas.microsoft.com/office/powerpoint/2010/main" val="4206361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p:txBody>
          <a:bodyPr/>
          <a:lstStyle/>
          <a:p>
            <a:r>
              <a:rPr lang="en-US" dirty="0"/>
              <a:t>Human Resources</a:t>
            </a:r>
            <a:br>
              <a:rPr lang="en-US" dirty="0"/>
            </a:br>
            <a:r>
              <a:rPr lang="en-US" sz="2800" dirty="0"/>
              <a:t>Goals and Objectives FY 23/24</a:t>
            </a:r>
            <a:endParaRPr lang="en-US" dirty="0"/>
          </a:p>
        </p:txBody>
      </p:sp>
      <p:sp>
        <p:nvSpPr>
          <p:cNvPr id="3" name="Footer Placeholder 2">
            <a:extLst>
              <a:ext uri="{FF2B5EF4-FFF2-40B4-BE49-F238E27FC236}">
                <a16:creationId xmlns:a16="http://schemas.microsoft.com/office/drawing/2014/main" id="{88BDA17F-F303-4811-96C4-AD8A09ABEC11}"/>
              </a:ext>
            </a:extLst>
          </p:cNvPr>
          <p:cNvSpPr>
            <a:spLocks noGrp="1"/>
          </p:cNvSpPr>
          <p:nvPr>
            <p:ph type="ftr" sz="quarter" idx="11"/>
          </p:nvPr>
        </p:nvSpPr>
        <p:spPr/>
        <p:txBody>
          <a:bodyPr/>
          <a:lstStyle/>
          <a:p>
            <a:r>
              <a:rPr lang="en-US" dirty="0"/>
              <a:t>Presentation title</a:t>
            </a: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p:txBody>
          <a:bodyPr>
            <a:normAutofit/>
          </a:bodyPr>
          <a:lstStyle/>
          <a:p>
            <a:pPr marL="457200" indent="-457200">
              <a:buFont typeface="Arial" panose="020B0604020202020204" pitchFamily="34" charset="0"/>
              <a:buChar char="•"/>
            </a:pPr>
            <a:r>
              <a:rPr lang="en-US" dirty="0"/>
              <a:t>Continue County wide trainings</a:t>
            </a:r>
          </a:p>
          <a:p>
            <a:pPr marL="457200" indent="-457200">
              <a:buFont typeface="Arial" panose="020B0604020202020204" pitchFamily="34" charset="0"/>
              <a:buChar char="•"/>
            </a:pPr>
            <a:r>
              <a:rPr lang="en-US" dirty="0"/>
              <a:t>Reduce “Time to Fill”</a:t>
            </a:r>
          </a:p>
          <a:p>
            <a:pPr marL="457200" indent="-457200">
              <a:buFont typeface="Arial" panose="020B0604020202020204" pitchFamily="34" charset="0"/>
              <a:buChar char="•"/>
            </a:pPr>
            <a:r>
              <a:rPr lang="en-US" dirty="0"/>
              <a:t>Roll out Paid Leave Oregon Equivalent Program</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p:txBody>
          <a:bodyPr/>
          <a:lstStyle/>
          <a:p>
            <a:pPr lvl="0"/>
            <a:fld id="{244D815C-8BF3-4ECF-A945-A2A7C2983AF9}" type="slidenum">
              <a:rPr lang="en-US" noProof="0" smtClean="0"/>
              <a:pPr lvl="0"/>
              <a:t>6</a:t>
            </a:fld>
            <a:endParaRPr lang="en-US" noProof="0" dirty="0"/>
          </a:p>
        </p:txBody>
      </p:sp>
      <p:pic>
        <p:nvPicPr>
          <p:cNvPr id="7" name="Picture Placeholder 6" descr="A bridge over water&#10;&#10;Description automatically generated with low confidence">
            <a:extLst>
              <a:ext uri="{FF2B5EF4-FFF2-40B4-BE49-F238E27FC236}">
                <a16:creationId xmlns:a16="http://schemas.microsoft.com/office/drawing/2014/main" id="{A8D0D41B-08A9-42E7-9F26-DF1D8C20D519}"/>
              </a:ext>
            </a:extLst>
          </p:cNvPr>
          <p:cNvPicPr>
            <a:picLocks noGrp="1" noChangeAspect="1"/>
          </p:cNvPicPr>
          <p:nvPr>
            <p:ph type="pic" sz="quarter" idx="13"/>
          </p:nvPr>
        </p:nvPicPr>
        <p:blipFill>
          <a:blip r:embed="rId3"/>
          <a:srcRect l="13056" r="13056"/>
          <a:stretch>
            <a:fillRect/>
          </a:stretch>
        </p:blipFill>
        <p:spPr/>
      </p:pic>
    </p:spTree>
    <p:extLst>
      <p:ext uri="{BB962C8B-B14F-4D97-AF65-F5344CB8AC3E}">
        <p14:creationId xmlns:p14="http://schemas.microsoft.com/office/powerpoint/2010/main" val="740562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p:txBody>
          <a:bodyPr/>
          <a:lstStyle/>
          <a:p>
            <a:r>
              <a:rPr lang="en-US" dirty="0"/>
              <a:t>Human Resources</a:t>
            </a:r>
            <a:br>
              <a:rPr lang="en-US" dirty="0"/>
            </a:br>
            <a:r>
              <a:rPr lang="en-US" sz="2800" dirty="0"/>
              <a:t>Metrics FY 23/24</a:t>
            </a:r>
            <a:endParaRPr lang="en-US" dirty="0"/>
          </a:p>
        </p:txBody>
      </p:sp>
      <p:sp>
        <p:nvSpPr>
          <p:cNvPr id="3" name="Footer Placeholder 2">
            <a:extLst>
              <a:ext uri="{FF2B5EF4-FFF2-40B4-BE49-F238E27FC236}">
                <a16:creationId xmlns:a16="http://schemas.microsoft.com/office/drawing/2014/main" id="{88BDA17F-F303-4811-96C4-AD8A09ABEC11}"/>
              </a:ext>
            </a:extLst>
          </p:cNvPr>
          <p:cNvSpPr>
            <a:spLocks noGrp="1"/>
          </p:cNvSpPr>
          <p:nvPr>
            <p:ph type="ftr" sz="quarter" idx="11"/>
          </p:nvPr>
        </p:nvSpPr>
        <p:spPr/>
        <p:txBody>
          <a:bodyPr/>
          <a:lstStyle/>
          <a:p>
            <a:r>
              <a:rPr lang="en-US" dirty="0"/>
              <a:t>Presentation title</a:t>
            </a:r>
          </a:p>
        </p:txBody>
      </p:sp>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5838937" y="3349370"/>
            <a:ext cx="5610113" cy="3284359"/>
          </a:xfrm>
        </p:spPr>
        <p:txBody>
          <a:bodyPr>
            <a:normAutofit/>
          </a:bodyPr>
          <a:lstStyle/>
          <a:p>
            <a:pPr marL="457200" indent="-457200">
              <a:buFont typeface="Arial" panose="020B0604020202020204" pitchFamily="34" charset="0"/>
              <a:buChar char="•"/>
            </a:pPr>
            <a:r>
              <a:rPr lang="en-US" dirty="0"/>
              <a:t>Time to Fill-112 days for 2022</a:t>
            </a:r>
          </a:p>
          <a:p>
            <a:pPr marL="457200" indent="-457200">
              <a:buFont typeface="Arial" panose="020B0604020202020204" pitchFamily="34" charset="0"/>
              <a:buChar char="•"/>
            </a:pPr>
            <a:r>
              <a:rPr lang="en-US" dirty="0"/>
              <a:t>Benefits as a percentage of salary falls between 40% and 68% for an individual making $65,000.</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p:txBody>
          <a:bodyPr/>
          <a:lstStyle/>
          <a:p>
            <a:pPr lvl="0"/>
            <a:fld id="{244D815C-8BF3-4ECF-A945-A2A7C2983AF9}" type="slidenum">
              <a:rPr lang="en-US" noProof="0" smtClean="0"/>
              <a:pPr lvl="0"/>
              <a:t>7</a:t>
            </a:fld>
            <a:endParaRPr lang="en-US" noProof="0" dirty="0"/>
          </a:p>
        </p:txBody>
      </p:sp>
      <p:pic>
        <p:nvPicPr>
          <p:cNvPr id="14" name="Picture Placeholder 13" descr="A lighthouse on a hill&#10;&#10;Description automatically generated with medium confidence">
            <a:extLst>
              <a:ext uri="{FF2B5EF4-FFF2-40B4-BE49-F238E27FC236}">
                <a16:creationId xmlns:a16="http://schemas.microsoft.com/office/drawing/2014/main" id="{9D1729EB-00C2-4CA5-9E9A-D875226184D5}"/>
              </a:ext>
            </a:extLst>
          </p:cNvPr>
          <p:cNvPicPr>
            <a:picLocks noGrp="1" noChangeAspect="1"/>
          </p:cNvPicPr>
          <p:nvPr>
            <p:ph type="pic" sz="quarter" idx="13"/>
          </p:nvPr>
        </p:nvPicPr>
        <p:blipFill>
          <a:blip r:embed="rId3"/>
          <a:srcRect l="13056" r="13056"/>
          <a:stretch>
            <a:fillRect/>
          </a:stretch>
        </p:blipFill>
        <p:spPr/>
      </p:pic>
    </p:spTree>
    <p:extLst>
      <p:ext uri="{BB962C8B-B14F-4D97-AF65-F5344CB8AC3E}">
        <p14:creationId xmlns:p14="http://schemas.microsoft.com/office/powerpoint/2010/main" val="2366007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CBCA8D9B-86A6-46D0-8939-576472F48528}"/>
              </a:ext>
            </a:extLst>
          </p:cNvPr>
          <p:cNvSpPr>
            <a:spLocks noGrp="1"/>
          </p:cNvSpPr>
          <p:nvPr>
            <p:ph type="title"/>
          </p:nvPr>
        </p:nvSpPr>
        <p:spPr/>
        <p:txBody>
          <a:bodyPr>
            <a:normAutofit/>
          </a:bodyPr>
          <a:lstStyle/>
          <a:p>
            <a:r>
              <a:rPr lang="en-US" dirty="0"/>
              <a:t>Human Resources Team</a:t>
            </a:r>
          </a:p>
        </p:txBody>
      </p:sp>
      <p:graphicFrame>
        <p:nvGraphicFramePr>
          <p:cNvPr id="12" name="Content Placeholder 2">
            <a:extLst>
              <a:ext uri="{FF2B5EF4-FFF2-40B4-BE49-F238E27FC236}">
                <a16:creationId xmlns:a16="http://schemas.microsoft.com/office/drawing/2014/main" id="{B92EBB33-86ED-44CD-B655-52737F569C50}"/>
              </a:ext>
              <a:ext uri="{C183D7F6-B498-43B3-948B-1728B52AA6E4}">
                <adec:decorative xmlns:adec="http://schemas.microsoft.com/office/drawing/2017/decorative" val="1"/>
              </a:ext>
            </a:extLst>
          </p:cNvPr>
          <p:cNvGraphicFramePr>
            <a:graphicFrameLocks noGrp="1"/>
          </p:cNvGraphicFramePr>
          <p:nvPr>
            <p:ph sz="quarter" idx="14"/>
            <p:extLst>
              <p:ext uri="{D42A27DB-BD31-4B8C-83A1-F6EECF244321}">
                <p14:modId xmlns:p14="http://schemas.microsoft.com/office/powerpoint/2010/main" val="2491719363"/>
              </p:ext>
            </p:extLst>
          </p:nvPr>
        </p:nvGraphicFramePr>
        <p:xfrm>
          <a:off x="931863" y="1695450"/>
          <a:ext cx="10328275" cy="4314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E673DB5F-1A43-441F-953F-DA8BBE7299D4}"/>
              </a:ext>
            </a:extLst>
          </p:cNvPr>
          <p:cNvSpPr>
            <a:spLocks noGrp="1"/>
          </p:cNvSpPr>
          <p:nvPr>
            <p:ph type="sldNum" sz="quarter" idx="12"/>
          </p:nvPr>
        </p:nvSpPr>
        <p:spPr/>
        <p:txBody>
          <a:bodyPr/>
          <a:lstStyle/>
          <a:p>
            <a:pPr lvl="0"/>
            <a:fld id="{06B786C7-B8F9-4072-AAAA-17258464D730}" type="slidenum">
              <a:rPr lang="en-US" noProof="0" smtClean="0"/>
              <a:pPr lvl="0"/>
              <a:t>8</a:t>
            </a:fld>
            <a:endParaRPr lang="en-US" noProof="0" dirty="0"/>
          </a:p>
        </p:txBody>
      </p:sp>
    </p:spTree>
    <p:extLst>
      <p:ext uri="{BB962C8B-B14F-4D97-AF65-F5344CB8AC3E}">
        <p14:creationId xmlns:p14="http://schemas.microsoft.com/office/powerpoint/2010/main" val="2605548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A92E93D-8BFB-4A21-A47E-78B6DCA21146}"/>
              </a:ext>
            </a:extLst>
          </p:cNvPr>
          <p:cNvSpPr>
            <a:spLocks noGrp="1"/>
          </p:cNvSpPr>
          <p:nvPr>
            <p:ph type="title"/>
          </p:nvPr>
        </p:nvSpPr>
        <p:spPr/>
        <p:txBody>
          <a:bodyPr/>
          <a:lstStyle/>
          <a:p>
            <a:r>
              <a:rPr lang="en-US" dirty="0"/>
              <a:t>Summary</a:t>
            </a:r>
          </a:p>
        </p:txBody>
      </p:sp>
      <p:sp>
        <p:nvSpPr>
          <p:cNvPr id="10" name="Content Placeholder 9">
            <a:extLst>
              <a:ext uri="{FF2B5EF4-FFF2-40B4-BE49-F238E27FC236}">
                <a16:creationId xmlns:a16="http://schemas.microsoft.com/office/drawing/2014/main" id="{C69C1BDB-253B-4642-94A7-F84048E562F7}"/>
              </a:ext>
            </a:extLst>
          </p:cNvPr>
          <p:cNvSpPr>
            <a:spLocks noGrp="1"/>
          </p:cNvSpPr>
          <p:nvPr>
            <p:ph idx="1"/>
          </p:nvPr>
        </p:nvSpPr>
        <p:spPr/>
        <p:txBody>
          <a:bodyPr>
            <a:normAutofit fontScale="92500" lnSpcReduction="10000"/>
          </a:bodyPr>
          <a:lstStyle/>
          <a:p>
            <a:r>
              <a:rPr lang="en-US" b="0" i="0" dirty="0">
                <a:solidFill>
                  <a:srgbClr val="444444"/>
                </a:solidFill>
                <a:effectLst/>
                <a:latin typeface="Metropolis"/>
              </a:rPr>
              <a:t>The Human Resources department provides support to internal and external customers on all personnel related matters from hire to retire. As Human Resource professionals, we assist employees, supervisors, and the Board of Commissioners in interpreting County rules, policies, and procedures as well as assist with negotiations and the administration of collective bargaining agreements.</a:t>
            </a:r>
            <a:r>
              <a:rPr lang="en-US" dirty="0"/>
              <a:t> </a:t>
            </a:r>
          </a:p>
        </p:txBody>
      </p:sp>
      <p:sp>
        <p:nvSpPr>
          <p:cNvPr id="17" name="Slide Number Placeholder 16">
            <a:extLst>
              <a:ext uri="{FF2B5EF4-FFF2-40B4-BE49-F238E27FC236}">
                <a16:creationId xmlns:a16="http://schemas.microsoft.com/office/drawing/2014/main" id="{3F88522D-FC32-4BD0-B916-ED439025B734}"/>
              </a:ext>
            </a:extLst>
          </p:cNvPr>
          <p:cNvSpPr>
            <a:spLocks noGrp="1"/>
          </p:cNvSpPr>
          <p:nvPr>
            <p:ph type="sldNum" sz="quarter" idx="12"/>
          </p:nvPr>
        </p:nvSpPr>
        <p:spPr/>
        <p:txBody>
          <a:bodyPr/>
          <a:lstStyle/>
          <a:p>
            <a:pPr lvl="0"/>
            <a:fld id="{D39F39FF-F5CB-4ACA-9B46-4CCF89ECA75F}" type="slidenum">
              <a:rPr lang="en-US" noProof="0" smtClean="0"/>
              <a:pPr lvl="0"/>
              <a:t>9</a:t>
            </a:fld>
            <a:endParaRPr lang="en-US" noProof="0" dirty="0"/>
          </a:p>
        </p:txBody>
      </p:sp>
      <p:pic>
        <p:nvPicPr>
          <p:cNvPr id="5" name="Picture Placeholder 4" descr="A picture containing outdoor, tree, building, house&#10;&#10;Description automatically generated">
            <a:extLst>
              <a:ext uri="{FF2B5EF4-FFF2-40B4-BE49-F238E27FC236}">
                <a16:creationId xmlns:a16="http://schemas.microsoft.com/office/drawing/2014/main" id="{10A41C7F-5956-4EB0-AB39-1C527FD33F27}"/>
              </a:ext>
            </a:extLst>
          </p:cNvPr>
          <p:cNvPicPr>
            <a:picLocks noGrp="1" noChangeAspect="1"/>
          </p:cNvPicPr>
          <p:nvPr>
            <p:ph type="pic" sz="quarter" idx="13"/>
          </p:nvPr>
        </p:nvPicPr>
        <p:blipFill>
          <a:blip r:embed="rId3"/>
          <a:srcRect t="20704" b="20704"/>
          <a:stretch>
            <a:fillRect/>
          </a:stretch>
        </p:blipFill>
        <p:spPr>
          <a:xfrm>
            <a:off x="6415303" y="694267"/>
            <a:ext cx="2819130" cy="2484324"/>
          </a:xfrm>
        </p:spPr>
      </p:pic>
      <p:pic>
        <p:nvPicPr>
          <p:cNvPr id="18" name="Picture Placeholder 17" descr="A picture containing tree, grass, outdoor, plant&#10;&#10;Description automatically generated">
            <a:extLst>
              <a:ext uri="{FF2B5EF4-FFF2-40B4-BE49-F238E27FC236}">
                <a16:creationId xmlns:a16="http://schemas.microsoft.com/office/drawing/2014/main" id="{7F00E388-8E03-4ED2-BCAF-56218C6703D1}"/>
              </a:ext>
            </a:extLst>
          </p:cNvPr>
          <p:cNvPicPr>
            <a:picLocks noGrp="1" noChangeAspect="1"/>
          </p:cNvPicPr>
          <p:nvPr>
            <p:ph type="pic" sz="quarter" idx="14"/>
          </p:nvPr>
        </p:nvPicPr>
        <p:blipFill>
          <a:blip r:embed="rId4"/>
          <a:srcRect t="12275" b="12275"/>
          <a:stretch>
            <a:fillRect/>
          </a:stretch>
        </p:blipFill>
        <p:spPr>
          <a:xfrm>
            <a:off x="9329737" y="665579"/>
            <a:ext cx="2429644" cy="2513012"/>
          </a:xfrm>
        </p:spPr>
      </p:pic>
      <p:pic>
        <p:nvPicPr>
          <p:cNvPr id="29" name="Picture Placeholder 28" descr="A picture containing outdoor, nature, track, smoke&#10;&#10;Description automatically generated">
            <a:extLst>
              <a:ext uri="{FF2B5EF4-FFF2-40B4-BE49-F238E27FC236}">
                <a16:creationId xmlns:a16="http://schemas.microsoft.com/office/drawing/2014/main" id="{B842AA37-772C-4DFB-BF31-7A7F450D3AD6}"/>
              </a:ext>
            </a:extLst>
          </p:cNvPr>
          <p:cNvPicPr>
            <a:picLocks noGrp="1" noChangeAspect="1"/>
          </p:cNvPicPr>
          <p:nvPr>
            <p:ph type="pic" sz="quarter" idx="16"/>
          </p:nvPr>
        </p:nvPicPr>
        <p:blipFill>
          <a:blip r:embed="rId5"/>
          <a:srcRect t="12174" b="12174"/>
          <a:stretch>
            <a:fillRect/>
          </a:stretch>
        </p:blipFill>
        <p:spPr>
          <a:xfrm>
            <a:off x="9324844" y="3435526"/>
            <a:ext cx="2507225" cy="2845117"/>
          </a:xfrm>
        </p:spPr>
      </p:pic>
      <p:pic>
        <p:nvPicPr>
          <p:cNvPr id="6" name="Picture Placeholder 5" descr="A group of ships in a harbor&#10;&#10;Description automatically generated with low confidence">
            <a:extLst>
              <a:ext uri="{FF2B5EF4-FFF2-40B4-BE49-F238E27FC236}">
                <a16:creationId xmlns:a16="http://schemas.microsoft.com/office/drawing/2014/main" id="{91AC35AE-7E63-48D8-962F-69CD190B8E1B}"/>
              </a:ext>
            </a:extLst>
          </p:cNvPr>
          <p:cNvPicPr>
            <a:picLocks noGrp="1" noChangeAspect="1"/>
          </p:cNvPicPr>
          <p:nvPr>
            <p:ph type="pic" sz="quarter" idx="15"/>
          </p:nvPr>
        </p:nvPicPr>
        <p:blipFill>
          <a:blip r:embed="rId6"/>
          <a:srcRect l="20704" r="20704"/>
          <a:stretch>
            <a:fillRect/>
          </a:stretch>
        </p:blipFill>
        <p:spPr>
          <a:xfrm>
            <a:off x="6548284" y="3434140"/>
            <a:ext cx="2507226" cy="2845117"/>
          </a:xfrm>
        </p:spPr>
      </p:pic>
    </p:spTree>
    <p:extLst>
      <p:ext uri="{BB962C8B-B14F-4D97-AF65-F5344CB8AC3E}">
        <p14:creationId xmlns:p14="http://schemas.microsoft.com/office/powerpoint/2010/main" val="40398082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0AF0BF08-C674-44E3-8BFC-85BC65E095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5CCB28C-7D26-4A36-9CFC-D739C28F3D18}">
  <ds:schemaRefs>
    <ds:schemaRef ds:uri="http://schemas.microsoft.com/sharepoint/v3/contenttype/forms"/>
  </ds:schemaRefs>
</ds:datastoreItem>
</file>

<file path=customXml/itemProps3.xml><?xml version="1.0" encoding="utf-8"?>
<ds:datastoreItem xmlns:ds="http://schemas.openxmlformats.org/officeDocument/2006/customXml" ds:itemID="{08757C30-AE9A-4680-90EB-19D282EC2B7C}">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
  <TotalTime>448</TotalTime>
  <Words>553</Words>
  <Application>Microsoft Office PowerPoint</Application>
  <PresentationFormat>Widescreen</PresentationFormat>
  <Paragraphs>102</Paragraphs>
  <Slides>11</Slides>
  <Notes>10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Human Resources</vt:lpstr>
      <vt:lpstr>Human Resources Major Activities</vt:lpstr>
      <vt:lpstr>Human Resources Accomplishments FY 22/23</vt:lpstr>
      <vt:lpstr>Human Resources</vt:lpstr>
      <vt:lpstr>Human Resources</vt:lpstr>
      <vt:lpstr>Human Resources Goals and Objectives FY 23/24</vt:lpstr>
      <vt:lpstr>Human Resources Metrics FY 23/24</vt:lpstr>
      <vt:lpstr>Human Resources Team</vt:lpstr>
      <vt:lpstr>Summary</vt:lpstr>
      <vt:lpstr>The way to get started is to quit  talking and begin doing.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Resources</dc:title>
  <dc:creator>David Collier</dc:creator>
  <cp:lastModifiedBy>David Collier</cp:lastModifiedBy>
  <cp:revision>21</cp:revision>
  <dcterms:created xsi:type="dcterms:W3CDTF">2023-04-21T17:40:49Z</dcterms:created>
  <dcterms:modified xsi:type="dcterms:W3CDTF">2023-05-02T00:38:43Z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