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18"/>
  </p:notesMasterIdLst>
  <p:sldIdLst>
    <p:sldId id="342" r:id="rId3"/>
    <p:sldId id="345" r:id="rId4"/>
    <p:sldId id="346" r:id="rId5"/>
    <p:sldId id="259" r:id="rId6"/>
    <p:sldId id="334" r:id="rId7"/>
    <p:sldId id="349" r:id="rId8"/>
    <p:sldId id="338" r:id="rId9"/>
    <p:sldId id="335" r:id="rId10"/>
    <p:sldId id="309" r:id="rId11"/>
    <p:sldId id="307" r:id="rId12"/>
    <p:sldId id="350" r:id="rId13"/>
    <p:sldId id="351" r:id="rId14"/>
    <p:sldId id="339" r:id="rId15"/>
    <p:sldId id="347" r:id="rId16"/>
    <p:sldId id="344"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64873" autoAdjust="0"/>
  </p:normalViewPr>
  <p:slideViewPr>
    <p:cSldViewPr snapToGrid="0">
      <p:cViewPr varScale="1">
        <p:scale>
          <a:sx n="70" d="100"/>
          <a:sy n="70" d="100"/>
        </p:scale>
        <p:origin x="201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24C9EB8-5FA7-4F14-90A0-B3F3E16880B3}" type="doc">
      <dgm:prSet loTypeId="urn:microsoft.com/office/officeart/2005/8/layout/radial5" loCatId="cycle" qsTypeId="urn:microsoft.com/office/officeart/2005/8/quickstyle/simple1" qsCatId="simple" csTypeId="urn:microsoft.com/office/officeart/2005/8/colors/colorful1#2" csCatId="colorful" phldr="1"/>
      <dgm:spPr/>
      <dgm:t>
        <a:bodyPr/>
        <a:lstStyle/>
        <a:p>
          <a:endParaRPr lang="en-US"/>
        </a:p>
      </dgm:t>
    </dgm:pt>
    <dgm:pt modelId="{AF16D6BF-11F6-4A9D-8D2C-7FF4FC92ED8B}">
      <dgm:prSet phldrT="[Text]"/>
      <dgm:spPr>
        <a:ln>
          <a:solidFill>
            <a:schemeClr val="tx1"/>
          </a:solidFill>
        </a:ln>
      </dgm:spPr>
      <dgm:t>
        <a:bodyPr/>
        <a:lstStyle/>
        <a:p>
          <a:r>
            <a:rPr lang="en-US" b="1" dirty="0">
              <a:solidFill>
                <a:schemeClr val="bg2">
                  <a:lumMod val="10000"/>
                </a:schemeClr>
              </a:solidFill>
              <a:latin typeface="Arial" pitchFamily="34" charset="0"/>
              <a:cs typeface="Arial" pitchFamily="34" charset="0"/>
            </a:rPr>
            <a:t>Fundraising </a:t>
          </a:r>
        </a:p>
        <a:p>
          <a:r>
            <a:rPr lang="en-US" b="1" dirty="0">
              <a:solidFill>
                <a:schemeClr val="bg2">
                  <a:lumMod val="10000"/>
                </a:schemeClr>
              </a:solidFill>
              <a:latin typeface="Arial" pitchFamily="34" charset="0"/>
              <a:cs typeface="Arial" pitchFamily="34" charset="0"/>
            </a:rPr>
            <a:t>Budget</a:t>
          </a:r>
        </a:p>
      </dgm:t>
    </dgm:pt>
    <dgm:pt modelId="{9AAD7295-F37C-4185-8191-FEBA40AD8E5F}" type="parTrans" cxnId="{9F078655-448F-4677-99A5-98D65FFC8746}">
      <dgm:prSet/>
      <dgm:spPr>
        <a:ln>
          <a:solidFill>
            <a:schemeClr val="tx1"/>
          </a:solidFill>
        </a:ln>
      </dgm:spPr>
      <dgm:t>
        <a:bodyPr/>
        <a:lstStyle/>
        <a:p>
          <a:endParaRPr lang="en-US" dirty="0"/>
        </a:p>
      </dgm:t>
    </dgm:pt>
    <dgm:pt modelId="{C079C9BF-6DCA-43DA-BE2D-1F0908956192}" type="sibTrans" cxnId="{9F078655-448F-4677-99A5-98D65FFC8746}">
      <dgm:prSet/>
      <dgm:spPr/>
      <dgm:t>
        <a:bodyPr/>
        <a:lstStyle/>
        <a:p>
          <a:endParaRPr lang="en-US"/>
        </a:p>
      </dgm:t>
    </dgm:pt>
    <dgm:pt modelId="{45505192-8789-4E60-9E5A-68A861309DBB}">
      <dgm:prSet phldrT="[Text]"/>
      <dgm:spPr>
        <a:solidFill>
          <a:srgbClr val="00B050"/>
        </a:solidFill>
        <a:ln>
          <a:solidFill>
            <a:schemeClr val="tx1"/>
          </a:solidFill>
        </a:ln>
      </dgm:spPr>
      <dgm:t>
        <a:bodyPr/>
        <a:lstStyle/>
        <a:p>
          <a:r>
            <a:rPr lang="en-US" b="1" dirty="0">
              <a:latin typeface="Arial" pitchFamily="34" charset="0"/>
              <a:cs typeface="Arial" pitchFamily="34" charset="0"/>
            </a:rPr>
            <a:t>Policy Advocacy</a:t>
          </a:r>
        </a:p>
      </dgm:t>
    </dgm:pt>
    <dgm:pt modelId="{3F23B997-E9FA-47D9-A810-3CD8A64E9435}" type="parTrans" cxnId="{C5721058-A67B-417A-9CF9-85EB41311C31}">
      <dgm:prSet/>
      <dgm:spPr>
        <a:solidFill>
          <a:srgbClr val="00B050"/>
        </a:solidFill>
        <a:ln>
          <a:solidFill>
            <a:schemeClr val="tx1"/>
          </a:solidFill>
        </a:ln>
      </dgm:spPr>
      <dgm:t>
        <a:bodyPr/>
        <a:lstStyle/>
        <a:p>
          <a:endParaRPr lang="en-US" dirty="0"/>
        </a:p>
      </dgm:t>
    </dgm:pt>
    <dgm:pt modelId="{41029D9E-62D0-4611-8284-2A874AE16B0A}" type="sibTrans" cxnId="{C5721058-A67B-417A-9CF9-85EB41311C31}">
      <dgm:prSet/>
      <dgm:spPr/>
      <dgm:t>
        <a:bodyPr/>
        <a:lstStyle/>
        <a:p>
          <a:endParaRPr lang="en-US"/>
        </a:p>
      </dgm:t>
    </dgm:pt>
    <dgm:pt modelId="{67F2ABB2-2F2A-4FCE-9B00-665A8307791E}">
      <dgm:prSet phldrT="[Text]" custT="1"/>
      <dgm:spPr>
        <a:ln>
          <a:solidFill>
            <a:schemeClr val="tx1"/>
          </a:solidFill>
        </a:ln>
      </dgm:spPr>
      <dgm:t>
        <a:bodyPr/>
        <a:lstStyle/>
        <a:p>
          <a:r>
            <a:rPr lang="en-US" sz="1200" b="1" dirty="0">
              <a:solidFill>
                <a:schemeClr val="tx2">
                  <a:lumMod val="50000"/>
                </a:schemeClr>
              </a:solidFill>
              <a:latin typeface="Arial" pitchFamily="34" charset="0"/>
              <a:cs typeface="Arial" pitchFamily="34" charset="0"/>
            </a:rPr>
            <a:t>Needs</a:t>
          </a:r>
        </a:p>
        <a:p>
          <a:r>
            <a:rPr lang="en-US" sz="1200" b="1" dirty="0">
              <a:solidFill>
                <a:schemeClr val="tx2">
                  <a:lumMod val="50000"/>
                </a:schemeClr>
              </a:solidFill>
              <a:latin typeface="Arial" pitchFamily="34" charset="0"/>
              <a:cs typeface="Arial" pitchFamily="34" charset="0"/>
            </a:rPr>
            <a:t>Assessment</a:t>
          </a:r>
        </a:p>
      </dgm:t>
    </dgm:pt>
    <dgm:pt modelId="{74A62E18-005F-4C53-A07E-D32399EC18C2}" type="parTrans" cxnId="{94B3F896-39A8-4053-95DE-9FC8360F830B}">
      <dgm:prSet/>
      <dgm:spPr>
        <a:ln>
          <a:solidFill>
            <a:schemeClr val="tx1"/>
          </a:solidFill>
        </a:ln>
      </dgm:spPr>
      <dgm:t>
        <a:bodyPr/>
        <a:lstStyle/>
        <a:p>
          <a:endParaRPr lang="en-US" dirty="0"/>
        </a:p>
      </dgm:t>
    </dgm:pt>
    <dgm:pt modelId="{1F0178E5-C1F3-4640-89EE-10EE03FC103A}" type="sibTrans" cxnId="{94B3F896-39A8-4053-95DE-9FC8360F830B}">
      <dgm:prSet/>
      <dgm:spPr/>
      <dgm:t>
        <a:bodyPr/>
        <a:lstStyle/>
        <a:p>
          <a:endParaRPr lang="en-US"/>
        </a:p>
      </dgm:t>
    </dgm:pt>
    <dgm:pt modelId="{13C1BFDF-0357-49C6-B327-FE6BAD3D00A2}">
      <dgm:prSet/>
      <dgm:spPr>
        <a:solidFill>
          <a:srgbClr val="FFFF00"/>
        </a:solidFill>
        <a:ln>
          <a:solidFill>
            <a:schemeClr val="tx1"/>
          </a:solidFill>
        </a:ln>
      </dgm:spPr>
      <dgm:t>
        <a:bodyPr/>
        <a:lstStyle/>
        <a:p>
          <a:r>
            <a:rPr lang="en-US" b="1" dirty="0">
              <a:solidFill>
                <a:schemeClr val="bg2">
                  <a:lumMod val="10000"/>
                </a:schemeClr>
              </a:solidFill>
              <a:latin typeface="Arial" pitchFamily="34" charset="0"/>
              <a:cs typeface="Arial" pitchFamily="34" charset="0"/>
            </a:rPr>
            <a:t>Public Affairs </a:t>
          </a:r>
        </a:p>
        <a:p>
          <a:r>
            <a:rPr lang="en-US" b="1" dirty="0">
              <a:solidFill>
                <a:schemeClr val="bg2">
                  <a:lumMod val="10000"/>
                </a:schemeClr>
              </a:solidFill>
              <a:latin typeface="Arial" pitchFamily="34" charset="0"/>
              <a:cs typeface="Arial" pitchFamily="34" charset="0"/>
            </a:rPr>
            <a:t>Information</a:t>
          </a:r>
        </a:p>
      </dgm:t>
    </dgm:pt>
    <dgm:pt modelId="{618E96C0-B33F-45F1-8848-F8F92DA6ADB4}" type="parTrans" cxnId="{8EC14BF0-4806-40CD-864D-21FAF1E0CD9C}">
      <dgm:prSet/>
      <dgm:spPr>
        <a:solidFill>
          <a:srgbClr val="FFFF00"/>
        </a:solidFill>
        <a:ln>
          <a:solidFill>
            <a:schemeClr val="tx1"/>
          </a:solidFill>
        </a:ln>
      </dgm:spPr>
      <dgm:t>
        <a:bodyPr/>
        <a:lstStyle/>
        <a:p>
          <a:endParaRPr lang="en-US" dirty="0"/>
        </a:p>
      </dgm:t>
    </dgm:pt>
    <dgm:pt modelId="{D3C9859F-7AB4-4946-A6E4-8C39F944554B}" type="sibTrans" cxnId="{8EC14BF0-4806-40CD-864D-21FAF1E0CD9C}">
      <dgm:prSet/>
      <dgm:spPr/>
      <dgm:t>
        <a:bodyPr/>
        <a:lstStyle/>
        <a:p>
          <a:endParaRPr lang="en-US"/>
        </a:p>
      </dgm:t>
    </dgm:pt>
    <dgm:pt modelId="{2AB3397F-A9C5-4B8E-8F76-54F2953BEE39}">
      <dgm:prSet/>
      <dgm:spPr>
        <a:solidFill>
          <a:schemeClr val="accent6">
            <a:lumMod val="50000"/>
          </a:schemeClr>
        </a:solidFill>
        <a:ln>
          <a:solidFill>
            <a:schemeClr val="tx1"/>
          </a:solidFill>
        </a:ln>
      </dgm:spPr>
      <dgm:t>
        <a:bodyPr/>
        <a:lstStyle/>
        <a:p>
          <a:r>
            <a:rPr lang="en-US" b="1" dirty="0">
              <a:latin typeface="Arial" pitchFamily="34" charset="0"/>
              <a:cs typeface="Arial" pitchFamily="34" charset="0"/>
            </a:rPr>
            <a:t>Case Management</a:t>
          </a:r>
        </a:p>
      </dgm:t>
    </dgm:pt>
    <dgm:pt modelId="{88D66046-57EC-4F95-82F6-317D15340CC8}" type="parTrans" cxnId="{11D2CFE3-DDFB-4B13-891C-DD4BAAA93A4F}">
      <dgm:prSet/>
      <dgm:spPr>
        <a:solidFill>
          <a:schemeClr val="accent6">
            <a:lumMod val="50000"/>
          </a:schemeClr>
        </a:solidFill>
        <a:ln>
          <a:solidFill>
            <a:schemeClr val="tx1"/>
          </a:solidFill>
        </a:ln>
      </dgm:spPr>
      <dgm:t>
        <a:bodyPr/>
        <a:lstStyle/>
        <a:p>
          <a:endParaRPr lang="en-US" dirty="0"/>
        </a:p>
      </dgm:t>
    </dgm:pt>
    <dgm:pt modelId="{D0713778-1B81-4D52-B166-FB5C423D0A15}" type="sibTrans" cxnId="{11D2CFE3-DDFB-4B13-891C-DD4BAAA93A4F}">
      <dgm:prSet/>
      <dgm:spPr/>
      <dgm:t>
        <a:bodyPr/>
        <a:lstStyle/>
        <a:p>
          <a:endParaRPr lang="en-US"/>
        </a:p>
      </dgm:t>
    </dgm:pt>
    <dgm:pt modelId="{6BA93D68-0341-4144-9A80-E7D4EA94C223}">
      <dgm:prSet/>
      <dgm:spPr>
        <a:ln>
          <a:solidFill>
            <a:schemeClr val="tx1"/>
          </a:solidFill>
        </a:ln>
      </dgm:spPr>
      <dgm:t>
        <a:bodyPr/>
        <a:lstStyle/>
        <a:p>
          <a:r>
            <a:rPr lang="en-US" b="1" dirty="0">
              <a:solidFill>
                <a:schemeClr val="bg1"/>
              </a:solidFill>
              <a:latin typeface="Arial" pitchFamily="34" charset="0"/>
              <a:cs typeface="Arial" pitchFamily="34" charset="0"/>
            </a:rPr>
            <a:t>Information Technology</a:t>
          </a:r>
        </a:p>
        <a:p>
          <a:r>
            <a:rPr lang="en-US" b="1" dirty="0">
              <a:solidFill>
                <a:schemeClr val="bg1"/>
              </a:solidFill>
              <a:latin typeface="Arial" pitchFamily="34" charset="0"/>
              <a:cs typeface="Arial" pitchFamily="34" charset="0"/>
            </a:rPr>
            <a:t>Management</a:t>
          </a:r>
        </a:p>
      </dgm:t>
    </dgm:pt>
    <dgm:pt modelId="{E98179A9-A476-4104-B9D3-0CD30848B6AE}" type="parTrans" cxnId="{572EBE2E-8E7F-4FBA-9DD8-E789880DD627}">
      <dgm:prSet/>
      <dgm:spPr>
        <a:ln>
          <a:solidFill>
            <a:schemeClr val="tx1"/>
          </a:solidFill>
        </a:ln>
      </dgm:spPr>
      <dgm:t>
        <a:bodyPr/>
        <a:lstStyle/>
        <a:p>
          <a:endParaRPr lang="en-US" dirty="0"/>
        </a:p>
      </dgm:t>
    </dgm:pt>
    <dgm:pt modelId="{7240C7E4-5169-444A-8C7A-25C464D89747}" type="sibTrans" cxnId="{572EBE2E-8E7F-4FBA-9DD8-E789880DD627}">
      <dgm:prSet/>
      <dgm:spPr/>
      <dgm:t>
        <a:bodyPr/>
        <a:lstStyle/>
        <a:p>
          <a:endParaRPr lang="en-US"/>
        </a:p>
      </dgm:t>
    </dgm:pt>
    <dgm:pt modelId="{75B0FC20-34EC-484C-9FBF-B842631B8EA0}">
      <dgm:prSet custT="1"/>
      <dgm:spPr>
        <a:ln>
          <a:solidFill>
            <a:schemeClr val="tx1"/>
          </a:solidFill>
        </a:ln>
      </dgm:spPr>
      <dgm:t>
        <a:bodyPr/>
        <a:lstStyle/>
        <a:p>
          <a:r>
            <a:rPr lang="en-US" sz="1200" b="1" dirty="0">
              <a:solidFill>
                <a:srgbClr val="283214"/>
              </a:solidFill>
              <a:latin typeface="Arial" pitchFamily="34" charset="0"/>
              <a:cs typeface="Arial" pitchFamily="34" charset="0"/>
            </a:rPr>
            <a:t>Volunteer </a:t>
          </a:r>
        </a:p>
        <a:p>
          <a:r>
            <a:rPr lang="en-US" sz="1200" b="1" dirty="0">
              <a:solidFill>
                <a:srgbClr val="283214"/>
              </a:solidFill>
              <a:latin typeface="Arial" pitchFamily="34" charset="0"/>
              <a:cs typeface="Arial" pitchFamily="34" charset="0"/>
            </a:rPr>
            <a:t>Management</a:t>
          </a:r>
        </a:p>
      </dgm:t>
    </dgm:pt>
    <dgm:pt modelId="{33CDF63A-0AB9-4430-A2E8-42B8CF1EACDA}" type="parTrans" cxnId="{E70131B2-E514-4B95-AEB4-8621BEB566B5}">
      <dgm:prSet/>
      <dgm:spPr>
        <a:ln>
          <a:solidFill>
            <a:schemeClr val="tx1"/>
          </a:solidFill>
        </a:ln>
      </dgm:spPr>
      <dgm:t>
        <a:bodyPr/>
        <a:lstStyle/>
        <a:p>
          <a:endParaRPr lang="en-US" dirty="0"/>
        </a:p>
      </dgm:t>
    </dgm:pt>
    <dgm:pt modelId="{AF18FB2E-48F3-47C9-941F-DE7B309AFF21}" type="sibTrans" cxnId="{E70131B2-E514-4B95-AEB4-8621BEB566B5}">
      <dgm:prSet/>
      <dgm:spPr/>
      <dgm:t>
        <a:bodyPr/>
        <a:lstStyle/>
        <a:p>
          <a:endParaRPr lang="en-US"/>
        </a:p>
      </dgm:t>
    </dgm:pt>
    <dgm:pt modelId="{541746AB-3CF9-4E51-96E3-86AD575B2930}">
      <dgm:prSet/>
      <dgm:spPr>
        <a:solidFill>
          <a:schemeClr val="bg2">
            <a:lumMod val="50000"/>
          </a:schemeClr>
        </a:solidFill>
        <a:ln>
          <a:solidFill>
            <a:schemeClr val="tx1"/>
          </a:solidFill>
        </a:ln>
      </dgm:spPr>
      <dgm:t>
        <a:bodyPr/>
        <a:lstStyle/>
        <a:p>
          <a:r>
            <a:rPr lang="en-US" b="1" dirty="0">
              <a:solidFill>
                <a:schemeClr val="tx1"/>
              </a:solidFill>
              <a:latin typeface="Arial" pitchFamily="34" charset="0"/>
              <a:cs typeface="Arial" pitchFamily="34" charset="0"/>
            </a:rPr>
            <a:t>Construction Management</a:t>
          </a:r>
        </a:p>
      </dgm:t>
    </dgm:pt>
    <dgm:pt modelId="{73163AD2-2957-4079-94AE-8D989C5428A8}" type="parTrans" cxnId="{BB0502E3-8EAD-485F-8DB6-581943760B92}">
      <dgm:prSet/>
      <dgm:spPr>
        <a:solidFill>
          <a:schemeClr val="bg2">
            <a:lumMod val="50000"/>
          </a:schemeClr>
        </a:solidFill>
        <a:ln>
          <a:solidFill>
            <a:schemeClr val="tx1"/>
          </a:solidFill>
        </a:ln>
      </dgm:spPr>
      <dgm:t>
        <a:bodyPr/>
        <a:lstStyle/>
        <a:p>
          <a:endParaRPr lang="en-US" dirty="0"/>
        </a:p>
      </dgm:t>
    </dgm:pt>
    <dgm:pt modelId="{DB4B3BF8-E5F2-4192-AF26-2FA4FD45EF66}" type="sibTrans" cxnId="{BB0502E3-8EAD-485F-8DB6-581943760B92}">
      <dgm:prSet/>
      <dgm:spPr/>
      <dgm:t>
        <a:bodyPr/>
        <a:lstStyle/>
        <a:p>
          <a:endParaRPr lang="en-US"/>
        </a:p>
      </dgm:t>
    </dgm:pt>
    <dgm:pt modelId="{3D3CE424-E664-411C-8B53-0C19FC027B13}">
      <dgm:prSet custT="1"/>
      <dgm:spPr>
        <a:ln>
          <a:solidFill>
            <a:schemeClr val="tx1"/>
          </a:solidFill>
        </a:ln>
      </dgm:spPr>
      <dgm:t>
        <a:bodyPr/>
        <a:lstStyle/>
        <a:p>
          <a:r>
            <a:rPr lang="en-US" sz="1200" dirty="0"/>
            <a:t>Memberships</a:t>
          </a:r>
        </a:p>
      </dgm:t>
    </dgm:pt>
    <dgm:pt modelId="{7D2B0479-3419-4AB3-A163-55F7375763AF}" type="parTrans" cxnId="{1CD38728-0CF9-424A-BF02-0C4440F1FE2F}">
      <dgm:prSet/>
      <dgm:spPr>
        <a:ln>
          <a:solidFill>
            <a:schemeClr val="tx1"/>
          </a:solidFill>
        </a:ln>
      </dgm:spPr>
      <dgm:t>
        <a:bodyPr/>
        <a:lstStyle/>
        <a:p>
          <a:endParaRPr lang="en-US" dirty="0"/>
        </a:p>
      </dgm:t>
    </dgm:pt>
    <dgm:pt modelId="{897574D0-6109-4EC8-8993-5DCEDBC8D4D8}" type="sibTrans" cxnId="{1CD38728-0CF9-424A-BF02-0C4440F1FE2F}">
      <dgm:prSet/>
      <dgm:spPr/>
      <dgm:t>
        <a:bodyPr/>
        <a:lstStyle/>
        <a:p>
          <a:endParaRPr lang="en-US"/>
        </a:p>
      </dgm:t>
    </dgm:pt>
    <dgm:pt modelId="{9F1FE797-EA0F-4652-8DB7-75C03F5ABE92}">
      <dgm:prSet/>
      <dgm:spPr>
        <a:solidFill>
          <a:srgbClr val="D0F2F4"/>
        </a:solidFill>
        <a:ln>
          <a:solidFill>
            <a:schemeClr val="tx1"/>
          </a:solidFill>
        </a:ln>
      </dgm:spPr>
      <dgm:t>
        <a:bodyPr/>
        <a:lstStyle/>
        <a:p>
          <a:endParaRPr lang="en-US" dirty="0"/>
        </a:p>
      </dgm:t>
    </dgm:pt>
    <dgm:pt modelId="{AD7964BA-C488-4772-B1E9-6E6DB53851E8}" type="parTrans" cxnId="{0E6401A2-19D0-45A0-81EA-7EB2C9E18DA7}">
      <dgm:prSet/>
      <dgm:spPr>
        <a:solidFill>
          <a:srgbClr val="D0F2F4"/>
        </a:solidFill>
        <a:ln>
          <a:solidFill>
            <a:schemeClr val="tx1"/>
          </a:solidFill>
        </a:ln>
      </dgm:spPr>
      <dgm:t>
        <a:bodyPr/>
        <a:lstStyle/>
        <a:p>
          <a:endParaRPr lang="en-US" dirty="0"/>
        </a:p>
      </dgm:t>
    </dgm:pt>
    <dgm:pt modelId="{546384DB-3EF9-48DC-87AC-11B632514A33}" type="sibTrans" cxnId="{0E6401A2-19D0-45A0-81EA-7EB2C9E18DA7}">
      <dgm:prSet/>
      <dgm:spPr/>
      <dgm:t>
        <a:bodyPr/>
        <a:lstStyle/>
        <a:p>
          <a:endParaRPr lang="en-US"/>
        </a:p>
      </dgm:t>
    </dgm:pt>
    <dgm:pt modelId="{CAA6B777-C37E-43C2-B35C-D124A55F2471}">
      <dgm:prSet phldrT="[Text]" custT="1"/>
      <dgm:spPr>
        <a:solidFill>
          <a:schemeClr val="tx2">
            <a:lumMod val="75000"/>
          </a:schemeClr>
        </a:solidFill>
        <a:ln>
          <a:solidFill>
            <a:schemeClr val="tx1"/>
          </a:solidFill>
        </a:ln>
      </dgm:spPr>
      <dgm:t>
        <a:bodyPr/>
        <a:lstStyle/>
        <a:p>
          <a:r>
            <a:rPr lang="en-US" sz="1400" b="1" dirty="0">
              <a:latin typeface="Arial" pitchFamily="34" charset="0"/>
              <a:cs typeface="Arial" pitchFamily="34" charset="0"/>
            </a:rPr>
            <a:t>Donations</a:t>
          </a:r>
        </a:p>
      </dgm:t>
    </dgm:pt>
    <dgm:pt modelId="{069A00BD-5627-4585-8D28-B3B3D2D85715}" type="sibTrans" cxnId="{9059A768-7E2A-4530-9FCE-FEECC55D303D}">
      <dgm:prSet/>
      <dgm:spPr/>
      <dgm:t>
        <a:bodyPr/>
        <a:lstStyle/>
        <a:p>
          <a:endParaRPr lang="en-US"/>
        </a:p>
      </dgm:t>
    </dgm:pt>
    <dgm:pt modelId="{40287D15-ABB6-4056-80DB-8A592AF53363}" type="parTrans" cxnId="{9059A768-7E2A-4530-9FCE-FEECC55D303D}">
      <dgm:prSet/>
      <dgm:spPr>
        <a:solidFill>
          <a:schemeClr val="tx2">
            <a:lumMod val="75000"/>
          </a:schemeClr>
        </a:solidFill>
        <a:ln>
          <a:solidFill>
            <a:schemeClr val="tx1"/>
          </a:solidFill>
        </a:ln>
      </dgm:spPr>
      <dgm:t>
        <a:bodyPr/>
        <a:lstStyle/>
        <a:p>
          <a:endParaRPr lang="en-US" dirty="0"/>
        </a:p>
      </dgm:t>
    </dgm:pt>
    <dgm:pt modelId="{8358F1EA-6934-4BD8-AE8C-C83575F69E13}">
      <dgm:prSet phldrT="[Text]"/>
      <dgm:spPr>
        <a:solidFill>
          <a:schemeClr val="bg1"/>
        </a:solidFill>
        <a:ln>
          <a:solidFill>
            <a:schemeClr val="tx1"/>
          </a:solidFill>
        </a:ln>
      </dgm:spPr>
      <dgm:t>
        <a:bodyPr/>
        <a:lstStyle/>
        <a:p>
          <a:r>
            <a:rPr lang="en-US" b="1" dirty="0">
              <a:solidFill>
                <a:schemeClr val="tx1"/>
              </a:solidFill>
            </a:rPr>
            <a:t>BOARD</a:t>
          </a:r>
        </a:p>
      </dgm:t>
    </dgm:pt>
    <dgm:pt modelId="{FC1F5755-41EA-44A7-9B2E-F3412C1AD160}" type="sibTrans" cxnId="{A648FD25-24C4-4D25-AF71-FB4B53C68DD5}">
      <dgm:prSet/>
      <dgm:spPr/>
      <dgm:t>
        <a:bodyPr/>
        <a:lstStyle/>
        <a:p>
          <a:endParaRPr lang="en-US"/>
        </a:p>
      </dgm:t>
    </dgm:pt>
    <dgm:pt modelId="{7A5C8C25-04DA-4688-BB71-9CD2EEB34097}" type="parTrans" cxnId="{A648FD25-24C4-4D25-AF71-FB4B53C68DD5}">
      <dgm:prSet/>
      <dgm:spPr/>
      <dgm:t>
        <a:bodyPr/>
        <a:lstStyle/>
        <a:p>
          <a:endParaRPr lang="en-US"/>
        </a:p>
      </dgm:t>
    </dgm:pt>
    <dgm:pt modelId="{0C5B636B-EBB3-42C9-A2BF-4C950D7D5B34}" type="pres">
      <dgm:prSet presAssocID="{624C9EB8-5FA7-4F14-90A0-B3F3E16880B3}" presName="Name0" presStyleCnt="0">
        <dgm:presLayoutVars>
          <dgm:chMax val="1"/>
          <dgm:dir/>
          <dgm:animLvl val="ctr"/>
          <dgm:resizeHandles val="exact"/>
        </dgm:presLayoutVars>
      </dgm:prSet>
      <dgm:spPr/>
    </dgm:pt>
    <dgm:pt modelId="{402E64EF-6D88-452E-B772-2EF6EE4C536B}" type="pres">
      <dgm:prSet presAssocID="{8358F1EA-6934-4BD8-AE8C-C83575F69E13}" presName="centerShape" presStyleLbl="node0" presStyleIdx="0" presStyleCnt="1" custScaleX="180131" custScaleY="166351"/>
      <dgm:spPr/>
    </dgm:pt>
    <dgm:pt modelId="{BB0E547B-99E6-4F06-916F-20B587AEC440}" type="pres">
      <dgm:prSet presAssocID="{40287D15-ABB6-4056-80DB-8A592AF53363}" presName="parTrans" presStyleLbl="sibTrans2D1" presStyleIdx="0" presStyleCnt="11" custScaleX="179133"/>
      <dgm:spPr/>
    </dgm:pt>
    <dgm:pt modelId="{AF1C1854-9EA4-4C97-BFF5-14DA9BA23D0D}" type="pres">
      <dgm:prSet presAssocID="{40287D15-ABB6-4056-80DB-8A592AF53363}" presName="connectorText" presStyleLbl="sibTrans2D1" presStyleIdx="0" presStyleCnt="11"/>
      <dgm:spPr/>
    </dgm:pt>
    <dgm:pt modelId="{530AE2E5-4A57-404D-B39D-B91792C4F122}" type="pres">
      <dgm:prSet presAssocID="{CAA6B777-C37E-43C2-B35C-D124A55F2471}" presName="node" presStyleLbl="node1" presStyleIdx="0" presStyleCnt="11" custScaleX="133100" custScaleY="133100">
        <dgm:presLayoutVars>
          <dgm:bulletEnabled val="1"/>
        </dgm:presLayoutVars>
      </dgm:prSet>
      <dgm:spPr/>
    </dgm:pt>
    <dgm:pt modelId="{5F16FF15-DDCE-4E2D-9092-E7CC4161C679}" type="pres">
      <dgm:prSet presAssocID="{33CDF63A-0AB9-4430-A2E8-42B8CF1EACDA}" presName="parTrans" presStyleLbl="sibTrans2D1" presStyleIdx="1" presStyleCnt="11" custScaleX="179133"/>
      <dgm:spPr/>
    </dgm:pt>
    <dgm:pt modelId="{DEF91928-3B87-4FE3-BFC1-FDB141B158B1}" type="pres">
      <dgm:prSet presAssocID="{33CDF63A-0AB9-4430-A2E8-42B8CF1EACDA}" presName="connectorText" presStyleLbl="sibTrans2D1" presStyleIdx="1" presStyleCnt="11"/>
      <dgm:spPr/>
    </dgm:pt>
    <dgm:pt modelId="{EA8DCBD3-CD67-4A4C-9E43-2F86219E40DF}" type="pres">
      <dgm:prSet presAssocID="{75B0FC20-34EC-484C-9FBF-B842631B8EA0}" presName="node" presStyleLbl="node1" presStyleIdx="1" presStyleCnt="11" custScaleX="133100" custScaleY="133100">
        <dgm:presLayoutVars>
          <dgm:bulletEnabled val="1"/>
        </dgm:presLayoutVars>
      </dgm:prSet>
      <dgm:spPr/>
    </dgm:pt>
    <dgm:pt modelId="{FAEFDD25-A42D-41C9-9035-128BF75169A4}" type="pres">
      <dgm:prSet presAssocID="{73163AD2-2957-4079-94AE-8D989C5428A8}" presName="parTrans" presStyleLbl="sibTrans2D1" presStyleIdx="2" presStyleCnt="11" custScaleX="179133"/>
      <dgm:spPr/>
    </dgm:pt>
    <dgm:pt modelId="{75D4ED82-B875-4722-94E0-AF3C050499BE}" type="pres">
      <dgm:prSet presAssocID="{73163AD2-2957-4079-94AE-8D989C5428A8}" presName="connectorText" presStyleLbl="sibTrans2D1" presStyleIdx="2" presStyleCnt="11"/>
      <dgm:spPr/>
    </dgm:pt>
    <dgm:pt modelId="{FDCDC458-F659-4535-BFA2-3DBC39AC0EB3}" type="pres">
      <dgm:prSet presAssocID="{541746AB-3CF9-4E51-96E3-86AD575B2930}" presName="node" presStyleLbl="node1" presStyleIdx="2" presStyleCnt="11" custScaleX="133100" custScaleY="133100">
        <dgm:presLayoutVars>
          <dgm:bulletEnabled val="1"/>
        </dgm:presLayoutVars>
      </dgm:prSet>
      <dgm:spPr/>
    </dgm:pt>
    <dgm:pt modelId="{E203E18B-9BB4-4716-A824-9669A3920544}" type="pres">
      <dgm:prSet presAssocID="{88D66046-57EC-4F95-82F6-317D15340CC8}" presName="parTrans" presStyleLbl="sibTrans2D1" presStyleIdx="3" presStyleCnt="11" custScaleX="179133"/>
      <dgm:spPr/>
    </dgm:pt>
    <dgm:pt modelId="{E493B41E-F0FC-4302-82BF-40FEFB4BF96E}" type="pres">
      <dgm:prSet presAssocID="{88D66046-57EC-4F95-82F6-317D15340CC8}" presName="connectorText" presStyleLbl="sibTrans2D1" presStyleIdx="3" presStyleCnt="11"/>
      <dgm:spPr/>
    </dgm:pt>
    <dgm:pt modelId="{8DBC441E-1E48-48A9-A51E-42847C76C8B3}" type="pres">
      <dgm:prSet presAssocID="{2AB3397F-A9C5-4B8E-8F76-54F2953BEE39}" presName="node" presStyleLbl="node1" presStyleIdx="3" presStyleCnt="11" custScaleX="133100" custScaleY="133100">
        <dgm:presLayoutVars>
          <dgm:bulletEnabled val="1"/>
        </dgm:presLayoutVars>
      </dgm:prSet>
      <dgm:spPr/>
    </dgm:pt>
    <dgm:pt modelId="{77588AA5-BB5A-4C34-8A76-7B428191F486}" type="pres">
      <dgm:prSet presAssocID="{618E96C0-B33F-45F1-8848-F8F92DA6ADB4}" presName="parTrans" presStyleLbl="sibTrans2D1" presStyleIdx="4" presStyleCnt="11" custScaleX="179133"/>
      <dgm:spPr/>
    </dgm:pt>
    <dgm:pt modelId="{FA4E577E-A5AB-4DBA-9A0C-2A74EBA8D45C}" type="pres">
      <dgm:prSet presAssocID="{618E96C0-B33F-45F1-8848-F8F92DA6ADB4}" presName="connectorText" presStyleLbl="sibTrans2D1" presStyleIdx="4" presStyleCnt="11"/>
      <dgm:spPr/>
    </dgm:pt>
    <dgm:pt modelId="{15666920-B38E-4853-99EE-8C792CCCD6B0}" type="pres">
      <dgm:prSet presAssocID="{13C1BFDF-0357-49C6-B327-FE6BAD3D00A2}" presName="node" presStyleLbl="node1" presStyleIdx="4" presStyleCnt="11" custScaleX="133100" custScaleY="133100">
        <dgm:presLayoutVars>
          <dgm:bulletEnabled val="1"/>
        </dgm:presLayoutVars>
      </dgm:prSet>
      <dgm:spPr/>
    </dgm:pt>
    <dgm:pt modelId="{D0921873-168E-4294-BCF0-A05C0AD01C3B}" type="pres">
      <dgm:prSet presAssocID="{9AAD7295-F37C-4185-8191-FEBA40AD8E5F}" presName="parTrans" presStyleLbl="sibTrans2D1" presStyleIdx="5" presStyleCnt="11" custScaleX="179133"/>
      <dgm:spPr/>
    </dgm:pt>
    <dgm:pt modelId="{AA0EB608-69F8-4B38-970A-4AA34123A60B}" type="pres">
      <dgm:prSet presAssocID="{9AAD7295-F37C-4185-8191-FEBA40AD8E5F}" presName="connectorText" presStyleLbl="sibTrans2D1" presStyleIdx="5" presStyleCnt="11"/>
      <dgm:spPr/>
    </dgm:pt>
    <dgm:pt modelId="{720AF620-1179-4C43-AE87-A4EE71CE9395}" type="pres">
      <dgm:prSet presAssocID="{AF16D6BF-11F6-4A9D-8D2C-7FF4FC92ED8B}" presName="node" presStyleLbl="node1" presStyleIdx="5" presStyleCnt="11" custScaleX="133100" custScaleY="133100">
        <dgm:presLayoutVars>
          <dgm:bulletEnabled val="1"/>
        </dgm:presLayoutVars>
      </dgm:prSet>
      <dgm:spPr/>
    </dgm:pt>
    <dgm:pt modelId="{53D24E79-F838-487B-9F6A-B3D14C5AC5FF}" type="pres">
      <dgm:prSet presAssocID="{3F23B997-E9FA-47D9-A810-3CD8A64E9435}" presName="parTrans" presStyleLbl="sibTrans2D1" presStyleIdx="6" presStyleCnt="11" custScaleX="179133"/>
      <dgm:spPr/>
    </dgm:pt>
    <dgm:pt modelId="{2FCE6562-7516-42BC-951B-0C0992AA55F7}" type="pres">
      <dgm:prSet presAssocID="{3F23B997-E9FA-47D9-A810-3CD8A64E9435}" presName="connectorText" presStyleLbl="sibTrans2D1" presStyleIdx="6" presStyleCnt="11"/>
      <dgm:spPr/>
    </dgm:pt>
    <dgm:pt modelId="{F3DAF714-7AE4-4F53-A5E5-80EC63B374EC}" type="pres">
      <dgm:prSet presAssocID="{45505192-8789-4E60-9E5A-68A861309DBB}" presName="node" presStyleLbl="node1" presStyleIdx="6" presStyleCnt="11" custScaleX="133100" custScaleY="133100">
        <dgm:presLayoutVars>
          <dgm:bulletEnabled val="1"/>
        </dgm:presLayoutVars>
      </dgm:prSet>
      <dgm:spPr/>
    </dgm:pt>
    <dgm:pt modelId="{00EA1CDD-2F88-4CDB-97F1-E46D11BA7CDB}" type="pres">
      <dgm:prSet presAssocID="{7D2B0479-3419-4AB3-A163-55F7375763AF}" presName="parTrans" presStyleLbl="sibTrans2D1" presStyleIdx="7" presStyleCnt="11" custScaleX="182097" custScaleY="97195"/>
      <dgm:spPr/>
    </dgm:pt>
    <dgm:pt modelId="{E0767117-CEFF-4ADD-A777-6D571760CE48}" type="pres">
      <dgm:prSet presAssocID="{7D2B0479-3419-4AB3-A163-55F7375763AF}" presName="connectorText" presStyleLbl="sibTrans2D1" presStyleIdx="7" presStyleCnt="11"/>
      <dgm:spPr/>
    </dgm:pt>
    <dgm:pt modelId="{9BB9CC16-C52B-4F3A-8732-59931CC2E837}" type="pres">
      <dgm:prSet presAssocID="{3D3CE424-E664-411C-8B53-0C19FC027B13}" presName="node" presStyleLbl="node1" presStyleIdx="7" presStyleCnt="11" custScaleX="133100" custScaleY="133100">
        <dgm:presLayoutVars>
          <dgm:bulletEnabled val="1"/>
        </dgm:presLayoutVars>
      </dgm:prSet>
      <dgm:spPr/>
    </dgm:pt>
    <dgm:pt modelId="{12F9A613-3610-49B5-858E-B4E6981EF07E}" type="pres">
      <dgm:prSet presAssocID="{E98179A9-A476-4104-B9D3-0CD30848B6AE}" presName="parTrans" presStyleLbl="sibTrans2D1" presStyleIdx="8" presStyleCnt="11" custScaleX="179133"/>
      <dgm:spPr/>
    </dgm:pt>
    <dgm:pt modelId="{DACA6F3A-3630-4E34-A6C8-5B5BB4679D85}" type="pres">
      <dgm:prSet presAssocID="{E98179A9-A476-4104-B9D3-0CD30848B6AE}" presName="connectorText" presStyleLbl="sibTrans2D1" presStyleIdx="8" presStyleCnt="11"/>
      <dgm:spPr/>
    </dgm:pt>
    <dgm:pt modelId="{642404E9-607D-4E99-A461-C99DF083CD2B}" type="pres">
      <dgm:prSet presAssocID="{6BA93D68-0341-4144-9A80-E7D4EA94C223}" presName="node" presStyleLbl="node1" presStyleIdx="8" presStyleCnt="11" custScaleX="133100" custScaleY="133100">
        <dgm:presLayoutVars>
          <dgm:bulletEnabled val="1"/>
        </dgm:presLayoutVars>
      </dgm:prSet>
      <dgm:spPr/>
    </dgm:pt>
    <dgm:pt modelId="{4A94D82A-FEDA-4E0C-BC58-447F623DA151}" type="pres">
      <dgm:prSet presAssocID="{74A62E18-005F-4C53-A07E-D32399EC18C2}" presName="parTrans" presStyleLbl="sibTrans2D1" presStyleIdx="9" presStyleCnt="11" custScaleX="179133"/>
      <dgm:spPr/>
    </dgm:pt>
    <dgm:pt modelId="{F62328D5-B493-4EFE-89B1-F2FA4289D2EA}" type="pres">
      <dgm:prSet presAssocID="{74A62E18-005F-4C53-A07E-D32399EC18C2}" presName="connectorText" presStyleLbl="sibTrans2D1" presStyleIdx="9" presStyleCnt="11"/>
      <dgm:spPr/>
    </dgm:pt>
    <dgm:pt modelId="{1FE7FE06-F972-461B-A2C7-3B9396E4A05E}" type="pres">
      <dgm:prSet presAssocID="{67F2ABB2-2F2A-4FCE-9B00-665A8307791E}" presName="node" presStyleLbl="node1" presStyleIdx="9" presStyleCnt="11" custScaleX="133100" custScaleY="133100" custRadScaleRad="100673" custRadScaleInc="-1362">
        <dgm:presLayoutVars>
          <dgm:bulletEnabled val="1"/>
        </dgm:presLayoutVars>
      </dgm:prSet>
      <dgm:spPr/>
    </dgm:pt>
    <dgm:pt modelId="{D0C4B547-DB72-4398-9B16-347E933BDFDF}" type="pres">
      <dgm:prSet presAssocID="{AD7964BA-C488-4772-B1E9-6E6DB53851E8}" presName="parTrans" presStyleLbl="sibTrans2D1" presStyleIdx="10" presStyleCnt="11" custScaleX="189942" custScaleY="96155" custLinFactNeighborX="8828" custLinFactNeighborY="-3001"/>
      <dgm:spPr/>
    </dgm:pt>
    <dgm:pt modelId="{38DE1368-B0D9-46F4-91D6-2E6E1DC0F7D7}" type="pres">
      <dgm:prSet presAssocID="{AD7964BA-C488-4772-B1E9-6E6DB53851E8}" presName="connectorText" presStyleLbl="sibTrans2D1" presStyleIdx="10" presStyleCnt="11"/>
      <dgm:spPr/>
    </dgm:pt>
    <dgm:pt modelId="{89E3AE44-A184-4760-A773-199C72E8E52C}" type="pres">
      <dgm:prSet presAssocID="{9F1FE797-EA0F-4652-8DB7-75C03F5ABE92}" presName="node" presStyleLbl="node1" presStyleIdx="10" presStyleCnt="11" custScaleX="134253" custScaleY="139003" custRadScaleRad="95509" custRadScaleInc="2645">
        <dgm:presLayoutVars>
          <dgm:bulletEnabled val="1"/>
        </dgm:presLayoutVars>
      </dgm:prSet>
      <dgm:spPr/>
    </dgm:pt>
  </dgm:ptLst>
  <dgm:cxnLst>
    <dgm:cxn modelId="{183F7807-EBD1-4F19-94BF-C5029D9FFC86}" type="presOf" srcId="{33CDF63A-0AB9-4430-A2E8-42B8CF1EACDA}" destId="{5F16FF15-DDCE-4E2D-9092-E7CC4161C679}" srcOrd="0" destOrd="0" presId="urn:microsoft.com/office/officeart/2005/8/layout/radial5"/>
    <dgm:cxn modelId="{E9A2B80C-C5DD-4CAE-ADEF-A31B2629CA98}" type="presOf" srcId="{13C1BFDF-0357-49C6-B327-FE6BAD3D00A2}" destId="{15666920-B38E-4853-99EE-8C792CCCD6B0}" srcOrd="0" destOrd="0" presId="urn:microsoft.com/office/officeart/2005/8/layout/radial5"/>
    <dgm:cxn modelId="{D5ED441B-5987-4C95-B3C4-37A65969A476}" type="presOf" srcId="{8358F1EA-6934-4BD8-AE8C-C83575F69E13}" destId="{402E64EF-6D88-452E-B772-2EF6EE4C536B}" srcOrd="0" destOrd="0" presId="urn:microsoft.com/office/officeart/2005/8/layout/radial5"/>
    <dgm:cxn modelId="{2296A723-EF54-43FE-92B7-9580AAD5F289}" type="presOf" srcId="{6BA93D68-0341-4144-9A80-E7D4EA94C223}" destId="{642404E9-607D-4E99-A461-C99DF083CD2B}" srcOrd="0" destOrd="0" presId="urn:microsoft.com/office/officeart/2005/8/layout/radial5"/>
    <dgm:cxn modelId="{A648FD25-24C4-4D25-AF71-FB4B53C68DD5}" srcId="{624C9EB8-5FA7-4F14-90A0-B3F3E16880B3}" destId="{8358F1EA-6934-4BD8-AE8C-C83575F69E13}" srcOrd="0" destOrd="0" parTransId="{7A5C8C25-04DA-4688-BB71-9CD2EEB34097}" sibTransId="{FC1F5755-41EA-44A7-9B2E-F3412C1AD160}"/>
    <dgm:cxn modelId="{1CD38728-0CF9-424A-BF02-0C4440F1FE2F}" srcId="{8358F1EA-6934-4BD8-AE8C-C83575F69E13}" destId="{3D3CE424-E664-411C-8B53-0C19FC027B13}" srcOrd="7" destOrd="0" parTransId="{7D2B0479-3419-4AB3-A163-55F7375763AF}" sibTransId="{897574D0-6109-4EC8-8993-5DCEDBC8D4D8}"/>
    <dgm:cxn modelId="{572EBE2E-8E7F-4FBA-9DD8-E789880DD627}" srcId="{8358F1EA-6934-4BD8-AE8C-C83575F69E13}" destId="{6BA93D68-0341-4144-9A80-E7D4EA94C223}" srcOrd="8" destOrd="0" parTransId="{E98179A9-A476-4104-B9D3-0CD30848B6AE}" sibTransId="{7240C7E4-5169-444A-8C7A-25C464D89747}"/>
    <dgm:cxn modelId="{E251B530-0FB6-47F8-9CAF-1EED6DFFD694}" type="presOf" srcId="{45505192-8789-4E60-9E5A-68A861309DBB}" destId="{F3DAF714-7AE4-4F53-A5E5-80EC63B374EC}" srcOrd="0" destOrd="0" presId="urn:microsoft.com/office/officeart/2005/8/layout/radial5"/>
    <dgm:cxn modelId="{1D640B31-1378-4AC2-B7BB-FEB8FB727420}" type="presOf" srcId="{88D66046-57EC-4F95-82F6-317D15340CC8}" destId="{E493B41E-F0FC-4302-82BF-40FEFB4BF96E}" srcOrd="1" destOrd="0" presId="urn:microsoft.com/office/officeart/2005/8/layout/radial5"/>
    <dgm:cxn modelId="{EE02C633-9BC2-4CCC-A2C2-79BE49918E98}" type="presOf" srcId="{9F1FE797-EA0F-4652-8DB7-75C03F5ABE92}" destId="{89E3AE44-A184-4760-A773-199C72E8E52C}" srcOrd="0" destOrd="0" presId="urn:microsoft.com/office/officeart/2005/8/layout/radial5"/>
    <dgm:cxn modelId="{D115403E-2FD5-4EAB-9D17-5AA297F5DF62}" type="presOf" srcId="{618E96C0-B33F-45F1-8848-F8F92DA6ADB4}" destId="{FA4E577E-A5AB-4DBA-9A0C-2A74EBA8D45C}" srcOrd="1" destOrd="0" presId="urn:microsoft.com/office/officeart/2005/8/layout/radial5"/>
    <dgm:cxn modelId="{7313735B-DBBB-4CE4-8FD8-6E5DB2D8BD33}" type="presOf" srcId="{E98179A9-A476-4104-B9D3-0CD30848B6AE}" destId="{DACA6F3A-3630-4E34-A6C8-5B5BB4679D85}" srcOrd="1" destOrd="0" presId="urn:microsoft.com/office/officeart/2005/8/layout/radial5"/>
    <dgm:cxn modelId="{CF8BC342-3A4A-4380-8B34-6621E80C2A03}" type="presOf" srcId="{33CDF63A-0AB9-4430-A2E8-42B8CF1EACDA}" destId="{DEF91928-3B87-4FE3-BFC1-FDB141B158B1}" srcOrd="1" destOrd="0" presId="urn:microsoft.com/office/officeart/2005/8/layout/radial5"/>
    <dgm:cxn modelId="{28C00663-C5EE-4977-B492-6F4A995B9B77}" type="presOf" srcId="{E98179A9-A476-4104-B9D3-0CD30848B6AE}" destId="{12F9A613-3610-49B5-858E-B4E6981EF07E}" srcOrd="0" destOrd="0" presId="urn:microsoft.com/office/officeart/2005/8/layout/radial5"/>
    <dgm:cxn modelId="{6AB04D44-84FF-4560-8EF1-8AFD28E7DCA7}" type="presOf" srcId="{74A62E18-005F-4C53-A07E-D32399EC18C2}" destId="{4A94D82A-FEDA-4E0C-BC58-447F623DA151}" srcOrd="0" destOrd="0" presId="urn:microsoft.com/office/officeart/2005/8/layout/radial5"/>
    <dgm:cxn modelId="{9059A768-7E2A-4530-9FCE-FEECC55D303D}" srcId="{8358F1EA-6934-4BD8-AE8C-C83575F69E13}" destId="{CAA6B777-C37E-43C2-B35C-D124A55F2471}" srcOrd="0" destOrd="0" parTransId="{40287D15-ABB6-4056-80DB-8A592AF53363}" sibTransId="{069A00BD-5627-4585-8D28-B3B3D2D85715}"/>
    <dgm:cxn modelId="{DF674C73-CB9E-4A2B-8164-2B990A9DF57A}" type="presOf" srcId="{88D66046-57EC-4F95-82F6-317D15340CC8}" destId="{E203E18B-9BB4-4716-A824-9669A3920544}" srcOrd="0" destOrd="0" presId="urn:microsoft.com/office/officeart/2005/8/layout/radial5"/>
    <dgm:cxn modelId="{DB4AF754-3315-403B-8821-EC57FED19B39}" type="presOf" srcId="{7D2B0479-3419-4AB3-A163-55F7375763AF}" destId="{E0767117-CEFF-4ADD-A777-6D571760CE48}" srcOrd="1" destOrd="0" presId="urn:microsoft.com/office/officeart/2005/8/layout/radial5"/>
    <dgm:cxn modelId="{D71C7F55-606C-42A6-AF36-5B12E71843EA}" type="presOf" srcId="{75B0FC20-34EC-484C-9FBF-B842631B8EA0}" destId="{EA8DCBD3-CD67-4A4C-9E43-2F86219E40DF}" srcOrd="0" destOrd="0" presId="urn:microsoft.com/office/officeart/2005/8/layout/radial5"/>
    <dgm:cxn modelId="{9F078655-448F-4677-99A5-98D65FFC8746}" srcId="{8358F1EA-6934-4BD8-AE8C-C83575F69E13}" destId="{AF16D6BF-11F6-4A9D-8D2C-7FF4FC92ED8B}" srcOrd="5" destOrd="0" parTransId="{9AAD7295-F37C-4185-8191-FEBA40AD8E5F}" sibTransId="{C079C9BF-6DCA-43DA-BE2D-1F0908956192}"/>
    <dgm:cxn modelId="{C5721058-A67B-417A-9CF9-85EB41311C31}" srcId="{8358F1EA-6934-4BD8-AE8C-C83575F69E13}" destId="{45505192-8789-4E60-9E5A-68A861309DBB}" srcOrd="6" destOrd="0" parTransId="{3F23B997-E9FA-47D9-A810-3CD8A64E9435}" sibTransId="{41029D9E-62D0-4611-8284-2A874AE16B0A}"/>
    <dgm:cxn modelId="{B1420B86-660E-4329-9942-AB4DDE2126C1}" type="presOf" srcId="{9AAD7295-F37C-4185-8191-FEBA40AD8E5F}" destId="{AA0EB608-69F8-4B38-970A-4AA34123A60B}" srcOrd="1" destOrd="0" presId="urn:microsoft.com/office/officeart/2005/8/layout/radial5"/>
    <dgm:cxn modelId="{62A90B8B-E8B6-474C-827E-8F25CFD0410C}" type="presOf" srcId="{9AAD7295-F37C-4185-8191-FEBA40AD8E5F}" destId="{D0921873-168E-4294-BCF0-A05C0AD01C3B}" srcOrd="0" destOrd="0" presId="urn:microsoft.com/office/officeart/2005/8/layout/radial5"/>
    <dgm:cxn modelId="{8AAE6D94-BCB0-4EDA-AF25-7CF6223F4505}" type="presOf" srcId="{40287D15-ABB6-4056-80DB-8A592AF53363}" destId="{AF1C1854-9EA4-4C97-BFF5-14DA9BA23D0D}" srcOrd="1" destOrd="0" presId="urn:microsoft.com/office/officeart/2005/8/layout/radial5"/>
    <dgm:cxn modelId="{C6A94096-A80B-46F4-B3CE-B7EA22EFED3D}" type="presOf" srcId="{541746AB-3CF9-4E51-96E3-86AD575B2930}" destId="{FDCDC458-F659-4535-BFA2-3DBC39AC0EB3}" srcOrd="0" destOrd="0" presId="urn:microsoft.com/office/officeart/2005/8/layout/radial5"/>
    <dgm:cxn modelId="{94B3F896-39A8-4053-95DE-9FC8360F830B}" srcId="{8358F1EA-6934-4BD8-AE8C-C83575F69E13}" destId="{67F2ABB2-2F2A-4FCE-9B00-665A8307791E}" srcOrd="9" destOrd="0" parTransId="{74A62E18-005F-4C53-A07E-D32399EC18C2}" sibTransId="{1F0178E5-C1F3-4640-89EE-10EE03FC103A}"/>
    <dgm:cxn modelId="{644D369D-AF66-4462-BC10-22E1CF07F2A5}" type="presOf" srcId="{2AB3397F-A9C5-4B8E-8F76-54F2953BEE39}" destId="{8DBC441E-1E48-48A9-A51E-42847C76C8B3}" srcOrd="0" destOrd="0" presId="urn:microsoft.com/office/officeart/2005/8/layout/radial5"/>
    <dgm:cxn modelId="{0E6401A2-19D0-45A0-81EA-7EB2C9E18DA7}" srcId="{8358F1EA-6934-4BD8-AE8C-C83575F69E13}" destId="{9F1FE797-EA0F-4652-8DB7-75C03F5ABE92}" srcOrd="10" destOrd="0" parTransId="{AD7964BA-C488-4772-B1E9-6E6DB53851E8}" sibTransId="{546384DB-3EF9-48DC-87AC-11B632514A33}"/>
    <dgm:cxn modelId="{BB1C25A7-C9B5-4357-878D-0B5132F94A87}" type="presOf" srcId="{40287D15-ABB6-4056-80DB-8A592AF53363}" destId="{BB0E547B-99E6-4F06-916F-20B587AEC440}" srcOrd="0" destOrd="0" presId="urn:microsoft.com/office/officeart/2005/8/layout/radial5"/>
    <dgm:cxn modelId="{595612AA-3CE4-4509-BB3B-0E8D5852B157}" type="presOf" srcId="{67F2ABB2-2F2A-4FCE-9B00-665A8307791E}" destId="{1FE7FE06-F972-461B-A2C7-3B9396E4A05E}" srcOrd="0" destOrd="0" presId="urn:microsoft.com/office/officeart/2005/8/layout/radial5"/>
    <dgm:cxn modelId="{59DE82AB-DA48-4E9A-8B08-6A4B12CFE8F2}" type="presOf" srcId="{73163AD2-2957-4079-94AE-8D989C5428A8}" destId="{FAEFDD25-A42D-41C9-9035-128BF75169A4}" srcOrd="0" destOrd="0" presId="urn:microsoft.com/office/officeart/2005/8/layout/radial5"/>
    <dgm:cxn modelId="{473273AF-E4EC-4573-AB46-0AED8CA47617}" type="presOf" srcId="{3D3CE424-E664-411C-8B53-0C19FC027B13}" destId="{9BB9CC16-C52B-4F3A-8732-59931CC2E837}" srcOrd="0" destOrd="0" presId="urn:microsoft.com/office/officeart/2005/8/layout/radial5"/>
    <dgm:cxn modelId="{630E55B1-7443-4F68-8017-0BAEABF6E32A}" type="presOf" srcId="{618E96C0-B33F-45F1-8848-F8F92DA6ADB4}" destId="{77588AA5-BB5A-4C34-8A76-7B428191F486}" srcOrd="0" destOrd="0" presId="urn:microsoft.com/office/officeart/2005/8/layout/radial5"/>
    <dgm:cxn modelId="{E70131B2-E514-4B95-AEB4-8621BEB566B5}" srcId="{8358F1EA-6934-4BD8-AE8C-C83575F69E13}" destId="{75B0FC20-34EC-484C-9FBF-B842631B8EA0}" srcOrd="1" destOrd="0" parTransId="{33CDF63A-0AB9-4430-A2E8-42B8CF1EACDA}" sibTransId="{AF18FB2E-48F3-47C9-941F-DE7B309AFF21}"/>
    <dgm:cxn modelId="{7CDAB7B4-4D76-4A65-8CC1-AEEBB8C51CE7}" type="presOf" srcId="{3F23B997-E9FA-47D9-A810-3CD8A64E9435}" destId="{2FCE6562-7516-42BC-951B-0C0992AA55F7}" srcOrd="1" destOrd="0" presId="urn:microsoft.com/office/officeart/2005/8/layout/radial5"/>
    <dgm:cxn modelId="{ECAA84C1-89B3-4BE0-8150-A8CC3798EE0B}" type="presOf" srcId="{74A62E18-005F-4C53-A07E-D32399EC18C2}" destId="{F62328D5-B493-4EFE-89B1-F2FA4289D2EA}" srcOrd="1" destOrd="0" presId="urn:microsoft.com/office/officeart/2005/8/layout/radial5"/>
    <dgm:cxn modelId="{664F19C9-1D99-46E3-BBE1-B7F0650769EB}" type="presOf" srcId="{3F23B997-E9FA-47D9-A810-3CD8A64E9435}" destId="{53D24E79-F838-487B-9F6A-B3D14C5AC5FF}" srcOrd="0" destOrd="0" presId="urn:microsoft.com/office/officeart/2005/8/layout/radial5"/>
    <dgm:cxn modelId="{9E3BE6CB-93FB-4A60-B1B4-F9A4425E6AE2}" type="presOf" srcId="{AD7964BA-C488-4772-B1E9-6E6DB53851E8}" destId="{38DE1368-B0D9-46F4-91D6-2E6E1DC0F7D7}" srcOrd="1" destOrd="0" presId="urn:microsoft.com/office/officeart/2005/8/layout/radial5"/>
    <dgm:cxn modelId="{C60F3DCF-859A-4016-BB14-AA997E9CBC14}" type="presOf" srcId="{AF16D6BF-11F6-4A9D-8D2C-7FF4FC92ED8B}" destId="{720AF620-1179-4C43-AE87-A4EE71CE9395}" srcOrd="0" destOrd="0" presId="urn:microsoft.com/office/officeart/2005/8/layout/radial5"/>
    <dgm:cxn modelId="{7E1091DD-E2F4-4195-ADC6-2012240EA1D9}" type="presOf" srcId="{CAA6B777-C37E-43C2-B35C-D124A55F2471}" destId="{530AE2E5-4A57-404D-B39D-B91792C4F122}" srcOrd="0" destOrd="0" presId="urn:microsoft.com/office/officeart/2005/8/layout/radial5"/>
    <dgm:cxn modelId="{3A8046E1-CA3B-4221-9C36-D9654359681E}" type="presOf" srcId="{AD7964BA-C488-4772-B1E9-6E6DB53851E8}" destId="{D0C4B547-DB72-4398-9B16-347E933BDFDF}" srcOrd="0" destOrd="0" presId="urn:microsoft.com/office/officeart/2005/8/layout/radial5"/>
    <dgm:cxn modelId="{BB0502E3-8EAD-485F-8DB6-581943760B92}" srcId="{8358F1EA-6934-4BD8-AE8C-C83575F69E13}" destId="{541746AB-3CF9-4E51-96E3-86AD575B2930}" srcOrd="2" destOrd="0" parTransId="{73163AD2-2957-4079-94AE-8D989C5428A8}" sibTransId="{DB4B3BF8-E5F2-4192-AF26-2FA4FD45EF66}"/>
    <dgm:cxn modelId="{11D2CFE3-DDFB-4B13-891C-DD4BAAA93A4F}" srcId="{8358F1EA-6934-4BD8-AE8C-C83575F69E13}" destId="{2AB3397F-A9C5-4B8E-8F76-54F2953BEE39}" srcOrd="3" destOrd="0" parTransId="{88D66046-57EC-4F95-82F6-317D15340CC8}" sibTransId="{D0713778-1B81-4D52-B166-FB5C423D0A15}"/>
    <dgm:cxn modelId="{57D08DE8-0739-493D-AC52-BEF2EE1C4937}" type="presOf" srcId="{73163AD2-2957-4079-94AE-8D989C5428A8}" destId="{75D4ED82-B875-4722-94E0-AF3C050499BE}" srcOrd="1" destOrd="0" presId="urn:microsoft.com/office/officeart/2005/8/layout/radial5"/>
    <dgm:cxn modelId="{49E78AE9-20CB-4302-A767-24F8EDEF35DF}" type="presOf" srcId="{7D2B0479-3419-4AB3-A163-55F7375763AF}" destId="{00EA1CDD-2F88-4CDB-97F1-E46D11BA7CDB}" srcOrd="0" destOrd="0" presId="urn:microsoft.com/office/officeart/2005/8/layout/radial5"/>
    <dgm:cxn modelId="{8EC14BF0-4806-40CD-864D-21FAF1E0CD9C}" srcId="{8358F1EA-6934-4BD8-AE8C-C83575F69E13}" destId="{13C1BFDF-0357-49C6-B327-FE6BAD3D00A2}" srcOrd="4" destOrd="0" parTransId="{618E96C0-B33F-45F1-8848-F8F92DA6ADB4}" sibTransId="{D3C9859F-7AB4-4946-A6E4-8C39F944554B}"/>
    <dgm:cxn modelId="{BF97E9F3-6353-4E98-BC68-3CAC11BFB154}" type="presOf" srcId="{624C9EB8-5FA7-4F14-90A0-B3F3E16880B3}" destId="{0C5B636B-EBB3-42C9-A2BF-4C950D7D5B34}" srcOrd="0" destOrd="0" presId="urn:microsoft.com/office/officeart/2005/8/layout/radial5"/>
    <dgm:cxn modelId="{84310D91-783F-4C27-9AC8-A4E8007D84D7}" type="presParOf" srcId="{0C5B636B-EBB3-42C9-A2BF-4C950D7D5B34}" destId="{402E64EF-6D88-452E-B772-2EF6EE4C536B}" srcOrd="0" destOrd="0" presId="urn:microsoft.com/office/officeart/2005/8/layout/radial5"/>
    <dgm:cxn modelId="{BEB3CB97-3C86-4023-A75C-ACB748F37B95}" type="presParOf" srcId="{0C5B636B-EBB3-42C9-A2BF-4C950D7D5B34}" destId="{BB0E547B-99E6-4F06-916F-20B587AEC440}" srcOrd="1" destOrd="0" presId="urn:microsoft.com/office/officeart/2005/8/layout/radial5"/>
    <dgm:cxn modelId="{8EDD3207-9FBB-4EBF-8714-6812D202CC39}" type="presParOf" srcId="{BB0E547B-99E6-4F06-916F-20B587AEC440}" destId="{AF1C1854-9EA4-4C97-BFF5-14DA9BA23D0D}" srcOrd="0" destOrd="0" presId="urn:microsoft.com/office/officeart/2005/8/layout/radial5"/>
    <dgm:cxn modelId="{3CDCDE06-6F3E-4B9B-9F99-5D602777D33F}" type="presParOf" srcId="{0C5B636B-EBB3-42C9-A2BF-4C950D7D5B34}" destId="{530AE2E5-4A57-404D-B39D-B91792C4F122}" srcOrd="2" destOrd="0" presId="urn:microsoft.com/office/officeart/2005/8/layout/radial5"/>
    <dgm:cxn modelId="{A5BD72BD-0CF1-4F40-935B-47B33B344978}" type="presParOf" srcId="{0C5B636B-EBB3-42C9-A2BF-4C950D7D5B34}" destId="{5F16FF15-DDCE-4E2D-9092-E7CC4161C679}" srcOrd="3" destOrd="0" presId="urn:microsoft.com/office/officeart/2005/8/layout/radial5"/>
    <dgm:cxn modelId="{AD659A9D-502E-479B-ABF6-9AD09611A18F}" type="presParOf" srcId="{5F16FF15-DDCE-4E2D-9092-E7CC4161C679}" destId="{DEF91928-3B87-4FE3-BFC1-FDB141B158B1}" srcOrd="0" destOrd="0" presId="urn:microsoft.com/office/officeart/2005/8/layout/radial5"/>
    <dgm:cxn modelId="{142E4AFB-DB96-4C2F-872D-D2D21B42B5C8}" type="presParOf" srcId="{0C5B636B-EBB3-42C9-A2BF-4C950D7D5B34}" destId="{EA8DCBD3-CD67-4A4C-9E43-2F86219E40DF}" srcOrd="4" destOrd="0" presId="urn:microsoft.com/office/officeart/2005/8/layout/radial5"/>
    <dgm:cxn modelId="{92D92471-0CDC-4B41-B73D-991B340CFF2D}" type="presParOf" srcId="{0C5B636B-EBB3-42C9-A2BF-4C950D7D5B34}" destId="{FAEFDD25-A42D-41C9-9035-128BF75169A4}" srcOrd="5" destOrd="0" presId="urn:microsoft.com/office/officeart/2005/8/layout/radial5"/>
    <dgm:cxn modelId="{6E21F871-312F-4973-8303-934D2EEDD570}" type="presParOf" srcId="{FAEFDD25-A42D-41C9-9035-128BF75169A4}" destId="{75D4ED82-B875-4722-94E0-AF3C050499BE}" srcOrd="0" destOrd="0" presId="urn:microsoft.com/office/officeart/2005/8/layout/radial5"/>
    <dgm:cxn modelId="{AA335C49-FD4A-4235-BF9E-34C8BFEA5170}" type="presParOf" srcId="{0C5B636B-EBB3-42C9-A2BF-4C950D7D5B34}" destId="{FDCDC458-F659-4535-BFA2-3DBC39AC0EB3}" srcOrd="6" destOrd="0" presId="urn:microsoft.com/office/officeart/2005/8/layout/radial5"/>
    <dgm:cxn modelId="{37044ED3-2597-4884-AB6F-C42FA1308710}" type="presParOf" srcId="{0C5B636B-EBB3-42C9-A2BF-4C950D7D5B34}" destId="{E203E18B-9BB4-4716-A824-9669A3920544}" srcOrd="7" destOrd="0" presId="urn:microsoft.com/office/officeart/2005/8/layout/radial5"/>
    <dgm:cxn modelId="{4B9ABCEA-4859-47F5-B00F-90E78811BC4D}" type="presParOf" srcId="{E203E18B-9BB4-4716-A824-9669A3920544}" destId="{E493B41E-F0FC-4302-82BF-40FEFB4BF96E}" srcOrd="0" destOrd="0" presId="urn:microsoft.com/office/officeart/2005/8/layout/radial5"/>
    <dgm:cxn modelId="{C89722EB-F9F7-4A2C-A832-28498F228635}" type="presParOf" srcId="{0C5B636B-EBB3-42C9-A2BF-4C950D7D5B34}" destId="{8DBC441E-1E48-48A9-A51E-42847C76C8B3}" srcOrd="8" destOrd="0" presId="urn:microsoft.com/office/officeart/2005/8/layout/radial5"/>
    <dgm:cxn modelId="{4CD673E2-F69C-4F69-9AB7-8D70B7F77B97}" type="presParOf" srcId="{0C5B636B-EBB3-42C9-A2BF-4C950D7D5B34}" destId="{77588AA5-BB5A-4C34-8A76-7B428191F486}" srcOrd="9" destOrd="0" presId="urn:microsoft.com/office/officeart/2005/8/layout/radial5"/>
    <dgm:cxn modelId="{1DFCC973-04D8-4D9E-8E22-6F94733A25F5}" type="presParOf" srcId="{77588AA5-BB5A-4C34-8A76-7B428191F486}" destId="{FA4E577E-A5AB-4DBA-9A0C-2A74EBA8D45C}" srcOrd="0" destOrd="0" presId="urn:microsoft.com/office/officeart/2005/8/layout/radial5"/>
    <dgm:cxn modelId="{93B72FB8-16C8-4C05-A83A-F0BB1D28C984}" type="presParOf" srcId="{0C5B636B-EBB3-42C9-A2BF-4C950D7D5B34}" destId="{15666920-B38E-4853-99EE-8C792CCCD6B0}" srcOrd="10" destOrd="0" presId="urn:microsoft.com/office/officeart/2005/8/layout/radial5"/>
    <dgm:cxn modelId="{D889537F-6103-4CAC-BFCF-161E218EAC9C}" type="presParOf" srcId="{0C5B636B-EBB3-42C9-A2BF-4C950D7D5B34}" destId="{D0921873-168E-4294-BCF0-A05C0AD01C3B}" srcOrd="11" destOrd="0" presId="urn:microsoft.com/office/officeart/2005/8/layout/radial5"/>
    <dgm:cxn modelId="{6326E885-E568-45BE-8394-E71FA38862C7}" type="presParOf" srcId="{D0921873-168E-4294-BCF0-A05C0AD01C3B}" destId="{AA0EB608-69F8-4B38-970A-4AA34123A60B}" srcOrd="0" destOrd="0" presId="urn:microsoft.com/office/officeart/2005/8/layout/radial5"/>
    <dgm:cxn modelId="{27D06730-56EB-4672-BF1A-E0595306A292}" type="presParOf" srcId="{0C5B636B-EBB3-42C9-A2BF-4C950D7D5B34}" destId="{720AF620-1179-4C43-AE87-A4EE71CE9395}" srcOrd="12" destOrd="0" presId="urn:microsoft.com/office/officeart/2005/8/layout/radial5"/>
    <dgm:cxn modelId="{0D4FA28B-57FD-4A1E-9B0C-FE6B7AFBE884}" type="presParOf" srcId="{0C5B636B-EBB3-42C9-A2BF-4C950D7D5B34}" destId="{53D24E79-F838-487B-9F6A-B3D14C5AC5FF}" srcOrd="13" destOrd="0" presId="urn:microsoft.com/office/officeart/2005/8/layout/radial5"/>
    <dgm:cxn modelId="{C2071840-C010-48F0-948D-36EC1C3D2366}" type="presParOf" srcId="{53D24E79-F838-487B-9F6A-B3D14C5AC5FF}" destId="{2FCE6562-7516-42BC-951B-0C0992AA55F7}" srcOrd="0" destOrd="0" presId="urn:microsoft.com/office/officeart/2005/8/layout/radial5"/>
    <dgm:cxn modelId="{B34CFCD9-B5B6-4382-90E8-16918EB1A7E1}" type="presParOf" srcId="{0C5B636B-EBB3-42C9-A2BF-4C950D7D5B34}" destId="{F3DAF714-7AE4-4F53-A5E5-80EC63B374EC}" srcOrd="14" destOrd="0" presId="urn:microsoft.com/office/officeart/2005/8/layout/radial5"/>
    <dgm:cxn modelId="{AA832324-C7AD-44DF-B5C7-11950B722169}" type="presParOf" srcId="{0C5B636B-EBB3-42C9-A2BF-4C950D7D5B34}" destId="{00EA1CDD-2F88-4CDB-97F1-E46D11BA7CDB}" srcOrd="15" destOrd="0" presId="urn:microsoft.com/office/officeart/2005/8/layout/radial5"/>
    <dgm:cxn modelId="{650FE0D1-1E5E-4CA1-A8B9-889A86AF1563}" type="presParOf" srcId="{00EA1CDD-2F88-4CDB-97F1-E46D11BA7CDB}" destId="{E0767117-CEFF-4ADD-A777-6D571760CE48}" srcOrd="0" destOrd="0" presId="urn:microsoft.com/office/officeart/2005/8/layout/radial5"/>
    <dgm:cxn modelId="{22565847-5D63-4CD7-B5E0-44E5ACDD481C}" type="presParOf" srcId="{0C5B636B-EBB3-42C9-A2BF-4C950D7D5B34}" destId="{9BB9CC16-C52B-4F3A-8732-59931CC2E837}" srcOrd="16" destOrd="0" presId="urn:microsoft.com/office/officeart/2005/8/layout/radial5"/>
    <dgm:cxn modelId="{E20478AA-A3A1-44F7-8BB3-055303BF81EA}" type="presParOf" srcId="{0C5B636B-EBB3-42C9-A2BF-4C950D7D5B34}" destId="{12F9A613-3610-49B5-858E-B4E6981EF07E}" srcOrd="17" destOrd="0" presId="urn:microsoft.com/office/officeart/2005/8/layout/radial5"/>
    <dgm:cxn modelId="{CE8858D6-4182-4DF0-8ED1-897558DAC930}" type="presParOf" srcId="{12F9A613-3610-49B5-858E-B4E6981EF07E}" destId="{DACA6F3A-3630-4E34-A6C8-5B5BB4679D85}" srcOrd="0" destOrd="0" presId="urn:microsoft.com/office/officeart/2005/8/layout/radial5"/>
    <dgm:cxn modelId="{0C2BE296-6AB0-49D5-9150-EB44098344FB}" type="presParOf" srcId="{0C5B636B-EBB3-42C9-A2BF-4C950D7D5B34}" destId="{642404E9-607D-4E99-A461-C99DF083CD2B}" srcOrd="18" destOrd="0" presId="urn:microsoft.com/office/officeart/2005/8/layout/radial5"/>
    <dgm:cxn modelId="{2B71E81A-9F3D-4A41-BD4A-F6E7CED6E931}" type="presParOf" srcId="{0C5B636B-EBB3-42C9-A2BF-4C950D7D5B34}" destId="{4A94D82A-FEDA-4E0C-BC58-447F623DA151}" srcOrd="19" destOrd="0" presId="urn:microsoft.com/office/officeart/2005/8/layout/radial5"/>
    <dgm:cxn modelId="{0BEF70BB-6CA4-4A51-9AB8-CC50E8DD4A24}" type="presParOf" srcId="{4A94D82A-FEDA-4E0C-BC58-447F623DA151}" destId="{F62328D5-B493-4EFE-89B1-F2FA4289D2EA}" srcOrd="0" destOrd="0" presId="urn:microsoft.com/office/officeart/2005/8/layout/radial5"/>
    <dgm:cxn modelId="{AA047ECC-7FEC-436B-9C8B-E26612B24126}" type="presParOf" srcId="{0C5B636B-EBB3-42C9-A2BF-4C950D7D5B34}" destId="{1FE7FE06-F972-461B-A2C7-3B9396E4A05E}" srcOrd="20" destOrd="0" presId="urn:microsoft.com/office/officeart/2005/8/layout/radial5"/>
    <dgm:cxn modelId="{D8AF104C-1535-4FB0-8E14-93D00CE3FBBB}" type="presParOf" srcId="{0C5B636B-EBB3-42C9-A2BF-4C950D7D5B34}" destId="{D0C4B547-DB72-4398-9B16-347E933BDFDF}" srcOrd="21" destOrd="0" presId="urn:microsoft.com/office/officeart/2005/8/layout/radial5"/>
    <dgm:cxn modelId="{D6783593-FEDC-40C1-8F16-1B613293922A}" type="presParOf" srcId="{D0C4B547-DB72-4398-9B16-347E933BDFDF}" destId="{38DE1368-B0D9-46F4-91D6-2E6E1DC0F7D7}" srcOrd="0" destOrd="0" presId="urn:microsoft.com/office/officeart/2005/8/layout/radial5"/>
    <dgm:cxn modelId="{49E3C444-BFB6-40D3-8DAE-59FCC3726642}" type="presParOf" srcId="{0C5B636B-EBB3-42C9-A2BF-4C950D7D5B34}" destId="{89E3AE44-A184-4760-A773-199C72E8E52C}" srcOrd="22"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CAB2E5E-671F-4A4A-9629-BB94D948166F}" type="doc">
      <dgm:prSet loTypeId="urn:microsoft.com/office/officeart/2005/8/layout/hProcess4" loCatId="process" qsTypeId="urn:microsoft.com/office/officeart/2005/8/quickstyle/simple1" qsCatId="simple" csTypeId="urn:microsoft.com/office/officeart/2005/8/colors/accent1_2" csCatId="accent1" phldr="1"/>
      <dgm:spPr/>
      <dgm:t>
        <a:bodyPr/>
        <a:lstStyle/>
        <a:p>
          <a:endParaRPr lang="en-US"/>
        </a:p>
      </dgm:t>
    </dgm:pt>
    <dgm:pt modelId="{DCFE3283-0AA6-4ECB-AE4D-5E8FAB7A6226}">
      <dgm:prSet phldrT="[Text]"/>
      <dgm:spPr>
        <a:solidFill>
          <a:schemeClr val="tx2">
            <a:lumMod val="50000"/>
          </a:schemeClr>
        </a:solidFill>
      </dgm:spPr>
      <dgm:t>
        <a:bodyPr/>
        <a:lstStyle/>
        <a:p>
          <a:r>
            <a:rPr lang="en-US" dirty="0"/>
            <a:t>Response</a:t>
          </a:r>
        </a:p>
      </dgm:t>
    </dgm:pt>
    <dgm:pt modelId="{F9486E47-8096-4384-A54E-422748D9B4E0}" type="parTrans" cxnId="{BDA52192-4816-4B8E-B6AA-A04872389A50}">
      <dgm:prSet/>
      <dgm:spPr/>
      <dgm:t>
        <a:bodyPr/>
        <a:lstStyle/>
        <a:p>
          <a:endParaRPr lang="en-US"/>
        </a:p>
      </dgm:t>
    </dgm:pt>
    <dgm:pt modelId="{8A35C6AB-3AF3-4735-B683-35224EF896AD}" type="sibTrans" cxnId="{BDA52192-4816-4B8E-B6AA-A04872389A50}">
      <dgm:prSet/>
      <dgm:spPr>
        <a:solidFill>
          <a:schemeClr val="accent3">
            <a:lumMod val="50000"/>
          </a:schemeClr>
        </a:solidFill>
      </dgm:spPr>
      <dgm:t>
        <a:bodyPr/>
        <a:lstStyle/>
        <a:p>
          <a:endParaRPr lang="en-US"/>
        </a:p>
      </dgm:t>
    </dgm:pt>
    <dgm:pt modelId="{B45F73C9-EF95-4B19-B28F-86ADB4068876}">
      <dgm:prSet phldrT="[Text]" custT="1"/>
      <dgm:spPr>
        <a:ln>
          <a:solidFill>
            <a:schemeClr val="tx2">
              <a:lumMod val="50000"/>
            </a:schemeClr>
          </a:solidFill>
        </a:ln>
      </dgm:spPr>
      <dgm:t>
        <a:bodyPr/>
        <a:lstStyle/>
        <a:p>
          <a:r>
            <a:rPr lang="en-US" sz="1200" dirty="0"/>
            <a:t>Access and Functional needs Durable and emergency  Medical</a:t>
          </a:r>
        </a:p>
      </dgm:t>
    </dgm:pt>
    <dgm:pt modelId="{C6BAB191-2D71-4DB2-B68B-7B6F44BB8643}" type="parTrans" cxnId="{E901F9D6-5A73-4523-A4EB-378B35F363A3}">
      <dgm:prSet/>
      <dgm:spPr/>
      <dgm:t>
        <a:bodyPr/>
        <a:lstStyle/>
        <a:p>
          <a:endParaRPr lang="en-US"/>
        </a:p>
      </dgm:t>
    </dgm:pt>
    <dgm:pt modelId="{BC03B743-C8EA-4A56-9521-1C23A0A45584}" type="sibTrans" cxnId="{E901F9D6-5A73-4523-A4EB-378B35F363A3}">
      <dgm:prSet/>
      <dgm:spPr/>
      <dgm:t>
        <a:bodyPr/>
        <a:lstStyle/>
        <a:p>
          <a:endParaRPr lang="en-US"/>
        </a:p>
      </dgm:t>
    </dgm:pt>
    <dgm:pt modelId="{4A60589E-9A96-4387-B9D8-A3265DBEF843}">
      <dgm:prSet phldrT="[Text]" custT="1"/>
      <dgm:spPr>
        <a:ln>
          <a:solidFill>
            <a:schemeClr val="tx2">
              <a:lumMod val="50000"/>
            </a:schemeClr>
          </a:solidFill>
        </a:ln>
      </dgm:spPr>
      <dgm:t>
        <a:bodyPr/>
        <a:lstStyle/>
        <a:p>
          <a:r>
            <a:rPr lang="en-US" sz="1200" dirty="0"/>
            <a:t>Food/Shelter</a:t>
          </a:r>
        </a:p>
      </dgm:t>
    </dgm:pt>
    <dgm:pt modelId="{59CB4665-7446-486D-80DB-0816BF0E49C7}" type="parTrans" cxnId="{82D815D8-A9B6-46CA-AA91-48BAFBC9A452}">
      <dgm:prSet/>
      <dgm:spPr/>
      <dgm:t>
        <a:bodyPr/>
        <a:lstStyle/>
        <a:p>
          <a:endParaRPr lang="en-US"/>
        </a:p>
      </dgm:t>
    </dgm:pt>
    <dgm:pt modelId="{FFF046EA-AE8E-4F93-BAD2-FC8ED8582FA3}" type="sibTrans" cxnId="{82D815D8-A9B6-46CA-AA91-48BAFBC9A452}">
      <dgm:prSet/>
      <dgm:spPr/>
      <dgm:t>
        <a:bodyPr/>
        <a:lstStyle/>
        <a:p>
          <a:endParaRPr lang="en-US"/>
        </a:p>
      </dgm:t>
    </dgm:pt>
    <dgm:pt modelId="{80468990-F33E-4CF9-AE5A-26AA3876934E}">
      <dgm:prSet phldrT="[Text]"/>
      <dgm:spPr>
        <a:ln>
          <a:solidFill>
            <a:schemeClr val="tx2">
              <a:lumMod val="60000"/>
              <a:lumOff val="40000"/>
            </a:schemeClr>
          </a:solidFill>
        </a:ln>
      </dgm:spPr>
      <dgm:t>
        <a:bodyPr/>
        <a:lstStyle/>
        <a:p>
          <a:r>
            <a:rPr lang="en-US" dirty="0"/>
            <a:t>Recovery</a:t>
          </a:r>
        </a:p>
      </dgm:t>
    </dgm:pt>
    <dgm:pt modelId="{0367802A-F8E6-40D3-8D68-708FFF3D1D70}" type="parTrans" cxnId="{D6E1CC12-B083-47A0-A1A3-3860B9AFA66A}">
      <dgm:prSet/>
      <dgm:spPr/>
      <dgm:t>
        <a:bodyPr/>
        <a:lstStyle/>
        <a:p>
          <a:endParaRPr lang="en-US"/>
        </a:p>
      </dgm:t>
    </dgm:pt>
    <dgm:pt modelId="{88E8D1E2-74D1-4CAD-9C08-40A7C4EAE5B0}" type="sibTrans" cxnId="{D6E1CC12-B083-47A0-A1A3-3860B9AFA66A}">
      <dgm:prSet/>
      <dgm:spPr>
        <a:solidFill>
          <a:schemeClr val="accent3">
            <a:lumMod val="50000"/>
          </a:schemeClr>
        </a:solidFill>
      </dgm:spPr>
      <dgm:t>
        <a:bodyPr/>
        <a:lstStyle/>
        <a:p>
          <a:endParaRPr lang="en-US"/>
        </a:p>
      </dgm:t>
    </dgm:pt>
    <dgm:pt modelId="{C3BD38BE-D37D-409C-A0C1-749659283B25}">
      <dgm:prSet phldrT="[Text]" custT="1"/>
      <dgm:spPr/>
      <dgm:t>
        <a:bodyPr/>
        <a:lstStyle/>
        <a:p>
          <a:r>
            <a:rPr lang="en-US" sz="1200" dirty="0"/>
            <a:t>Disaster Case management</a:t>
          </a:r>
        </a:p>
      </dgm:t>
    </dgm:pt>
    <dgm:pt modelId="{5F879DEB-4721-4FF9-8DBE-0B92B88C66AC}" type="parTrans" cxnId="{7692C569-89C3-4BE0-86E9-E27D7A76FD71}">
      <dgm:prSet/>
      <dgm:spPr/>
      <dgm:t>
        <a:bodyPr/>
        <a:lstStyle/>
        <a:p>
          <a:endParaRPr lang="en-US"/>
        </a:p>
      </dgm:t>
    </dgm:pt>
    <dgm:pt modelId="{12F63AE0-2645-4A5A-83B2-1750CD9CFFB3}" type="sibTrans" cxnId="{7692C569-89C3-4BE0-86E9-E27D7A76FD71}">
      <dgm:prSet/>
      <dgm:spPr/>
      <dgm:t>
        <a:bodyPr/>
        <a:lstStyle/>
        <a:p>
          <a:endParaRPr lang="en-US"/>
        </a:p>
      </dgm:t>
    </dgm:pt>
    <dgm:pt modelId="{6A0167D0-83C8-4C6B-AF99-CBD0EBBF8B91}">
      <dgm:prSet phldrT="[Text]"/>
      <dgm:spPr>
        <a:solidFill>
          <a:schemeClr val="tx2">
            <a:lumMod val="20000"/>
            <a:lumOff val="80000"/>
          </a:schemeClr>
        </a:solidFill>
      </dgm:spPr>
      <dgm:t>
        <a:bodyPr/>
        <a:lstStyle/>
        <a:p>
          <a:r>
            <a:rPr lang="en-US" dirty="0">
              <a:solidFill>
                <a:schemeClr val="tx1"/>
              </a:solidFill>
            </a:rPr>
            <a:t>Long Term Recovery</a:t>
          </a:r>
        </a:p>
      </dgm:t>
    </dgm:pt>
    <dgm:pt modelId="{88EF7C0B-FD33-4E20-BFFC-76C5FBD073F5}" type="parTrans" cxnId="{56A37F00-BE84-49A9-A985-60379DDDA955}">
      <dgm:prSet/>
      <dgm:spPr/>
      <dgm:t>
        <a:bodyPr/>
        <a:lstStyle/>
        <a:p>
          <a:endParaRPr lang="en-US"/>
        </a:p>
      </dgm:t>
    </dgm:pt>
    <dgm:pt modelId="{3CB95D8F-12BF-4860-B9E4-963200DC9505}" type="sibTrans" cxnId="{56A37F00-BE84-49A9-A985-60379DDDA955}">
      <dgm:prSet/>
      <dgm:spPr/>
      <dgm:t>
        <a:bodyPr/>
        <a:lstStyle/>
        <a:p>
          <a:endParaRPr lang="en-US"/>
        </a:p>
      </dgm:t>
    </dgm:pt>
    <dgm:pt modelId="{1FA12100-5C16-4AFC-B9FD-520623B3CFFD}">
      <dgm:prSet phldrT="[Text]"/>
      <dgm:spPr>
        <a:ln>
          <a:solidFill>
            <a:schemeClr val="accent1">
              <a:lumMod val="20000"/>
              <a:lumOff val="80000"/>
            </a:schemeClr>
          </a:solidFill>
        </a:ln>
      </dgm:spPr>
      <dgm:t>
        <a:bodyPr/>
        <a:lstStyle/>
        <a:p>
          <a:r>
            <a:rPr lang="en-US" dirty="0"/>
            <a:t>Home repair and rebuild</a:t>
          </a:r>
        </a:p>
      </dgm:t>
    </dgm:pt>
    <dgm:pt modelId="{C565A35F-8457-4BC7-801E-0AE83A9C47F7}" type="parTrans" cxnId="{97DF04E5-5F74-4BFC-98D9-71D202B1BB53}">
      <dgm:prSet/>
      <dgm:spPr/>
      <dgm:t>
        <a:bodyPr/>
        <a:lstStyle/>
        <a:p>
          <a:endParaRPr lang="en-US"/>
        </a:p>
      </dgm:t>
    </dgm:pt>
    <dgm:pt modelId="{40BC699D-66F6-4FA4-9521-8DFA4A326BBB}" type="sibTrans" cxnId="{97DF04E5-5F74-4BFC-98D9-71D202B1BB53}">
      <dgm:prSet/>
      <dgm:spPr/>
      <dgm:t>
        <a:bodyPr/>
        <a:lstStyle/>
        <a:p>
          <a:endParaRPr lang="en-US"/>
        </a:p>
      </dgm:t>
    </dgm:pt>
    <dgm:pt modelId="{6CE18FE0-B2A3-41C1-AF0A-EC97A26269F1}">
      <dgm:prSet phldrT="[Text]"/>
      <dgm:spPr>
        <a:ln>
          <a:solidFill>
            <a:schemeClr val="accent1">
              <a:lumMod val="20000"/>
              <a:lumOff val="80000"/>
            </a:schemeClr>
          </a:solidFill>
        </a:ln>
      </dgm:spPr>
      <dgm:t>
        <a:bodyPr/>
        <a:lstStyle/>
        <a:p>
          <a:r>
            <a:rPr lang="en-US" dirty="0"/>
            <a:t>Resilience Programs for Caregivers and the Community</a:t>
          </a:r>
        </a:p>
      </dgm:t>
    </dgm:pt>
    <dgm:pt modelId="{4954D647-7E52-422E-874F-69711571C251}" type="parTrans" cxnId="{82A0BBCB-B261-4D8B-A564-655F56072308}">
      <dgm:prSet/>
      <dgm:spPr/>
      <dgm:t>
        <a:bodyPr/>
        <a:lstStyle/>
        <a:p>
          <a:endParaRPr lang="en-US"/>
        </a:p>
      </dgm:t>
    </dgm:pt>
    <dgm:pt modelId="{48BDB198-EBD1-4534-84FE-6AC53EC3B674}" type="sibTrans" cxnId="{82A0BBCB-B261-4D8B-A564-655F56072308}">
      <dgm:prSet/>
      <dgm:spPr/>
      <dgm:t>
        <a:bodyPr/>
        <a:lstStyle/>
        <a:p>
          <a:endParaRPr lang="en-US"/>
        </a:p>
      </dgm:t>
    </dgm:pt>
    <dgm:pt modelId="{97FA7C32-AC8F-47C7-98AB-607D47D1A54B}">
      <dgm:prSet phldrT="[Text]" custT="1"/>
      <dgm:spPr>
        <a:ln>
          <a:solidFill>
            <a:schemeClr val="tx2">
              <a:lumMod val="50000"/>
            </a:schemeClr>
          </a:solidFill>
        </a:ln>
      </dgm:spPr>
      <dgm:t>
        <a:bodyPr/>
        <a:lstStyle/>
        <a:p>
          <a:r>
            <a:rPr lang="en-US" sz="1200" dirty="0"/>
            <a:t>Health and Safety</a:t>
          </a:r>
        </a:p>
      </dgm:t>
    </dgm:pt>
    <dgm:pt modelId="{C2BF9DFB-476B-4A92-8249-AB0D0045A505}" type="parTrans" cxnId="{C7469E83-B649-4F26-ABDE-648E20678BD4}">
      <dgm:prSet/>
      <dgm:spPr/>
      <dgm:t>
        <a:bodyPr/>
        <a:lstStyle/>
        <a:p>
          <a:endParaRPr lang="en-US"/>
        </a:p>
      </dgm:t>
    </dgm:pt>
    <dgm:pt modelId="{8034389D-2D14-451E-948E-18E87AB084E2}" type="sibTrans" cxnId="{C7469E83-B649-4F26-ABDE-648E20678BD4}">
      <dgm:prSet/>
      <dgm:spPr/>
      <dgm:t>
        <a:bodyPr/>
        <a:lstStyle/>
        <a:p>
          <a:endParaRPr lang="en-US"/>
        </a:p>
      </dgm:t>
    </dgm:pt>
    <dgm:pt modelId="{CCB11D56-66C7-4116-8CEA-B8CBAA518CB7}">
      <dgm:prSet phldrT="[Text]" custT="1"/>
      <dgm:spPr>
        <a:ln>
          <a:solidFill>
            <a:schemeClr val="tx2">
              <a:lumMod val="50000"/>
            </a:schemeClr>
          </a:solidFill>
        </a:ln>
      </dgm:spPr>
      <dgm:t>
        <a:bodyPr/>
        <a:lstStyle/>
        <a:p>
          <a:r>
            <a:rPr lang="en-US" sz="1200" dirty="0"/>
            <a:t>Disaster Clean-up</a:t>
          </a:r>
        </a:p>
      </dgm:t>
    </dgm:pt>
    <dgm:pt modelId="{53FEFEBA-B7EE-40E5-8E87-1A7FF2B7E9BB}" type="parTrans" cxnId="{6B884EE3-2DF4-4136-9DAF-184AEB3F1315}">
      <dgm:prSet/>
      <dgm:spPr/>
      <dgm:t>
        <a:bodyPr/>
        <a:lstStyle/>
        <a:p>
          <a:endParaRPr lang="en-US"/>
        </a:p>
      </dgm:t>
    </dgm:pt>
    <dgm:pt modelId="{D8CA2670-88DE-4BAF-96E3-EC5AFD04CC1D}" type="sibTrans" cxnId="{6B884EE3-2DF4-4136-9DAF-184AEB3F1315}">
      <dgm:prSet/>
      <dgm:spPr/>
      <dgm:t>
        <a:bodyPr/>
        <a:lstStyle/>
        <a:p>
          <a:endParaRPr lang="en-US"/>
        </a:p>
      </dgm:t>
    </dgm:pt>
    <dgm:pt modelId="{DC80BBEE-9425-46E2-837F-94EC728B5847}">
      <dgm:prSet phldrT="[Text]" custT="1"/>
      <dgm:spPr>
        <a:ln>
          <a:solidFill>
            <a:schemeClr val="tx2">
              <a:lumMod val="50000"/>
            </a:schemeClr>
          </a:solidFill>
        </a:ln>
      </dgm:spPr>
      <dgm:t>
        <a:bodyPr/>
        <a:lstStyle/>
        <a:p>
          <a:r>
            <a:rPr lang="en-US" sz="1200" dirty="0"/>
            <a:t>Debris Removal</a:t>
          </a:r>
        </a:p>
      </dgm:t>
    </dgm:pt>
    <dgm:pt modelId="{DDED5688-A92C-4ED7-AD47-2A8F63FB01D6}" type="parTrans" cxnId="{12EADB02-40A1-4BA0-9224-FA63C122D321}">
      <dgm:prSet/>
      <dgm:spPr/>
      <dgm:t>
        <a:bodyPr/>
        <a:lstStyle/>
        <a:p>
          <a:endParaRPr lang="en-US"/>
        </a:p>
      </dgm:t>
    </dgm:pt>
    <dgm:pt modelId="{7E518FB8-88AE-49C6-9829-A6F3E4120AFB}" type="sibTrans" cxnId="{12EADB02-40A1-4BA0-9224-FA63C122D321}">
      <dgm:prSet/>
      <dgm:spPr/>
      <dgm:t>
        <a:bodyPr/>
        <a:lstStyle/>
        <a:p>
          <a:endParaRPr lang="en-US"/>
        </a:p>
      </dgm:t>
    </dgm:pt>
    <dgm:pt modelId="{B1D5943F-4BC3-461B-9EC8-6862CA8D8F70}">
      <dgm:prSet phldrT="[Text]" custT="1"/>
      <dgm:spPr/>
      <dgm:t>
        <a:bodyPr/>
        <a:lstStyle/>
        <a:p>
          <a:r>
            <a:rPr lang="en-US" sz="1200" dirty="0"/>
            <a:t>Referrals for ongoing social services needs and mental health services</a:t>
          </a:r>
        </a:p>
      </dgm:t>
    </dgm:pt>
    <dgm:pt modelId="{7424CEB0-FF3D-4749-8C59-FF81CD27C83C}" type="parTrans" cxnId="{EE09334F-8FAE-4FAE-B69A-3567B60E08FD}">
      <dgm:prSet/>
      <dgm:spPr/>
      <dgm:t>
        <a:bodyPr/>
        <a:lstStyle/>
        <a:p>
          <a:endParaRPr lang="en-US"/>
        </a:p>
      </dgm:t>
    </dgm:pt>
    <dgm:pt modelId="{08F4FD7C-F27F-4941-9AD4-DBF581682F7B}" type="sibTrans" cxnId="{EE09334F-8FAE-4FAE-B69A-3567B60E08FD}">
      <dgm:prSet/>
      <dgm:spPr/>
      <dgm:t>
        <a:bodyPr/>
        <a:lstStyle/>
        <a:p>
          <a:endParaRPr lang="en-US"/>
        </a:p>
      </dgm:t>
    </dgm:pt>
    <dgm:pt modelId="{2951369B-F1E0-45E8-8B62-A03A288C5AB1}">
      <dgm:prSet phldrT="[Text]" custT="1"/>
      <dgm:spPr/>
      <dgm:t>
        <a:bodyPr/>
        <a:lstStyle/>
        <a:p>
          <a:r>
            <a:rPr lang="en-US" sz="1200" dirty="0"/>
            <a:t>Clean up supplies</a:t>
          </a:r>
        </a:p>
      </dgm:t>
    </dgm:pt>
    <dgm:pt modelId="{2D5A3722-C044-4EE7-853A-76D8340A2E59}" type="parTrans" cxnId="{A84D7811-0C7A-4E9C-B1C5-4491FF67E7B6}">
      <dgm:prSet/>
      <dgm:spPr/>
      <dgm:t>
        <a:bodyPr/>
        <a:lstStyle/>
        <a:p>
          <a:endParaRPr lang="en-US"/>
        </a:p>
      </dgm:t>
    </dgm:pt>
    <dgm:pt modelId="{58945D69-40DF-4B95-8201-58550F91DFC5}" type="sibTrans" cxnId="{A84D7811-0C7A-4E9C-B1C5-4491FF67E7B6}">
      <dgm:prSet/>
      <dgm:spPr/>
      <dgm:t>
        <a:bodyPr/>
        <a:lstStyle/>
        <a:p>
          <a:endParaRPr lang="en-US"/>
        </a:p>
      </dgm:t>
    </dgm:pt>
    <dgm:pt modelId="{690487B5-2AD2-48E0-B79D-3D24503E4636}">
      <dgm:prSet phldrT="[Text]" custT="1"/>
      <dgm:spPr/>
      <dgm:t>
        <a:bodyPr/>
        <a:lstStyle/>
        <a:p>
          <a:r>
            <a:rPr lang="en-US" sz="1200" dirty="0"/>
            <a:t>Personal Property</a:t>
          </a:r>
        </a:p>
      </dgm:t>
    </dgm:pt>
    <dgm:pt modelId="{556205AD-B65C-4276-BE6B-3BFBA483F96D}" type="parTrans" cxnId="{27F15FE1-2309-4308-B588-D19331AE372D}">
      <dgm:prSet/>
      <dgm:spPr/>
      <dgm:t>
        <a:bodyPr/>
        <a:lstStyle/>
        <a:p>
          <a:endParaRPr lang="en-US"/>
        </a:p>
      </dgm:t>
    </dgm:pt>
    <dgm:pt modelId="{59F59B0F-79EE-46B0-8B9A-160FEC278319}" type="sibTrans" cxnId="{27F15FE1-2309-4308-B588-D19331AE372D}">
      <dgm:prSet/>
      <dgm:spPr/>
      <dgm:t>
        <a:bodyPr/>
        <a:lstStyle/>
        <a:p>
          <a:endParaRPr lang="en-US"/>
        </a:p>
      </dgm:t>
    </dgm:pt>
    <dgm:pt modelId="{CF652B64-0DBE-420F-B318-1E968074E87B}">
      <dgm:prSet phldrT="[Text]" custT="1"/>
      <dgm:spPr/>
      <dgm:t>
        <a:bodyPr/>
        <a:lstStyle/>
        <a:p>
          <a:r>
            <a:rPr lang="en-US" sz="1200" dirty="0"/>
            <a:t>Volunteers and Donations Management</a:t>
          </a:r>
        </a:p>
      </dgm:t>
    </dgm:pt>
    <dgm:pt modelId="{339FE4E4-B29D-499C-A9EF-EC041E98760C}" type="parTrans" cxnId="{10758F34-0EDD-4A50-AC1E-55BB72DEB13C}">
      <dgm:prSet/>
      <dgm:spPr/>
      <dgm:t>
        <a:bodyPr/>
        <a:lstStyle/>
        <a:p>
          <a:endParaRPr lang="en-US"/>
        </a:p>
      </dgm:t>
    </dgm:pt>
    <dgm:pt modelId="{FB4984AC-D5D7-4E93-B20A-D83F91B75E02}" type="sibTrans" cxnId="{10758F34-0EDD-4A50-AC1E-55BB72DEB13C}">
      <dgm:prSet/>
      <dgm:spPr/>
      <dgm:t>
        <a:bodyPr/>
        <a:lstStyle/>
        <a:p>
          <a:endParaRPr lang="en-US"/>
        </a:p>
      </dgm:t>
    </dgm:pt>
    <dgm:pt modelId="{DA126105-A659-4912-950B-97496D5AC0B0}">
      <dgm:prSet phldrT="[Text]"/>
      <dgm:spPr>
        <a:ln>
          <a:solidFill>
            <a:schemeClr val="accent1">
              <a:lumMod val="20000"/>
              <a:lumOff val="80000"/>
            </a:schemeClr>
          </a:solidFill>
        </a:ln>
      </dgm:spPr>
      <dgm:t>
        <a:bodyPr/>
        <a:lstStyle/>
        <a:p>
          <a:r>
            <a:rPr lang="en-US" dirty="0"/>
            <a:t>Replacement of Personal Property UN-met Disaster Caused Needs</a:t>
          </a:r>
        </a:p>
      </dgm:t>
    </dgm:pt>
    <dgm:pt modelId="{EAEA1010-4290-4D4F-AEAB-0888EC2DCFB3}" type="parTrans" cxnId="{FF45C041-25B2-40F7-9B63-68F235602007}">
      <dgm:prSet/>
      <dgm:spPr/>
      <dgm:t>
        <a:bodyPr/>
        <a:lstStyle/>
        <a:p>
          <a:endParaRPr lang="en-US"/>
        </a:p>
      </dgm:t>
    </dgm:pt>
    <dgm:pt modelId="{B61C9D6B-0023-44BD-9FEF-D7573982794F}" type="sibTrans" cxnId="{FF45C041-25B2-40F7-9B63-68F235602007}">
      <dgm:prSet/>
      <dgm:spPr/>
      <dgm:t>
        <a:bodyPr/>
        <a:lstStyle/>
        <a:p>
          <a:endParaRPr lang="en-US"/>
        </a:p>
      </dgm:t>
    </dgm:pt>
    <dgm:pt modelId="{BFF142C4-9D6F-430D-A4B4-DAA9DD913261}">
      <dgm:prSet phldrT="[Text]" custT="1"/>
      <dgm:spPr/>
      <dgm:t>
        <a:bodyPr/>
        <a:lstStyle/>
        <a:p>
          <a:r>
            <a:rPr lang="en-US" sz="1200" dirty="0"/>
            <a:t>Needs Assessment</a:t>
          </a:r>
        </a:p>
      </dgm:t>
    </dgm:pt>
    <dgm:pt modelId="{4F19B4B3-6D7E-44E0-A8B4-054197ABC084}" type="parTrans" cxnId="{1871F488-975E-46C8-88D7-DB159F010BBA}">
      <dgm:prSet/>
      <dgm:spPr/>
      <dgm:t>
        <a:bodyPr/>
        <a:lstStyle/>
        <a:p>
          <a:endParaRPr lang="en-US"/>
        </a:p>
      </dgm:t>
    </dgm:pt>
    <dgm:pt modelId="{D8F8A797-48CF-485C-AB6E-4EE4765471B5}" type="sibTrans" cxnId="{1871F488-975E-46C8-88D7-DB159F010BBA}">
      <dgm:prSet/>
      <dgm:spPr/>
      <dgm:t>
        <a:bodyPr/>
        <a:lstStyle/>
        <a:p>
          <a:endParaRPr lang="en-US"/>
        </a:p>
      </dgm:t>
    </dgm:pt>
    <dgm:pt modelId="{822CD135-FB92-4CC9-9851-5369D0DBA3FF}">
      <dgm:prSet phldrT="[Text]" custT="1"/>
      <dgm:spPr>
        <a:ln>
          <a:solidFill>
            <a:schemeClr val="tx2">
              <a:lumMod val="50000"/>
            </a:schemeClr>
          </a:solidFill>
        </a:ln>
      </dgm:spPr>
      <dgm:t>
        <a:bodyPr/>
        <a:lstStyle/>
        <a:p>
          <a:r>
            <a:rPr lang="en-US" sz="1200" dirty="0"/>
            <a:t>Spiritual and Emotional Care</a:t>
          </a:r>
        </a:p>
      </dgm:t>
    </dgm:pt>
    <dgm:pt modelId="{48E0C04B-6DF4-45BF-9F90-90CC6E77FD1C}" type="parTrans" cxnId="{3CC7B293-ABD3-4C60-9B84-D0A23AFBE9A6}">
      <dgm:prSet/>
      <dgm:spPr/>
      <dgm:t>
        <a:bodyPr/>
        <a:lstStyle/>
        <a:p>
          <a:endParaRPr lang="en-US"/>
        </a:p>
      </dgm:t>
    </dgm:pt>
    <dgm:pt modelId="{331DC4CA-8B84-40FB-8B3A-D5107C642BBA}" type="sibTrans" cxnId="{3CC7B293-ABD3-4C60-9B84-D0A23AFBE9A6}">
      <dgm:prSet/>
      <dgm:spPr/>
      <dgm:t>
        <a:bodyPr/>
        <a:lstStyle/>
        <a:p>
          <a:endParaRPr lang="en-US"/>
        </a:p>
      </dgm:t>
    </dgm:pt>
    <dgm:pt modelId="{515C74ED-F3A8-4544-95E3-4A43C93719A2}">
      <dgm:prSet phldrT="[Text]" custT="1"/>
      <dgm:spPr/>
      <dgm:t>
        <a:bodyPr/>
        <a:lstStyle/>
        <a:p>
          <a:r>
            <a:rPr lang="en-US" sz="1200" dirty="0"/>
            <a:t>Spiritual and Emotional Care</a:t>
          </a:r>
        </a:p>
      </dgm:t>
    </dgm:pt>
    <dgm:pt modelId="{D13C5E9D-5A80-4659-9787-338B8590434A}" type="parTrans" cxnId="{98EC08FA-E494-46FD-99F5-E243FE52F6D6}">
      <dgm:prSet/>
      <dgm:spPr/>
      <dgm:t>
        <a:bodyPr/>
        <a:lstStyle/>
        <a:p>
          <a:endParaRPr lang="en-US"/>
        </a:p>
      </dgm:t>
    </dgm:pt>
    <dgm:pt modelId="{5E58448F-DBDB-4856-A788-48B4E4EFEA1F}" type="sibTrans" cxnId="{98EC08FA-E494-46FD-99F5-E243FE52F6D6}">
      <dgm:prSet/>
      <dgm:spPr/>
      <dgm:t>
        <a:bodyPr/>
        <a:lstStyle/>
        <a:p>
          <a:endParaRPr lang="en-US"/>
        </a:p>
      </dgm:t>
    </dgm:pt>
    <dgm:pt modelId="{7F1DB716-488C-4F12-B72C-FBA120AD5F5D}">
      <dgm:prSet phldrT="[Text]" custT="1"/>
      <dgm:spPr/>
      <dgm:t>
        <a:bodyPr/>
        <a:lstStyle/>
        <a:p>
          <a:r>
            <a:rPr lang="en-US" sz="1200" dirty="0"/>
            <a:t>Durable Medical</a:t>
          </a:r>
        </a:p>
      </dgm:t>
    </dgm:pt>
    <dgm:pt modelId="{CB4572F6-4263-4CB1-BB70-4F709FC06CB5}" type="parTrans" cxnId="{3508BDAC-1839-47A1-AB44-46C82CBF0CB7}">
      <dgm:prSet/>
      <dgm:spPr/>
      <dgm:t>
        <a:bodyPr/>
        <a:lstStyle/>
        <a:p>
          <a:endParaRPr lang="en-US"/>
        </a:p>
      </dgm:t>
    </dgm:pt>
    <dgm:pt modelId="{4D12BC59-EFAB-4B60-B03A-E4A33104B677}" type="sibTrans" cxnId="{3508BDAC-1839-47A1-AB44-46C82CBF0CB7}">
      <dgm:prSet/>
      <dgm:spPr/>
      <dgm:t>
        <a:bodyPr/>
        <a:lstStyle/>
        <a:p>
          <a:endParaRPr lang="en-US"/>
        </a:p>
      </dgm:t>
    </dgm:pt>
    <dgm:pt modelId="{54096519-2F84-4381-AA7E-5648FB35CE6D}">
      <dgm:prSet phldrT="[Text]"/>
      <dgm:spPr>
        <a:ln>
          <a:solidFill>
            <a:schemeClr val="accent1">
              <a:lumMod val="20000"/>
              <a:lumOff val="80000"/>
            </a:schemeClr>
          </a:solidFill>
        </a:ln>
      </dgm:spPr>
      <dgm:t>
        <a:bodyPr/>
        <a:lstStyle/>
        <a:p>
          <a:r>
            <a:rPr lang="en-US" dirty="0"/>
            <a:t>Disaster Case Management</a:t>
          </a:r>
        </a:p>
      </dgm:t>
    </dgm:pt>
    <dgm:pt modelId="{AB981EF0-F09A-4310-8794-E4DD9E7A599C}" type="parTrans" cxnId="{A182C337-FAF3-4084-A390-CFC91BA676C3}">
      <dgm:prSet/>
      <dgm:spPr/>
      <dgm:t>
        <a:bodyPr/>
        <a:lstStyle/>
        <a:p>
          <a:endParaRPr lang="en-US"/>
        </a:p>
      </dgm:t>
    </dgm:pt>
    <dgm:pt modelId="{A294DA0F-BFF7-4C1F-8A3C-C9725D7137D4}" type="sibTrans" cxnId="{A182C337-FAF3-4084-A390-CFC91BA676C3}">
      <dgm:prSet/>
      <dgm:spPr/>
      <dgm:t>
        <a:bodyPr/>
        <a:lstStyle/>
        <a:p>
          <a:endParaRPr lang="en-US"/>
        </a:p>
      </dgm:t>
    </dgm:pt>
    <dgm:pt modelId="{E780668C-9EDA-4FD4-82C4-A8A458716E2C}">
      <dgm:prSet phldrT="[Text]" custT="1"/>
      <dgm:spPr>
        <a:ln>
          <a:solidFill>
            <a:schemeClr val="tx2">
              <a:lumMod val="50000"/>
            </a:schemeClr>
          </a:solidFill>
        </a:ln>
      </dgm:spPr>
      <dgm:t>
        <a:bodyPr/>
        <a:lstStyle/>
        <a:p>
          <a:r>
            <a:rPr lang="en-US" sz="1200" dirty="0"/>
            <a:t>Volunteers and Donations</a:t>
          </a:r>
        </a:p>
      </dgm:t>
    </dgm:pt>
    <dgm:pt modelId="{A94FE220-961E-4CB1-B935-4C17A99AAB8C}" type="parTrans" cxnId="{55219EC4-61BD-4257-B171-4458E939AAFC}">
      <dgm:prSet/>
      <dgm:spPr/>
      <dgm:t>
        <a:bodyPr/>
        <a:lstStyle/>
        <a:p>
          <a:endParaRPr lang="en-US"/>
        </a:p>
      </dgm:t>
    </dgm:pt>
    <dgm:pt modelId="{752A83E3-F84A-45E0-9AFC-D379513213AF}" type="sibTrans" cxnId="{55219EC4-61BD-4257-B171-4458E939AAFC}">
      <dgm:prSet/>
      <dgm:spPr/>
      <dgm:t>
        <a:bodyPr/>
        <a:lstStyle/>
        <a:p>
          <a:endParaRPr lang="en-US"/>
        </a:p>
      </dgm:t>
    </dgm:pt>
    <dgm:pt modelId="{56E991CE-BBD3-47DB-8975-088350198E42}">
      <dgm:prSet phldrT="[Text]" custT="1"/>
      <dgm:spPr>
        <a:ln>
          <a:solidFill>
            <a:schemeClr val="tx2">
              <a:lumMod val="50000"/>
            </a:schemeClr>
          </a:solidFill>
        </a:ln>
      </dgm:spPr>
      <dgm:t>
        <a:bodyPr/>
        <a:lstStyle/>
        <a:p>
          <a:r>
            <a:rPr lang="en-US" sz="1200" dirty="0"/>
            <a:t>Points of Distribution</a:t>
          </a:r>
        </a:p>
      </dgm:t>
    </dgm:pt>
    <dgm:pt modelId="{7006698F-0812-4E2C-8006-4AFCC6390F16}" type="parTrans" cxnId="{8ED40C4C-BC60-4540-B318-0605FAAF3AA2}">
      <dgm:prSet/>
      <dgm:spPr/>
      <dgm:t>
        <a:bodyPr/>
        <a:lstStyle/>
        <a:p>
          <a:endParaRPr lang="en-US"/>
        </a:p>
      </dgm:t>
    </dgm:pt>
    <dgm:pt modelId="{FE846037-3F0D-4B92-A3F0-20517DA74E93}" type="sibTrans" cxnId="{8ED40C4C-BC60-4540-B318-0605FAAF3AA2}">
      <dgm:prSet/>
      <dgm:spPr/>
      <dgm:t>
        <a:bodyPr/>
        <a:lstStyle/>
        <a:p>
          <a:endParaRPr lang="en-US"/>
        </a:p>
      </dgm:t>
    </dgm:pt>
    <dgm:pt modelId="{24004D1F-573F-4199-9A14-5BC37F103DCE}">
      <dgm:prSet phldrT="[Text]" custT="1"/>
      <dgm:spPr>
        <a:ln>
          <a:solidFill>
            <a:schemeClr val="tx2">
              <a:lumMod val="50000"/>
            </a:schemeClr>
          </a:solidFill>
        </a:ln>
      </dgm:spPr>
      <dgm:t>
        <a:bodyPr/>
        <a:lstStyle/>
        <a:p>
          <a:r>
            <a:rPr lang="en-US" sz="1200" dirty="0"/>
            <a:t>Disaster Child Care</a:t>
          </a:r>
        </a:p>
      </dgm:t>
    </dgm:pt>
    <dgm:pt modelId="{3985FB86-67AD-4C62-AFDA-DD5B50D87945}" type="parTrans" cxnId="{25D49ED5-8A53-40FC-BFAB-7BBFFC8ACA94}">
      <dgm:prSet/>
      <dgm:spPr/>
      <dgm:t>
        <a:bodyPr/>
        <a:lstStyle/>
        <a:p>
          <a:endParaRPr lang="en-US"/>
        </a:p>
      </dgm:t>
    </dgm:pt>
    <dgm:pt modelId="{C35705CF-25F4-4C46-896B-ECA6A72C583E}" type="sibTrans" cxnId="{25D49ED5-8A53-40FC-BFAB-7BBFFC8ACA94}">
      <dgm:prSet/>
      <dgm:spPr/>
      <dgm:t>
        <a:bodyPr/>
        <a:lstStyle/>
        <a:p>
          <a:endParaRPr lang="en-US"/>
        </a:p>
      </dgm:t>
    </dgm:pt>
    <dgm:pt modelId="{035181AD-8C31-4CD6-A6FD-BD76ECBD5A91}">
      <dgm:prSet custT="1"/>
      <dgm:spPr/>
      <dgm:t>
        <a:bodyPr/>
        <a:lstStyle/>
        <a:p>
          <a:r>
            <a:rPr lang="en-US" sz="1200" dirty="0"/>
            <a:t>Disaster Child Care</a:t>
          </a:r>
        </a:p>
      </dgm:t>
    </dgm:pt>
    <dgm:pt modelId="{EAE12C70-5023-4B5B-9A4A-2575FA002CA6}" type="parTrans" cxnId="{29E42E67-AE25-4DEE-8460-E794600A6F25}">
      <dgm:prSet/>
      <dgm:spPr/>
      <dgm:t>
        <a:bodyPr/>
        <a:lstStyle/>
        <a:p>
          <a:endParaRPr lang="en-US"/>
        </a:p>
      </dgm:t>
    </dgm:pt>
    <dgm:pt modelId="{3F7168B9-E3A3-4648-A10C-7C27C3D87044}" type="sibTrans" cxnId="{29E42E67-AE25-4DEE-8460-E794600A6F25}">
      <dgm:prSet/>
      <dgm:spPr/>
      <dgm:t>
        <a:bodyPr/>
        <a:lstStyle/>
        <a:p>
          <a:endParaRPr lang="en-US"/>
        </a:p>
      </dgm:t>
    </dgm:pt>
    <dgm:pt modelId="{AE86E32D-E525-419F-BA4D-C2E72FEA083B}">
      <dgm:prSet phldrT="[Text]"/>
      <dgm:spPr>
        <a:ln>
          <a:solidFill>
            <a:schemeClr val="accent1">
              <a:lumMod val="20000"/>
              <a:lumOff val="80000"/>
            </a:schemeClr>
          </a:solidFill>
        </a:ln>
      </dgm:spPr>
      <dgm:t>
        <a:bodyPr/>
        <a:lstStyle/>
        <a:p>
          <a:endParaRPr lang="en-US" dirty="0"/>
        </a:p>
      </dgm:t>
    </dgm:pt>
    <dgm:pt modelId="{8C7EA3EE-BACF-415D-A4C2-3B6D647C0664}" type="parTrans" cxnId="{7BC54066-993E-4F79-881F-C3608FA1A569}">
      <dgm:prSet/>
      <dgm:spPr/>
      <dgm:t>
        <a:bodyPr/>
        <a:lstStyle/>
        <a:p>
          <a:endParaRPr lang="en-US"/>
        </a:p>
      </dgm:t>
    </dgm:pt>
    <dgm:pt modelId="{A0CE24EE-F528-4A6D-8B14-B9519C244629}" type="sibTrans" cxnId="{7BC54066-993E-4F79-881F-C3608FA1A569}">
      <dgm:prSet/>
      <dgm:spPr/>
      <dgm:t>
        <a:bodyPr/>
        <a:lstStyle/>
        <a:p>
          <a:endParaRPr lang="en-US"/>
        </a:p>
      </dgm:t>
    </dgm:pt>
    <dgm:pt modelId="{E94DE966-FB06-4EF6-86BE-293C1F0D66F1}">
      <dgm:prSet phldrT="[Text]"/>
      <dgm:spPr>
        <a:ln>
          <a:solidFill>
            <a:schemeClr val="accent1">
              <a:lumMod val="20000"/>
              <a:lumOff val="80000"/>
            </a:schemeClr>
          </a:solidFill>
        </a:ln>
      </dgm:spPr>
      <dgm:t>
        <a:bodyPr/>
        <a:lstStyle/>
        <a:p>
          <a:endParaRPr lang="en-US" dirty="0"/>
        </a:p>
      </dgm:t>
    </dgm:pt>
    <dgm:pt modelId="{3F8A64BE-855D-4505-9E33-7F30D2F5C168}" type="parTrans" cxnId="{2B70CEC4-CB75-427F-A54E-431DA08B2EB5}">
      <dgm:prSet/>
      <dgm:spPr/>
      <dgm:t>
        <a:bodyPr/>
        <a:lstStyle/>
        <a:p>
          <a:endParaRPr lang="en-US"/>
        </a:p>
      </dgm:t>
    </dgm:pt>
    <dgm:pt modelId="{BB3079E1-000F-4A59-8E62-238E95062FC5}" type="sibTrans" cxnId="{2B70CEC4-CB75-427F-A54E-431DA08B2EB5}">
      <dgm:prSet/>
      <dgm:spPr/>
      <dgm:t>
        <a:bodyPr/>
        <a:lstStyle/>
        <a:p>
          <a:endParaRPr lang="en-US"/>
        </a:p>
      </dgm:t>
    </dgm:pt>
    <dgm:pt modelId="{D0AF8934-E615-41A3-A991-D33C2BEA5039}">
      <dgm:prSet phldrT="[Text]" custT="1"/>
      <dgm:spPr>
        <a:ln>
          <a:solidFill>
            <a:schemeClr val="tx2">
              <a:lumMod val="50000"/>
            </a:schemeClr>
          </a:solidFill>
        </a:ln>
      </dgm:spPr>
      <dgm:t>
        <a:bodyPr/>
        <a:lstStyle/>
        <a:p>
          <a:r>
            <a:rPr lang="en-US" sz="1200" dirty="0"/>
            <a:t>Emergency Supplies</a:t>
          </a:r>
        </a:p>
      </dgm:t>
    </dgm:pt>
    <dgm:pt modelId="{F2E8F371-E969-498E-A6EA-0DA682EB21B0}" type="parTrans" cxnId="{0E05BCDA-C142-410F-8985-906A81BC507B}">
      <dgm:prSet/>
      <dgm:spPr/>
      <dgm:t>
        <a:bodyPr/>
        <a:lstStyle/>
        <a:p>
          <a:endParaRPr lang="en-US"/>
        </a:p>
      </dgm:t>
    </dgm:pt>
    <dgm:pt modelId="{FDED14D0-1AB4-4F25-8286-20433858E000}" type="sibTrans" cxnId="{0E05BCDA-C142-410F-8985-906A81BC507B}">
      <dgm:prSet/>
      <dgm:spPr/>
      <dgm:t>
        <a:bodyPr/>
        <a:lstStyle/>
        <a:p>
          <a:endParaRPr lang="en-US"/>
        </a:p>
      </dgm:t>
    </dgm:pt>
    <dgm:pt modelId="{FA3A236F-10AF-4B09-94DC-8EDD29F19EAF}">
      <dgm:prSet phldrT="[Text]"/>
      <dgm:spPr>
        <a:ln>
          <a:solidFill>
            <a:schemeClr val="accent1">
              <a:lumMod val="20000"/>
              <a:lumOff val="80000"/>
            </a:schemeClr>
          </a:solidFill>
        </a:ln>
      </dgm:spPr>
      <dgm:t>
        <a:bodyPr/>
        <a:lstStyle/>
        <a:p>
          <a:endParaRPr lang="en-US" dirty="0"/>
        </a:p>
      </dgm:t>
    </dgm:pt>
    <dgm:pt modelId="{961FA4A5-DA26-4E02-ACBB-66E5FFB0DB2F}" type="sibTrans" cxnId="{8478542A-B6BA-4488-8107-ED3D2FC7EE32}">
      <dgm:prSet/>
      <dgm:spPr/>
      <dgm:t>
        <a:bodyPr/>
        <a:lstStyle/>
        <a:p>
          <a:endParaRPr lang="en-US"/>
        </a:p>
      </dgm:t>
    </dgm:pt>
    <dgm:pt modelId="{3208D299-9441-4F24-94E3-76C4ABFC3EBC}" type="parTrans" cxnId="{8478542A-B6BA-4488-8107-ED3D2FC7EE32}">
      <dgm:prSet/>
      <dgm:spPr/>
      <dgm:t>
        <a:bodyPr/>
        <a:lstStyle/>
        <a:p>
          <a:endParaRPr lang="en-US"/>
        </a:p>
      </dgm:t>
    </dgm:pt>
    <dgm:pt modelId="{C76E5F7C-FB17-4F92-898A-3E6850D19A1E}">
      <dgm:prSet phldrT="[Text]" custT="1"/>
      <dgm:spPr>
        <a:ln>
          <a:solidFill>
            <a:schemeClr val="tx2">
              <a:lumMod val="50000"/>
            </a:schemeClr>
          </a:solidFill>
        </a:ln>
      </dgm:spPr>
      <dgm:t>
        <a:bodyPr/>
        <a:lstStyle/>
        <a:p>
          <a:r>
            <a:rPr lang="en-US" sz="1200" dirty="0"/>
            <a:t>Disaster Case Work</a:t>
          </a:r>
        </a:p>
      </dgm:t>
    </dgm:pt>
    <dgm:pt modelId="{514321E2-5853-416D-B78A-19FE842DBE61}" type="parTrans" cxnId="{AE2AF766-4373-4220-97CE-0E77340CFD3C}">
      <dgm:prSet/>
      <dgm:spPr/>
      <dgm:t>
        <a:bodyPr/>
        <a:lstStyle/>
        <a:p>
          <a:endParaRPr lang="en-US"/>
        </a:p>
      </dgm:t>
    </dgm:pt>
    <dgm:pt modelId="{C7676785-F7E9-47FD-915D-8778E9DBAA1C}" type="sibTrans" cxnId="{AE2AF766-4373-4220-97CE-0E77340CFD3C}">
      <dgm:prSet/>
      <dgm:spPr/>
      <dgm:t>
        <a:bodyPr/>
        <a:lstStyle/>
        <a:p>
          <a:endParaRPr lang="en-US"/>
        </a:p>
      </dgm:t>
    </dgm:pt>
    <dgm:pt modelId="{CEE1581D-AA70-44CC-92D4-C693BCE260F2}">
      <dgm:prSet phldrT="[Text]" custT="1"/>
      <dgm:spPr>
        <a:ln>
          <a:solidFill>
            <a:schemeClr val="tx2">
              <a:lumMod val="50000"/>
            </a:schemeClr>
          </a:solidFill>
        </a:ln>
      </dgm:spPr>
      <dgm:t>
        <a:bodyPr/>
        <a:lstStyle/>
        <a:p>
          <a:r>
            <a:rPr lang="en-US" sz="1200" dirty="0"/>
            <a:t>MARC (Multi Agency Recovery Center)</a:t>
          </a:r>
        </a:p>
      </dgm:t>
    </dgm:pt>
    <dgm:pt modelId="{43702EBB-A999-413B-81CC-E47CFF5769F7}" type="parTrans" cxnId="{76BFE8C7-104F-4ECD-A158-6308E9A67ADA}">
      <dgm:prSet/>
      <dgm:spPr/>
      <dgm:t>
        <a:bodyPr/>
        <a:lstStyle/>
        <a:p>
          <a:endParaRPr lang="en-US"/>
        </a:p>
      </dgm:t>
    </dgm:pt>
    <dgm:pt modelId="{9F5A2B61-7C9F-4761-BFD7-B98A7DA04368}" type="sibTrans" cxnId="{76BFE8C7-104F-4ECD-A158-6308E9A67ADA}">
      <dgm:prSet/>
      <dgm:spPr/>
      <dgm:t>
        <a:bodyPr/>
        <a:lstStyle/>
        <a:p>
          <a:endParaRPr lang="en-US"/>
        </a:p>
      </dgm:t>
    </dgm:pt>
    <dgm:pt modelId="{82B0BB41-EA04-43D1-BB0A-CE120E4B0374}">
      <dgm:prSet phldrT="[Text]" custT="1"/>
      <dgm:spPr/>
      <dgm:t>
        <a:bodyPr/>
        <a:lstStyle/>
        <a:p>
          <a:r>
            <a:rPr lang="en-US" sz="1200" dirty="0"/>
            <a:t>Training and additional resources</a:t>
          </a:r>
        </a:p>
      </dgm:t>
    </dgm:pt>
    <dgm:pt modelId="{8562656E-C687-4AE0-BAFA-DF57C1B1F176}" type="parTrans" cxnId="{F4E9DE3C-2CB8-4488-8232-DF3090BE6A75}">
      <dgm:prSet/>
      <dgm:spPr/>
      <dgm:t>
        <a:bodyPr/>
        <a:lstStyle/>
        <a:p>
          <a:endParaRPr lang="en-US"/>
        </a:p>
      </dgm:t>
    </dgm:pt>
    <dgm:pt modelId="{38032259-026D-4B56-8FF7-070AA907BAF0}" type="sibTrans" cxnId="{F4E9DE3C-2CB8-4488-8232-DF3090BE6A75}">
      <dgm:prSet/>
      <dgm:spPr/>
      <dgm:t>
        <a:bodyPr/>
        <a:lstStyle/>
        <a:p>
          <a:endParaRPr lang="en-US"/>
        </a:p>
      </dgm:t>
    </dgm:pt>
    <dgm:pt modelId="{B24EE4FC-24FF-498E-A801-75B18FC21CD4}">
      <dgm:prSet phldrT="[Text]" custT="1"/>
      <dgm:spPr>
        <a:ln>
          <a:solidFill>
            <a:schemeClr val="tx2">
              <a:lumMod val="50000"/>
            </a:schemeClr>
          </a:solidFill>
        </a:ln>
      </dgm:spPr>
      <dgm:t>
        <a:bodyPr/>
        <a:lstStyle/>
        <a:p>
          <a:r>
            <a:rPr lang="en-US" sz="1200" dirty="0"/>
            <a:t>Donations and Volunteer Management</a:t>
          </a:r>
        </a:p>
      </dgm:t>
    </dgm:pt>
    <dgm:pt modelId="{6E8BBC93-CE63-4345-AEA3-EB0984341255}" type="parTrans" cxnId="{9D9C91C1-780E-4834-8F24-8C0C526EF236}">
      <dgm:prSet/>
      <dgm:spPr/>
      <dgm:t>
        <a:bodyPr/>
        <a:lstStyle/>
        <a:p>
          <a:endParaRPr lang="en-US"/>
        </a:p>
      </dgm:t>
    </dgm:pt>
    <dgm:pt modelId="{14DC3DBD-5124-4565-B547-4DD9326C4F7B}" type="sibTrans" cxnId="{9D9C91C1-780E-4834-8F24-8C0C526EF236}">
      <dgm:prSet/>
      <dgm:spPr/>
      <dgm:t>
        <a:bodyPr/>
        <a:lstStyle/>
        <a:p>
          <a:endParaRPr lang="en-US"/>
        </a:p>
      </dgm:t>
    </dgm:pt>
    <dgm:pt modelId="{4229A58A-A31D-4D04-B535-92CDBAA96877}" type="pres">
      <dgm:prSet presAssocID="{FCAB2E5E-671F-4A4A-9629-BB94D948166F}" presName="Name0" presStyleCnt="0">
        <dgm:presLayoutVars>
          <dgm:dir/>
          <dgm:animLvl val="lvl"/>
          <dgm:resizeHandles val="exact"/>
        </dgm:presLayoutVars>
      </dgm:prSet>
      <dgm:spPr/>
    </dgm:pt>
    <dgm:pt modelId="{603AE20C-2722-4A38-9894-C31BCE427AE1}" type="pres">
      <dgm:prSet presAssocID="{FCAB2E5E-671F-4A4A-9629-BB94D948166F}" presName="tSp" presStyleCnt="0"/>
      <dgm:spPr/>
    </dgm:pt>
    <dgm:pt modelId="{204611BD-664B-4E2D-BD62-EFEBC99F09A6}" type="pres">
      <dgm:prSet presAssocID="{FCAB2E5E-671F-4A4A-9629-BB94D948166F}" presName="bSp" presStyleCnt="0"/>
      <dgm:spPr/>
    </dgm:pt>
    <dgm:pt modelId="{252D0A89-3B0D-4327-AB6C-86E2AA6D8821}" type="pres">
      <dgm:prSet presAssocID="{FCAB2E5E-671F-4A4A-9629-BB94D948166F}" presName="process" presStyleCnt="0"/>
      <dgm:spPr/>
    </dgm:pt>
    <dgm:pt modelId="{FFEFCF07-FD73-47CE-9032-5650139E8FE7}" type="pres">
      <dgm:prSet presAssocID="{DCFE3283-0AA6-4ECB-AE4D-5E8FAB7A6226}" presName="composite1" presStyleCnt="0"/>
      <dgm:spPr/>
    </dgm:pt>
    <dgm:pt modelId="{0782EF2C-DCE3-4FFF-9118-E0641476B8E3}" type="pres">
      <dgm:prSet presAssocID="{DCFE3283-0AA6-4ECB-AE4D-5E8FAB7A6226}" presName="dummyNode1" presStyleLbl="node1" presStyleIdx="0" presStyleCnt="3"/>
      <dgm:spPr/>
    </dgm:pt>
    <dgm:pt modelId="{D27863B8-1A6D-426E-A288-139C335745CF}" type="pres">
      <dgm:prSet presAssocID="{DCFE3283-0AA6-4ECB-AE4D-5E8FAB7A6226}" presName="childNode1" presStyleLbl="bgAcc1" presStyleIdx="0" presStyleCnt="3" custScaleY="166053">
        <dgm:presLayoutVars>
          <dgm:bulletEnabled val="1"/>
        </dgm:presLayoutVars>
      </dgm:prSet>
      <dgm:spPr/>
    </dgm:pt>
    <dgm:pt modelId="{4988E38A-5651-4964-B95F-24D5D7382FD1}" type="pres">
      <dgm:prSet presAssocID="{DCFE3283-0AA6-4ECB-AE4D-5E8FAB7A6226}" presName="childNode1tx" presStyleLbl="bgAcc1" presStyleIdx="0" presStyleCnt="3">
        <dgm:presLayoutVars>
          <dgm:bulletEnabled val="1"/>
        </dgm:presLayoutVars>
      </dgm:prSet>
      <dgm:spPr/>
    </dgm:pt>
    <dgm:pt modelId="{8E326C06-E949-4645-88F2-F0F5F540C8EA}" type="pres">
      <dgm:prSet presAssocID="{DCFE3283-0AA6-4ECB-AE4D-5E8FAB7A6226}" presName="parentNode1" presStyleLbl="node1" presStyleIdx="0" presStyleCnt="3" custLinFactY="18051" custLinFactNeighborX="-208" custLinFactNeighborY="100000">
        <dgm:presLayoutVars>
          <dgm:chMax val="1"/>
          <dgm:bulletEnabled val="1"/>
        </dgm:presLayoutVars>
      </dgm:prSet>
      <dgm:spPr/>
    </dgm:pt>
    <dgm:pt modelId="{87425B73-7862-4DCB-821B-FD4DF620D365}" type="pres">
      <dgm:prSet presAssocID="{DCFE3283-0AA6-4ECB-AE4D-5E8FAB7A6226}" presName="connSite1" presStyleCnt="0"/>
      <dgm:spPr/>
    </dgm:pt>
    <dgm:pt modelId="{365A2109-E1CC-42DC-B2DA-5BE5C0B66B87}" type="pres">
      <dgm:prSet presAssocID="{8A35C6AB-3AF3-4735-B683-35224EF896AD}" presName="Name9" presStyleLbl="sibTrans2D1" presStyleIdx="0" presStyleCnt="2" custAng="504716" custLinFactNeighborX="23050" custLinFactNeighborY="5028"/>
      <dgm:spPr/>
    </dgm:pt>
    <dgm:pt modelId="{A974AAA2-5989-4245-885C-AAF812E7DB58}" type="pres">
      <dgm:prSet presAssocID="{80468990-F33E-4CF9-AE5A-26AA3876934E}" presName="composite2" presStyleCnt="0"/>
      <dgm:spPr/>
    </dgm:pt>
    <dgm:pt modelId="{E7F56BFC-4AD9-4808-A642-F84316A9263A}" type="pres">
      <dgm:prSet presAssocID="{80468990-F33E-4CF9-AE5A-26AA3876934E}" presName="dummyNode2" presStyleLbl="node1" presStyleIdx="0" presStyleCnt="3"/>
      <dgm:spPr/>
    </dgm:pt>
    <dgm:pt modelId="{BBFB8B17-4FA8-47F7-9878-3BAFD2FC5F09}" type="pres">
      <dgm:prSet presAssocID="{80468990-F33E-4CF9-AE5A-26AA3876934E}" presName="childNode2" presStyleLbl="bgAcc1" presStyleIdx="1" presStyleCnt="3" custScaleX="106297" custScaleY="166053">
        <dgm:presLayoutVars>
          <dgm:bulletEnabled val="1"/>
        </dgm:presLayoutVars>
      </dgm:prSet>
      <dgm:spPr/>
    </dgm:pt>
    <dgm:pt modelId="{A117E4EC-297E-4004-9EDD-2464C66B353F}" type="pres">
      <dgm:prSet presAssocID="{80468990-F33E-4CF9-AE5A-26AA3876934E}" presName="childNode2tx" presStyleLbl="bgAcc1" presStyleIdx="1" presStyleCnt="3">
        <dgm:presLayoutVars>
          <dgm:bulletEnabled val="1"/>
        </dgm:presLayoutVars>
      </dgm:prSet>
      <dgm:spPr/>
    </dgm:pt>
    <dgm:pt modelId="{B5636274-87CA-413D-9C06-508ACCED922E}" type="pres">
      <dgm:prSet presAssocID="{80468990-F33E-4CF9-AE5A-26AA3876934E}" presName="parentNode2" presStyleLbl="node1" presStyleIdx="1" presStyleCnt="3" custLinFactNeighborX="-1895" custLinFactNeighborY="-54094">
        <dgm:presLayoutVars>
          <dgm:chMax val="0"/>
          <dgm:bulletEnabled val="1"/>
        </dgm:presLayoutVars>
      </dgm:prSet>
      <dgm:spPr/>
    </dgm:pt>
    <dgm:pt modelId="{B3879A28-A4F1-45BB-8C9D-EFD40D3A1218}" type="pres">
      <dgm:prSet presAssocID="{80468990-F33E-4CF9-AE5A-26AA3876934E}" presName="connSite2" presStyleCnt="0"/>
      <dgm:spPr/>
    </dgm:pt>
    <dgm:pt modelId="{C8BC1C0D-659F-4331-95FC-4C88EFD7A911}" type="pres">
      <dgm:prSet presAssocID="{88E8D1E2-74D1-4CAD-9C08-40A7C4EAE5B0}" presName="Name18" presStyleLbl="sibTrans2D1" presStyleIdx="1" presStyleCnt="2" custAng="21120821" custLinFactNeighborX="12349" custLinFactNeighborY="-1999"/>
      <dgm:spPr/>
    </dgm:pt>
    <dgm:pt modelId="{C6B73F45-4E49-4752-AE20-7FCD5F9A157C}" type="pres">
      <dgm:prSet presAssocID="{6A0167D0-83C8-4C6B-AF99-CBD0EBBF8B91}" presName="composite1" presStyleCnt="0"/>
      <dgm:spPr/>
    </dgm:pt>
    <dgm:pt modelId="{84831E1A-4D41-40BD-B2A5-F97139DC9A5D}" type="pres">
      <dgm:prSet presAssocID="{6A0167D0-83C8-4C6B-AF99-CBD0EBBF8B91}" presName="dummyNode1" presStyleLbl="node1" presStyleIdx="1" presStyleCnt="3"/>
      <dgm:spPr/>
    </dgm:pt>
    <dgm:pt modelId="{B5CCEE77-17F7-4DE3-9928-505FF2967C90}" type="pres">
      <dgm:prSet presAssocID="{6A0167D0-83C8-4C6B-AF99-CBD0EBBF8B91}" presName="childNode1" presStyleLbl="bgAcc1" presStyleIdx="2" presStyleCnt="3" custScaleY="149233">
        <dgm:presLayoutVars>
          <dgm:bulletEnabled val="1"/>
        </dgm:presLayoutVars>
      </dgm:prSet>
      <dgm:spPr/>
    </dgm:pt>
    <dgm:pt modelId="{09EBA5F8-5E15-4858-8587-B3F2B7DC017B}" type="pres">
      <dgm:prSet presAssocID="{6A0167D0-83C8-4C6B-AF99-CBD0EBBF8B91}" presName="childNode1tx" presStyleLbl="bgAcc1" presStyleIdx="2" presStyleCnt="3">
        <dgm:presLayoutVars>
          <dgm:bulletEnabled val="1"/>
        </dgm:presLayoutVars>
      </dgm:prSet>
      <dgm:spPr/>
    </dgm:pt>
    <dgm:pt modelId="{C71ED11E-1783-488D-A808-22C26764954A}" type="pres">
      <dgm:prSet presAssocID="{6A0167D0-83C8-4C6B-AF99-CBD0EBBF8B91}" presName="parentNode1" presStyleLbl="node1" presStyleIdx="2" presStyleCnt="3" custLinFactNeighborX="-2750" custLinFactNeighborY="27082">
        <dgm:presLayoutVars>
          <dgm:chMax val="1"/>
          <dgm:bulletEnabled val="1"/>
        </dgm:presLayoutVars>
      </dgm:prSet>
      <dgm:spPr/>
    </dgm:pt>
    <dgm:pt modelId="{6F22E9D8-4F4A-46ED-816A-AB18B5E20EC4}" type="pres">
      <dgm:prSet presAssocID="{6A0167D0-83C8-4C6B-AF99-CBD0EBBF8B91}" presName="connSite1" presStyleCnt="0"/>
      <dgm:spPr/>
    </dgm:pt>
  </dgm:ptLst>
  <dgm:cxnLst>
    <dgm:cxn modelId="{56A37F00-BE84-49A9-A985-60379DDDA955}" srcId="{FCAB2E5E-671F-4A4A-9629-BB94D948166F}" destId="{6A0167D0-83C8-4C6B-AF99-CBD0EBBF8B91}" srcOrd="2" destOrd="0" parTransId="{88EF7C0B-FD33-4E20-BFFC-76C5FBD073F5}" sibTransId="{3CB95D8F-12BF-4860-B9E4-963200DC9505}"/>
    <dgm:cxn modelId="{314E8800-73F1-4DFC-821D-C8D473F4916F}" type="presOf" srcId="{6CE18FE0-B2A3-41C1-AF0A-EC97A26269F1}" destId="{09EBA5F8-5E15-4858-8587-B3F2B7DC017B}" srcOrd="1" destOrd="6" presId="urn:microsoft.com/office/officeart/2005/8/layout/hProcess4"/>
    <dgm:cxn modelId="{12EADB02-40A1-4BA0-9224-FA63C122D321}" srcId="{DCFE3283-0AA6-4ECB-AE4D-5E8FAB7A6226}" destId="{DC80BBEE-9425-46E2-837F-94EC728B5847}" srcOrd="5" destOrd="0" parTransId="{DDED5688-A92C-4ED7-AD47-2A8F63FB01D6}" sibTransId="{7E518FB8-88AE-49C6-9829-A6F3E4120AFB}"/>
    <dgm:cxn modelId="{137E3806-4030-4C9D-8EBB-EE4CA6F189C3}" type="presOf" srcId="{B1D5943F-4BC3-461B-9EC8-6862CA8D8F70}" destId="{BBFB8B17-4FA8-47F7-9878-3BAFD2FC5F09}" srcOrd="0" destOrd="8" presId="urn:microsoft.com/office/officeart/2005/8/layout/hProcess4"/>
    <dgm:cxn modelId="{AECB9806-C30B-4CD9-AFB1-69483B84B291}" type="presOf" srcId="{515C74ED-F3A8-4544-95E3-4A43C93719A2}" destId="{BBFB8B17-4FA8-47F7-9878-3BAFD2FC5F09}" srcOrd="0" destOrd="7" presId="urn:microsoft.com/office/officeart/2005/8/layout/hProcess4"/>
    <dgm:cxn modelId="{715B8B08-F37B-4C17-A175-7C96C9D53C4B}" type="presOf" srcId="{E94DE966-FB06-4EF6-86BE-293C1F0D66F1}" destId="{09EBA5F8-5E15-4858-8587-B3F2B7DC017B}" srcOrd="1" destOrd="1" presId="urn:microsoft.com/office/officeart/2005/8/layout/hProcess4"/>
    <dgm:cxn modelId="{6F12F910-F1AB-4979-8595-B9641E0A48F6}" type="presOf" srcId="{8A35C6AB-3AF3-4735-B683-35224EF896AD}" destId="{365A2109-E1CC-42DC-B2DA-5BE5C0B66B87}" srcOrd="0" destOrd="0" presId="urn:microsoft.com/office/officeart/2005/8/layout/hProcess4"/>
    <dgm:cxn modelId="{A84D7811-0C7A-4E9C-B1C5-4491FF67E7B6}" srcId="{80468990-F33E-4CF9-AE5A-26AA3876934E}" destId="{2951369B-F1E0-45E8-8B62-A03A288C5AB1}" srcOrd="2" destOrd="0" parTransId="{2D5A3722-C044-4EE7-853A-76D8340A2E59}" sibTransId="{58945D69-40DF-4B95-8201-58550F91DFC5}"/>
    <dgm:cxn modelId="{D6E1CC12-B083-47A0-A1A3-3860B9AFA66A}" srcId="{FCAB2E5E-671F-4A4A-9629-BB94D948166F}" destId="{80468990-F33E-4CF9-AE5A-26AA3876934E}" srcOrd="1" destOrd="0" parTransId="{0367802A-F8E6-40D3-8D68-708FFF3D1D70}" sibTransId="{88E8D1E2-74D1-4CAD-9C08-40A7C4EAE5B0}"/>
    <dgm:cxn modelId="{4203C514-8D4E-485A-A502-26172F5C1AD2}" type="presOf" srcId="{7F1DB716-488C-4F12-B72C-FBA120AD5F5D}" destId="{A117E4EC-297E-4004-9EDD-2464C66B353F}" srcOrd="1" destOrd="4" presId="urn:microsoft.com/office/officeart/2005/8/layout/hProcess4"/>
    <dgm:cxn modelId="{E8CD4F17-5F26-42A6-A111-4223C6288CEB}" type="presOf" srcId="{24004D1F-573F-4199-9A14-5BC37F103DCE}" destId="{D27863B8-1A6D-426E-A288-139C335745CF}" srcOrd="0" destOrd="9" presId="urn:microsoft.com/office/officeart/2005/8/layout/hProcess4"/>
    <dgm:cxn modelId="{5EDA7517-2CF7-4EBF-9E42-DD2F4EF26C4C}" type="presOf" srcId="{6CE18FE0-B2A3-41C1-AF0A-EC97A26269F1}" destId="{B5CCEE77-17F7-4DE3-9928-505FF2967C90}" srcOrd="0" destOrd="6" presId="urn:microsoft.com/office/officeart/2005/8/layout/hProcess4"/>
    <dgm:cxn modelId="{DF27A61A-B6B3-4AE1-9A59-5089148C6F50}" type="presOf" srcId="{56E991CE-BBD3-47DB-8975-088350198E42}" destId="{D27863B8-1A6D-426E-A288-139C335745CF}" srcOrd="0" destOrd="7" presId="urn:microsoft.com/office/officeart/2005/8/layout/hProcess4"/>
    <dgm:cxn modelId="{8478542A-B6BA-4488-8107-ED3D2FC7EE32}" srcId="{6A0167D0-83C8-4C6B-AF99-CBD0EBBF8B91}" destId="{FA3A236F-10AF-4B09-94DC-8EDD29F19EAF}" srcOrd="2" destOrd="0" parTransId="{3208D299-9441-4F24-94E3-76C4ABFC3EBC}" sibTransId="{961FA4A5-DA26-4E02-ACBB-66E5FFB0DB2F}"/>
    <dgm:cxn modelId="{10758F34-0EDD-4A50-AC1E-55BB72DEB13C}" srcId="{80468990-F33E-4CF9-AE5A-26AA3876934E}" destId="{CF652B64-0DBE-420F-B318-1E968074E87B}" srcOrd="5" destOrd="0" parTransId="{339FE4E4-B29D-499C-A9EF-EC041E98760C}" sibTransId="{FB4984AC-D5D7-4E93-B20A-D83F91B75E02}"/>
    <dgm:cxn modelId="{A182C337-FAF3-4084-A390-CFC91BA676C3}" srcId="{6A0167D0-83C8-4C6B-AF99-CBD0EBBF8B91}" destId="{54096519-2F84-4381-AA7E-5648FB35CE6D}" srcOrd="3" destOrd="0" parTransId="{AB981EF0-F09A-4310-8794-E4DD9E7A599C}" sibTransId="{A294DA0F-BFF7-4C1F-8A3C-C9725D7137D4}"/>
    <dgm:cxn modelId="{ED8A3238-DEFA-4C07-AA08-CFAC6F754ABA}" type="presOf" srcId="{D0AF8934-E615-41A3-A991-D33C2BEA5039}" destId="{D27863B8-1A6D-426E-A288-139C335745CF}" srcOrd="0" destOrd="0" presId="urn:microsoft.com/office/officeart/2005/8/layout/hProcess4"/>
    <dgm:cxn modelId="{F4E9DE3C-2CB8-4488-8232-DF3090BE6A75}" srcId="{80468990-F33E-4CF9-AE5A-26AA3876934E}" destId="{82B0BB41-EA04-43D1-BB0A-CE120E4B0374}" srcOrd="9" destOrd="0" parTransId="{8562656E-C687-4AE0-BAFA-DF57C1B1F176}" sibTransId="{38032259-026D-4B56-8FF7-070AA907BAF0}"/>
    <dgm:cxn modelId="{9410895C-6EF1-4FB1-93B9-29FF02072629}" type="presOf" srcId="{4A60589E-9A96-4387-B9D8-A3265DBEF843}" destId="{D27863B8-1A6D-426E-A288-139C335745CF}" srcOrd="0" destOrd="3" presId="urn:microsoft.com/office/officeart/2005/8/layout/hProcess4"/>
    <dgm:cxn modelId="{C60A6E41-40E4-4168-B784-DC7404852744}" type="presOf" srcId="{2951369B-F1E0-45E8-8B62-A03A288C5AB1}" destId="{A117E4EC-297E-4004-9EDD-2464C66B353F}" srcOrd="1" destOrd="2" presId="urn:microsoft.com/office/officeart/2005/8/layout/hProcess4"/>
    <dgm:cxn modelId="{FF45C041-25B2-40F7-9B63-68F235602007}" srcId="{6A0167D0-83C8-4C6B-AF99-CBD0EBBF8B91}" destId="{DA126105-A659-4912-950B-97496D5AC0B0}" srcOrd="5" destOrd="0" parTransId="{EAEA1010-4290-4D4F-AEAB-0888EC2DCFB3}" sibTransId="{B61C9D6B-0023-44BD-9FEF-D7573982794F}"/>
    <dgm:cxn modelId="{B9D98C43-5C38-44CD-99FB-4A2D4F3F950B}" type="presOf" srcId="{C3BD38BE-D37D-409C-A0C1-749659283B25}" destId="{A117E4EC-297E-4004-9EDD-2464C66B353F}" srcOrd="1" destOrd="0" presId="urn:microsoft.com/office/officeart/2005/8/layout/hProcess4"/>
    <dgm:cxn modelId="{45D9B464-190B-4E3D-8762-67C172919555}" type="presOf" srcId="{035181AD-8C31-4CD6-A6FD-BD76ECBD5A91}" destId="{BBFB8B17-4FA8-47F7-9878-3BAFD2FC5F09}" srcOrd="0" destOrd="1" presId="urn:microsoft.com/office/officeart/2005/8/layout/hProcess4"/>
    <dgm:cxn modelId="{388A7465-EF3B-4879-829D-C0579E19AB22}" type="presOf" srcId="{035181AD-8C31-4CD6-A6FD-BD76ECBD5A91}" destId="{A117E4EC-297E-4004-9EDD-2464C66B353F}" srcOrd="1" destOrd="1" presId="urn:microsoft.com/office/officeart/2005/8/layout/hProcess4"/>
    <dgm:cxn modelId="{E42BAD45-EE0E-4EC5-8D17-2F84746B1461}" type="presOf" srcId="{97FA7C32-AC8F-47C7-98AB-607D47D1A54B}" destId="{D27863B8-1A6D-426E-A288-139C335745CF}" srcOrd="0" destOrd="2" presId="urn:microsoft.com/office/officeart/2005/8/layout/hProcess4"/>
    <dgm:cxn modelId="{7BC54066-993E-4F79-881F-C3608FA1A569}" srcId="{6A0167D0-83C8-4C6B-AF99-CBD0EBBF8B91}" destId="{AE86E32D-E525-419F-BA4D-C2E72FEA083B}" srcOrd="0" destOrd="0" parTransId="{8C7EA3EE-BACF-415D-A4C2-3B6D647C0664}" sibTransId="{A0CE24EE-F528-4A6D-8B14-B9519C244629}"/>
    <dgm:cxn modelId="{E17BA546-AB9F-4E01-BF4B-31667F9D41A8}" type="presOf" srcId="{822CD135-FB92-4CC9-9851-5369D0DBA3FF}" destId="{4988E38A-5651-4964-B95F-24D5D7382FD1}" srcOrd="1" destOrd="6" presId="urn:microsoft.com/office/officeart/2005/8/layout/hProcess4"/>
    <dgm:cxn modelId="{AE2AF766-4373-4220-97CE-0E77340CFD3C}" srcId="{DCFE3283-0AA6-4ECB-AE4D-5E8FAB7A6226}" destId="{C76E5F7C-FB17-4F92-898A-3E6850D19A1E}" srcOrd="10" destOrd="0" parTransId="{514321E2-5853-416D-B78A-19FE842DBE61}" sibTransId="{C7676785-F7E9-47FD-915D-8778E9DBAA1C}"/>
    <dgm:cxn modelId="{29E42E67-AE25-4DEE-8460-E794600A6F25}" srcId="{80468990-F33E-4CF9-AE5A-26AA3876934E}" destId="{035181AD-8C31-4CD6-A6FD-BD76ECBD5A91}" srcOrd="1" destOrd="0" parTransId="{EAE12C70-5023-4B5B-9A4A-2575FA002CA6}" sibTransId="{3F7168B9-E3A3-4648-A10C-7C27C3D87044}"/>
    <dgm:cxn modelId="{7692C569-89C3-4BE0-86E9-E27D7A76FD71}" srcId="{80468990-F33E-4CF9-AE5A-26AA3876934E}" destId="{C3BD38BE-D37D-409C-A0C1-749659283B25}" srcOrd="0" destOrd="0" parTransId="{5F879DEB-4721-4FF9-8DBE-0B92B88C66AC}" sibTransId="{12F63AE0-2645-4A5A-83B2-1750CD9CFFB3}"/>
    <dgm:cxn modelId="{A700FA4A-BE73-4F7D-B54F-B933D13968D8}" type="presOf" srcId="{1FA12100-5C16-4AFC-B9FD-520623B3CFFD}" destId="{B5CCEE77-17F7-4DE3-9928-505FF2967C90}" srcOrd="0" destOrd="4" presId="urn:microsoft.com/office/officeart/2005/8/layout/hProcess4"/>
    <dgm:cxn modelId="{8ED40C4C-BC60-4540-B318-0605FAAF3AA2}" srcId="{DCFE3283-0AA6-4ECB-AE4D-5E8FAB7A6226}" destId="{56E991CE-BBD3-47DB-8975-088350198E42}" srcOrd="7" destOrd="0" parTransId="{7006698F-0812-4E2C-8006-4AFCC6390F16}" sibTransId="{FE846037-3F0D-4B92-A3F0-20517DA74E93}"/>
    <dgm:cxn modelId="{A2B7094D-92D3-4828-A5D9-910EE22F2193}" type="presOf" srcId="{BFF142C4-9D6F-430D-A4B4-DAA9DD913261}" destId="{BBFB8B17-4FA8-47F7-9878-3BAFD2FC5F09}" srcOrd="0" destOrd="6" presId="urn:microsoft.com/office/officeart/2005/8/layout/hProcess4"/>
    <dgm:cxn modelId="{EE09334F-8FAE-4FAE-B69A-3567B60E08FD}" srcId="{80468990-F33E-4CF9-AE5A-26AA3876934E}" destId="{B1D5943F-4BC3-461B-9EC8-6862CA8D8F70}" srcOrd="8" destOrd="0" parTransId="{7424CEB0-FF3D-4749-8C59-FF81CD27C83C}" sibTransId="{08F4FD7C-F27F-4941-9AD4-DBF581682F7B}"/>
    <dgm:cxn modelId="{7BC6E450-0C43-4C6A-B5F2-22012B61516C}" type="presOf" srcId="{82B0BB41-EA04-43D1-BB0A-CE120E4B0374}" destId="{A117E4EC-297E-4004-9EDD-2464C66B353F}" srcOrd="1" destOrd="9" presId="urn:microsoft.com/office/officeart/2005/8/layout/hProcess4"/>
    <dgm:cxn modelId="{5D5AE072-6B37-4FFF-8241-8386A50CE820}" type="presOf" srcId="{C76E5F7C-FB17-4F92-898A-3E6850D19A1E}" destId="{4988E38A-5651-4964-B95F-24D5D7382FD1}" srcOrd="1" destOrd="10" presId="urn:microsoft.com/office/officeart/2005/8/layout/hProcess4"/>
    <dgm:cxn modelId="{1DE77E53-8CE4-4A37-923A-31325C604A49}" type="presOf" srcId="{B1D5943F-4BC3-461B-9EC8-6862CA8D8F70}" destId="{A117E4EC-297E-4004-9EDD-2464C66B353F}" srcOrd="1" destOrd="8" presId="urn:microsoft.com/office/officeart/2005/8/layout/hProcess4"/>
    <dgm:cxn modelId="{C45BFE53-C048-42B8-B437-4A5F551189DC}" type="presOf" srcId="{C76E5F7C-FB17-4F92-898A-3E6850D19A1E}" destId="{D27863B8-1A6D-426E-A288-139C335745CF}" srcOrd="0" destOrd="10" presId="urn:microsoft.com/office/officeart/2005/8/layout/hProcess4"/>
    <dgm:cxn modelId="{F1F15556-8010-4C17-A68C-9F6A5271A7D0}" type="presOf" srcId="{24004D1F-573F-4199-9A14-5BC37F103DCE}" destId="{4988E38A-5651-4964-B95F-24D5D7382FD1}" srcOrd="1" destOrd="9" presId="urn:microsoft.com/office/officeart/2005/8/layout/hProcess4"/>
    <dgm:cxn modelId="{5D5D4E7E-0593-4157-BE4A-5900D71D2D83}" type="presOf" srcId="{DC80BBEE-9425-46E2-837F-94EC728B5847}" destId="{4988E38A-5651-4964-B95F-24D5D7382FD1}" srcOrd="1" destOrd="5" presId="urn:microsoft.com/office/officeart/2005/8/layout/hProcess4"/>
    <dgm:cxn modelId="{D7308B7E-1D12-46FC-A1A6-4575C7BBE03A}" type="presOf" srcId="{54096519-2F84-4381-AA7E-5648FB35CE6D}" destId="{09EBA5F8-5E15-4858-8587-B3F2B7DC017B}" srcOrd="1" destOrd="3" presId="urn:microsoft.com/office/officeart/2005/8/layout/hProcess4"/>
    <dgm:cxn modelId="{CA4E5880-66AA-4837-A335-E8BA5B8E5752}" type="presOf" srcId="{88E8D1E2-74D1-4CAD-9C08-40A7C4EAE5B0}" destId="{C8BC1C0D-659F-4331-95FC-4C88EFD7A911}" srcOrd="0" destOrd="0" presId="urn:microsoft.com/office/officeart/2005/8/layout/hProcess4"/>
    <dgm:cxn modelId="{C7469E83-B649-4F26-ABDE-648E20678BD4}" srcId="{DCFE3283-0AA6-4ECB-AE4D-5E8FAB7A6226}" destId="{97FA7C32-AC8F-47C7-98AB-607D47D1A54B}" srcOrd="2" destOrd="0" parTransId="{C2BF9DFB-476B-4A92-8249-AB0D0045A505}" sibTransId="{8034389D-2D14-451E-948E-18E87AB084E2}"/>
    <dgm:cxn modelId="{A4300487-1B04-451A-8598-6F9AEDC035DA}" type="presOf" srcId="{690487B5-2AD2-48E0-B79D-3D24503E4636}" destId="{BBFB8B17-4FA8-47F7-9878-3BAFD2FC5F09}" srcOrd="0" destOrd="3" presId="urn:microsoft.com/office/officeart/2005/8/layout/hProcess4"/>
    <dgm:cxn modelId="{07C86C87-824C-42D1-AD2E-1BE578B58013}" type="presOf" srcId="{E780668C-9EDA-4FD4-82C4-A8A458716E2C}" destId="{D27863B8-1A6D-426E-A288-139C335745CF}" srcOrd="0" destOrd="8" presId="urn:microsoft.com/office/officeart/2005/8/layout/hProcess4"/>
    <dgm:cxn modelId="{1871F488-975E-46C8-88D7-DB159F010BBA}" srcId="{80468990-F33E-4CF9-AE5A-26AA3876934E}" destId="{BFF142C4-9D6F-430D-A4B4-DAA9DD913261}" srcOrd="6" destOrd="0" parTransId="{4F19B4B3-6D7E-44E0-A8B4-054197ABC084}" sibTransId="{D8F8A797-48CF-485C-AB6E-4EE4765471B5}"/>
    <dgm:cxn modelId="{76773789-95F5-4CE1-ABDE-E4508DE99E73}" type="presOf" srcId="{82B0BB41-EA04-43D1-BB0A-CE120E4B0374}" destId="{BBFB8B17-4FA8-47F7-9878-3BAFD2FC5F09}" srcOrd="0" destOrd="9" presId="urn:microsoft.com/office/officeart/2005/8/layout/hProcess4"/>
    <dgm:cxn modelId="{BDA52192-4816-4B8E-B6AA-A04872389A50}" srcId="{FCAB2E5E-671F-4A4A-9629-BB94D948166F}" destId="{DCFE3283-0AA6-4ECB-AE4D-5E8FAB7A6226}" srcOrd="0" destOrd="0" parTransId="{F9486E47-8096-4384-A54E-422748D9B4E0}" sibTransId="{8A35C6AB-3AF3-4735-B683-35224EF896AD}"/>
    <dgm:cxn modelId="{3CC7B293-ABD3-4C60-9B84-D0A23AFBE9A6}" srcId="{DCFE3283-0AA6-4ECB-AE4D-5E8FAB7A6226}" destId="{822CD135-FB92-4CC9-9851-5369D0DBA3FF}" srcOrd="6" destOrd="0" parTransId="{48E0C04B-6DF4-45BF-9F90-90CC6E77FD1C}" sibTransId="{331DC4CA-8B84-40FB-8B3A-D5107C642BBA}"/>
    <dgm:cxn modelId="{98653998-31DF-43EC-AB2C-84A166D2E262}" type="presOf" srcId="{FA3A236F-10AF-4B09-94DC-8EDD29F19EAF}" destId="{B5CCEE77-17F7-4DE3-9928-505FF2967C90}" srcOrd="0" destOrd="2" presId="urn:microsoft.com/office/officeart/2005/8/layout/hProcess4"/>
    <dgm:cxn modelId="{151DD49A-B7F9-4354-9E4D-54199ED22133}" type="presOf" srcId="{1FA12100-5C16-4AFC-B9FD-520623B3CFFD}" destId="{09EBA5F8-5E15-4858-8587-B3F2B7DC017B}" srcOrd="1" destOrd="4" presId="urn:microsoft.com/office/officeart/2005/8/layout/hProcess4"/>
    <dgm:cxn modelId="{0974FB9D-FA5D-43D1-B487-BDEC28BA5689}" type="presOf" srcId="{CEE1581D-AA70-44CC-92D4-C693BCE260F2}" destId="{4988E38A-5651-4964-B95F-24D5D7382FD1}" srcOrd="1" destOrd="11" presId="urn:microsoft.com/office/officeart/2005/8/layout/hProcess4"/>
    <dgm:cxn modelId="{C1CAECA0-2ED3-4973-B5B9-E44B4C826A7E}" type="presOf" srcId="{7F1DB716-488C-4F12-B72C-FBA120AD5F5D}" destId="{BBFB8B17-4FA8-47F7-9878-3BAFD2FC5F09}" srcOrd="0" destOrd="4" presId="urn:microsoft.com/office/officeart/2005/8/layout/hProcess4"/>
    <dgm:cxn modelId="{D53E11A9-D368-4820-B5DF-84C93B9AF092}" type="presOf" srcId="{E780668C-9EDA-4FD4-82C4-A8A458716E2C}" destId="{4988E38A-5651-4964-B95F-24D5D7382FD1}" srcOrd="1" destOrd="8" presId="urn:microsoft.com/office/officeart/2005/8/layout/hProcess4"/>
    <dgm:cxn modelId="{BEA51AA9-8703-43B6-92B0-E89BA2587852}" type="presOf" srcId="{C3BD38BE-D37D-409C-A0C1-749659283B25}" destId="{BBFB8B17-4FA8-47F7-9878-3BAFD2FC5F09}" srcOrd="0" destOrd="0" presId="urn:microsoft.com/office/officeart/2005/8/layout/hProcess4"/>
    <dgm:cxn modelId="{6DB8BBAB-BA43-4408-99A1-9619877C1DFE}" type="presOf" srcId="{BFF142C4-9D6F-430D-A4B4-DAA9DD913261}" destId="{A117E4EC-297E-4004-9EDD-2464C66B353F}" srcOrd="1" destOrd="6" presId="urn:microsoft.com/office/officeart/2005/8/layout/hProcess4"/>
    <dgm:cxn modelId="{E7E8F9AB-02A3-4B59-94AE-A6C31792A92C}" type="presOf" srcId="{690487B5-2AD2-48E0-B79D-3D24503E4636}" destId="{A117E4EC-297E-4004-9EDD-2464C66B353F}" srcOrd="1" destOrd="3" presId="urn:microsoft.com/office/officeart/2005/8/layout/hProcess4"/>
    <dgm:cxn modelId="{3508BDAC-1839-47A1-AB44-46C82CBF0CB7}" srcId="{80468990-F33E-4CF9-AE5A-26AA3876934E}" destId="{7F1DB716-488C-4F12-B72C-FBA120AD5F5D}" srcOrd="4" destOrd="0" parTransId="{CB4572F6-4263-4CB1-BB70-4F709FC06CB5}" sibTransId="{4D12BC59-EFAB-4B60-B03A-E4A33104B677}"/>
    <dgm:cxn modelId="{2E7DC9AE-C8BA-48C6-A743-00CF9DAA8221}" type="presOf" srcId="{B24EE4FC-24FF-498E-A801-75B18FC21CD4}" destId="{D27863B8-1A6D-426E-A288-139C335745CF}" srcOrd="0" destOrd="12" presId="urn:microsoft.com/office/officeart/2005/8/layout/hProcess4"/>
    <dgm:cxn modelId="{9C6235B0-F092-4A24-891B-1F385DCAA253}" type="presOf" srcId="{FCAB2E5E-671F-4A4A-9629-BB94D948166F}" destId="{4229A58A-A31D-4D04-B535-92CDBAA96877}" srcOrd="0" destOrd="0" presId="urn:microsoft.com/office/officeart/2005/8/layout/hProcess4"/>
    <dgm:cxn modelId="{E1D97CB3-4C73-47D9-9C43-81CDA53BE940}" type="presOf" srcId="{2951369B-F1E0-45E8-8B62-A03A288C5AB1}" destId="{BBFB8B17-4FA8-47F7-9878-3BAFD2FC5F09}" srcOrd="0" destOrd="2" presId="urn:microsoft.com/office/officeart/2005/8/layout/hProcess4"/>
    <dgm:cxn modelId="{7DC1A8B5-7EC8-46C3-B487-3CA62F98BF75}" type="presOf" srcId="{DA126105-A659-4912-950B-97496D5AC0B0}" destId="{09EBA5F8-5E15-4858-8587-B3F2B7DC017B}" srcOrd="1" destOrd="5" presId="urn:microsoft.com/office/officeart/2005/8/layout/hProcess4"/>
    <dgm:cxn modelId="{61414FB7-8D62-48C4-8B28-AEC5A3263FCA}" type="presOf" srcId="{AE86E32D-E525-419F-BA4D-C2E72FEA083B}" destId="{B5CCEE77-17F7-4DE3-9928-505FF2967C90}" srcOrd="0" destOrd="0" presId="urn:microsoft.com/office/officeart/2005/8/layout/hProcess4"/>
    <dgm:cxn modelId="{21B9FEC0-C2A2-4B03-AB23-5083BBFC7992}" type="presOf" srcId="{E94DE966-FB06-4EF6-86BE-293C1F0D66F1}" destId="{B5CCEE77-17F7-4DE3-9928-505FF2967C90}" srcOrd="0" destOrd="1" presId="urn:microsoft.com/office/officeart/2005/8/layout/hProcess4"/>
    <dgm:cxn modelId="{9D9C91C1-780E-4834-8F24-8C0C526EF236}" srcId="{DCFE3283-0AA6-4ECB-AE4D-5E8FAB7A6226}" destId="{B24EE4FC-24FF-498E-A801-75B18FC21CD4}" srcOrd="12" destOrd="0" parTransId="{6E8BBC93-CE63-4345-AEA3-EB0984341255}" sibTransId="{14DC3DBD-5124-4565-B547-4DD9326C4F7B}"/>
    <dgm:cxn modelId="{55219EC4-61BD-4257-B171-4458E939AAFC}" srcId="{DCFE3283-0AA6-4ECB-AE4D-5E8FAB7A6226}" destId="{E780668C-9EDA-4FD4-82C4-A8A458716E2C}" srcOrd="8" destOrd="0" parTransId="{A94FE220-961E-4CB1-B935-4C17A99AAB8C}" sibTransId="{752A83E3-F84A-45E0-9AFC-D379513213AF}"/>
    <dgm:cxn modelId="{2B70CEC4-CB75-427F-A54E-431DA08B2EB5}" srcId="{6A0167D0-83C8-4C6B-AF99-CBD0EBBF8B91}" destId="{E94DE966-FB06-4EF6-86BE-293C1F0D66F1}" srcOrd="1" destOrd="0" parTransId="{3F8A64BE-855D-4505-9E33-7F30D2F5C168}" sibTransId="{BB3079E1-000F-4A59-8E62-238E95062FC5}"/>
    <dgm:cxn modelId="{F7A2E9C4-1DA6-40FF-8908-31B1B862C195}" type="presOf" srcId="{DCFE3283-0AA6-4ECB-AE4D-5E8FAB7A6226}" destId="{8E326C06-E949-4645-88F2-F0F5F540C8EA}" srcOrd="0" destOrd="0" presId="urn:microsoft.com/office/officeart/2005/8/layout/hProcess4"/>
    <dgm:cxn modelId="{76BFE8C7-104F-4ECD-A158-6308E9A67ADA}" srcId="{DCFE3283-0AA6-4ECB-AE4D-5E8FAB7A6226}" destId="{CEE1581D-AA70-44CC-92D4-C693BCE260F2}" srcOrd="11" destOrd="0" parTransId="{43702EBB-A999-413B-81CC-E47CFF5769F7}" sibTransId="{9F5A2B61-7C9F-4761-BFD7-B98A7DA04368}"/>
    <dgm:cxn modelId="{82A0BBCB-B261-4D8B-A564-655F56072308}" srcId="{6A0167D0-83C8-4C6B-AF99-CBD0EBBF8B91}" destId="{6CE18FE0-B2A3-41C1-AF0A-EC97A26269F1}" srcOrd="6" destOrd="0" parTransId="{4954D647-7E52-422E-874F-69711571C251}" sibTransId="{48BDB198-EBD1-4534-84FE-6AC53EC3B674}"/>
    <dgm:cxn modelId="{DE64F0CE-8082-4E55-B928-8D89A37650A1}" type="presOf" srcId="{AE86E32D-E525-419F-BA4D-C2E72FEA083B}" destId="{09EBA5F8-5E15-4858-8587-B3F2B7DC017B}" srcOrd="1" destOrd="0" presId="urn:microsoft.com/office/officeart/2005/8/layout/hProcess4"/>
    <dgm:cxn modelId="{394C7ED1-C44C-47F4-9790-C77A83C0F21C}" type="presOf" srcId="{54096519-2F84-4381-AA7E-5648FB35CE6D}" destId="{B5CCEE77-17F7-4DE3-9928-505FF2967C90}" srcOrd="0" destOrd="3" presId="urn:microsoft.com/office/officeart/2005/8/layout/hProcess4"/>
    <dgm:cxn modelId="{25D49ED5-8A53-40FC-BFAB-7BBFFC8ACA94}" srcId="{DCFE3283-0AA6-4ECB-AE4D-5E8FAB7A6226}" destId="{24004D1F-573F-4199-9A14-5BC37F103DCE}" srcOrd="9" destOrd="0" parTransId="{3985FB86-67AD-4C62-AFDA-DD5B50D87945}" sibTransId="{C35705CF-25F4-4C46-896B-ECA6A72C583E}"/>
    <dgm:cxn modelId="{29DFA2D5-273C-4CE5-9E21-62795854FF4C}" type="presOf" srcId="{DC80BBEE-9425-46E2-837F-94EC728B5847}" destId="{D27863B8-1A6D-426E-A288-139C335745CF}" srcOrd="0" destOrd="5" presId="urn:microsoft.com/office/officeart/2005/8/layout/hProcess4"/>
    <dgm:cxn modelId="{3A07C5D5-9AC7-4BFA-851B-BF6ED2687653}" type="presOf" srcId="{56E991CE-BBD3-47DB-8975-088350198E42}" destId="{4988E38A-5651-4964-B95F-24D5D7382FD1}" srcOrd="1" destOrd="7" presId="urn:microsoft.com/office/officeart/2005/8/layout/hProcess4"/>
    <dgm:cxn modelId="{B962B0D6-B835-4DD5-A802-E6A30535C97A}" type="presOf" srcId="{D0AF8934-E615-41A3-A991-D33C2BEA5039}" destId="{4988E38A-5651-4964-B95F-24D5D7382FD1}" srcOrd="1" destOrd="0" presId="urn:microsoft.com/office/officeart/2005/8/layout/hProcess4"/>
    <dgm:cxn modelId="{E901F9D6-5A73-4523-A4EB-378B35F363A3}" srcId="{DCFE3283-0AA6-4ECB-AE4D-5E8FAB7A6226}" destId="{B45F73C9-EF95-4B19-B28F-86ADB4068876}" srcOrd="1" destOrd="0" parTransId="{C6BAB191-2D71-4DB2-B68B-7B6F44BB8643}" sibTransId="{BC03B743-C8EA-4A56-9521-1C23A0A45584}"/>
    <dgm:cxn modelId="{A27074D7-3BE4-4412-9875-05B83EB3D0A8}" type="presOf" srcId="{CF652B64-0DBE-420F-B318-1E968074E87B}" destId="{BBFB8B17-4FA8-47F7-9878-3BAFD2FC5F09}" srcOrd="0" destOrd="5" presId="urn:microsoft.com/office/officeart/2005/8/layout/hProcess4"/>
    <dgm:cxn modelId="{096EBDD7-8D48-4365-A978-BF59A0D40A9D}" type="presOf" srcId="{80468990-F33E-4CF9-AE5A-26AA3876934E}" destId="{B5636274-87CA-413D-9C06-508ACCED922E}" srcOrd="0" destOrd="0" presId="urn:microsoft.com/office/officeart/2005/8/layout/hProcess4"/>
    <dgm:cxn modelId="{82D815D8-A9B6-46CA-AA91-48BAFBC9A452}" srcId="{DCFE3283-0AA6-4ECB-AE4D-5E8FAB7A6226}" destId="{4A60589E-9A96-4387-B9D8-A3265DBEF843}" srcOrd="3" destOrd="0" parTransId="{59CB4665-7446-486D-80DB-0816BF0E49C7}" sibTransId="{FFF046EA-AE8E-4F93-BAD2-FC8ED8582FA3}"/>
    <dgm:cxn modelId="{B66260D8-3ED6-4D16-A95C-A372F0A9FD4A}" type="presOf" srcId="{4A60589E-9A96-4387-B9D8-A3265DBEF843}" destId="{4988E38A-5651-4964-B95F-24D5D7382FD1}" srcOrd="1" destOrd="3" presId="urn:microsoft.com/office/officeart/2005/8/layout/hProcess4"/>
    <dgm:cxn modelId="{32387BD8-91E6-415F-A55D-A4C808A6F70F}" type="presOf" srcId="{FA3A236F-10AF-4B09-94DC-8EDD29F19EAF}" destId="{09EBA5F8-5E15-4858-8587-B3F2B7DC017B}" srcOrd="1" destOrd="2" presId="urn:microsoft.com/office/officeart/2005/8/layout/hProcess4"/>
    <dgm:cxn modelId="{EAA8B6D8-6BB2-4011-A6E7-5FED3289BE23}" type="presOf" srcId="{CCB11D56-66C7-4116-8CEA-B8CBAA518CB7}" destId="{D27863B8-1A6D-426E-A288-139C335745CF}" srcOrd="0" destOrd="4" presId="urn:microsoft.com/office/officeart/2005/8/layout/hProcess4"/>
    <dgm:cxn modelId="{0E05BCDA-C142-410F-8985-906A81BC507B}" srcId="{DCFE3283-0AA6-4ECB-AE4D-5E8FAB7A6226}" destId="{D0AF8934-E615-41A3-A991-D33C2BEA5039}" srcOrd="0" destOrd="0" parTransId="{F2E8F371-E969-498E-A6EA-0DA682EB21B0}" sibTransId="{FDED14D0-1AB4-4F25-8286-20433858E000}"/>
    <dgm:cxn modelId="{3AB407DF-B7D5-4E10-8D61-023D3444AE5B}" type="presOf" srcId="{CF652B64-0DBE-420F-B318-1E968074E87B}" destId="{A117E4EC-297E-4004-9EDD-2464C66B353F}" srcOrd="1" destOrd="5" presId="urn:microsoft.com/office/officeart/2005/8/layout/hProcess4"/>
    <dgm:cxn modelId="{27F15FE1-2309-4308-B588-D19331AE372D}" srcId="{80468990-F33E-4CF9-AE5A-26AA3876934E}" destId="{690487B5-2AD2-48E0-B79D-3D24503E4636}" srcOrd="3" destOrd="0" parTransId="{556205AD-B65C-4276-BE6B-3BFBA483F96D}" sibTransId="{59F59B0F-79EE-46B0-8B9A-160FEC278319}"/>
    <dgm:cxn modelId="{6B884EE3-2DF4-4136-9DAF-184AEB3F1315}" srcId="{DCFE3283-0AA6-4ECB-AE4D-5E8FAB7A6226}" destId="{CCB11D56-66C7-4116-8CEA-B8CBAA518CB7}" srcOrd="4" destOrd="0" parTransId="{53FEFEBA-B7EE-40E5-8E87-1A7FF2B7E9BB}" sibTransId="{D8CA2670-88DE-4BAF-96E3-EC5AFD04CC1D}"/>
    <dgm:cxn modelId="{97DF04E5-5F74-4BFC-98D9-71D202B1BB53}" srcId="{6A0167D0-83C8-4C6B-AF99-CBD0EBBF8B91}" destId="{1FA12100-5C16-4AFC-B9FD-520623B3CFFD}" srcOrd="4" destOrd="0" parTransId="{C565A35F-8457-4BC7-801E-0AE83A9C47F7}" sibTransId="{40BC699D-66F6-4FA4-9521-8DFA4A326BBB}"/>
    <dgm:cxn modelId="{0B1808E5-5654-4DA2-8DD1-BC076F0F2D98}" type="presOf" srcId="{515C74ED-F3A8-4544-95E3-4A43C93719A2}" destId="{A117E4EC-297E-4004-9EDD-2464C66B353F}" srcOrd="1" destOrd="7" presId="urn:microsoft.com/office/officeart/2005/8/layout/hProcess4"/>
    <dgm:cxn modelId="{8A783AE7-B4FC-4734-83C6-C0F3861474C6}" type="presOf" srcId="{822CD135-FB92-4CC9-9851-5369D0DBA3FF}" destId="{D27863B8-1A6D-426E-A288-139C335745CF}" srcOrd="0" destOrd="6" presId="urn:microsoft.com/office/officeart/2005/8/layout/hProcess4"/>
    <dgm:cxn modelId="{8BF7CCED-4C59-46B3-93AC-14D9E5127E32}" type="presOf" srcId="{CCB11D56-66C7-4116-8CEA-B8CBAA518CB7}" destId="{4988E38A-5651-4964-B95F-24D5D7382FD1}" srcOrd="1" destOrd="4" presId="urn:microsoft.com/office/officeart/2005/8/layout/hProcess4"/>
    <dgm:cxn modelId="{1712F2ED-A5A9-4C6A-A905-EF20FB8DA3B4}" type="presOf" srcId="{6A0167D0-83C8-4C6B-AF99-CBD0EBBF8B91}" destId="{C71ED11E-1783-488D-A808-22C26764954A}" srcOrd="0" destOrd="0" presId="urn:microsoft.com/office/officeart/2005/8/layout/hProcess4"/>
    <dgm:cxn modelId="{BB5A2FEF-C41C-4BD1-8D94-73BB5E4BFF5E}" type="presOf" srcId="{97FA7C32-AC8F-47C7-98AB-607D47D1A54B}" destId="{4988E38A-5651-4964-B95F-24D5D7382FD1}" srcOrd="1" destOrd="2" presId="urn:microsoft.com/office/officeart/2005/8/layout/hProcess4"/>
    <dgm:cxn modelId="{8B72F2F1-7F04-4FD1-8BA6-E6B7F4824539}" type="presOf" srcId="{DA126105-A659-4912-950B-97496D5AC0B0}" destId="{B5CCEE77-17F7-4DE3-9928-505FF2967C90}" srcOrd="0" destOrd="5" presId="urn:microsoft.com/office/officeart/2005/8/layout/hProcess4"/>
    <dgm:cxn modelId="{E708A1F7-82F7-4128-AA3D-7CAFC9C61FCB}" type="presOf" srcId="{B45F73C9-EF95-4B19-B28F-86ADB4068876}" destId="{D27863B8-1A6D-426E-A288-139C335745CF}" srcOrd="0" destOrd="1" presId="urn:microsoft.com/office/officeart/2005/8/layout/hProcess4"/>
    <dgm:cxn modelId="{983C0DF8-BF94-458F-9AE8-61A01FB825B0}" type="presOf" srcId="{CEE1581D-AA70-44CC-92D4-C693BCE260F2}" destId="{D27863B8-1A6D-426E-A288-139C335745CF}" srcOrd="0" destOrd="11" presId="urn:microsoft.com/office/officeart/2005/8/layout/hProcess4"/>
    <dgm:cxn modelId="{4FA125F9-26D8-4CA8-B406-5FEF16630C9B}" type="presOf" srcId="{B24EE4FC-24FF-498E-A801-75B18FC21CD4}" destId="{4988E38A-5651-4964-B95F-24D5D7382FD1}" srcOrd="1" destOrd="12" presId="urn:microsoft.com/office/officeart/2005/8/layout/hProcess4"/>
    <dgm:cxn modelId="{98EC08FA-E494-46FD-99F5-E243FE52F6D6}" srcId="{80468990-F33E-4CF9-AE5A-26AA3876934E}" destId="{515C74ED-F3A8-4544-95E3-4A43C93719A2}" srcOrd="7" destOrd="0" parTransId="{D13C5E9D-5A80-4659-9787-338B8590434A}" sibTransId="{5E58448F-DBDB-4856-A788-48B4E4EFEA1F}"/>
    <dgm:cxn modelId="{EFF9E2FF-847A-4416-AC49-6A0159330207}" type="presOf" srcId="{B45F73C9-EF95-4B19-B28F-86ADB4068876}" destId="{4988E38A-5651-4964-B95F-24D5D7382FD1}" srcOrd="1" destOrd="1" presId="urn:microsoft.com/office/officeart/2005/8/layout/hProcess4"/>
    <dgm:cxn modelId="{F4A317D5-9EC6-4C2F-B8A5-FAF2B6FCEB9F}" type="presParOf" srcId="{4229A58A-A31D-4D04-B535-92CDBAA96877}" destId="{603AE20C-2722-4A38-9894-C31BCE427AE1}" srcOrd="0" destOrd="0" presId="urn:microsoft.com/office/officeart/2005/8/layout/hProcess4"/>
    <dgm:cxn modelId="{9488210F-A3B2-4B61-BC94-8A4C6D006141}" type="presParOf" srcId="{4229A58A-A31D-4D04-B535-92CDBAA96877}" destId="{204611BD-664B-4E2D-BD62-EFEBC99F09A6}" srcOrd="1" destOrd="0" presId="urn:microsoft.com/office/officeart/2005/8/layout/hProcess4"/>
    <dgm:cxn modelId="{D49EB367-A7C9-4D69-86BF-771D57049F16}" type="presParOf" srcId="{4229A58A-A31D-4D04-B535-92CDBAA96877}" destId="{252D0A89-3B0D-4327-AB6C-86E2AA6D8821}" srcOrd="2" destOrd="0" presId="urn:microsoft.com/office/officeart/2005/8/layout/hProcess4"/>
    <dgm:cxn modelId="{3539767A-316E-4551-B1BA-BCB862A83CEF}" type="presParOf" srcId="{252D0A89-3B0D-4327-AB6C-86E2AA6D8821}" destId="{FFEFCF07-FD73-47CE-9032-5650139E8FE7}" srcOrd="0" destOrd="0" presId="urn:microsoft.com/office/officeart/2005/8/layout/hProcess4"/>
    <dgm:cxn modelId="{E4C7566B-BC11-4AF8-A60A-08C2154754DA}" type="presParOf" srcId="{FFEFCF07-FD73-47CE-9032-5650139E8FE7}" destId="{0782EF2C-DCE3-4FFF-9118-E0641476B8E3}" srcOrd="0" destOrd="0" presId="urn:microsoft.com/office/officeart/2005/8/layout/hProcess4"/>
    <dgm:cxn modelId="{BE9A61BF-77BA-4B91-9528-66F59BAF6A2C}" type="presParOf" srcId="{FFEFCF07-FD73-47CE-9032-5650139E8FE7}" destId="{D27863B8-1A6D-426E-A288-139C335745CF}" srcOrd="1" destOrd="0" presId="urn:microsoft.com/office/officeart/2005/8/layout/hProcess4"/>
    <dgm:cxn modelId="{61A408E6-BF66-4569-856F-C1EA91249DB7}" type="presParOf" srcId="{FFEFCF07-FD73-47CE-9032-5650139E8FE7}" destId="{4988E38A-5651-4964-B95F-24D5D7382FD1}" srcOrd="2" destOrd="0" presId="urn:microsoft.com/office/officeart/2005/8/layout/hProcess4"/>
    <dgm:cxn modelId="{019151C8-23B0-4748-BC92-52D4301A8573}" type="presParOf" srcId="{FFEFCF07-FD73-47CE-9032-5650139E8FE7}" destId="{8E326C06-E949-4645-88F2-F0F5F540C8EA}" srcOrd="3" destOrd="0" presId="urn:microsoft.com/office/officeart/2005/8/layout/hProcess4"/>
    <dgm:cxn modelId="{9BB2041E-5662-4A83-BC6B-755E7C9AEF14}" type="presParOf" srcId="{FFEFCF07-FD73-47CE-9032-5650139E8FE7}" destId="{87425B73-7862-4DCB-821B-FD4DF620D365}" srcOrd="4" destOrd="0" presId="urn:microsoft.com/office/officeart/2005/8/layout/hProcess4"/>
    <dgm:cxn modelId="{F6AAE297-E2C2-4DD2-B81F-66AF5868CFCA}" type="presParOf" srcId="{252D0A89-3B0D-4327-AB6C-86E2AA6D8821}" destId="{365A2109-E1CC-42DC-B2DA-5BE5C0B66B87}" srcOrd="1" destOrd="0" presId="urn:microsoft.com/office/officeart/2005/8/layout/hProcess4"/>
    <dgm:cxn modelId="{6E1F7602-6250-4F80-AACC-D2BEE1DE9EE1}" type="presParOf" srcId="{252D0A89-3B0D-4327-AB6C-86E2AA6D8821}" destId="{A974AAA2-5989-4245-885C-AAF812E7DB58}" srcOrd="2" destOrd="0" presId="urn:microsoft.com/office/officeart/2005/8/layout/hProcess4"/>
    <dgm:cxn modelId="{8C533B17-FFC9-44BD-A893-D50A78CA8202}" type="presParOf" srcId="{A974AAA2-5989-4245-885C-AAF812E7DB58}" destId="{E7F56BFC-4AD9-4808-A642-F84316A9263A}" srcOrd="0" destOrd="0" presId="urn:microsoft.com/office/officeart/2005/8/layout/hProcess4"/>
    <dgm:cxn modelId="{E33A18C2-CFA5-4D5F-8CF7-2B94CB06DBDE}" type="presParOf" srcId="{A974AAA2-5989-4245-885C-AAF812E7DB58}" destId="{BBFB8B17-4FA8-47F7-9878-3BAFD2FC5F09}" srcOrd="1" destOrd="0" presId="urn:microsoft.com/office/officeart/2005/8/layout/hProcess4"/>
    <dgm:cxn modelId="{73EE38FF-8675-401D-A88E-935A2A19D9AF}" type="presParOf" srcId="{A974AAA2-5989-4245-885C-AAF812E7DB58}" destId="{A117E4EC-297E-4004-9EDD-2464C66B353F}" srcOrd="2" destOrd="0" presId="urn:microsoft.com/office/officeart/2005/8/layout/hProcess4"/>
    <dgm:cxn modelId="{7612A660-041C-46EA-B870-7B49C7498002}" type="presParOf" srcId="{A974AAA2-5989-4245-885C-AAF812E7DB58}" destId="{B5636274-87CA-413D-9C06-508ACCED922E}" srcOrd="3" destOrd="0" presId="urn:microsoft.com/office/officeart/2005/8/layout/hProcess4"/>
    <dgm:cxn modelId="{50401C1C-DC59-42D4-A09C-AB98859B2456}" type="presParOf" srcId="{A974AAA2-5989-4245-885C-AAF812E7DB58}" destId="{B3879A28-A4F1-45BB-8C9D-EFD40D3A1218}" srcOrd="4" destOrd="0" presId="urn:microsoft.com/office/officeart/2005/8/layout/hProcess4"/>
    <dgm:cxn modelId="{9CDCA5DF-3159-43C2-8D37-D10B10644E6F}" type="presParOf" srcId="{252D0A89-3B0D-4327-AB6C-86E2AA6D8821}" destId="{C8BC1C0D-659F-4331-95FC-4C88EFD7A911}" srcOrd="3" destOrd="0" presId="urn:microsoft.com/office/officeart/2005/8/layout/hProcess4"/>
    <dgm:cxn modelId="{2274A6E2-AA41-4016-B6F5-F0E4D500B385}" type="presParOf" srcId="{252D0A89-3B0D-4327-AB6C-86E2AA6D8821}" destId="{C6B73F45-4E49-4752-AE20-7FCD5F9A157C}" srcOrd="4" destOrd="0" presId="urn:microsoft.com/office/officeart/2005/8/layout/hProcess4"/>
    <dgm:cxn modelId="{8731E643-C6E7-4EB6-B19B-B6BE502495BC}" type="presParOf" srcId="{C6B73F45-4E49-4752-AE20-7FCD5F9A157C}" destId="{84831E1A-4D41-40BD-B2A5-F97139DC9A5D}" srcOrd="0" destOrd="0" presId="urn:microsoft.com/office/officeart/2005/8/layout/hProcess4"/>
    <dgm:cxn modelId="{F9CA1EAC-9AD4-42FE-90E0-4CDC4DB3C57E}" type="presParOf" srcId="{C6B73F45-4E49-4752-AE20-7FCD5F9A157C}" destId="{B5CCEE77-17F7-4DE3-9928-505FF2967C90}" srcOrd="1" destOrd="0" presId="urn:microsoft.com/office/officeart/2005/8/layout/hProcess4"/>
    <dgm:cxn modelId="{F45C74A9-B648-4EE6-A6A2-6F8027F4EE24}" type="presParOf" srcId="{C6B73F45-4E49-4752-AE20-7FCD5F9A157C}" destId="{09EBA5F8-5E15-4858-8587-B3F2B7DC017B}" srcOrd="2" destOrd="0" presId="urn:microsoft.com/office/officeart/2005/8/layout/hProcess4"/>
    <dgm:cxn modelId="{582BCB65-780B-4658-8CBB-E3D2E35D614A}" type="presParOf" srcId="{C6B73F45-4E49-4752-AE20-7FCD5F9A157C}" destId="{C71ED11E-1783-488D-A808-22C26764954A}" srcOrd="3" destOrd="0" presId="urn:microsoft.com/office/officeart/2005/8/layout/hProcess4"/>
    <dgm:cxn modelId="{1EB0E720-CAFC-4B98-97BA-322F6AFDB464}" type="presParOf" srcId="{C6B73F45-4E49-4752-AE20-7FCD5F9A157C}" destId="{6F22E9D8-4F4A-46ED-816A-AB18B5E20EC4}"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2F0FD98-FE79-455D-995C-020087284A5E}" type="doc">
      <dgm:prSet loTypeId="urn:microsoft.com/office/officeart/2005/8/layout/funnel1" loCatId="relationship" qsTypeId="urn:microsoft.com/office/officeart/2005/8/quickstyle/simple1" qsCatId="simple" csTypeId="urn:microsoft.com/office/officeart/2005/8/colors/accent1_2" csCatId="accent1" phldr="1"/>
      <dgm:spPr/>
      <dgm:t>
        <a:bodyPr/>
        <a:lstStyle/>
        <a:p>
          <a:endParaRPr lang="en-US"/>
        </a:p>
      </dgm:t>
    </dgm:pt>
    <dgm:pt modelId="{FCCCDC00-AA75-4B41-A733-0004C4A8A95E}">
      <dgm:prSet phldrT="[Text]"/>
      <dgm:spPr>
        <a:solidFill>
          <a:schemeClr val="accent5">
            <a:lumMod val="75000"/>
          </a:schemeClr>
        </a:solidFill>
      </dgm:spPr>
      <dgm:t>
        <a:bodyPr/>
        <a:lstStyle/>
        <a:p>
          <a:r>
            <a:rPr lang="en-US" b="1" dirty="0">
              <a:solidFill>
                <a:schemeClr val="bg1"/>
              </a:solidFill>
              <a:latin typeface="Arial" pitchFamily="34" charset="0"/>
              <a:cs typeface="Arial" pitchFamily="34" charset="0"/>
            </a:rPr>
            <a:t>LTRG</a:t>
          </a:r>
        </a:p>
      </dgm:t>
    </dgm:pt>
    <dgm:pt modelId="{63071CFB-B433-490B-8B1E-9DD4584E6123}" type="parTrans" cxnId="{63CB66AC-79C7-47D5-9909-402E5D84FD55}">
      <dgm:prSet/>
      <dgm:spPr/>
      <dgm:t>
        <a:bodyPr/>
        <a:lstStyle/>
        <a:p>
          <a:endParaRPr lang="en-US">
            <a:solidFill>
              <a:schemeClr val="bg1"/>
            </a:solidFill>
          </a:endParaRPr>
        </a:p>
      </dgm:t>
    </dgm:pt>
    <dgm:pt modelId="{32EAB2F0-319B-4F9A-87C1-7620522F8AB0}" type="sibTrans" cxnId="{63CB66AC-79C7-47D5-9909-402E5D84FD55}">
      <dgm:prSet/>
      <dgm:spPr/>
      <dgm:t>
        <a:bodyPr/>
        <a:lstStyle/>
        <a:p>
          <a:endParaRPr lang="en-US">
            <a:solidFill>
              <a:schemeClr val="bg1"/>
            </a:solidFill>
          </a:endParaRPr>
        </a:p>
      </dgm:t>
    </dgm:pt>
    <dgm:pt modelId="{88690A15-52C0-4213-9824-D773F6B3056D}">
      <dgm:prSet phldrT="[Text]"/>
      <dgm:spPr>
        <a:solidFill>
          <a:schemeClr val="accent2">
            <a:lumMod val="75000"/>
          </a:schemeClr>
        </a:solidFill>
      </dgm:spPr>
      <dgm:t>
        <a:bodyPr/>
        <a:lstStyle/>
        <a:p>
          <a:r>
            <a:rPr lang="en-US" b="1" dirty="0">
              <a:solidFill>
                <a:schemeClr val="bg1"/>
              </a:solidFill>
            </a:rPr>
            <a:t>FEMA</a:t>
          </a:r>
        </a:p>
      </dgm:t>
    </dgm:pt>
    <dgm:pt modelId="{7C0A802A-48B8-4A0B-AB1D-91B1A159ED69}" type="parTrans" cxnId="{19760718-3D28-423C-8A32-39F6F6C6BE27}">
      <dgm:prSet/>
      <dgm:spPr/>
      <dgm:t>
        <a:bodyPr/>
        <a:lstStyle/>
        <a:p>
          <a:endParaRPr lang="en-US">
            <a:solidFill>
              <a:schemeClr val="bg1"/>
            </a:solidFill>
          </a:endParaRPr>
        </a:p>
      </dgm:t>
    </dgm:pt>
    <dgm:pt modelId="{87B6BBBD-45E4-4F5D-9D24-E182323044E9}" type="sibTrans" cxnId="{19760718-3D28-423C-8A32-39F6F6C6BE27}">
      <dgm:prSet/>
      <dgm:spPr/>
      <dgm:t>
        <a:bodyPr/>
        <a:lstStyle/>
        <a:p>
          <a:endParaRPr lang="en-US">
            <a:solidFill>
              <a:schemeClr val="bg1"/>
            </a:solidFill>
          </a:endParaRPr>
        </a:p>
      </dgm:t>
    </dgm:pt>
    <dgm:pt modelId="{91A44991-EF42-49A1-AAB5-4BED7FC05CCB}">
      <dgm:prSet phldrT="[Text]" custT="1"/>
      <dgm:spPr>
        <a:ln w="25400">
          <a:solidFill>
            <a:schemeClr val="tx2">
              <a:lumMod val="75000"/>
            </a:schemeClr>
          </a:solidFill>
          <a:prstDash val="dash"/>
        </a:ln>
      </dgm:spPr>
      <dgm:t>
        <a:bodyPr/>
        <a:lstStyle/>
        <a:p>
          <a:r>
            <a:rPr lang="en-US" sz="1400" dirty="0">
              <a:solidFill>
                <a:schemeClr val="tx1"/>
              </a:solidFill>
              <a:latin typeface="Arial Black" pitchFamily="34" charset="0"/>
            </a:rPr>
            <a:t>Disaster Case Management</a:t>
          </a:r>
        </a:p>
      </dgm:t>
    </dgm:pt>
    <dgm:pt modelId="{528E9BA2-9204-426C-9BFA-9B823BE32C31}" type="parTrans" cxnId="{3F759DE2-360E-46EA-8CC0-E7991B8DA810}">
      <dgm:prSet/>
      <dgm:spPr/>
      <dgm:t>
        <a:bodyPr/>
        <a:lstStyle/>
        <a:p>
          <a:endParaRPr lang="en-US">
            <a:solidFill>
              <a:schemeClr val="bg1"/>
            </a:solidFill>
          </a:endParaRPr>
        </a:p>
      </dgm:t>
    </dgm:pt>
    <dgm:pt modelId="{D7E5E67E-976C-4E68-84A3-4CBFFD2FAAA9}" type="sibTrans" cxnId="{3F759DE2-360E-46EA-8CC0-E7991B8DA810}">
      <dgm:prSet/>
      <dgm:spPr/>
      <dgm:t>
        <a:bodyPr/>
        <a:lstStyle/>
        <a:p>
          <a:endParaRPr lang="en-US">
            <a:solidFill>
              <a:schemeClr val="bg1"/>
            </a:solidFill>
          </a:endParaRPr>
        </a:p>
      </dgm:t>
    </dgm:pt>
    <dgm:pt modelId="{D1882005-6FC5-450A-A8AC-05F009370F69}">
      <dgm:prSet phldrT="[Text]"/>
      <dgm:spPr/>
      <dgm:t>
        <a:bodyPr/>
        <a:lstStyle/>
        <a:p>
          <a:endParaRPr lang="en-US" dirty="0">
            <a:solidFill>
              <a:schemeClr val="bg1"/>
            </a:solidFill>
          </a:endParaRPr>
        </a:p>
      </dgm:t>
    </dgm:pt>
    <dgm:pt modelId="{BDC6C27A-E2C1-4CC6-AF1C-8F16449BF673}" type="parTrans" cxnId="{176D899C-423F-415E-A9C7-2F66DE2578D2}">
      <dgm:prSet/>
      <dgm:spPr/>
      <dgm:t>
        <a:bodyPr/>
        <a:lstStyle/>
        <a:p>
          <a:endParaRPr lang="en-US">
            <a:solidFill>
              <a:schemeClr val="bg1"/>
            </a:solidFill>
          </a:endParaRPr>
        </a:p>
      </dgm:t>
    </dgm:pt>
    <dgm:pt modelId="{228E749F-532F-4FDD-A944-4C7136903549}" type="sibTrans" cxnId="{176D899C-423F-415E-A9C7-2F66DE2578D2}">
      <dgm:prSet/>
      <dgm:spPr/>
      <dgm:t>
        <a:bodyPr/>
        <a:lstStyle/>
        <a:p>
          <a:endParaRPr lang="en-US">
            <a:solidFill>
              <a:schemeClr val="bg1"/>
            </a:solidFill>
          </a:endParaRPr>
        </a:p>
      </dgm:t>
    </dgm:pt>
    <dgm:pt modelId="{CEB84E29-F70C-4CA1-B907-B272771ABD10}">
      <dgm:prSet phldrT="[Text]"/>
      <dgm:spPr>
        <a:solidFill>
          <a:schemeClr val="bg2">
            <a:lumMod val="90000"/>
          </a:schemeClr>
        </a:solidFill>
      </dgm:spPr>
      <dgm:t>
        <a:bodyPr/>
        <a:lstStyle/>
        <a:p>
          <a:r>
            <a:rPr lang="en-US" b="1" dirty="0">
              <a:solidFill>
                <a:schemeClr val="tx1"/>
              </a:solidFill>
              <a:latin typeface="Arial" pitchFamily="34" charset="0"/>
              <a:cs typeface="Arial" pitchFamily="34" charset="0"/>
            </a:rPr>
            <a:t>Applicant Resources</a:t>
          </a:r>
        </a:p>
      </dgm:t>
    </dgm:pt>
    <dgm:pt modelId="{06EFC228-75BE-49F1-B3AA-A648681E1638}" type="parTrans" cxnId="{61E6957F-CBB2-4E9C-B586-0C1D54F94AA3}">
      <dgm:prSet/>
      <dgm:spPr/>
      <dgm:t>
        <a:bodyPr/>
        <a:lstStyle/>
        <a:p>
          <a:endParaRPr lang="en-US">
            <a:solidFill>
              <a:schemeClr val="bg1"/>
            </a:solidFill>
          </a:endParaRPr>
        </a:p>
      </dgm:t>
    </dgm:pt>
    <dgm:pt modelId="{4A2170D9-48D9-4D78-9DC7-3DC45AB25231}" type="sibTrans" cxnId="{61E6957F-CBB2-4E9C-B586-0C1D54F94AA3}">
      <dgm:prSet/>
      <dgm:spPr/>
      <dgm:t>
        <a:bodyPr/>
        <a:lstStyle/>
        <a:p>
          <a:endParaRPr lang="en-US">
            <a:solidFill>
              <a:schemeClr val="bg1"/>
            </a:solidFill>
          </a:endParaRPr>
        </a:p>
      </dgm:t>
    </dgm:pt>
    <dgm:pt modelId="{44928A81-2CAB-4B80-9725-FD88A0CEF1F1}" type="pres">
      <dgm:prSet presAssocID="{22F0FD98-FE79-455D-995C-020087284A5E}" presName="Name0" presStyleCnt="0">
        <dgm:presLayoutVars>
          <dgm:chMax val="4"/>
          <dgm:resizeHandles val="exact"/>
        </dgm:presLayoutVars>
      </dgm:prSet>
      <dgm:spPr/>
    </dgm:pt>
    <dgm:pt modelId="{2432463C-6444-4CA4-885A-253C5C1BC6B7}" type="pres">
      <dgm:prSet presAssocID="{22F0FD98-FE79-455D-995C-020087284A5E}" presName="ellipse" presStyleLbl="trBgShp" presStyleIdx="0" presStyleCnt="1"/>
      <dgm:spPr/>
    </dgm:pt>
    <dgm:pt modelId="{ECFBC705-8654-4D4A-BE00-59715586BB9A}" type="pres">
      <dgm:prSet presAssocID="{22F0FD98-FE79-455D-995C-020087284A5E}" presName="arrow1" presStyleLbl="fgShp" presStyleIdx="0" presStyleCnt="1" custLinFactNeighborX="8706" custLinFactNeighborY="-60932"/>
      <dgm:spPr/>
    </dgm:pt>
    <dgm:pt modelId="{CDBDF8C8-3A58-41CB-8F2E-6968019F9FB3}" type="pres">
      <dgm:prSet presAssocID="{22F0FD98-FE79-455D-995C-020087284A5E}" presName="rectangle" presStyleLbl="revTx" presStyleIdx="0" presStyleCnt="1" custScaleY="31824" custLinFactNeighborX="1814" custLinFactNeighborY="-57352">
        <dgm:presLayoutVars>
          <dgm:bulletEnabled val="1"/>
        </dgm:presLayoutVars>
      </dgm:prSet>
      <dgm:spPr/>
    </dgm:pt>
    <dgm:pt modelId="{583C2F4A-9FBA-4DDF-8732-305E08F9A826}" type="pres">
      <dgm:prSet presAssocID="{CEB84E29-F70C-4CA1-B907-B272771ABD10}" presName="item1" presStyleLbl="node1" presStyleIdx="0" presStyleCnt="3" custScaleX="74328" custScaleY="65602" custLinFactNeighborX="-6512" custLinFactNeighborY="33045">
        <dgm:presLayoutVars>
          <dgm:bulletEnabled val="1"/>
        </dgm:presLayoutVars>
      </dgm:prSet>
      <dgm:spPr/>
    </dgm:pt>
    <dgm:pt modelId="{CA554CBB-D732-4CD7-88D4-491F34DCE75F}" type="pres">
      <dgm:prSet presAssocID="{88690A15-52C0-4213-9824-D773F6B3056D}" presName="item2" presStyleLbl="node1" presStyleIdx="1" presStyleCnt="3" custLinFactNeighborX="99442" custLinFactNeighborY="39269">
        <dgm:presLayoutVars>
          <dgm:bulletEnabled val="1"/>
        </dgm:presLayoutVars>
      </dgm:prSet>
      <dgm:spPr/>
    </dgm:pt>
    <dgm:pt modelId="{06ABA848-BC41-4772-8BEE-7F1F26D30DEC}" type="pres">
      <dgm:prSet presAssocID="{91A44991-EF42-49A1-AAB5-4BED7FC05CCB}" presName="item3" presStyleLbl="node1" presStyleIdx="2" presStyleCnt="3" custLinFactX="-4606" custLinFactNeighborX="-100000" custLinFactNeighborY="-13151">
        <dgm:presLayoutVars>
          <dgm:bulletEnabled val="1"/>
        </dgm:presLayoutVars>
      </dgm:prSet>
      <dgm:spPr/>
    </dgm:pt>
    <dgm:pt modelId="{75DA8F26-2903-4903-BFA9-06FC59E7B360}" type="pres">
      <dgm:prSet presAssocID="{22F0FD98-FE79-455D-995C-020087284A5E}" presName="funnel" presStyleLbl="trAlignAcc1" presStyleIdx="0" presStyleCnt="1" custScaleX="119162" custScaleY="93738" custLinFactNeighborX="1264" custLinFactNeighborY="-2715"/>
      <dgm:spPr/>
    </dgm:pt>
  </dgm:ptLst>
  <dgm:cxnLst>
    <dgm:cxn modelId="{19760718-3D28-423C-8A32-39F6F6C6BE27}" srcId="{22F0FD98-FE79-455D-995C-020087284A5E}" destId="{88690A15-52C0-4213-9824-D773F6B3056D}" srcOrd="2" destOrd="0" parTransId="{7C0A802A-48B8-4A0B-AB1D-91B1A159ED69}" sibTransId="{87B6BBBD-45E4-4F5D-9D24-E182323044E9}"/>
    <dgm:cxn modelId="{2880671D-3D9F-4BE1-B8DE-75690F0FEA00}" type="presOf" srcId="{91A44991-EF42-49A1-AAB5-4BED7FC05CCB}" destId="{CDBDF8C8-3A58-41CB-8F2E-6968019F9FB3}" srcOrd="0" destOrd="0" presId="urn:microsoft.com/office/officeart/2005/8/layout/funnel1"/>
    <dgm:cxn modelId="{61E6957F-CBB2-4E9C-B586-0C1D54F94AA3}" srcId="{22F0FD98-FE79-455D-995C-020087284A5E}" destId="{CEB84E29-F70C-4CA1-B907-B272771ABD10}" srcOrd="1" destOrd="0" parTransId="{06EFC228-75BE-49F1-B3AA-A648681E1638}" sibTransId="{4A2170D9-48D9-4D78-9DC7-3DC45AB25231}"/>
    <dgm:cxn modelId="{19F85887-8D0A-4FE6-A22A-EFDB6BC6F6A5}" type="presOf" srcId="{88690A15-52C0-4213-9824-D773F6B3056D}" destId="{583C2F4A-9FBA-4DDF-8732-305E08F9A826}" srcOrd="0" destOrd="0" presId="urn:microsoft.com/office/officeart/2005/8/layout/funnel1"/>
    <dgm:cxn modelId="{176D899C-423F-415E-A9C7-2F66DE2578D2}" srcId="{22F0FD98-FE79-455D-995C-020087284A5E}" destId="{D1882005-6FC5-450A-A8AC-05F009370F69}" srcOrd="4" destOrd="0" parTransId="{BDC6C27A-E2C1-4CC6-AF1C-8F16449BF673}" sibTransId="{228E749F-532F-4FDD-A944-4C7136903549}"/>
    <dgm:cxn modelId="{63CB66AC-79C7-47D5-9909-402E5D84FD55}" srcId="{22F0FD98-FE79-455D-995C-020087284A5E}" destId="{FCCCDC00-AA75-4B41-A733-0004C4A8A95E}" srcOrd="0" destOrd="0" parTransId="{63071CFB-B433-490B-8B1E-9DD4584E6123}" sibTransId="{32EAB2F0-319B-4F9A-87C1-7620522F8AB0}"/>
    <dgm:cxn modelId="{793229B3-28EB-48CD-B280-7DE51EFA5DC9}" type="presOf" srcId="{CEB84E29-F70C-4CA1-B907-B272771ABD10}" destId="{CA554CBB-D732-4CD7-88D4-491F34DCE75F}" srcOrd="0" destOrd="0" presId="urn:microsoft.com/office/officeart/2005/8/layout/funnel1"/>
    <dgm:cxn modelId="{1A6D97C0-C2F3-478E-9DA8-EF0242AAAC88}" type="presOf" srcId="{FCCCDC00-AA75-4B41-A733-0004C4A8A95E}" destId="{06ABA848-BC41-4772-8BEE-7F1F26D30DEC}" srcOrd="0" destOrd="0" presId="urn:microsoft.com/office/officeart/2005/8/layout/funnel1"/>
    <dgm:cxn modelId="{3F759DE2-360E-46EA-8CC0-E7991B8DA810}" srcId="{22F0FD98-FE79-455D-995C-020087284A5E}" destId="{91A44991-EF42-49A1-AAB5-4BED7FC05CCB}" srcOrd="3" destOrd="0" parTransId="{528E9BA2-9204-426C-9BFA-9B823BE32C31}" sibTransId="{D7E5E67E-976C-4E68-84A3-4CBFFD2FAAA9}"/>
    <dgm:cxn modelId="{3AADF9F0-C6E8-4412-B748-EEA7A68B5860}" type="presOf" srcId="{22F0FD98-FE79-455D-995C-020087284A5E}" destId="{44928A81-2CAB-4B80-9725-FD88A0CEF1F1}" srcOrd="0" destOrd="0" presId="urn:microsoft.com/office/officeart/2005/8/layout/funnel1"/>
    <dgm:cxn modelId="{32B7B103-7F27-4F6D-90E3-D0F8349E98F3}" type="presParOf" srcId="{44928A81-2CAB-4B80-9725-FD88A0CEF1F1}" destId="{2432463C-6444-4CA4-885A-253C5C1BC6B7}" srcOrd="0" destOrd="0" presId="urn:microsoft.com/office/officeart/2005/8/layout/funnel1"/>
    <dgm:cxn modelId="{258058CB-F0A1-4FDD-A106-57F47C938319}" type="presParOf" srcId="{44928A81-2CAB-4B80-9725-FD88A0CEF1F1}" destId="{ECFBC705-8654-4D4A-BE00-59715586BB9A}" srcOrd="1" destOrd="0" presId="urn:microsoft.com/office/officeart/2005/8/layout/funnel1"/>
    <dgm:cxn modelId="{98493390-B5EE-4D94-BA50-1A92C37392D7}" type="presParOf" srcId="{44928A81-2CAB-4B80-9725-FD88A0CEF1F1}" destId="{CDBDF8C8-3A58-41CB-8F2E-6968019F9FB3}" srcOrd="2" destOrd="0" presId="urn:microsoft.com/office/officeart/2005/8/layout/funnel1"/>
    <dgm:cxn modelId="{C48E9DF5-1F82-4266-90B4-A12CC178BD88}" type="presParOf" srcId="{44928A81-2CAB-4B80-9725-FD88A0CEF1F1}" destId="{583C2F4A-9FBA-4DDF-8732-305E08F9A826}" srcOrd="3" destOrd="0" presId="urn:microsoft.com/office/officeart/2005/8/layout/funnel1"/>
    <dgm:cxn modelId="{297BE1E1-6190-479A-9E29-087D91037FE3}" type="presParOf" srcId="{44928A81-2CAB-4B80-9725-FD88A0CEF1F1}" destId="{CA554CBB-D732-4CD7-88D4-491F34DCE75F}" srcOrd="4" destOrd="0" presId="urn:microsoft.com/office/officeart/2005/8/layout/funnel1"/>
    <dgm:cxn modelId="{8C7F358B-083C-46C4-8157-96DC82992219}" type="presParOf" srcId="{44928A81-2CAB-4B80-9725-FD88A0CEF1F1}" destId="{06ABA848-BC41-4772-8BEE-7F1F26D30DEC}" srcOrd="5" destOrd="0" presId="urn:microsoft.com/office/officeart/2005/8/layout/funnel1"/>
    <dgm:cxn modelId="{AAE0CF4D-3880-48ED-92A3-1DFA782B2D0A}" type="presParOf" srcId="{44928A81-2CAB-4B80-9725-FD88A0CEF1F1}" destId="{75DA8F26-2903-4903-BFA9-06FC59E7B360}" srcOrd="6" destOrd="0" presId="urn:microsoft.com/office/officeart/2005/8/layout/funnel1"/>
  </dgm:cxnLst>
  <dgm:bg/>
  <dgm:whole>
    <a:ln w="41275">
      <a:gradFill>
        <a:gsLst>
          <a:gs pos="0">
            <a:srgbClr val="DDEBCF"/>
          </a:gs>
          <a:gs pos="50000">
            <a:srgbClr val="9CB86E"/>
          </a:gs>
          <a:gs pos="100000">
            <a:srgbClr val="156B13"/>
          </a:gs>
        </a:gsLst>
        <a:lin ang="5400000" scaled="0"/>
      </a:gradFill>
      <a:prstDash val="lgDash"/>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2E64EF-6D88-452E-B772-2EF6EE4C536B}">
      <dsp:nvSpPr>
        <dsp:cNvPr id="0" name=""/>
        <dsp:cNvSpPr/>
      </dsp:nvSpPr>
      <dsp:spPr>
        <a:xfrm>
          <a:off x="2465744" y="2075084"/>
          <a:ext cx="1545511" cy="1427279"/>
        </a:xfrm>
        <a:prstGeom prst="ellipse">
          <a:avLst/>
        </a:prstGeom>
        <a:solidFill>
          <a:schemeClr val="bg1"/>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n-US" sz="2300" b="1" kern="1200" dirty="0">
              <a:solidFill>
                <a:schemeClr val="tx1"/>
              </a:solidFill>
            </a:rPr>
            <a:t>BOARD</a:t>
          </a:r>
        </a:p>
      </dsp:txBody>
      <dsp:txXfrm>
        <a:off x="2692079" y="2284104"/>
        <a:ext cx="1092841" cy="1009239"/>
      </dsp:txXfrm>
    </dsp:sp>
    <dsp:sp modelId="{BB0E547B-99E6-4F06-916F-20B587AEC440}">
      <dsp:nvSpPr>
        <dsp:cNvPr id="0" name=""/>
        <dsp:cNvSpPr/>
      </dsp:nvSpPr>
      <dsp:spPr>
        <a:xfrm rot="16200000">
          <a:off x="2849070" y="1531348"/>
          <a:ext cx="778859" cy="291717"/>
        </a:xfrm>
        <a:prstGeom prst="rightArrow">
          <a:avLst>
            <a:gd name="adj1" fmla="val 60000"/>
            <a:gd name="adj2" fmla="val 50000"/>
          </a:avLst>
        </a:prstGeom>
        <a:solidFill>
          <a:schemeClr val="tx2">
            <a:lumMod val="75000"/>
          </a:schemeClr>
        </a:solidFill>
        <a:ln>
          <a:solidFill>
            <a:schemeClr val="tx1"/>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dirty="0"/>
        </a:p>
      </dsp:txBody>
      <dsp:txXfrm>
        <a:off x="2892828" y="1633449"/>
        <a:ext cx="691344" cy="175031"/>
      </dsp:txXfrm>
    </dsp:sp>
    <dsp:sp modelId="{530AE2E5-4A57-404D-B39D-B91792C4F122}">
      <dsp:nvSpPr>
        <dsp:cNvPr id="0" name=""/>
        <dsp:cNvSpPr/>
      </dsp:nvSpPr>
      <dsp:spPr>
        <a:xfrm>
          <a:off x="2524757" y="-172766"/>
          <a:ext cx="1427485" cy="1427485"/>
        </a:xfrm>
        <a:prstGeom prst="ellipse">
          <a:avLst/>
        </a:prstGeom>
        <a:solidFill>
          <a:schemeClr val="tx2">
            <a:lumMod val="7500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Arial" pitchFamily="34" charset="0"/>
              <a:cs typeface="Arial" pitchFamily="34" charset="0"/>
            </a:rPr>
            <a:t>Donations</a:t>
          </a:r>
        </a:p>
      </dsp:txBody>
      <dsp:txXfrm>
        <a:off x="2733807" y="36284"/>
        <a:ext cx="1009385" cy="1009385"/>
      </dsp:txXfrm>
    </dsp:sp>
    <dsp:sp modelId="{5F16FF15-DDCE-4E2D-9092-E7CC4161C679}">
      <dsp:nvSpPr>
        <dsp:cNvPr id="0" name=""/>
        <dsp:cNvSpPr/>
      </dsp:nvSpPr>
      <dsp:spPr>
        <a:xfrm rot="18163636">
          <a:off x="3461946" y="1700926"/>
          <a:ext cx="763801" cy="291717"/>
        </a:xfrm>
        <a:prstGeom prst="rightArrow">
          <a:avLst>
            <a:gd name="adj1" fmla="val 60000"/>
            <a:gd name="adj2" fmla="val 50000"/>
          </a:avLst>
        </a:prstGeom>
        <a:solidFill>
          <a:schemeClr val="accent3">
            <a:hueOff val="0"/>
            <a:satOff val="0"/>
            <a:lumOff val="0"/>
            <a:alphaOff val="0"/>
          </a:schemeClr>
        </a:solidFill>
        <a:ln>
          <a:solidFill>
            <a:schemeClr val="tx1"/>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dirty="0"/>
        </a:p>
      </dsp:txBody>
      <dsp:txXfrm>
        <a:off x="3482046" y="1796080"/>
        <a:ext cx="676286" cy="175031"/>
      </dsp:txXfrm>
    </dsp:sp>
    <dsp:sp modelId="{EA8DCBD3-CD67-4A4C-9E43-2F86219E40DF}">
      <dsp:nvSpPr>
        <dsp:cNvPr id="0" name=""/>
        <dsp:cNvSpPr/>
      </dsp:nvSpPr>
      <dsp:spPr>
        <a:xfrm>
          <a:off x="3739981" y="184055"/>
          <a:ext cx="1427485" cy="1427485"/>
        </a:xfrm>
        <a:prstGeom prst="ellipse">
          <a:avLst/>
        </a:prstGeom>
        <a:solidFill>
          <a:schemeClr val="accent3">
            <a:hueOff val="0"/>
            <a:satOff val="0"/>
            <a:lumOff val="0"/>
            <a:alpha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rgbClr val="283214"/>
              </a:solidFill>
              <a:latin typeface="Arial" pitchFamily="34" charset="0"/>
              <a:cs typeface="Arial" pitchFamily="34" charset="0"/>
            </a:rPr>
            <a:t>Volunteer </a:t>
          </a:r>
        </a:p>
        <a:p>
          <a:pPr marL="0" lvl="0" indent="0" algn="ctr" defTabSz="533400">
            <a:lnSpc>
              <a:spcPct val="90000"/>
            </a:lnSpc>
            <a:spcBef>
              <a:spcPct val="0"/>
            </a:spcBef>
            <a:spcAft>
              <a:spcPct val="35000"/>
            </a:spcAft>
            <a:buNone/>
          </a:pPr>
          <a:r>
            <a:rPr lang="en-US" sz="1200" b="1" kern="1200" dirty="0">
              <a:solidFill>
                <a:srgbClr val="283214"/>
              </a:solidFill>
              <a:latin typeface="Arial" pitchFamily="34" charset="0"/>
              <a:cs typeface="Arial" pitchFamily="34" charset="0"/>
            </a:rPr>
            <a:t>Management</a:t>
          </a:r>
        </a:p>
      </dsp:txBody>
      <dsp:txXfrm>
        <a:off x="3949031" y="393105"/>
        <a:ext cx="1009385" cy="1009385"/>
      </dsp:txXfrm>
    </dsp:sp>
    <dsp:sp modelId="{FAEFDD25-A42D-41C9-9035-128BF75169A4}">
      <dsp:nvSpPr>
        <dsp:cNvPr id="0" name=""/>
        <dsp:cNvSpPr/>
      </dsp:nvSpPr>
      <dsp:spPr>
        <a:xfrm rot="20127273">
          <a:off x="3905283" y="2170885"/>
          <a:ext cx="733418" cy="291717"/>
        </a:xfrm>
        <a:prstGeom prst="rightArrow">
          <a:avLst>
            <a:gd name="adj1" fmla="val 60000"/>
            <a:gd name="adj2" fmla="val 50000"/>
          </a:avLst>
        </a:prstGeom>
        <a:solidFill>
          <a:schemeClr val="bg2">
            <a:lumMod val="50000"/>
          </a:schemeClr>
        </a:solidFill>
        <a:ln>
          <a:solidFill>
            <a:schemeClr val="tx1"/>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dirty="0"/>
        </a:p>
      </dsp:txBody>
      <dsp:txXfrm>
        <a:off x="3909237" y="2247406"/>
        <a:ext cx="645903" cy="175031"/>
      </dsp:txXfrm>
    </dsp:sp>
    <dsp:sp modelId="{FDCDC458-F659-4535-BFA2-3DBC39AC0EB3}">
      <dsp:nvSpPr>
        <dsp:cNvPr id="0" name=""/>
        <dsp:cNvSpPr/>
      </dsp:nvSpPr>
      <dsp:spPr>
        <a:xfrm>
          <a:off x="4569381" y="1141233"/>
          <a:ext cx="1427485" cy="1427485"/>
        </a:xfrm>
        <a:prstGeom prst="ellipse">
          <a:avLst/>
        </a:prstGeom>
        <a:solidFill>
          <a:schemeClr val="bg2">
            <a:lumMod val="5000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tx1"/>
              </a:solidFill>
              <a:latin typeface="Arial" pitchFamily="34" charset="0"/>
              <a:cs typeface="Arial" pitchFamily="34" charset="0"/>
            </a:rPr>
            <a:t>Construction Management</a:t>
          </a:r>
        </a:p>
      </dsp:txBody>
      <dsp:txXfrm>
        <a:off x="4778431" y="1350283"/>
        <a:ext cx="1009385" cy="1009385"/>
      </dsp:txXfrm>
    </dsp:sp>
    <dsp:sp modelId="{E203E18B-9BB4-4716-A824-9669A3920544}">
      <dsp:nvSpPr>
        <dsp:cNvPr id="0" name=""/>
        <dsp:cNvSpPr/>
      </dsp:nvSpPr>
      <dsp:spPr>
        <a:xfrm rot="490909">
          <a:off x="4006145" y="2805285"/>
          <a:ext cx="724013" cy="291717"/>
        </a:xfrm>
        <a:prstGeom prst="rightArrow">
          <a:avLst>
            <a:gd name="adj1" fmla="val 60000"/>
            <a:gd name="adj2" fmla="val 50000"/>
          </a:avLst>
        </a:prstGeom>
        <a:solidFill>
          <a:schemeClr val="accent6">
            <a:lumMod val="50000"/>
          </a:schemeClr>
        </a:solidFill>
        <a:ln>
          <a:solidFill>
            <a:schemeClr val="tx1"/>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dirty="0"/>
        </a:p>
      </dsp:txBody>
      <dsp:txXfrm>
        <a:off x="4006590" y="2857401"/>
        <a:ext cx="636498" cy="175031"/>
      </dsp:txXfrm>
    </dsp:sp>
    <dsp:sp modelId="{8DBC441E-1E48-48A9-A51E-42847C76C8B3}">
      <dsp:nvSpPr>
        <dsp:cNvPr id="0" name=""/>
        <dsp:cNvSpPr/>
      </dsp:nvSpPr>
      <dsp:spPr>
        <a:xfrm>
          <a:off x="4749626" y="2394869"/>
          <a:ext cx="1427485" cy="1427485"/>
        </a:xfrm>
        <a:prstGeom prst="ellipse">
          <a:avLst/>
        </a:prstGeom>
        <a:solidFill>
          <a:schemeClr val="accent6">
            <a:lumMod val="5000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latin typeface="Arial" pitchFamily="34" charset="0"/>
              <a:cs typeface="Arial" pitchFamily="34" charset="0"/>
            </a:rPr>
            <a:t>Case Management</a:t>
          </a:r>
        </a:p>
      </dsp:txBody>
      <dsp:txXfrm>
        <a:off x="4958676" y="2603919"/>
        <a:ext cx="1009385" cy="1009385"/>
      </dsp:txXfrm>
    </dsp:sp>
    <dsp:sp modelId="{77588AA5-BB5A-4C34-8A76-7B428191F486}">
      <dsp:nvSpPr>
        <dsp:cNvPr id="0" name=""/>
        <dsp:cNvSpPr/>
      </dsp:nvSpPr>
      <dsp:spPr>
        <a:xfrm rot="2454545">
          <a:off x="3716763" y="3381554"/>
          <a:ext cx="748457" cy="291717"/>
        </a:xfrm>
        <a:prstGeom prst="rightArrow">
          <a:avLst>
            <a:gd name="adj1" fmla="val 60000"/>
            <a:gd name="adj2" fmla="val 50000"/>
          </a:avLst>
        </a:prstGeom>
        <a:solidFill>
          <a:srgbClr val="FFFF00"/>
        </a:solidFill>
        <a:ln>
          <a:solidFill>
            <a:schemeClr val="tx1"/>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dirty="0"/>
        </a:p>
      </dsp:txBody>
      <dsp:txXfrm>
        <a:off x="3727451" y="3411242"/>
        <a:ext cx="660942" cy="175031"/>
      </dsp:txXfrm>
    </dsp:sp>
    <dsp:sp modelId="{15666920-B38E-4853-99EE-8C792CCCD6B0}">
      <dsp:nvSpPr>
        <dsp:cNvPr id="0" name=""/>
        <dsp:cNvSpPr/>
      </dsp:nvSpPr>
      <dsp:spPr>
        <a:xfrm>
          <a:off x="4223492" y="3546944"/>
          <a:ext cx="1427485" cy="1427485"/>
        </a:xfrm>
        <a:prstGeom prst="ellipse">
          <a:avLst/>
        </a:prstGeom>
        <a:solidFill>
          <a:srgbClr val="FFFF00"/>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bg2">
                  <a:lumMod val="10000"/>
                </a:schemeClr>
              </a:solidFill>
              <a:latin typeface="Arial" pitchFamily="34" charset="0"/>
              <a:cs typeface="Arial" pitchFamily="34" charset="0"/>
            </a:rPr>
            <a:t>Public Affairs </a:t>
          </a:r>
        </a:p>
        <a:p>
          <a:pPr marL="0" lvl="0" indent="0" algn="ctr" defTabSz="533400">
            <a:lnSpc>
              <a:spcPct val="90000"/>
            </a:lnSpc>
            <a:spcBef>
              <a:spcPct val="0"/>
            </a:spcBef>
            <a:spcAft>
              <a:spcPct val="35000"/>
            </a:spcAft>
            <a:buNone/>
          </a:pPr>
          <a:r>
            <a:rPr lang="en-US" sz="1200" b="1" kern="1200" dirty="0">
              <a:solidFill>
                <a:schemeClr val="bg2">
                  <a:lumMod val="10000"/>
                </a:schemeClr>
              </a:solidFill>
              <a:latin typeface="Arial" pitchFamily="34" charset="0"/>
              <a:cs typeface="Arial" pitchFamily="34" charset="0"/>
            </a:rPr>
            <a:t>Information</a:t>
          </a:r>
        </a:p>
      </dsp:txBody>
      <dsp:txXfrm>
        <a:off x="4432542" y="3755994"/>
        <a:ext cx="1009385" cy="1009385"/>
      </dsp:txXfrm>
    </dsp:sp>
    <dsp:sp modelId="{D0921873-168E-4294-BCF0-A05C0AD01C3B}">
      <dsp:nvSpPr>
        <dsp:cNvPr id="0" name=""/>
        <dsp:cNvSpPr/>
      </dsp:nvSpPr>
      <dsp:spPr>
        <a:xfrm rot="4418182">
          <a:off x="3164826" y="3711436"/>
          <a:ext cx="774867" cy="291717"/>
        </a:xfrm>
        <a:prstGeom prst="rightArrow">
          <a:avLst>
            <a:gd name="adj1" fmla="val 60000"/>
            <a:gd name="adj2" fmla="val 50000"/>
          </a:avLst>
        </a:prstGeom>
        <a:solidFill>
          <a:schemeClr val="accent2">
            <a:hueOff val="0"/>
            <a:satOff val="0"/>
            <a:lumOff val="0"/>
            <a:alphaOff val="0"/>
          </a:schemeClr>
        </a:solidFill>
        <a:ln>
          <a:solidFill>
            <a:schemeClr val="tx1"/>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dirty="0"/>
        </a:p>
      </dsp:txBody>
      <dsp:txXfrm>
        <a:off x="3196256" y="3727794"/>
        <a:ext cx="687352" cy="175031"/>
      </dsp:txXfrm>
    </dsp:sp>
    <dsp:sp modelId="{720AF620-1179-4C43-AE87-A4EE71CE9395}">
      <dsp:nvSpPr>
        <dsp:cNvPr id="0" name=""/>
        <dsp:cNvSpPr/>
      </dsp:nvSpPr>
      <dsp:spPr>
        <a:xfrm>
          <a:off x="3158021" y="4231680"/>
          <a:ext cx="1427485" cy="1427485"/>
        </a:xfrm>
        <a:prstGeom prst="ellipse">
          <a:avLst/>
        </a:prstGeom>
        <a:solidFill>
          <a:schemeClr val="accent2">
            <a:hueOff val="0"/>
            <a:satOff val="0"/>
            <a:lumOff val="0"/>
            <a:alpha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bg2">
                  <a:lumMod val="10000"/>
                </a:schemeClr>
              </a:solidFill>
              <a:latin typeface="Arial" pitchFamily="34" charset="0"/>
              <a:cs typeface="Arial" pitchFamily="34" charset="0"/>
            </a:rPr>
            <a:t>Fundraising </a:t>
          </a:r>
        </a:p>
        <a:p>
          <a:pPr marL="0" lvl="0" indent="0" algn="ctr" defTabSz="533400">
            <a:lnSpc>
              <a:spcPct val="90000"/>
            </a:lnSpc>
            <a:spcBef>
              <a:spcPct val="0"/>
            </a:spcBef>
            <a:spcAft>
              <a:spcPct val="35000"/>
            </a:spcAft>
            <a:buNone/>
          </a:pPr>
          <a:r>
            <a:rPr lang="en-US" sz="1200" b="1" kern="1200" dirty="0">
              <a:solidFill>
                <a:schemeClr val="bg2">
                  <a:lumMod val="10000"/>
                </a:schemeClr>
              </a:solidFill>
              <a:latin typeface="Arial" pitchFamily="34" charset="0"/>
              <a:cs typeface="Arial" pitchFamily="34" charset="0"/>
            </a:rPr>
            <a:t>Budget</a:t>
          </a:r>
        </a:p>
      </dsp:txBody>
      <dsp:txXfrm>
        <a:off x="3367071" y="4440730"/>
        <a:ext cx="1009385" cy="1009385"/>
      </dsp:txXfrm>
    </dsp:sp>
    <dsp:sp modelId="{53D24E79-F838-487B-9F6A-B3D14C5AC5FF}">
      <dsp:nvSpPr>
        <dsp:cNvPr id="0" name=""/>
        <dsp:cNvSpPr/>
      </dsp:nvSpPr>
      <dsp:spPr>
        <a:xfrm rot="6381818">
          <a:off x="2537305" y="3711436"/>
          <a:ext cx="774867" cy="291717"/>
        </a:xfrm>
        <a:prstGeom prst="rightArrow">
          <a:avLst>
            <a:gd name="adj1" fmla="val 60000"/>
            <a:gd name="adj2" fmla="val 50000"/>
          </a:avLst>
        </a:prstGeom>
        <a:solidFill>
          <a:srgbClr val="00B050"/>
        </a:solidFill>
        <a:ln>
          <a:solidFill>
            <a:schemeClr val="tx1"/>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dirty="0"/>
        </a:p>
      </dsp:txBody>
      <dsp:txXfrm rot="10800000">
        <a:off x="2593390" y="3727794"/>
        <a:ext cx="687352" cy="175031"/>
      </dsp:txXfrm>
    </dsp:sp>
    <dsp:sp modelId="{F3DAF714-7AE4-4F53-A5E5-80EC63B374EC}">
      <dsp:nvSpPr>
        <dsp:cNvPr id="0" name=""/>
        <dsp:cNvSpPr/>
      </dsp:nvSpPr>
      <dsp:spPr>
        <a:xfrm>
          <a:off x="1891493" y="4231680"/>
          <a:ext cx="1427485" cy="1427485"/>
        </a:xfrm>
        <a:prstGeom prst="ellipse">
          <a:avLst/>
        </a:prstGeom>
        <a:solidFill>
          <a:srgbClr val="00B050"/>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latin typeface="Arial" pitchFamily="34" charset="0"/>
              <a:cs typeface="Arial" pitchFamily="34" charset="0"/>
            </a:rPr>
            <a:t>Policy Advocacy</a:t>
          </a:r>
        </a:p>
      </dsp:txBody>
      <dsp:txXfrm>
        <a:off x="2100543" y="4440730"/>
        <a:ext cx="1009385" cy="1009385"/>
      </dsp:txXfrm>
    </dsp:sp>
    <dsp:sp modelId="{00EA1CDD-2F88-4CDB-97F1-E46D11BA7CDB}">
      <dsp:nvSpPr>
        <dsp:cNvPr id="0" name=""/>
        <dsp:cNvSpPr/>
      </dsp:nvSpPr>
      <dsp:spPr>
        <a:xfrm rot="8345455">
          <a:off x="2005587" y="3385645"/>
          <a:ext cx="760841" cy="283534"/>
        </a:xfrm>
        <a:prstGeom prst="rightArrow">
          <a:avLst>
            <a:gd name="adj1" fmla="val 60000"/>
            <a:gd name="adj2" fmla="val 50000"/>
          </a:avLst>
        </a:prstGeom>
        <a:solidFill>
          <a:schemeClr val="accent4">
            <a:hueOff val="0"/>
            <a:satOff val="0"/>
            <a:lumOff val="0"/>
            <a:alphaOff val="0"/>
          </a:schemeClr>
        </a:solidFill>
        <a:ln>
          <a:solidFill>
            <a:schemeClr val="tx1"/>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dirty="0"/>
        </a:p>
      </dsp:txBody>
      <dsp:txXfrm rot="10800000">
        <a:off x="2080259" y="3414501"/>
        <a:ext cx="675781" cy="170120"/>
      </dsp:txXfrm>
    </dsp:sp>
    <dsp:sp modelId="{9BB9CC16-C52B-4F3A-8732-59931CC2E837}">
      <dsp:nvSpPr>
        <dsp:cNvPr id="0" name=""/>
        <dsp:cNvSpPr/>
      </dsp:nvSpPr>
      <dsp:spPr>
        <a:xfrm>
          <a:off x="826021" y="3546944"/>
          <a:ext cx="1427485" cy="1427485"/>
        </a:xfrm>
        <a:prstGeom prst="ellipse">
          <a:avLst/>
        </a:prstGeom>
        <a:solidFill>
          <a:schemeClr val="accent4">
            <a:hueOff val="0"/>
            <a:satOff val="0"/>
            <a:lumOff val="0"/>
            <a:alpha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Memberships</a:t>
          </a:r>
        </a:p>
      </dsp:txBody>
      <dsp:txXfrm>
        <a:off x="1035071" y="3755994"/>
        <a:ext cx="1009385" cy="1009385"/>
      </dsp:txXfrm>
    </dsp:sp>
    <dsp:sp modelId="{12F9A613-3610-49B5-858E-B4E6981EF07E}">
      <dsp:nvSpPr>
        <dsp:cNvPr id="0" name=""/>
        <dsp:cNvSpPr/>
      </dsp:nvSpPr>
      <dsp:spPr>
        <a:xfrm rot="10309091">
          <a:off x="1746841" y="2805285"/>
          <a:ext cx="724013" cy="291717"/>
        </a:xfrm>
        <a:prstGeom prst="rightArrow">
          <a:avLst>
            <a:gd name="adj1" fmla="val 60000"/>
            <a:gd name="adj2" fmla="val 50000"/>
          </a:avLst>
        </a:prstGeom>
        <a:solidFill>
          <a:schemeClr val="accent5">
            <a:hueOff val="0"/>
            <a:satOff val="0"/>
            <a:lumOff val="0"/>
            <a:alphaOff val="0"/>
          </a:schemeClr>
        </a:solidFill>
        <a:ln>
          <a:solidFill>
            <a:schemeClr val="tx1"/>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dirty="0"/>
        </a:p>
      </dsp:txBody>
      <dsp:txXfrm rot="10800000">
        <a:off x="1833911" y="2857401"/>
        <a:ext cx="636498" cy="175031"/>
      </dsp:txXfrm>
    </dsp:sp>
    <dsp:sp modelId="{642404E9-607D-4E99-A461-C99DF083CD2B}">
      <dsp:nvSpPr>
        <dsp:cNvPr id="0" name=""/>
        <dsp:cNvSpPr/>
      </dsp:nvSpPr>
      <dsp:spPr>
        <a:xfrm>
          <a:off x="299887" y="2394869"/>
          <a:ext cx="1427485" cy="1427485"/>
        </a:xfrm>
        <a:prstGeom prst="ellipse">
          <a:avLst/>
        </a:prstGeom>
        <a:solidFill>
          <a:schemeClr val="accent5">
            <a:hueOff val="0"/>
            <a:satOff val="0"/>
            <a:lumOff val="0"/>
            <a:alpha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bg1"/>
              </a:solidFill>
              <a:latin typeface="Arial" pitchFamily="34" charset="0"/>
              <a:cs typeface="Arial" pitchFamily="34" charset="0"/>
            </a:rPr>
            <a:t>Information Technology</a:t>
          </a:r>
        </a:p>
        <a:p>
          <a:pPr marL="0" lvl="0" indent="0" algn="ctr" defTabSz="533400">
            <a:lnSpc>
              <a:spcPct val="90000"/>
            </a:lnSpc>
            <a:spcBef>
              <a:spcPct val="0"/>
            </a:spcBef>
            <a:spcAft>
              <a:spcPct val="35000"/>
            </a:spcAft>
            <a:buNone/>
          </a:pPr>
          <a:r>
            <a:rPr lang="en-US" sz="1200" b="1" kern="1200" dirty="0">
              <a:solidFill>
                <a:schemeClr val="bg1"/>
              </a:solidFill>
              <a:latin typeface="Arial" pitchFamily="34" charset="0"/>
              <a:cs typeface="Arial" pitchFamily="34" charset="0"/>
            </a:rPr>
            <a:t>Management</a:t>
          </a:r>
        </a:p>
      </dsp:txBody>
      <dsp:txXfrm>
        <a:off x="508937" y="2603919"/>
        <a:ext cx="1009385" cy="1009385"/>
      </dsp:txXfrm>
    </dsp:sp>
    <dsp:sp modelId="{4A94D82A-FEDA-4E0C-BC58-447F623DA151}">
      <dsp:nvSpPr>
        <dsp:cNvPr id="0" name=""/>
        <dsp:cNvSpPr/>
      </dsp:nvSpPr>
      <dsp:spPr>
        <a:xfrm rot="12259355">
          <a:off x="1822603" y="2171847"/>
          <a:ext cx="747603" cy="291717"/>
        </a:xfrm>
        <a:prstGeom prst="rightArrow">
          <a:avLst>
            <a:gd name="adj1" fmla="val 60000"/>
            <a:gd name="adj2" fmla="val 50000"/>
          </a:avLst>
        </a:prstGeom>
        <a:solidFill>
          <a:schemeClr val="accent6">
            <a:hueOff val="0"/>
            <a:satOff val="0"/>
            <a:lumOff val="0"/>
            <a:alphaOff val="0"/>
          </a:schemeClr>
        </a:solidFill>
        <a:ln>
          <a:solidFill>
            <a:schemeClr val="tx1"/>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dirty="0"/>
        </a:p>
      </dsp:txBody>
      <dsp:txXfrm rot="10800000">
        <a:off x="1906234" y="2248213"/>
        <a:ext cx="660088" cy="175031"/>
      </dsp:txXfrm>
    </dsp:sp>
    <dsp:sp modelId="{1FE7FE06-F972-461B-A2C7-3B9396E4A05E}">
      <dsp:nvSpPr>
        <dsp:cNvPr id="0" name=""/>
        <dsp:cNvSpPr/>
      </dsp:nvSpPr>
      <dsp:spPr>
        <a:xfrm>
          <a:off x="462731" y="1142963"/>
          <a:ext cx="1427485" cy="1427485"/>
        </a:xfrm>
        <a:prstGeom prst="ellipse">
          <a:avLst/>
        </a:prstGeom>
        <a:solidFill>
          <a:schemeClr val="accent6">
            <a:hueOff val="0"/>
            <a:satOff val="0"/>
            <a:lumOff val="0"/>
            <a:alpha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tx2">
                  <a:lumMod val="50000"/>
                </a:schemeClr>
              </a:solidFill>
              <a:latin typeface="Arial" pitchFamily="34" charset="0"/>
              <a:cs typeface="Arial" pitchFamily="34" charset="0"/>
            </a:rPr>
            <a:t>Needs</a:t>
          </a:r>
        </a:p>
        <a:p>
          <a:pPr marL="0" lvl="0" indent="0" algn="ctr" defTabSz="533400">
            <a:lnSpc>
              <a:spcPct val="90000"/>
            </a:lnSpc>
            <a:spcBef>
              <a:spcPct val="0"/>
            </a:spcBef>
            <a:spcAft>
              <a:spcPct val="35000"/>
            </a:spcAft>
            <a:buNone/>
          </a:pPr>
          <a:r>
            <a:rPr lang="en-US" sz="1200" b="1" kern="1200" dirty="0">
              <a:solidFill>
                <a:schemeClr val="tx2">
                  <a:lumMod val="50000"/>
                </a:schemeClr>
              </a:solidFill>
              <a:latin typeface="Arial" pitchFamily="34" charset="0"/>
              <a:cs typeface="Arial" pitchFamily="34" charset="0"/>
            </a:rPr>
            <a:t>Assessment</a:t>
          </a:r>
        </a:p>
      </dsp:txBody>
      <dsp:txXfrm>
        <a:off x="671781" y="1352013"/>
        <a:ext cx="1009385" cy="1009385"/>
      </dsp:txXfrm>
    </dsp:sp>
    <dsp:sp modelId="{D0C4B547-DB72-4398-9B16-347E933BDFDF}">
      <dsp:nvSpPr>
        <dsp:cNvPr id="0" name=""/>
        <dsp:cNvSpPr/>
      </dsp:nvSpPr>
      <dsp:spPr>
        <a:xfrm rot="14262333">
          <a:off x="2362412" y="1744671"/>
          <a:ext cx="684383" cy="280501"/>
        </a:xfrm>
        <a:prstGeom prst="rightArrow">
          <a:avLst>
            <a:gd name="adj1" fmla="val 60000"/>
            <a:gd name="adj2" fmla="val 50000"/>
          </a:avLst>
        </a:prstGeom>
        <a:solidFill>
          <a:srgbClr val="D0F2F4"/>
        </a:solidFill>
        <a:ln>
          <a:solidFill>
            <a:schemeClr val="tx1"/>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dirty="0"/>
        </a:p>
      </dsp:txBody>
      <dsp:txXfrm rot="10800000">
        <a:off x="2426966" y="1836338"/>
        <a:ext cx="600233" cy="168301"/>
      </dsp:txXfrm>
    </dsp:sp>
    <dsp:sp modelId="{89E3AE44-A184-4760-A773-199C72E8E52C}">
      <dsp:nvSpPr>
        <dsp:cNvPr id="0" name=""/>
        <dsp:cNvSpPr/>
      </dsp:nvSpPr>
      <dsp:spPr>
        <a:xfrm>
          <a:off x="1371600" y="228606"/>
          <a:ext cx="1439851" cy="1490794"/>
        </a:xfrm>
        <a:prstGeom prst="ellipse">
          <a:avLst/>
        </a:prstGeom>
        <a:solidFill>
          <a:srgbClr val="D0F2F4"/>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endParaRPr lang="en-US" sz="1200" kern="1200" dirty="0"/>
        </a:p>
      </dsp:txBody>
      <dsp:txXfrm>
        <a:off x="1582461" y="446928"/>
        <a:ext cx="1018129" cy="10541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7863B8-1A6D-426E-A288-139C335745CF}">
      <dsp:nvSpPr>
        <dsp:cNvPr id="0" name=""/>
        <dsp:cNvSpPr/>
      </dsp:nvSpPr>
      <dsp:spPr>
        <a:xfrm>
          <a:off x="6185" y="1523999"/>
          <a:ext cx="2392395" cy="3276600"/>
        </a:xfrm>
        <a:prstGeom prst="roundRect">
          <a:avLst>
            <a:gd name="adj" fmla="val 10000"/>
          </a:avLst>
        </a:prstGeom>
        <a:solidFill>
          <a:schemeClr val="lt1">
            <a:alpha val="90000"/>
            <a:hueOff val="0"/>
            <a:satOff val="0"/>
            <a:lumOff val="0"/>
            <a:alphaOff val="0"/>
          </a:schemeClr>
        </a:solidFill>
        <a:ln w="12700" cap="flat" cmpd="sng" algn="ctr">
          <a:solidFill>
            <a:schemeClr val="tx2">
              <a:lumMod val="5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 tIns="24765" rIns="24765" bIns="24765" numCol="1" spcCol="1270" anchor="t" anchorCtr="0">
          <a:noAutofit/>
        </a:bodyPr>
        <a:lstStyle/>
        <a:p>
          <a:pPr marL="114300" lvl="1" indent="-114300" algn="l" defTabSz="533400">
            <a:lnSpc>
              <a:spcPct val="90000"/>
            </a:lnSpc>
            <a:spcBef>
              <a:spcPct val="0"/>
            </a:spcBef>
            <a:spcAft>
              <a:spcPct val="15000"/>
            </a:spcAft>
            <a:buChar char="•"/>
          </a:pPr>
          <a:r>
            <a:rPr lang="en-US" sz="1200" kern="1200" dirty="0"/>
            <a:t>Emergency Supplies</a:t>
          </a:r>
        </a:p>
        <a:p>
          <a:pPr marL="114300" lvl="1" indent="-114300" algn="l" defTabSz="533400">
            <a:lnSpc>
              <a:spcPct val="90000"/>
            </a:lnSpc>
            <a:spcBef>
              <a:spcPct val="0"/>
            </a:spcBef>
            <a:spcAft>
              <a:spcPct val="15000"/>
            </a:spcAft>
            <a:buChar char="•"/>
          </a:pPr>
          <a:r>
            <a:rPr lang="en-US" sz="1200" kern="1200" dirty="0"/>
            <a:t>Access and Functional needs Durable and emergency  Medical</a:t>
          </a:r>
        </a:p>
        <a:p>
          <a:pPr marL="114300" lvl="1" indent="-114300" algn="l" defTabSz="533400">
            <a:lnSpc>
              <a:spcPct val="90000"/>
            </a:lnSpc>
            <a:spcBef>
              <a:spcPct val="0"/>
            </a:spcBef>
            <a:spcAft>
              <a:spcPct val="15000"/>
            </a:spcAft>
            <a:buChar char="•"/>
          </a:pPr>
          <a:r>
            <a:rPr lang="en-US" sz="1200" kern="1200" dirty="0"/>
            <a:t>Health and Safety</a:t>
          </a:r>
        </a:p>
        <a:p>
          <a:pPr marL="114300" lvl="1" indent="-114300" algn="l" defTabSz="533400">
            <a:lnSpc>
              <a:spcPct val="90000"/>
            </a:lnSpc>
            <a:spcBef>
              <a:spcPct val="0"/>
            </a:spcBef>
            <a:spcAft>
              <a:spcPct val="15000"/>
            </a:spcAft>
            <a:buChar char="•"/>
          </a:pPr>
          <a:r>
            <a:rPr lang="en-US" sz="1200" kern="1200" dirty="0"/>
            <a:t>Food/Shelter</a:t>
          </a:r>
        </a:p>
        <a:p>
          <a:pPr marL="114300" lvl="1" indent="-114300" algn="l" defTabSz="533400">
            <a:lnSpc>
              <a:spcPct val="90000"/>
            </a:lnSpc>
            <a:spcBef>
              <a:spcPct val="0"/>
            </a:spcBef>
            <a:spcAft>
              <a:spcPct val="15000"/>
            </a:spcAft>
            <a:buChar char="•"/>
          </a:pPr>
          <a:r>
            <a:rPr lang="en-US" sz="1200" kern="1200" dirty="0"/>
            <a:t>Disaster Clean-up</a:t>
          </a:r>
        </a:p>
        <a:p>
          <a:pPr marL="114300" lvl="1" indent="-114300" algn="l" defTabSz="533400">
            <a:lnSpc>
              <a:spcPct val="90000"/>
            </a:lnSpc>
            <a:spcBef>
              <a:spcPct val="0"/>
            </a:spcBef>
            <a:spcAft>
              <a:spcPct val="15000"/>
            </a:spcAft>
            <a:buChar char="•"/>
          </a:pPr>
          <a:r>
            <a:rPr lang="en-US" sz="1200" kern="1200" dirty="0"/>
            <a:t>Debris Removal</a:t>
          </a:r>
        </a:p>
        <a:p>
          <a:pPr marL="114300" lvl="1" indent="-114300" algn="l" defTabSz="533400">
            <a:lnSpc>
              <a:spcPct val="90000"/>
            </a:lnSpc>
            <a:spcBef>
              <a:spcPct val="0"/>
            </a:spcBef>
            <a:spcAft>
              <a:spcPct val="15000"/>
            </a:spcAft>
            <a:buChar char="•"/>
          </a:pPr>
          <a:r>
            <a:rPr lang="en-US" sz="1200" kern="1200" dirty="0"/>
            <a:t>Spiritual and Emotional Care</a:t>
          </a:r>
        </a:p>
        <a:p>
          <a:pPr marL="114300" lvl="1" indent="-114300" algn="l" defTabSz="533400">
            <a:lnSpc>
              <a:spcPct val="90000"/>
            </a:lnSpc>
            <a:spcBef>
              <a:spcPct val="0"/>
            </a:spcBef>
            <a:spcAft>
              <a:spcPct val="15000"/>
            </a:spcAft>
            <a:buChar char="•"/>
          </a:pPr>
          <a:r>
            <a:rPr lang="en-US" sz="1200" kern="1200" dirty="0"/>
            <a:t>Points of Distribution</a:t>
          </a:r>
        </a:p>
        <a:p>
          <a:pPr marL="114300" lvl="1" indent="-114300" algn="l" defTabSz="533400">
            <a:lnSpc>
              <a:spcPct val="90000"/>
            </a:lnSpc>
            <a:spcBef>
              <a:spcPct val="0"/>
            </a:spcBef>
            <a:spcAft>
              <a:spcPct val="15000"/>
            </a:spcAft>
            <a:buChar char="•"/>
          </a:pPr>
          <a:r>
            <a:rPr lang="en-US" sz="1200" kern="1200" dirty="0"/>
            <a:t>Volunteers and Donations</a:t>
          </a:r>
        </a:p>
        <a:p>
          <a:pPr marL="114300" lvl="1" indent="-114300" algn="l" defTabSz="533400">
            <a:lnSpc>
              <a:spcPct val="90000"/>
            </a:lnSpc>
            <a:spcBef>
              <a:spcPct val="0"/>
            </a:spcBef>
            <a:spcAft>
              <a:spcPct val="15000"/>
            </a:spcAft>
            <a:buChar char="•"/>
          </a:pPr>
          <a:r>
            <a:rPr lang="en-US" sz="1200" kern="1200" dirty="0"/>
            <a:t>Disaster Child Care</a:t>
          </a:r>
        </a:p>
        <a:p>
          <a:pPr marL="114300" lvl="1" indent="-114300" algn="l" defTabSz="533400">
            <a:lnSpc>
              <a:spcPct val="90000"/>
            </a:lnSpc>
            <a:spcBef>
              <a:spcPct val="0"/>
            </a:spcBef>
            <a:spcAft>
              <a:spcPct val="15000"/>
            </a:spcAft>
            <a:buChar char="•"/>
          </a:pPr>
          <a:r>
            <a:rPr lang="en-US" sz="1200" kern="1200" dirty="0"/>
            <a:t>Disaster Case Work</a:t>
          </a:r>
        </a:p>
        <a:p>
          <a:pPr marL="114300" lvl="1" indent="-114300" algn="l" defTabSz="533400">
            <a:lnSpc>
              <a:spcPct val="90000"/>
            </a:lnSpc>
            <a:spcBef>
              <a:spcPct val="0"/>
            </a:spcBef>
            <a:spcAft>
              <a:spcPct val="15000"/>
            </a:spcAft>
            <a:buChar char="•"/>
          </a:pPr>
          <a:r>
            <a:rPr lang="en-US" sz="1200" kern="1200" dirty="0"/>
            <a:t>MARC (Multi Agency Recovery Center)</a:t>
          </a:r>
        </a:p>
        <a:p>
          <a:pPr marL="114300" lvl="1" indent="-114300" algn="l" defTabSz="533400">
            <a:lnSpc>
              <a:spcPct val="90000"/>
            </a:lnSpc>
            <a:spcBef>
              <a:spcPct val="0"/>
            </a:spcBef>
            <a:spcAft>
              <a:spcPct val="15000"/>
            </a:spcAft>
            <a:buChar char="•"/>
          </a:pPr>
          <a:r>
            <a:rPr lang="en-US" sz="1200" kern="1200" dirty="0"/>
            <a:t>Donations and Volunteer Management</a:t>
          </a:r>
        </a:p>
      </dsp:txBody>
      <dsp:txXfrm>
        <a:off x="76256" y="1594070"/>
        <a:ext cx="2252253" cy="2434329"/>
      </dsp:txXfrm>
    </dsp:sp>
    <dsp:sp modelId="{365A2109-E1CC-42DC-B2DA-5BE5C0B66B87}">
      <dsp:nvSpPr>
        <dsp:cNvPr id="0" name=""/>
        <dsp:cNvSpPr/>
      </dsp:nvSpPr>
      <dsp:spPr>
        <a:xfrm rot="504716">
          <a:off x="1611747" y="3226445"/>
          <a:ext cx="2788955" cy="2788955"/>
        </a:xfrm>
        <a:prstGeom prst="leftCircularArrow">
          <a:avLst>
            <a:gd name="adj1" fmla="val 2064"/>
            <a:gd name="adj2" fmla="val 247654"/>
            <a:gd name="adj3" fmla="val 506902"/>
            <a:gd name="adj4" fmla="val 7508227"/>
            <a:gd name="adj5" fmla="val 2408"/>
          </a:avLst>
        </a:prstGeom>
        <a:solidFill>
          <a:schemeClr val="accent3">
            <a:lumMod val="50000"/>
          </a:schemeClr>
        </a:solidFill>
        <a:ln>
          <a:noFill/>
        </a:ln>
        <a:effectLst/>
      </dsp:spPr>
      <dsp:style>
        <a:lnRef idx="0">
          <a:scrgbClr r="0" g="0" b="0"/>
        </a:lnRef>
        <a:fillRef idx="1">
          <a:scrgbClr r="0" g="0" b="0"/>
        </a:fillRef>
        <a:effectRef idx="0">
          <a:scrgbClr r="0" g="0" b="0"/>
        </a:effectRef>
        <a:fontRef idx="minor">
          <a:schemeClr val="lt1"/>
        </a:fontRef>
      </dsp:style>
    </dsp:sp>
    <dsp:sp modelId="{8E326C06-E949-4645-88F2-F0F5F540C8EA}">
      <dsp:nvSpPr>
        <dsp:cNvPr id="0" name=""/>
        <dsp:cNvSpPr/>
      </dsp:nvSpPr>
      <dsp:spPr>
        <a:xfrm>
          <a:off x="533405" y="4724398"/>
          <a:ext cx="2126573" cy="845668"/>
        </a:xfrm>
        <a:prstGeom prst="roundRect">
          <a:avLst>
            <a:gd name="adj" fmla="val 10000"/>
          </a:avLst>
        </a:prstGeom>
        <a:solidFill>
          <a:schemeClr val="tx2">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33020" rIns="49530" bIns="33020" numCol="1" spcCol="1270" anchor="ctr" anchorCtr="0">
          <a:noAutofit/>
        </a:bodyPr>
        <a:lstStyle/>
        <a:p>
          <a:pPr marL="0" lvl="0" indent="0" algn="ctr" defTabSz="1155700">
            <a:lnSpc>
              <a:spcPct val="90000"/>
            </a:lnSpc>
            <a:spcBef>
              <a:spcPct val="0"/>
            </a:spcBef>
            <a:spcAft>
              <a:spcPct val="35000"/>
            </a:spcAft>
            <a:buNone/>
          </a:pPr>
          <a:r>
            <a:rPr lang="en-US" sz="2600" kern="1200" dirty="0"/>
            <a:t>Response</a:t>
          </a:r>
        </a:p>
      </dsp:txBody>
      <dsp:txXfrm>
        <a:off x="558174" y="4749167"/>
        <a:ext cx="2077035" cy="796130"/>
      </dsp:txXfrm>
    </dsp:sp>
    <dsp:sp modelId="{BBFB8B17-4FA8-47F7-9878-3BAFD2FC5F09}">
      <dsp:nvSpPr>
        <dsp:cNvPr id="0" name=""/>
        <dsp:cNvSpPr/>
      </dsp:nvSpPr>
      <dsp:spPr>
        <a:xfrm>
          <a:off x="2938529" y="1523999"/>
          <a:ext cx="2543044" cy="327660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 tIns="24765" rIns="24765" bIns="24765" numCol="1" spcCol="1270" anchor="t" anchorCtr="0">
          <a:noAutofit/>
        </a:bodyPr>
        <a:lstStyle/>
        <a:p>
          <a:pPr marL="114300" lvl="1" indent="-114300" algn="l" defTabSz="533400">
            <a:lnSpc>
              <a:spcPct val="90000"/>
            </a:lnSpc>
            <a:spcBef>
              <a:spcPct val="0"/>
            </a:spcBef>
            <a:spcAft>
              <a:spcPct val="15000"/>
            </a:spcAft>
            <a:buChar char="•"/>
          </a:pPr>
          <a:r>
            <a:rPr lang="en-US" sz="1200" kern="1200" dirty="0"/>
            <a:t>Disaster Case management</a:t>
          </a:r>
        </a:p>
        <a:p>
          <a:pPr marL="114300" lvl="1" indent="-114300" algn="l" defTabSz="533400">
            <a:lnSpc>
              <a:spcPct val="90000"/>
            </a:lnSpc>
            <a:spcBef>
              <a:spcPct val="0"/>
            </a:spcBef>
            <a:spcAft>
              <a:spcPct val="15000"/>
            </a:spcAft>
            <a:buChar char="•"/>
          </a:pPr>
          <a:r>
            <a:rPr lang="en-US" sz="1200" kern="1200" dirty="0"/>
            <a:t>Disaster Child Care</a:t>
          </a:r>
        </a:p>
        <a:p>
          <a:pPr marL="114300" lvl="1" indent="-114300" algn="l" defTabSz="533400">
            <a:lnSpc>
              <a:spcPct val="90000"/>
            </a:lnSpc>
            <a:spcBef>
              <a:spcPct val="0"/>
            </a:spcBef>
            <a:spcAft>
              <a:spcPct val="15000"/>
            </a:spcAft>
            <a:buChar char="•"/>
          </a:pPr>
          <a:r>
            <a:rPr lang="en-US" sz="1200" kern="1200" dirty="0"/>
            <a:t>Clean up supplies</a:t>
          </a:r>
        </a:p>
        <a:p>
          <a:pPr marL="114300" lvl="1" indent="-114300" algn="l" defTabSz="533400">
            <a:lnSpc>
              <a:spcPct val="90000"/>
            </a:lnSpc>
            <a:spcBef>
              <a:spcPct val="0"/>
            </a:spcBef>
            <a:spcAft>
              <a:spcPct val="15000"/>
            </a:spcAft>
            <a:buChar char="•"/>
          </a:pPr>
          <a:r>
            <a:rPr lang="en-US" sz="1200" kern="1200" dirty="0"/>
            <a:t>Personal Property</a:t>
          </a:r>
        </a:p>
        <a:p>
          <a:pPr marL="114300" lvl="1" indent="-114300" algn="l" defTabSz="533400">
            <a:lnSpc>
              <a:spcPct val="90000"/>
            </a:lnSpc>
            <a:spcBef>
              <a:spcPct val="0"/>
            </a:spcBef>
            <a:spcAft>
              <a:spcPct val="15000"/>
            </a:spcAft>
            <a:buChar char="•"/>
          </a:pPr>
          <a:r>
            <a:rPr lang="en-US" sz="1200" kern="1200" dirty="0"/>
            <a:t>Durable Medical</a:t>
          </a:r>
        </a:p>
        <a:p>
          <a:pPr marL="114300" lvl="1" indent="-114300" algn="l" defTabSz="533400">
            <a:lnSpc>
              <a:spcPct val="90000"/>
            </a:lnSpc>
            <a:spcBef>
              <a:spcPct val="0"/>
            </a:spcBef>
            <a:spcAft>
              <a:spcPct val="15000"/>
            </a:spcAft>
            <a:buChar char="•"/>
          </a:pPr>
          <a:r>
            <a:rPr lang="en-US" sz="1200" kern="1200" dirty="0"/>
            <a:t>Volunteers and Donations Management</a:t>
          </a:r>
        </a:p>
        <a:p>
          <a:pPr marL="114300" lvl="1" indent="-114300" algn="l" defTabSz="533400">
            <a:lnSpc>
              <a:spcPct val="90000"/>
            </a:lnSpc>
            <a:spcBef>
              <a:spcPct val="0"/>
            </a:spcBef>
            <a:spcAft>
              <a:spcPct val="15000"/>
            </a:spcAft>
            <a:buChar char="•"/>
          </a:pPr>
          <a:r>
            <a:rPr lang="en-US" sz="1200" kern="1200" dirty="0"/>
            <a:t>Needs Assessment</a:t>
          </a:r>
        </a:p>
        <a:p>
          <a:pPr marL="114300" lvl="1" indent="-114300" algn="l" defTabSz="533400">
            <a:lnSpc>
              <a:spcPct val="90000"/>
            </a:lnSpc>
            <a:spcBef>
              <a:spcPct val="0"/>
            </a:spcBef>
            <a:spcAft>
              <a:spcPct val="15000"/>
            </a:spcAft>
            <a:buChar char="•"/>
          </a:pPr>
          <a:r>
            <a:rPr lang="en-US" sz="1200" kern="1200" dirty="0"/>
            <a:t>Spiritual and Emotional Care</a:t>
          </a:r>
        </a:p>
        <a:p>
          <a:pPr marL="114300" lvl="1" indent="-114300" algn="l" defTabSz="533400">
            <a:lnSpc>
              <a:spcPct val="90000"/>
            </a:lnSpc>
            <a:spcBef>
              <a:spcPct val="0"/>
            </a:spcBef>
            <a:spcAft>
              <a:spcPct val="15000"/>
            </a:spcAft>
            <a:buChar char="•"/>
          </a:pPr>
          <a:r>
            <a:rPr lang="en-US" sz="1200" kern="1200" dirty="0"/>
            <a:t>Referrals for ongoing social services needs and mental health services</a:t>
          </a:r>
        </a:p>
        <a:p>
          <a:pPr marL="114300" lvl="1" indent="-114300" algn="l" defTabSz="533400">
            <a:lnSpc>
              <a:spcPct val="90000"/>
            </a:lnSpc>
            <a:spcBef>
              <a:spcPct val="0"/>
            </a:spcBef>
            <a:spcAft>
              <a:spcPct val="15000"/>
            </a:spcAft>
            <a:buChar char="•"/>
          </a:pPr>
          <a:r>
            <a:rPr lang="en-US" sz="1200" kern="1200" dirty="0"/>
            <a:t>Training and additional resources</a:t>
          </a:r>
        </a:p>
      </dsp:txBody>
      <dsp:txXfrm>
        <a:off x="3013012" y="2300611"/>
        <a:ext cx="2394078" cy="2425505"/>
      </dsp:txXfrm>
    </dsp:sp>
    <dsp:sp modelId="{C8BC1C0D-659F-4331-95FC-4C88EFD7A911}">
      <dsp:nvSpPr>
        <dsp:cNvPr id="0" name=""/>
        <dsp:cNvSpPr/>
      </dsp:nvSpPr>
      <dsp:spPr>
        <a:xfrm rot="21120821">
          <a:off x="4530412" y="700885"/>
          <a:ext cx="2844122" cy="2844122"/>
        </a:xfrm>
        <a:prstGeom prst="circularArrow">
          <a:avLst>
            <a:gd name="adj1" fmla="val 2024"/>
            <a:gd name="adj2" fmla="val 242628"/>
            <a:gd name="adj3" fmla="val 20240843"/>
            <a:gd name="adj4" fmla="val 13234492"/>
            <a:gd name="adj5" fmla="val 2361"/>
          </a:avLst>
        </a:prstGeom>
        <a:solidFill>
          <a:schemeClr val="accent3">
            <a:lumMod val="50000"/>
          </a:schemeClr>
        </a:solidFill>
        <a:ln>
          <a:noFill/>
        </a:ln>
        <a:effectLst/>
      </dsp:spPr>
      <dsp:style>
        <a:lnRef idx="0">
          <a:scrgbClr r="0" g="0" b="0"/>
        </a:lnRef>
        <a:fillRef idx="1">
          <a:scrgbClr r="0" g="0" b="0"/>
        </a:fillRef>
        <a:effectRef idx="0">
          <a:scrgbClr r="0" g="0" b="0"/>
        </a:effectRef>
        <a:fontRef idx="minor">
          <a:schemeClr val="lt1"/>
        </a:fontRef>
      </dsp:style>
    </dsp:sp>
    <dsp:sp modelId="{B5636274-87CA-413D-9C06-508ACCED922E}">
      <dsp:nvSpPr>
        <dsp:cNvPr id="0" name=""/>
        <dsp:cNvSpPr/>
      </dsp:nvSpPr>
      <dsp:spPr>
        <a:xfrm>
          <a:off x="3505198" y="1295397"/>
          <a:ext cx="2126573" cy="845668"/>
        </a:xfrm>
        <a:prstGeom prst="roundRect">
          <a:avLst>
            <a:gd name="adj" fmla="val 10000"/>
          </a:avLst>
        </a:prstGeom>
        <a:solidFill>
          <a:schemeClr val="accent1">
            <a:hueOff val="0"/>
            <a:satOff val="0"/>
            <a:lumOff val="0"/>
            <a:alphaOff val="0"/>
          </a:schemeClr>
        </a:solidFill>
        <a:ln w="12700" cap="flat" cmpd="sng" algn="ctr">
          <a:solidFill>
            <a:schemeClr val="tx2">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33020" rIns="49530" bIns="33020" numCol="1" spcCol="1270" anchor="ctr" anchorCtr="0">
          <a:noAutofit/>
        </a:bodyPr>
        <a:lstStyle/>
        <a:p>
          <a:pPr marL="0" lvl="0" indent="0" algn="ctr" defTabSz="1155700">
            <a:lnSpc>
              <a:spcPct val="90000"/>
            </a:lnSpc>
            <a:spcBef>
              <a:spcPct val="0"/>
            </a:spcBef>
            <a:spcAft>
              <a:spcPct val="35000"/>
            </a:spcAft>
            <a:buNone/>
          </a:pPr>
          <a:r>
            <a:rPr lang="en-US" sz="2600" kern="1200" dirty="0"/>
            <a:t>Recovery</a:t>
          </a:r>
        </a:p>
      </dsp:txBody>
      <dsp:txXfrm>
        <a:off x="3529967" y="1320166"/>
        <a:ext cx="2077035" cy="796130"/>
      </dsp:txXfrm>
    </dsp:sp>
    <dsp:sp modelId="{B5CCEE77-17F7-4DE3-9928-505FF2967C90}">
      <dsp:nvSpPr>
        <dsp:cNvPr id="0" name=""/>
        <dsp:cNvSpPr/>
      </dsp:nvSpPr>
      <dsp:spPr>
        <a:xfrm>
          <a:off x="5946197" y="1689947"/>
          <a:ext cx="2392395" cy="2944704"/>
        </a:xfrm>
        <a:prstGeom prst="roundRect">
          <a:avLst>
            <a:gd name="adj" fmla="val 10000"/>
          </a:avLst>
        </a:prstGeom>
        <a:solidFill>
          <a:schemeClr val="lt1">
            <a:alpha val="90000"/>
            <a:hueOff val="0"/>
            <a:satOff val="0"/>
            <a:lumOff val="0"/>
            <a:alphaOff val="0"/>
          </a:schemeClr>
        </a:solidFill>
        <a:ln w="12700" cap="flat" cmpd="sng" algn="ctr">
          <a:solidFill>
            <a:schemeClr val="accent1">
              <a:lumMod val="20000"/>
              <a:lumOff val="8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 tIns="24765" rIns="24765" bIns="24765" numCol="1" spcCol="1270" anchor="t" anchorCtr="0">
          <a:noAutofit/>
        </a:bodyPr>
        <a:lstStyle/>
        <a:p>
          <a:pPr marL="114300" lvl="1" indent="-114300" algn="l" defTabSz="577850">
            <a:lnSpc>
              <a:spcPct val="90000"/>
            </a:lnSpc>
            <a:spcBef>
              <a:spcPct val="0"/>
            </a:spcBef>
            <a:spcAft>
              <a:spcPct val="15000"/>
            </a:spcAft>
            <a:buChar char="•"/>
          </a:pPr>
          <a:endParaRPr lang="en-US" sz="1300" kern="1200" dirty="0"/>
        </a:p>
        <a:p>
          <a:pPr marL="114300" lvl="1" indent="-114300" algn="l" defTabSz="577850">
            <a:lnSpc>
              <a:spcPct val="90000"/>
            </a:lnSpc>
            <a:spcBef>
              <a:spcPct val="0"/>
            </a:spcBef>
            <a:spcAft>
              <a:spcPct val="15000"/>
            </a:spcAft>
            <a:buChar char="•"/>
          </a:pPr>
          <a:endParaRPr lang="en-US" sz="1300" kern="1200" dirty="0"/>
        </a:p>
        <a:p>
          <a:pPr marL="114300" lvl="1" indent="-114300" algn="l" defTabSz="577850">
            <a:lnSpc>
              <a:spcPct val="90000"/>
            </a:lnSpc>
            <a:spcBef>
              <a:spcPct val="0"/>
            </a:spcBef>
            <a:spcAft>
              <a:spcPct val="15000"/>
            </a:spcAft>
            <a:buChar char="•"/>
          </a:pPr>
          <a:endParaRPr lang="en-US" sz="1300" kern="1200" dirty="0"/>
        </a:p>
        <a:p>
          <a:pPr marL="114300" lvl="1" indent="-114300" algn="l" defTabSz="577850">
            <a:lnSpc>
              <a:spcPct val="90000"/>
            </a:lnSpc>
            <a:spcBef>
              <a:spcPct val="0"/>
            </a:spcBef>
            <a:spcAft>
              <a:spcPct val="15000"/>
            </a:spcAft>
            <a:buChar char="•"/>
          </a:pPr>
          <a:r>
            <a:rPr lang="en-US" sz="1300" kern="1200" dirty="0"/>
            <a:t>Disaster Case Management</a:t>
          </a:r>
        </a:p>
        <a:p>
          <a:pPr marL="114300" lvl="1" indent="-114300" algn="l" defTabSz="577850">
            <a:lnSpc>
              <a:spcPct val="90000"/>
            </a:lnSpc>
            <a:spcBef>
              <a:spcPct val="0"/>
            </a:spcBef>
            <a:spcAft>
              <a:spcPct val="15000"/>
            </a:spcAft>
            <a:buChar char="•"/>
          </a:pPr>
          <a:r>
            <a:rPr lang="en-US" sz="1300" kern="1200" dirty="0"/>
            <a:t>Home repair and rebuild</a:t>
          </a:r>
        </a:p>
        <a:p>
          <a:pPr marL="114300" lvl="1" indent="-114300" algn="l" defTabSz="577850">
            <a:lnSpc>
              <a:spcPct val="90000"/>
            </a:lnSpc>
            <a:spcBef>
              <a:spcPct val="0"/>
            </a:spcBef>
            <a:spcAft>
              <a:spcPct val="15000"/>
            </a:spcAft>
            <a:buChar char="•"/>
          </a:pPr>
          <a:r>
            <a:rPr lang="en-US" sz="1300" kern="1200" dirty="0"/>
            <a:t>Replacement of Personal Property UN-met Disaster Caused Needs</a:t>
          </a:r>
        </a:p>
        <a:p>
          <a:pPr marL="114300" lvl="1" indent="-114300" algn="l" defTabSz="577850">
            <a:lnSpc>
              <a:spcPct val="90000"/>
            </a:lnSpc>
            <a:spcBef>
              <a:spcPct val="0"/>
            </a:spcBef>
            <a:spcAft>
              <a:spcPct val="15000"/>
            </a:spcAft>
            <a:buChar char="•"/>
          </a:pPr>
          <a:r>
            <a:rPr lang="en-US" sz="1300" kern="1200" dirty="0"/>
            <a:t>Resilience Programs for Caregivers and the Community</a:t>
          </a:r>
        </a:p>
      </dsp:txBody>
      <dsp:txXfrm>
        <a:off x="6013963" y="1757713"/>
        <a:ext cx="2256863" cy="2178164"/>
      </dsp:txXfrm>
    </dsp:sp>
    <dsp:sp modelId="{C71ED11E-1783-488D-A808-22C26764954A}">
      <dsp:nvSpPr>
        <dsp:cNvPr id="0" name=""/>
        <dsp:cNvSpPr/>
      </dsp:nvSpPr>
      <dsp:spPr>
        <a:xfrm>
          <a:off x="6419359" y="3955102"/>
          <a:ext cx="2126573" cy="845668"/>
        </a:xfrm>
        <a:prstGeom prst="roundRect">
          <a:avLst>
            <a:gd name="adj" fmla="val 10000"/>
          </a:avLst>
        </a:prstGeom>
        <a:solidFill>
          <a:schemeClr val="tx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33020" rIns="49530" bIns="33020" numCol="1" spcCol="1270" anchor="ctr" anchorCtr="0">
          <a:noAutofit/>
        </a:bodyPr>
        <a:lstStyle/>
        <a:p>
          <a:pPr marL="0" lvl="0" indent="0" algn="ctr" defTabSz="1155700">
            <a:lnSpc>
              <a:spcPct val="90000"/>
            </a:lnSpc>
            <a:spcBef>
              <a:spcPct val="0"/>
            </a:spcBef>
            <a:spcAft>
              <a:spcPct val="35000"/>
            </a:spcAft>
            <a:buNone/>
          </a:pPr>
          <a:r>
            <a:rPr lang="en-US" sz="2600" kern="1200" dirty="0">
              <a:solidFill>
                <a:schemeClr val="tx1"/>
              </a:solidFill>
            </a:rPr>
            <a:t>Long Term Recovery</a:t>
          </a:r>
        </a:p>
      </dsp:txBody>
      <dsp:txXfrm>
        <a:off x="6444128" y="3979871"/>
        <a:ext cx="2077035" cy="79613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32463C-6444-4CA4-885A-253C5C1BC6B7}">
      <dsp:nvSpPr>
        <dsp:cNvPr id="0" name=""/>
        <dsp:cNvSpPr/>
      </dsp:nvSpPr>
      <dsp:spPr>
        <a:xfrm>
          <a:off x="1674923" y="342789"/>
          <a:ext cx="4484846" cy="1557528"/>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CFBC705-8654-4D4A-BE00-59715586BB9A}">
      <dsp:nvSpPr>
        <dsp:cNvPr id="0" name=""/>
        <dsp:cNvSpPr/>
      </dsp:nvSpPr>
      <dsp:spPr>
        <a:xfrm>
          <a:off x="3565390" y="3817706"/>
          <a:ext cx="869156" cy="556260"/>
        </a:xfrm>
        <a:prstGeom prst="down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DBDF8C8-3A58-41CB-8F2E-6968019F9FB3}">
      <dsp:nvSpPr>
        <dsp:cNvPr id="0" name=""/>
        <dsp:cNvSpPr/>
      </dsp:nvSpPr>
      <dsp:spPr>
        <a:xfrm>
          <a:off x="1914004" y="4359014"/>
          <a:ext cx="4171950" cy="331920"/>
        </a:xfrm>
        <a:prstGeom prst="rect">
          <a:avLst/>
        </a:prstGeom>
        <a:noFill/>
        <a:ln w="25400">
          <a:solidFill>
            <a:schemeClr val="tx2">
              <a:lumMod val="75000"/>
            </a:schemeClr>
          </a:solidFill>
          <a:prstDash val="dash"/>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tx1"/>
              </a:solidFill>
              <a:latin typeface="Arial Black" pitchFamily="34" charset="0"/>
            </a:rPr>
            <a:t>Disaster Case Management</a:t>
          </a:r>
        </a:p>
      </dsp:txBody>
      <dsp:txXfrm>
        <a:off x="1914004" y="4359014"/>
        <a:ext cx="4171950" cy="331920"/>
      </dsp:txXfrm>
    </dsp:sp>
    <dsp:sp modelId="{583C2F4A-9FBA-4DDF-8732-305E08F9A826}">
      <dsp:nvSpPr>
        <dsp:cNvPr id="0" name=""/>
        <dsp:cNvSpPr/>
      </dsp:nvSpPr>
      <dsp:spPr>
        <a:xfrm>
          <a:off x="3404398" y="2806666"/>
          <a:ext cx="1162847" cy="1026330"/>
        </a:xfrm>
        <a:prstGeom prst="ellipse">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bg1"/>
              </a:solidFill>
            </a:rPr>
            <a:t>FEMA</a:t>
          </a:r>
        </a:p>
      </dsp:txBody>
      <dsp:txXfrm>
        <a:off x="3574693" y="2956969"/>
        <a:ext cx="822257" cy="725724"/>
      </dsp:txXfrm>
    </dsp:sp>
    <dsp:sp modelId="{CA554CBB-D732-4CD7-88D4-491F34DCE75F}">
      <dsp:nvSpPr>
        <dsp:cNvPr id="0" name=""/>
        <dsp:cNvSpPr/>
      </dsp:nvSpPr>
      <dsp:spPr>
        <a:xfrm>
          <a:off x="3741738" y="1461256"/>
          <a:ext cx="1564481" cy="1564481"/>
        </a:xfrm>
        <a:prstGeom prst="ellipse">
          <a:avLst/>
        </a:prstGeom>
        <a:solidFill>
          <a:schemeClr val="bg2">
            <a:lumMod val="9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tx1"/>
              </a:solidFill>
              <a:latin typeface="Arial" pitchFamily="34" charset="0"/>
              <a:cs typeface="Arial" pitchFamily="34" charset="0"/>
            </a:rPr>
            <a:t>Applicant Resources</a:t>
          </a:r>
        </a:p>
      </dsp:txBody>
      <dsp:txXfrm>
        <a:off x="3970851" y="1690369"/>
        <a:ext cx="1106255" cy="1106255"/>
      </dsp:txXfrm>
    </dsp:sp>
    <dsp:sp modelId="{06ABA848-BC41-4772-8BEE-7F1F26D30DEC}">
      <dsp:nvSpPr>
        <dsp:cNvPr id="0" name=""/>
        <dsp:cNvSpPr/>
      </dsp:nvSpPr>
      <dsp:spPr>
        <a:xfrm>
          <a:off x="2148693" y="262898"/>
          <a:ext cx="1564481" cy="1564481"/>
        </a:xfrm>
        <a:prstGeom prst="ellipse">
          <a:avLst/>
        </a:prstGeom>
        <a:solidFill>
          <a:schemeClr val="accent5">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bg1"/>
              </a:solidFill>
              <a:latin typeface="Arial" pitchFamily="34" charset="0"/>
              <a:cs typeface="Arial" pitchFamily="34" charset="0"/>
            </a:rPr>
            <a:t>LTRG</a:t>
          </a:r>
        </a:p>
      </dsp:txBody>
      <dsp:txXfrm>
        <a:off x="2377806" y="492011"/>
        <a:ext cx="1106255" cy="1106255"/>
      </dsp:txXfrm>
    </dsp:sp>
    <dsp:sp modelId="{75DA8F26-2903-4903-BFA9-06FC59E7B360}">
      <dsp:nvSpPr>
        <dsp:cNvPr id="0" name=""/>
        <dsp:cNvSpPr/>
      </dsp:nvSpPr>
      <dsp:spPr>
        <a:xfrm>
          <a:off x="1085851" y="167773"/>
          <a:ext cx="5799942" cy="3649988"/>
        </a:xfrm>
        <a:prstGeom prst="funnel">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4A4E72-F97B-4EDC-957D-AE0DB6B8506A}" type="datetimeFigureOut">
              <a:rPr lang="en-US" smtClean="0"/>
              <a:t>11/24/2020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8D4AC1-7C11-4D28-9531-7E7A66531FE2}" type="slidenum">
              <a:rPr lang="en-US" smtClean="0"/>
              <a:t>‹#›</a:t>
            </a:fld>
            <a:endParaRPr lang="en-US"/>
          </a:p>
        </p:txBody>
      </p:sp>
    </p:spTree>
    <p:extLst>
      <p:ext uri="{BB962C8B-B14F-4D97-AF65-F5344CB8AC3E}">
        <p14:creationId xmlns:p14="http://schemas.microsoft.com/office/powerpoint/2010/main" val="31142446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Individuals to achieve successful long term recovery following a disaster requires a team effort from the “Whole Community” beginning neighbor helping neighbor during the response to the event</a:t>
            </a:r>
          </a:p>
          <a:p>
            <a:endParaRPr lang="en-US" dirty="0"/>
          </a:p>
          <a:p>
            <a:r>
              <a:rPr lang="en-US" dirty="0"/>
              <a:t>Partnering  begins with relationship building and sharing business cards in blue skies allowing time for understanding capabilities, capacity, limitations and flexibility of partners.</a:t>
            </a:r>
          </a:p>
        </p:txBody>
      </p:sp>
      <p:sp>
        <p:nvSpPr>
          <p:cNvPr id="4" name="Slide Number Placeholder 3"/>
          <p:cNvSpPr>
            <a:spLocks noGrp="1"/>
          </p:cNvSpPr>
          <p:nvPr>
            <p:ph type="sldNum" sz="quarter" idx="5"/>
          </p:nvPr>
        </p:nvSpPr>
        <p:spPr/>
        <p:txBody>
          <a:bodyPr/>
          <a:lstStyle/>
          <a:p>
            <a:fld id="{29761EEA-3FCD-43DB-8D26-E170659BE6DA}" type="slidenum">
              <a:rPr lang="en-US" smtClean="0"/>
              <a:t>1</a:t>
            </a:fld>
            <a:endParaRPr lang="en-US" dirty="0"/>
          </a:p>
        </p:txBody>
      </p:sp>
    </p:spTree>
    <p:extLst>
      <p:ext uri="{BB962C8B-B14F-4D97-AF65-F5344CB8AC3E}">
        <p14:creationId xmlns:p14="http://schemas.microsoft.com/office/powerpoint/2010/main" val="25492581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FEMA Sequence of Delivery is an important tool to understand non duplication of benefits, resource management and the role of voluntary agencies/organizations</a:t>
            </a:r>
          </a:p>
          <a:p>
            <a:endParaRPr lang="en-US" dirty="0"/>
          </a:p>
          <a:p>
            <a:r>
              <a:rPr lang="en-US" dirty="0"/>
              <a:t>The sequence begins with Voluntary organizations </a:t>
            </a:r>
          </a:p>
        </p:txBody>
      </p:sp>
      <p:sp>
        <p:nvSpPr>
          <p:cNvPr id="4" name="Slide Number Placeholder 3"/>
          <p:cNvSpPr>
            <a:spLocks noGrp="1"/>
          </p:cNvSpPr>
          <p:nvPr>
            <p:ph type="sldNum" sz="quarter" idx="5"/>
          </p:nvPr>
        </p:nvSpPr>
        <p:spPr/>
        <p:txBody>
          <a:bodyPr/>
          <a:lstStyle/>
          <a:p>
            <a:fld id="{29761EEA-3FCD-43DB-8D26-E170659BE6DA}" type="slidenum">
              <a:rPr lang="en-US" smtClean="0"/>
              <a:t>13</a:t>
            </a:fld>
            <a:endParaRPr lang="en-US" dirty="0"/>
          </a:p>
        </p:txBody>
      </p:sp>
    </p:spTree>
    <p:extLst>
      <p:ext uri="{BB962C8B-B14F-4D97-AF65-F5344CB8AC3E}">
        <p14:creationId xmlns:p14="http://schemas.microsoft.com/office/powerpoint/2010/main" val="33145611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ends with voluntary organizations </a:t>
            </a:r>
          </a:p>
        </p:txBody>
      </p:sp>
      <p:sp>
        <p:nvSpPr>
          <p:cNvPr id="4" name="Slide Number Placeholder 3"/>
          <p:cNvSpPr>
            <a:spLocks noGrp="1"/>
          </p:cNvSpPr>
          <p:nvPr>
            <p:ph type="sldNum" sz="quarter" idx="5"/>
          </p:nvPr>
        </p:nvSpPr>
        <p:spPr/>
        <p:txBody>
          <a:bodyPr/>
          <a:lstStyle/>
          <a:p>
            <a:fld id="{29761EEA-3FCD-43DB-8D26-E170659BE6DA}" type="slidenum">
              <a:rPr lang="en-US" smtClean="0"/>
              <a:t>14</a:t>
            </a:fld>
            <a:endParaRPr lang="en-US" dirty="0"/>
          </a:p>
        </p:txBody>
      </p:sp>
    </p:spTree>
    <p:extLst>
      <p:ext uri="{BB962C8B-B14F-4D97-AF65-F5344CB8AC3E}">
        <p14:creationId xmlns:p14="http://schemas.microsoft.com/office/powerpoint/2010/main" val="8941896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need additional information or support please contact: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9761EEA-3FCD-43DB-8D26-E170659BE6D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472908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order to understand the partners needed to support Long Term Recovery for Individuals and families it is important to understand the different kinds of assistance available to support efforts from preparedness through long term recovery</a:t>
            </a:r>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29761EEA-3FCD-43DB-8D26-E170659BE6DA}" type="slidenum">
              <a:rPr lang="en-US" smtClean="0"/>
              <a:t>2</a:t>
            </a:fld>
            <a:endParaRPr lang="en-US" dirty="0"/>
          </a:p>
        </p:txBody>
      </p:sp>
    </p:spTree>
    <p:extLst>
      <p:ext uri="{BB962C8B-B14F-4D97-AF65-F5344CB8AC3E}">
        <p14:creationId xmlns:p14="http://schemas.microsoft.com/office/powerpoint/2010/main" val="10356940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Everyone in a disaster impacted community needs support including emergency management</a:t>
            </a:r>
          </a:p>
          <a:p>
            <a:endParaRPr lang="en-US" dirty="0"/>
          </a:p>
          <a:p>
            <a:r>
              <a:rPr lang="en-US" dirty="0"/>
              <a:t>Non-governmental organizations can provide services and resources not available from government resources with a flexibility not existing in government processes</a:t>
            </a:r>
          </a:p>
          <a:p>
            <a:endParaRPr lang="en-US" dirty="0"/>
          </a:p>
          <a:p>
            <a:r>
              <a:rPr lang="en-US" dirty="0"/>
              <a:t>When everyone works together the disaster survivors benefit by only going to one place to get the additional services and resources needed</a:t>
            </a:r>
          </a:p>
          <a:p>
            <a:endParaRPr lang="en-US" dirty="0"/>
          </a:p>
          <a:p>
            <a:r>
              <a:rPr lang="en-US" dirty="0"/>
              <a:t>FEMA is concerned about duplication of benefits and having voluntary organizations providing funding already provided through government programs</a:t>
            </a:r>
          </a:p>
          <a:p>
            <a:endParaRPr lang="en-US" dirty="0"/>
          </a:p>
          <a:p>
            <a:r>
              <a:rPr lang="en-US" dirty="0"/>
              <a:t>Everyone can support resource management, understanding the resources available and needs identified and sharing that information produces solutions that extend resources </a:t>
            </a:r>
          </a:p>
          <a:p>
            <a:endParaRPr lang="en-US" dirty="0"/>
          </a:p>
          <a:p>
            <a:r>
              <a:rPr lang="en-US" dirty="0"/>
              <a:t>Everyone should be involved in seeing individuals in their neighborhoods recover, when individuals recover well the community is more resilient</a:t>
            </a:r>
          </a:p>
        </p:txBody>
      </p:sp>
      <p:sp>
        <p:nvSpPr>
          <p:cNvPr id="4" name="Slide Number Placeholder 3"/>
          <p:cNvSpPr>
            <a:spLocks noGrp="1"/>
          </p:cNvSpPr>
          <p:nvPr>
            <p:ph type="sldNum" sz="quarter" idx="5"/>
          </p:nvPr>
        </p:nvSpPr>
        <p:spPr/>
        <p:txBody>
          <a:bodyPr/>
          <a:lstStyle/>
          <a:p>
            <a:fld id="{29761EEA-3FCD-43DB-8D26-E170659BE6DA}" type="slidenum">
              <a:rPr lang="en-US" smtClean="0"/>
              <a:t>3</a:t>
            </a:fld>
            <a:endParaRPr lang="en-US" dirty="0"/>
          </a:p>
        </p:txBody>
      </p:sp>
    </p:spTree>
    <p:extLst>
      <p:ext uri="{BB962C8B-B14F-4D97-AF65-F5344CB8AC3E}">
        <p14:creationId xmlns:p14="http://schemas.microsoft.com/office/powerpoint/2010/main" val="36116116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are emergency managers and are familiar with the functions of emergency management. </a:t>
            </a:r>
          </a:p>
          <a:p>
            <a:endParaRPr lang="en-US" dirty="0"/>
          </a:p>
          <a:p>
            <a:r>
              <a:rPr lang="en-US" dirty="0"/>
              <a:t>Traditionally Emergency Management is heavily involved in prevention, preparedness, mitigation, response, and some recovery but long term recovery is new for some of you</a:t>
            </a:r>
          </a:p>
          <a:p>
            <a:endParaRPr lang="en-US" dirty="0"/>
          </a:p>
          <a:p>
            <a:r>
              <a:rPr lang="en-US" dirty="0"/>
              <a:t>Long Term Individual Recovery is achieved through a Long Term Recovery Group that comes together to combine and share resources, volunteer labor, and services to help individuals and families</a:t>
            </a:r>
          </a:p>
        </p:txBody>
      </p:sp>
      <p:sp>
        <p:nvSpPr>
          <p:cNvPr id="4" name="Slide Number Placeholder 3"/>
          <p:cNvSpPr>
            <a:spLocks noGrp="1"/>
          </p:cNvSpPr>
          <p:nvPr>
            <p:ph type="sldNum" sz="quarter" idx="5"/>
          </p:nvPr>
        </p:nvSpPr>
        <p:spPr/>
        <p:txBody>
          <a:bodyPr/>
          <a:lstStyle/>
          <a:p>
            <a:fld id="{29761EEA-3FCD-43DB-8D26-E170659BE6DA}" type="slidenum">
              <a:rPr lang="en-US" smtClean="0"/>
              <a:t>4</a:t>
            </a:fld>
            <a:endParaRPr lang="en-US" dirty="0"/>
          </a:p>
        </p:txBody>
      </p:sp>
    </p:spTree>
    <p:extLst>
      <p:ext uri="{BB962C8B-B14F-4D97-AF65-F5344CB8AC3E}">
        <p14:creationId xmlns:p14="http://schemas.microsoft.com/office/powerpoint/2010/main" val="32472591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a:extLst>
              <a:ext uri="{FF2B5EF4-FFF2-40B4-BE49-F238E27FC236}">
                <a16:creationId xmlns:a16="http://schemas.microsoft.com/office/drawing/2014/main" id="{8C9C341A-4805-4B5E-B3FD-7BF639CEA867}"/>
              </a:ext>
            </a:extLst>
          </p:cNvPr>
          <p:cNvSpPr>
            <a:spLocks noGrp="1" noRot="1" noChangeAspect="1" noTextEdit="1"/>
          </p:cNvSpPr>
          <p:nvPr>
            <p:ph type="sldImg"/>
          </p:nvPr>
        </p:nvSpPr>
        <p:spPr>
          <a:ln/>
        </p:spPr>
      </p:sp>
      <p:sp>
        <p:nvSpPr>
          <p:cNvPr id="21506" name="Notes Placeholder 2">
            <a:extLst>
              <a:ext uri="{FF2B5EF4-FFF2-40B4-BE49-F238E27FC236}">
                <a16:creationId xmlns:a16="http://schemas.microsoft.com/office/drawing/2014/main" id="{F70A3E65-5B45-4DCA-85E1-8B0E10A8FCA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21507" name="Slide Number Placeholder 3">
            <a:extLst>
              <a:ext uri="{FF2B5EF4-FFF2-40B4-BE49-F238E27FC236}">
                <a16:creationId xmlns:a16="http://schemas.microsoft.com/office/drawing/2014/main" id="{2599D740-1BA8-4D35-9D62-3BA09772D58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B3B2988F-EA43-4109-BDBE-EDD1DF1B31C2}" type="slidenum">
              <a:rPr lang="en-US" altLang="en-US" sz="1200"/>
              <a:pPr/>
              <a:t>5</a:t>
            </a:fld>
            <a:endParaRPr lang="en-US" altLang="en-US" sz="1200" dirty="0"/>
          </a:p>
        </p:txBody>
      </p:sp>
    </p:spTree>
    <p:extLst>
      <p:ext uri="{BB962C8B-B14F-4D97-AF65-F5344CB8AC3E}">
        <p14:creationId xmlns:p14="http://schemas.microsoft.com/office/powerpoint/2010/main" val="5825831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Disasters are Local</a:t>
            </a:r>
          </a:p>
          <a:p>
            <a:endParaRPr lang="en-US" dirty="0"/>
          </a:p>
          <a:p>
            <a:r>
              <a:rPr lang="en-US" dirty="0"/>
              <a:t>Immediately following an event you will find everyone taking care of their families then neighbors begin checking on each other as emergency management begins to respond</a:t>
            </a:r>
          </a:p>
          <a:p>
            <a:endParaRPr lang="en-US" dirty="0"/>
          </a:p>
          <a:p>
            <a:r>
              <a:rPr lang="en-US" dirty="0"/>
              <a:t>Local voluntary organizations, houses of worship, individuals, and private sector partners begin to provide emergency services and supplies</a:t>
            </a:r>
          </a:p>
          <a:p>
            <a:endParaRPr lang="en-US" dirty="0"/>
          </a:p>
          <a:p>
            <a:r>
              <a:rPr lang="en-US" dirty="0"/>
              <a:t>When the event exceeds the ability of the local resources to respond they reach to the regional COAD/VOAD </a:t>
            </a:r>
          </a:p>
          <a:p>
            <a:endParaRPr lang="en-US" dirty="0"/>
          </a:p>
          <a:p>
            <a:r>
              <a:rPr lang="en-US" dirty="0"/>
              <a:t>When those resources and services prove inadequate to meet needs State VOAD partners are engaged</a:t>
            </a:r>
          </a:p>
          <a:p>
            <a:endParaRPr lang="en-US" dirty="0"/>
          </a:p>
          <a:p>
            <a:r>
              <a:rPr lang="en-US" dirty="0"/>
              <a:t>In some cases the resources are not sufficient and National level VOAD partners will become engaged to provide additional resources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AC61A4-4E40-4E5E-B1BD-60B8C93BF9E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684148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organizational model  of recovery from a voluntary organization perspective is collaborative, consensus building based on relationships </a:t>
            </a:r>
          </a:p>
          <a:p>
            <a:endParaRPr lang="en-US" dirty="0"/>
          </a:p>
          <a:p>
            <a:r>
              <a:rPr lang="en-US" dirty="0"/>
              <a:t>It is more incident coordination than the government model of Incident Command</a:t>
            </a:r>
          </a:p>
        </p:txBody>
      </p:sp>
      <p:sp>
        <p:nvSpPr>
          <p:cNvPr id="4" name="Slide Number Placeholder 3"/>
          <p:cNvSpPr>
            <a:spLocks noGrp="1"/>
          </p:cNvSpPr>
          <p:nvPr>
            <p:ph type="sldNum" sz="quarter" idx="5"/>
          </p:nvPr>
        </p:nvSpPr>
        <p:spPr/>
        <p:txBody>
          <a:bodyPr/>
          <a:lstStyle/>
          <a:p>
            <a:fld id="{29761EEA-3FCD-43DB-8D26-E170659BE6DA}" type="slidenum">
              <a:rPr lang="en-US" smtClean="0"/>
              <a:t>7</a:t>
            </a:fld>
            <a:endParaRPr lang="en-US" dirty="0"/>
          </a:p>
        </p:txBody>
      </p:sp>
    </p:spTree>
    <p:extLst>
      <p:ext uri="{BB962C8B-B14F-4D97-AF65-F5344CB8AC3E}">
        <p14:creationId xmlns:p14="http://schemas.microsoft.com/office/powerpoint/2010/main" val="9834257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Voluntary Agencies offer services through all phases of disaster and can be counted on to support disaster survivors throughout</a:t>
            </a:r>
          </a:p>
        </p:txBody>
      </p:sp>
      <p:sp>
        <p:nvSpPr>
          <p:cNvPr id="4" name="Slide Number Placeholder 3"/>
          <p:cNvSpPr>
            <a:spLocks noGrp="1"/>
          </p:cNvSpPr>
          <p:nvPr>
            <p:ph type="sldNum" sz="quarter" idx="5"/>
          </p:nvPr>
        </p:nvSpPr>
        <p:spPr/>
        <p:txBody>
          <a:bodyPr/>
          <a:lstStyle/>
          <a:p>
            <a:fld id="{29761EEA-3FCD-43DB-8D26-E170659BE6DA}" type="slidenum">
              <a:rPr lang="en-US" smtClean="0"/>
              <a:t>8</a:t>
            </a:fld>
            <a:endParaRPr lang="en-US" dirty="0"/>
          </a:p>
        </p:txBody>
      </p:sp>
    </p:spTree>
    <p:extLst>
      <p:ext uri="{BB962C8B-B14F-4D97-AF65-F5344CB8AC3E}">
        <p14:creationId xmlns:p14="http://schemas.microsoft.com/office/powerpoint/2010/main" val="30144896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464D117C-7D7A-4348-91A2-A4373184DBE5}" type="slidenum">
              <a:rPr lang="en-US" smtClean="0">
                <a:latin typeface="Arial" pitchFamily="34" charset="0"/>
              </a:rPr>
              <a:pPr/>
              <a:t>9</a:t>
            </a:fld>
            <a:endParaRPr lang="en-US">
              <a:latin typeface="Arial" pitchFamily="34" charset="0"/>
            </a:endParaRPr>
          </a:p>
        </p:txBody>
      </p:sp>
      <p:sp>
        <p:nvSpPr>
          <p:cNvPr id="64515" name="Rectangle 2"/>
          <p:cNvSpPr>
            <a:spLocks noGrp="1" noRot="1" noChangeAspect="1" noChangeArrowheads="1" noTextEdit="1"/>
          </p:cNvSpPr>
          <p:nvPr>
            <p:ph type="sldImg"/>
          </p:nvPr>
        </p:nvSpPr>
        <p:spPr>
          <a:xfrm>
            <a:off x="3536950" y="2401888"/>
            <a:ext cx="0" cy="0"/>
          </a:xfrm>
          <a:ln w="12700" cap="flat">
            <a:solidFill>
              <a:schemeClr val="tx1"/>
            </a:solidFill>
          </a:ln>
        </p:spPr>
      </p:sp>
      <p:sp>
        <p:nvSpPr>
          <p:cNvPr id="64516" name="Rectangle 3"/>
          <p:cNvSpPr>
            <a:spLocks noGrp="1" noChangeArrowheads="1"/>
          </p:cNvSpPr>
          <p:nvPr>
            <p:ph type="body" idx="1"/>
          </p:nvPr>
        </p:nvSpPr>
        <p:spPr>
          <a:xfrm>
            <a:off x="2201863" y="1947863"/>
            <a:ext cx="2540000" cy="1101725"/>
          </a:xfrm>
          <a:noFill/>
          <a:ln/>
        </p:spPr>
        <p:txBody>
          <a:bodyPr lIns="90311" tIns="44364" rIns="90311" bIns="44364"/>
          <a:lstStyle/>
          <a:p>
            <a:pPr eaLnBrk="1" hangingPunct="1"/>
            <a:r>
              <a:rPr lang="en-US" sz="3600">
                <a:latin typeface="Arial" pitchFamily="34" charset="0"/>
              </a:rPr>
              <a:t>Sequence of delivery on screen</a:t>
            </a:r>
          </a:p>
        </p:txBody>
      </p:sp>
    </p:spTree>
    <p:extLst>
      <p:ext uri="{BB962C8B-B14F-4D97-AF65-F5344CB8AC3E}">
        <p14:creationId xmlns:p14="http://schemas.microsoft.com/office/powerpoint/2010/main" val="27562118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B76BD3-F11A-4610-B01A-C3D2A2EC883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FAA95CE-E627-4AB7-8AEF-3F4DD481061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25AB8B2-30B9-41F8-9464-223D2034EF36}"/>
              </a:ext>
            </a:extLst>
          </p:cNvPr>
          <p:cNvSpPr>
            <a:spLocks noGrp="1"/>
          </p:cNvSpPr>
          <p:nvPr>
            <p:ph type="dt" sz="half" idx="10"/>
          </p:nvPr>
        </p:nvSpPr>
        <p:spPr/>
        <p:txBody>
          <a:bodyPr/>
          <a:lstStyle/>
          <a:p>
            <a:fld id="{9E428626-11D3-4315-B70F-7EE700ECC3A9}" type="datetimeFigureOut">
              <a:rPr lang="en-US" smtClean="0"/>
              <a:t>11/24/2020</a:t>
            </a:fld>
            <a:endParaRPr lang="en-US"/>
          </a:p>
        </p:txBody>
      </p:sp>
      <p:sp>
        <p:nvSpPr>
          <p:cNvPr id="5" name="Footer Placeholder 4">
            <a:extLst>
              <a:ext uri="{FF2B5EF4-FFF2-40B4-BE49-F238E27FC236}">
                <a16:creationId xmlns:a16="http://schemas.microsoft.com/office/drawing/2014/main" id="{3E9905BF-2C6C-4130-B364-9DFC258AB2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0712DCB-BFC4-4EC1-BBD1-651FDBD9D3F7}"/>
              </a:ext>
            </a:extLst>
          </p:cNvPr>
          <p:cNvSpPr>
            <a:spLocks noGrp="1"/>
          </p:cNvSpPr>
          <p:nvPr>
            <p:ph type="sldNum" sz="quarter" idx="12"/>
          </p:nvPr>
        </p:nvSpPr>
        <p:spPr/>
        <p:txBody>
          <a:bodyPr/>
          <a:lstStyle/>
          <a:p>
            <a:fld id="{1672364B-BF1A-4226-BCF7-CFB08F62E639}" type="slidenum">
              <a:rPr lang="en-US" smtClean="0"/>
              <a:t>‹#›</a:t>
            </a:fld>
            <a:endParaRPr lang="en-US"/>
          </a:p>
        </p:txBody>
      </p:sp>
    </p:spTree>
    <p:extLst>
      <p:ext uri="{BB962C8B-B14F-4D97-AF65-F5344CB8AC3E}">
        <p14:creationId xmlns:p14="http://schemas.microsoft.com/office/powerpoint/2010/main" val="24477367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8E89D-BD3F-4B00-A113-4C799AF033C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50978EF-04F9-44EB-B1BD-6A376DECE62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67D353-0A14-4113-B1FD-196765A89809}"/>
              </a:ext>
            </a:extLst>
          </p:cNvPr>
          <p:cNvSpPr>
            <a:spLocks noGrp="1"/>
          </p:cNvSpPr>
          <p:nvPr>
            <p:ph type="dt" sz="half" idx="10"/>
          </p:nvPr>
        </p:nvSpPr>
        <p:spPr/>
        <p:txBody>
          <a:bodyPr/>
          <a:lstStyle/>
          <a:p>
            <a:fld id="{9E428626-11D3-4315-B70F-7EE700ECC3A9}" type="datetimeFigureOut">
              <a:rPr lang="en-US" smtClean="0"/>
              <a:t>11/24/2020</a:t>
            </a:fld>
            <a:endParaRPr lang="en-US"/>
          </a:p>
        </p:txBody>
      </p:sp>
      <p:sp>
        <p:nvSpPr>
          <p:cNvPr id="5" name="Footer Placeholder 4">
            <a:extLst>
              <a:ext uri="{FF2B5EF4-FFF2-40B4-BE49-F238E27FC236}">
                <a16:creationId xmlns:a16="http://schemas.microsoft.com/office/drawing/2014/main" id="{928AB219-38EF-4D13-B973-298A0205CF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0CB117C-F1D0-4B90-93C5-FD0ED684D8B1}"/>
              </a:ext>
            </a:extLst>
          </p:cNvPr>
          <p:cNvSpPr>
            <a:spLocks noGrp="1"/>
          </p:cNvSpPr>
          <p:nvPr>
            <p:ph type="sldNum" sz="quarter" idx="12"/>
          </p:nvPr>
        </p:nvSpPr>
        <p:spPr/>
        <p:txBody>
          <a:bodyPr/>
          <a:lstStyle/>
          <a:p>
            <a:fld id="{1672364B-BF1A-4226-BCF7-CFB08F62E639}" type="slidenum">
              <a:rPr lang="en-US" smtClean="0"/>
              <a:t>‹#›</a:t>
            </a:fld>
            <a:endParaRPr lang="en-US"/>
          </a:p>
        </p:txBody>
      </p:sp>
    </p:spTree>
    <p:extLst>
      <p:ext uri="{BB962C8B-B14F-4D97-AF65-F5344CB8AC3E}">
        <p14:creationId xmlns:p14="http://schemas.microsoft.com/office/powerpoint/2010/main" val="3866556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2793376-56D8-4D5C-9DA9-F484ED98714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246E87C-23C9-4FFB-9F26-FF0EF615406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26C80C-CD53-4B80-A2F7-560F673D08A3}"/>
              </a:ext>
            </a:extLst>
          </p:cNvPr>
          <p:cNvSpPr>
            <a:spLocks noGrp="1"/>
          </p:cNvSpPr>
          <p:nvPr>
            <p:ph type="dt" sz="half" idx="10"/>
          </p:nvPr>
        </p:nvSpPr>
        <p:spPr/>
        <p:txBody>
          <a:bodyPr/>
          <a:lstStyle/>
          <a:p>
            <a:fld id="{9E428626-11D3-4315-B70F-7EE700ECC3A9}" type="datetimeFigureOut">
              <a:rPr lang="en-US" smtClean="0"/>
              <a:t>11/24/2020</a:t>
            </a:fld>
            <a:endParaRPr lang="en-US"/>
          </a:p>
        </p:txBody>
      </p:sp>
      <p:sp>
        <p:nvSpPr>
          <p:cNvPr id="5" name="Footer Placeholder 4">
            <a:extLst>
              <a:ext uri="{FF2B5EF4-FFF2-40B4-BE49-F238E27FC236}">
                <a16:creationId xmlns:a16="http://schemas.microsoft.com/office/drawing/2014/main" id="{6E050512-3AEC-4A88-8ED8-72ED73EE9B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80230F-2383-4559-8EDE-846077D24AC9}"/>
              </a:ext>
            </a:extLst>
          </p:cNvPr>
          <p:cNvSpPr>
            <a:spLocks noGrp="1"/>
          </p:cNvSpPr>
          <p:nvPr>
            <p:ph type="sldNum" sz="quarter" idx="12"/>
          </p:nvPr>
        </p:nvSpPr>
        <p:spPr/>
        <p:txBody>
          <a:bodyPr/>
          <a:lstStyle/>
          <a:p>
            <a:fld id="{1672364B-BF1A-4226-BCF7-CFB08F62E639}" type="slidenum">
              <a:rPr lang="en-US" smtClean="0"/>
              <a:t>‹#›</a:t>
            </a:fld>
            <a:endParaRPr lang="en-US"/>
          </a:p>
        </p:txBody>
      </p:sp>
    </p:spTree>
    <p:extLst>
      <p:ext uri="{BB962C8B-B14F-4D97-AF65-F5344CB8AC3E}">
        <p14:creationId xmlns:p14="http://schemas.microsoft.com/office/powerpoint/2010/main" val="19388463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9812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41148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914400" y="6248400"/>
            <a:ext cx="2540000" cy="457200"/>
          </a:xfrm>
        </p:spPr>
        <p:txBody>
          <a:bodyPr/>
          <a:lstStyle>
            <a:lvl1pPr>
              <a:defRPr/>
            </a:lvl1pPr>
          </a:lstStyle>
          <a:p>
            <a:pPr>
              <a:defRPr/>
            </a:pPr>
            <a:endParaRPr lang="en-US" dirty="0">
              <a:solidFill>
                <a:srgbClr val="000000"/>
              </a:solidFill>
            </a:endParaRPr>
          </a:p>
        </p:txBody>
      </p:sp>
      <p:sp>
        <p:nvSpPr>
          <p:cNvPr id="7" name="Footer Placeholder 6"/>
          <p:cNvSpPr>
            <a:spLocks noGrp="1"/>
          </p:cNvSpPr>
          <p:nvPr>
            <p:ph type="ftr" sz="quarter" idx="11"/>
          </p:nvPr>
        </p:nvSpPr>
        <p:spPr>
          <a:xfrm>
            <a:off x="4165600" y="6248400"/>
            <a:ext cx="3860800" cy="457200"/>
          </a:xfrm>
        </p:spPr>
        <p:txBody>
          <a:bodyPr/>
          <a:lstStyle>
            <a:lvl1pPr>
              <a:defRPr/>
            </a:lvl1pPr>
          </a:lstStyle>
          <a:p>
            <a:pPr>
              <a:defRPr/>
            </a:pPr>
            <a:endParaRPr lang="en-US" dirty="0">
              <a:solidFill>
                <a:srgbClr val="000000"/>
              </a:solidFill>
            </a:endParaRPr>
          </a:p>
        </p:txBody>
      </p:sp>
      <p:sp>
        <p:nvSpPr>
          <p:cNvPr id="8" name="Slide Number Placeholder 7"/>
          <p:cNvSpPr>
            <a:spLocks noGrp="1"/>
          </p:cNvSpPr>
          <p:nvPr>
            <p:ph type="sldNum" sz="quarter" idx="12"/>
          </p:nvPr>
        </p:nvSpPr>
        <p:spPr>
          <a:xfrm>
            <a:off x="8737600" y="6248400"/>
            <a:ext cx="2540000" cy="457200"/>
          </a:xfrm>
        </p:spPr>
        <p:txBody>
          <a:bodyPr/>
          <a:lstStyle>
            <a:lvl1pPr>
              <a:defRPr smtClean="0"/>
            </a:lvl1pPr>
          </a:lstStyle>
          <a:p>
            <a:pPr>
              <a:defRPr/>
            </a:pPr>
            <a:fld id="{E526BE7B-668C-4435-A0B1-B18BE355D4A9}" type="slidenum">
              <a:rPr lang="en-US" altLang="en-US">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537070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FD8AEE-9586-4326-9B85-F64D7C51113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771B40E-8618-459B-A453-A642DCF394D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95AF735-0662-4B46-BBBB-1422B6F9BB07}"/>
              </a:ext>
            </a:extLst>
          </p:cNvPr>
          <p:cNvSpPr>
            <a:spLocks noGrp="1"/>
          </p:cNvSpPr>
          <p:nvPr>
            <p:ph type="dt" sz="half" idx="10"/>
          </p:nvPr>
        </p:nvSpPr>
        <p:spPr/>
        <p:txBody>
          <a:bodyPr/>
          <a:lstStyle/>
          <a:p>
            <a:fld id="{8D8CBD96-866E-43A5-BD90-F339607562A8}" type="datetimeFigureOut">
              <a:rPr lang="en-US" smtClean="0"/>
              <a:t>11/24/2020</a:t>
            </a:fld>
            <a:endParaRPr lang="en-US" dirty="0"/>
          </a:p>
        </p:txBody>
      </p:sp>
      <p:sp>
        <p:nvSpPr>
          <p:cNvPr id="5" name="Footer Placeholder 4">
            <a:extLst>
              <a:ext uri="{FF2B5EF4-FFF2-40B4-BE49-F238E27FC236}">
                <a16:creationId xmlns:a16="http://schemas.microsoft.com/office/drawing/2014/main" id="{4382A5C6-B36E-41B5-B55D-C3DB1F7325C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E6D4B0D-52BB-4C3E-827C-D7F6375B5A19}"/>
              </a:ext>
            </a:extLst>
          </p:cNvPr>
          <p:cNvSpPr>
            <a:spLocks noGrp="1"/>
          </p:cNvSpPr>
          <p:nvPr>
            <p:ph type="sldNum" sz="quarter" idx="12"/>
          </p:nvPr>
        </p:nvSpPr>
        <p:spPr/>
        <p:txBody>
          <a:bodyPr/>
          <a:lstStyle/>
          <a:p>
            <a:fld id="{2E2F6C06-661B-4CB5-82D6-42B9FC1B1F8B}" type="slidenum">
              <a:rPr lang="en-US" smtClean="0"/>
              <a:t>‹#›</a:t>
            </a:fld>
            <a:endParaRPr lang="en-US" dirty="0"/>
          </a:p>
        </p:txBody>
      </p:sp>
    </p:spTree>
    <p:extLst>
      <p:ext uri="{BB962C8B-B14F-4D97-AF65-F5344CB8AC3E}">
        <p14:creationId xmlns:p14="http://schemas.microsoft.com/office/powerpoint/2010/main" val="37298932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7E0AA7-0B88-42B6-9BF5-7490145E793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C4FD719-2B3B-4FE8-A53A-83CD6A4FA5C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7B9682E-FA2B-4B07-87F5-E797B375A653}"/>
              </a:ext>
            </a:extLst>
          </p:cNvPr>
          <p:cNvSpPr>
            <a:spLocks noGrp="1"/>
          </p:cNvSpPr>
          <p:nvPr>
            <p:ph type="dt" sz="half" idx="10"/>
          </p:nvPr>
        </p:nvSpPr>
        <p:spPr/>
        <p:txBody>
          <a:bodyPr/>
          <a:lstStyle/>
          <a:p>
            <a:fld id="{8D8CBD96-866E-43A5-BD90-F339607562A8}" type="datetimeFigureOut">
              <a:rPr lang="en-US" smtClean="0"/>
              <a:t>11/24/2020</a:t>
            </a:fld>
            <a:endParaRPr lang="en-US" dirty="0"/>
          </a:p>
        </p:txBody>
      </p:sp>
      <p:sp>
        <p:nvSpPr>
          <p:cNvPr id="5" name="Footer Placeholder 4">
            <a:extLst>
              <a:ext uri="{FF2B5EF4-FFF2-40B4-BE49-F238E27FC236}">
                <a16:creationId xmlns:a16="http://schemas.microsoft.com/office/drawing/2014/main" id="{1FA369DB-F8E5-4839-B7AB-BA23FA092E8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AC25C30-53BD-4BE8-8691-43092BF52D32}"/>
              </a:ext>
            </a:extLst>
          </p:cNvPr>
          <p:cNvSpPr>
            <a:spLocks noGrp="1"/>
          </p:cNvSpPr>
          <p:nvPr>
            <p:ph type="sldNum" sz="quarter" idx="12"/>
          </p:nvPr>
        </p:nvSpPr>
        <p:spPr/>
        <p:txBody>
          <a:bodyPr/>
          <a:lstStyle/>
          <a:p>
            <a:fld id="{2E2F6C06-661B-4CB5-82D6-42B9FC1B1F8B}" type="slidenum">
              <a:rPr lang="en-US" smtClean="0"/>
              <a:t>‹#›</a:t>
            </a:fld>
            <a:endParaRPr lang="en-US" dirty="0"/>
          </a:p>
        </p:txBody>
      </p:sp>
    </p:spTree>
    <p:extLst>
      <p:ext uri="{BB962C8B-B14F-4D97-AF65-F5344CB8AC3E}">
        <p14:creationId xmlns:p14="http://schemas.microsoft.com/office/powerpoint/2010/main" val="37844567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109322-EDB6-4DCE-BC7A-1C97021ECCD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B0A4FAB-146F-4F75-8D02-92ABB629974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8370E93-C93B-4A55-99A8-0764D348402D}"/>
              </a:ext>
            </a:extLst>
          </p:cNvPr>
          <p:cNvSpPr>
            <a:spLocks noGrp="1"/>
          </p:cNvSpPr>
          <p:nvPr>
            <p:ph type="dt" sz="half" idx="10"/>
          </p:nvPr>
        </p:nvSpPr>
        <p:spPr/>
        <p:txBody>
          <a:bodyPr/>
          <a:lstStyle/>
          <a:p>
            <a:fld id="{8D8CBD96-866E-43A5-BD90-F339607562A8}" type="datetimeFigureOut">
              <a:rPr lang="en-US" smtClean="0"/>
              <a:t>11/24/2020</a:t>
            </a:fld>
            <a:endParaRPr lang="en-US" dirty="0"/>
          </a:p>
        </p:txBody>
      </p:sp>
      <p:sp>
        <p:nvSpPr>
          <p:cNvPr id="5" name="Footer Placeholder 4">
            <a:extLst>
              <a:ext uri="{FF2B5EF4-FFF2-40B4-BE49-F238E27FC236}">
                <a16:creationId xmlns:a16="http://schemas.microsoft.com/office/drawing/2014/main" id="{D258FC2E-AEA7-4081-8270-3F231E2CD83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9868723-C652-4729-AD3B-9B4C7F20CEE5}"/>
              </a:ext>
            </a:extLst>
          </p:cNvPr>
          <p:cNvSpPr>
            <a:spLocks noGrp="1"/>
          </p:cNvSpPr>
          <p:nvPr>
            <p:ph type="sldNum" sz="quarter" idx="12"/>
          </p:nvPr>
        </p:nvSpPr>
        <p:spPr/>
        <p:txBody>
          <a:bodyPr/>
          <a:lstStyle/>
          <a:p>
            <a:fld id="{2E2F6C06-661B-4CB5-82D6-42B9FC1B1F8B}" type="slidenum">
              <a:rPr lang="en-US" smtClean="0"/>
              <a:t>‹#›</a:t>
            </a:fld>
            <a:endParaRPr lang="en-US" dirty="0"/>
          </a:p>
        </p:txBody>
      </p:sp>
    </p:spTree>
    <p:extLst>
      <p:ext uri="{BB962C8B-B14F-4D97-AF65-F5344CB8AC3E}">
        <p14:creationId xmlns:p14="http://schemas.microsoft.com/office/powerpoint/2010/main" val="16109097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C22CA-13C6-45B8-BBDC-6F1835E8672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2757771-15D6-4D25-A9B1-D553993A297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AA8F282-E77A-4494-A9F0-C83874137D9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3A51EDF-ED81-4491-9D2C-B7489DBBC3DC}"/>
              </a:ext>
            </a:extLst>
          </p:cNvPr>
          <p:cNvSpPr>
            <a:spLocks noGrp="1"/>
          </p:cNvSpPr>
          <p:nvPr>
            <p:ph type="dt" sz="half" idx="10"/>
          </p:nvPr>
        </p:nvSpPr>
        <p:spPr/>
        <p:txBody>
          <a:bodyPr/>
          <a:lstStyle/>
          <a:p>
            <a:fld id="{8D8CBD96-866E-43A5-BD90-F339607562A8}" type="datetimeFigureOut">
              <a:rPr lang="en-US" smtClean="0"/>
              <a:t>11/24/2020</a:t>
            </a:fld>
            <a:endParaRPr lang="en-US" dirty="0"/>
          </a:p>
        </p:txBody>
      </p:sp>
      <p:sp>
        <p:nvSpPr>
          <p:cNvPr id="6" name="Footer Placeholder 5">
            <a:extLst>
              <a:ext uri="{FF2B5EF4-FFF2-40B4-BE49-F238E27FC236}">
                <a16:creationId xmlns:a16="http://schemas.microsoft.com/office/drawing/2014/main" id="{5FAF74F8-1699-49FC-91BF-C192987B673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8191A7F-A7FD-4352-995B-B2628800A955}"/>
              </a:ext>
            </a:extLst>
          </p:cNvPr>
          <p:cNvSpPr>
            <a:spLocks noGrp="1"/>
          </p:cNvSpPr>
          <p:nvPr>
            <p:ph type="sldNum" sz="quarter" idx="12"/>
          </p:nvPr>
        </p:nvSpPr>
        <p:spPr/>
        <p:txBody>
          <a:bodyPr/>
          <a:lstStyle/>
          <a:p>
            <a:fld id="{2E2F6C06-661B-4CB5-82D6-42B9FC1B1F8B}" type="slidenum">
              <a:rPr lang="en-US" smtClean="0"/>
              <a:t>‹#›</a:t>
            </a:fld>
            <a:endParaRPr lang="en-US" dirty="0"/>
          </a:p>
        </p:txBody>
      </p:sp>
    </p:spTree>
    <p:extLst>
      <p:ext uri="{BB962C8B-B14F-4D97-AF65-F5344CB8AC3E}">
        <p14:creationId xmlns:p14="http://schemas.microsoft.com/office/powerpoint/2010/main" val="39477434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7816C9-8938-4C7F-9C50-55A9E29034D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072868C-016D-4CE5-9B17-4AA78B6FC9B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C1E40E8-6303-4CDC-ACE7-7748C75C537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A0586C6-DEF8-40F5-BF99-501438B7BD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6AA1121-26D9-4D32-8FAB-5FFEC729ABB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0EC1487-C2DF-4BCB-B3B5-F7B64936CD66}"/>
              </a:ext>
            </a:extLst>
          </p:cNvPr>
          <p:cNvSpPr>
            <a:spLocks noGrp="1"/>
          </p:cNvSpPr>
          <p:nvPr>
            <p:ph type="dt" sz="half" idx="10"/>
          </p:nvPr>
        </p:nvSpPr>
        <p:spPr/>
        <p:txBody>
          <a:bodyPr/>
          <a:lstStyle/>
          <a:p>
            <a:fld id="{8D8CBD96-866E-43A5-BD90-F339607562A8}" type="datetimeFigureOut">
              <a:rPr lang="en-US" smtClean="0"/>
              <a:t>11/24/2020</a:t>
            </a:fld>
            <a:endParaRPr lang="en-US" dirty="0"/>
          </a:p>
        </p:txBody>
      </p:sp>
      <p:sp>
        <p:nvSpPr>
          <p:cNvPr id="8" name="Footer Placeholder 7">
            <a:extLst>
              <a:ext uri="{FF2B5EF4-FFF2-40B4-BE49-F238E27FC236}">
                <a16:creationId xmlns:a16="http://schemas.microsoft.com/office/drawing/2014/main" id="{6A4628F5-A00C-4A36-B9A3-F06ECF9F2DB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A50E91EF-2FFD-4757-A12B-CB147C3A3F59}"/>
              </a:ext>
            </a:extLst>
          </p:cNvPr>
          <p:cNvSpPr>
            <a:spLocks noGrp="1"/>
          </p:cNvSpPr>
          <p:nvPr>
            <p:ph type="sldNum" sz="quarter" idx="12"/>
          </p:nvPr>
        </p:nvSpPr>
        <p:spPr/>
        <p:txBody>
          <a:bodyPr/>
          <a:lstStyle/>
          <a:p>
            <a:fld id="{2E2F6C06-661B-4CB5-82D6-42B9FC1B1F8B}" type="slidenum">
              <a:rPr lang="en-US" smtClean="0"/>
              <a:t>‹#›</a:t>
            </a:fld>
            <a:endParaRPr lang="en-US" dirty="0"/>
          </a:p>
        </p:txBody>
      </p:sp>
    </p:spTree>
    <p:extLst>
      <p:ext uri="{BB962C8B-B14F-4D97-AF65-F5344CB8AC3E}">
        <p14:creationId xmlns:p14="http://schemas.microsoft.com/office/powerpoint/2010/main" val="41872777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89A335-F834-42DD-B8D7-054D80F4F86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051CE68-392C-4605-A127-DFF269DE444D}"/>
              </a:ext>
            </a:extLst>
          </p:cNvPr>
          <p:cNvSpPr>
            <a:spLocks noGrp="1"/>
          </p:cNvSpPr>
          <p:nvPr>
            <p:ph type="dt" sz="half" idx="10"/>
          </p:nvPr>
        </p:nvSpPr>
        <p:spPr/>
        <p:txBody>
          <a:bodyPr/>
          <a:lstStyle/>
          <a:p>
            <a:fld id="{8D8CBD96-866E-43A5-BD90-F339607562A8}" type="datetimeFigureOut">
              <a:rPr lang="en-US" smtClean="0"/>
              <a:t>11/24/2020</a:t>
            </a:fld>
            <a:endParaRPr lang="en-US" dirty="0"/>
          </a:p>
        </p:txBody>
      </p:sp>
      <p:sp>
        <p:nvSpPr>
          <p:cNvPr id="4" name="Footer Placeholder 3">
            <a:extLst>
              <a:ext uri="{FF2B5EF4-FFF2-40B4-BE49-F238E27FC236}">
                <a16:creationId xmlns:a16="http://schemas.microsoft.com/office/drawing/2014/main" id="{3FDE08CC-CD2E-4AF9-894B-9801D81A56D6}"/>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85B4BE86-4DA9-4912-B66A-6A5C731D144F}"/>
              </a:ext>
            </a:extLst>
          </p:cNvPr>
          <p:cNvSpPr>
            <a:spLocks noGrp="1"/>
          </p:cNvSpPr>
          <p:nvPr>
            <p:ph type="sldNum" sz="quarter" idx="12"/>
          </p:nvPr>
        </p:nvSpPr>
        <p:spPr/>
        <p:txBody>
          <a:bodyPr/>
          <a:lstStyle/>
          <a:p>
            <a:fld id="{2E2F6C06-661B-4CB5-82D6-42B9FC1B1F8B}" type="slidenum">
              <a:rPr lang="en-US" smtClean="0"/>
              <a:t>‹#›</a:t>
            </a:fld>
            <a:endParaRPr lang="en-US" dirty="0"/>
          </a:p>
        </p:txBody>
      </p:sp>
    </p:spTree>
    <p:extLst>
      <p:ext uri="{BB962C8B-B14F-4D97-AF65-F5344CB8AC3E}">
        <p14:creationId xmlns:p14="http://schemas.microsoft.com/office/powerpoint/2010/main" val="32818934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F5683DC-4C54-41C5-8F64-FF6BDDE96B32}"/>
              </a:ext>
            </a:extLst>
          </p:cNvPr>
          <p:cNvSpPr>
            <a:spLocks noGrp="1"/>
          </p:cNvSpPr>
          <p:nvPr>
            <p:ph type="dt" sz="half" idx="10"/>
          </p:nvPr>
        </p:nvSpPr>
        <p:spPr/>
        <p:txBody>
          <a:bodyPr/>
          <a:lstStyle/>
          <a:p>
            <a:fld id="{8D8CBD96-866E-43A5-BD90-F339607562A8}" type="datetimeFigureOut">
              <a:rPr lang="en-US" smtClean="0"/>
              <a:t>11/24/2020</a:t>
            </a:fld>
            <a:endParaRPr lang="en-US" dirty="0"/>
          </a:p>
        </p:txBody>
      </p:sp>
      <p:sp>
        <p:nvSpPr>
          <p:cNvPr id="3" name="Footer Placeholder 2">
            <a:extLst>
              <a:ext uri="{FF2B5EF4-FFF2-40B4-BE49-F238E27FC236}">
                <a16:creationId xmlns:a16="http://schemas.microsoft.com/office/drawing/2014/main" id="{D8C94A0B-6305-4469-B2A3-B2D4D0D6C49B}"/>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1E108B24-C099-4BB8-A174-55B8C3AA8089}"/>
              </a:ext>
            </a:extLst>
          </p:cNvPr>
          <p:cNvSpPr>
            <a:spLocks noGrp="1"/>
          </p:cNvSpPr>
          <p:nvPr>
            <p:ph type="sldNum" sz="quarter" idx="12"/>
          </p:nvPr>
        </p:nvSpPr>
        <p:spPr/>
        <p:txBody>
          <a:bodyPr/>
          <a:lstStyle/>
          <a:p>
            <a:fld id="{2E2F6C06-661B-4CB5-82D6-42B9FC1B1F8B}" type="slidenum">
              <a:rPr lang="en-US" smtClean="0"/>
              <a:t>‹#›</a:t>
            </a:fld>
            <a:endParaRPr lang="en-US" dirty="0"/>
          </a:p>
        </p:txBody>
      </p:sp>
    </p:spTree>
    <p:extLst>
      <p:ext uri="{BB962C8B-B14F-4D97-AF65-F5344CB8AC3E}">
        <p14:creationId xmlns:p14="http://schemas.microsoft.com/office/powerpoint/2010/main" val="34279182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D2B80A-1007-4C35-BC0D-3931762E737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89B5827-F6B0-48B9-9F6F-4CCE0B32153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C558FF-E17D-41ED-A02F-BF93D89F7422}"/>
              </a:ext>
            </a:extLst>
          </p:cNvPr>
          <p:cNvSpPr>
            <a:spLocks noGrp="1"/>
          </p:cNvSpPr>
          <p:nvPr>
            <p:ph type="dt" sz="half" idx="10"/>
          </p:nvPr>
        </p:nvSpPr>
        <p:spPr/>
        <p:txBody>
          <a:bodyPr/>
          <a:lstStyle/>
          <a:p>
            <a:fld id="{9E428626-11D3-4315-B70F-7EE700ECC3A9}" type="datetimeFigureOut">
              <a:rPr lang="en-US" smtClean="0"/>
              <a:t>11/24/2020</a:t>
            </a:fld>
            <a:endParaRPr lang="en-US"/>
          </a:p>
        </p:txBody>
      </p:sp>
      <p:sp>
        <p:nvSpPr>
          <p:cNvPr id="5" name="Footer Placeholder 4">
            <a:extLst>
              <a:ext uri="{FF2B5EF4-FFF2-40B4-BE49-F238E27FC236}">
                <a16:creationId xmlns:a16="http://schemas.microsoft.com/office/drawing/2014/main" id="{40A60190-D8F9-4A87-86A1-036C10315A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DE5DD1-E359-4A16-8AA0-98DADA78FF06}"/>
              </a:ext>
            </a:extLst>
          </p:cNvPr>
          <p:cNvSpPr>
            <a:spLocks noGrp="1"/>
          </p:cNvSpPr>
          <p:nvPr>
            <p:ph type="sldNum" sz="quarter" idx="12"/>
          </p:nvPr>
        </p:nvSpPr>
        <p:spPr/>
        <p:txBody>
          <a:bodyPr/>
          <a:lstStyle/>
          <a:p>
            <a:fld id="{1672364B-BF1A-4226-BCF7-CFB08F62E639}" type="slidenum">
              <a:rPr lang="en-US" smtClean="0"/>
              <a:t>‹#›</a:t>
            </a:fld>
            <a:endParaRPr lang="en-US"/>
          </a:p>
        </p:txBody>
      </p:sp>
    </p:spTree>
    <p:extLst>
      <p:ext uri="{BB962C8B-B14F-4D97-AF65-F5344CB8AC3E}">
        <p14:creationId xmlns:p14="http://schemas.microsoft.com/office/powerpoint/2010/main" val="22016945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DC1AC4-BEBD-4C91-ADEB-06D5C5D984A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DE7B278-9C83-4CFA-BCC8-64DB39DB018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94FD02E-C225-4268-8620-8D39CC49E7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9612E02-2B8A-4EA7-850B-79131426951D}"/>
              </a:ext>
            </a:extLst>
          </p:cNvPr>
          <p:cNvSpPr>
            <a:spLocks noGrp="1"/>
          </p:cNvSpPr>
          <p:nvPr>
            <p:ph type="dt" sz="half" idx="10"/>
          </p:nvPr>
        </p:nvSpPr>
        <p:spPr/>
        <p:txBody>
          <a:bodyPr/>
          <a:lstStyle/>
          <a:p>
            <a:fld id="{8D8CBD96-866E-43A5-BD90-F339607562A8}" type="datetimeFigureOut">
              <a:rPr lang="en-US" smtClean="0"/>
              <a:t>11/24/2020</a:t>
            </a:fld>
            <a:endParaRPr lang="en-US" dirty="0"/>
          </a:p>
        </p:txBody>
      </p:sp>
      <p:sp>
        <p:nvSpPr>
          <p:cNvPr id="6" name="Footer Placeholder 5">
            <a:extLst>
              <a:ext uri="{FF2B5EF4-FFF2-40B4-BE49-F238E27FC236}">
                <a16:creationId xmlns:a16="http://schemas.microsoft.com/office/drawing/2014/main" id="{E5E9B5BD-DF5B-441A-B9AE-D59ABA280BC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47A7ED0-583B-450C-9CEC-E35FC1CAE6A9}"/>
              </a:ext>
            </a:extLst>
          </p:cNvPr>
          <p:cNvSpPr>
            <a:spLocks noGrp="1"/>
          </p:cNvSpPr>
          <p:nvPr>
            <p:ph type="sldNum" sz="quarter" idx="12"/>
          </p:nvPr>
        </p:nvSpPr>
        <p:spPr/>
        <p:txBody>
          <a:bodyPr/>
          <a:lstStyle/>
          <a:p>
            <a:fld id="{2E2F6C06-661B-4CB5-82D6-42B9FC1B1F8B}" type="slidenum">
              <a:rPr lang="en-US" smtClean="0"/>
              <a:t>‹#›</a:t>
            </a:fld>
            <a:endParaRPr lang="en-US" dirty="0"/>
          </a:p>
        </p:txBody>
      </p:sp>
    </p:spTree>
    <p:extLst>
      <p:ext uri="{BB962C8B-B14F-4D97-AF65-F5344CB8AC3E}">
        <p14:creationId xmlns:p14="http://schemas.microsoft.com/office/powerpoint/2010/main" val="10305487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100CC5-95C0-4697-B451-9314DF2E0D4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4F524FE-2426-4137-9C2F-8F704EE8EC9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A453BF0E-30BC-418A-A6DB-99CD691707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7B54862-D67B-457D-8911-B28812C98EED}"/>
              </a:ext>
            </a:extLst>
          </p:cNvPr>
          <p:cNvSpPr>
            <a:spLocks noGrp="1"/>
          </p:cNvSpPr>
          <p:nvPr>
            <p:ph type="dt" sz="half" idx="10"/>
          </p:nvPr>
        </p:nvSpPr>
        <p:spPr/>
        <p:txBody>
          <a:bodyPr/>
          <a:lstStyle/>
          <a:p>
            <a:fld id="{8D8CBD96-866E-43A5-BD90-F339607562A8}" type="datetimeFigureOut">
              <a:rPr lang="en-US" smtClean="0"/>
              <a:t>11/24/2020</a:t>
            </a:fld>
            <a:endParaRPr lang="en-US" dirty="0"/>
          </a:p>
        </p:txBody>
      </p:sp>
      <p:sp>
        <p:nvSpPr>
          <p:cNvPr id="6" name="Footer Placeholder 5">
            <a:extLst>
              <a:ext uri="{FF2B5EF4-FFF2-40B4-BE49-F238E27FC236}">
                <a16:creationId xmlns:a16="http://schemas.microsoft.com/office/drawing/2014/main" id="{ABAA962D-2698-4E22-9D5B-5AE84739E89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D25BE85-36CF-4E29-8579-6CEA0987E818}"/>
              </a:ext>
            </a:extLst>
          </p:cNvPr>
          <p:cNvSpPr>
            <a:spLocks noGrp="1"/>
          </p:cNvSpPr>
          <p:nvPr>
            <p:ph type="sldNum" sz="quarter" idx="12"/>
          </p:nvPr>
        </p:nvSpPr>
        <p:spPr/>
        <p:txBody>
          <a:bodyPr/>
          <a:lstStyle/>
          <a:p>
            <a:fld id="{2E2F6C06-661B-4CB5-82D6-42B9FC1B1F8B}" type="slidenum">
              <a:rPr lang="en-US" smtClean="0"/>
              <a:t>‹#›</a:t>
            </a:fld>
            <a:endParaRPr lang="en-US" dirty="0"/>
          </a:p>
        </p:txBody>
      </p:sp>
    </p:spTree>
    <p:extLst>
      <p:ext uri="{BB962C8B-B14F-4D97-AF65-F5344CB8AC3E}">
        <p14:creationId xmlns:p14="http://schemas.microsoft.com/office/powerpoint/2010/main" val="5821195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14316-4AC2-4FC5-A8C4-D842609322C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24C5FBD-B6FB-4E8D-8E22-58B2E13C0E1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A9EFFE-36A7-4E1A-B41F-8C4B3F547D75}"/>
              </a:ext>
            </a:extLst>
          </p:cNvPr>
          <p:cNvSpPr>
            <a:spLocks noGrp="1"/>
          </p:cNvSpPr>
          <p:nvPr>
            <p:ph type="dt" sz="half" idx="10"/>
          </p:nvPr>
        </p:nvSpPr>
        <p:spPr/>
        <p:txBody>
          <a:bodyPr/>
          <a:lstStyle/>
          <a:p>
            <a:fld id="{8D8CBD96-866E-43A5-BD90-F339607562A8}" type="datetimeFigureOut">
              <a:rPr lang="en-US" smtClean="0"/>
              <a:t>11/24/2020</a:t>
            </a:fld>
            <a:endParaRPr lang="en-US" dirty="0"/>
          </a:p>
        </p:txBody>
      </p:sp>
      <p:sp>
        <p:nvSpPr>
          <p:cNvPr id="5" name="Footer Placeholder 4">
            <a:extLst>
              <a:ext uri="{FF2B5EF4-FFF2-40B4-BE49-F238E27FC236}">
                <a16:creationId xmlns:a16="http://schemas.microsoft.com/office/drawing/2014/main" id="{1DD65329-FDA6-4613-BAB4-9466B64DC4C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EA5034F-1C90-400B-8688-EA35B0919D3A}"/>
              </a:ext>
            </a:extLst>
          </p:cNvPr>
          <p:cNvSpPr>
            <a:spLocks noGrp="1"/>
          </p:cNvSpPr>
          <p:nvPr>
            <p:ph type="sldNum" sz="quarter" idx="12"/>
          </p:nvPr>
        </p:nvSpPr>
        <p:spPr/>
        <p:txBody>
          <a:bodyPr/>
          <a:lstStyle/>
          <a:p>
            <a:fld id="{2E2F6C06-661B-4CB5-82D6-42B9FC1B1F8B}" type="slidenum">
              <a:rPr lang="en-US" smtClean="0"/>
              <a:t>‹#›</a:t>
            </a:fld>
            <a:endParaRPr lang="en-US" dirty="0"/>
          </a:p>
        </p:txBody>
      </p:sp>
    </p:spTree>
    <p:extLst>
      <p:ext uri="{BB962C8B-B14F-4D97-AF65-F5344CB8AC3E}">
        <p14:creationId xmlns:p14="http://schemas.microsoft.com/office/powerpoint/2010/main" val="18757389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40E6789-00BC-4294-978E-FE8F7985736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D5BF313-839B-4DE3-A17B-D6CB9554243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D838F9D-3A88-4A10-8CB6-16EBA3C7A789}"/>
              </a:ext>
            </a:extLst>
          </p:cNvPr>
          <p:cNvSpPr>
            <a:spLocks noGrp="1"/>
          </p:cNvSpPr>
          <p:nvPr>
            <p:ph type="dt" sz="half" idx="10"/>
          </p:nvPr>
        </p:nvSpPr>
        <p:spPr/>
        <p:txBody>
          <a:bodyPr/>
          <a:lstStyle/>
          <a:p>
            <a:fld id="{8D8CBD96-866E-43A5-BD90-F339607562A8}" type="datetimeFigureOut">
              <a:rPr lang="en-US" smtClean="0"/>
              <a:t>11/24/2020</a:t>
            </a:fld>
            <a:endParaRPr lang="en-US" dirty="0"/>
          </a:p>
        </p:txBody>
      </p:sp>
      <p:sp>
        <p:nvSpPr>
          <p:cNvPr id="5" name="Footer Placeholder 4">
            <a:extLst>
              <a:ext uri="{FF2B5EF4-FFF2-40B4-BE49-F238E27FC236}">
                <a16:creationId xmlns:a16="http://schemas.microsoft.com/office/drawing/2014/main" id="{98798854-F196-462B-AD49-BDD8031A937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6EF9B06-E211-4FCB-AA8C-58351652519D}"/>
              </a:ext>
            </a:extLst>
          </p:cNvPr>
          <p:cNvSpPr>
            <a:spLocks noGrp="1"/>
          </p:cNvSpPr>
          <p:nvPr>
            <p:ph type="sldNum" sz="quarter" idx="12"/>
          </p:nvPr>
        </p:nvSpPr>
        <p:spPr/>
        <p:txBody>
          <a:bodyPr/>
          <a:lstStyle/>
          <a:p>
            <a:fld id="{2E2F6C06-661B-4CB5-82D6-42B9FC1B1F8B}" type="slidenum">
              <a:rPr lang="en-US" smtClean="0"/>
              <a:t>‹#›</a:t>
            </a:fld>
            <a:endParaRPr lang="en-US" dirty="0"/>
          </a:p>
        </p:txBody>
      </p:sp>
    </p:spTree>
    <p:extLst>
      <p:ext uri="{BB962C8B-B14F-4D97-AF65-F5344CB8AC3E}">
        <p14:creationId xmlns:p14="http://schemas.microsoft.com/office/powerpoint/2010/main" val="36888267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4B8AE-41B8-4220-9A6F-20B3F3C3F7B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3890CCB-D895-4E7D-95F1-E0CCB70C102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53FA258-BE70-4912-B4F4-46105D1C124E}"/>
              </a:ext>
            </a:extLst>
          </p:cNvPr>
          <p:cNvSpPr>
            <a:spLocks noGrp="1"/>
          </p:cNvSpPr>
          <p:nvPr>
            <p:ph type="dt" sz="half" idx="10"/>
          </p:nvPr>
        </p:nvSpPr>
        <p:spPr/>
        <p:txBody>
          <a:bodyPr/>
          <a:lstStyle/>
          <a:p>
            <a:fld id="{9E428626-11D3-4315-B70F-7EE700ECC3A9}" type="datetimeFigureOut">
              <a:rPr lang="en-US" smtClean="0"/>
              <a:t>11/24/2020</a:t>
            </a:fld>
            <a:endParaRPr lang="en-US"/>
          </a:p>
        </p:txBody>
      </p:sp>
      <p:sp>
        <p:nvSpPr>
          <p:cNvPr id="5" name="Footer Placeholder 4">
            <a:extLst>
              <a:ext uri="{FF2B5EF4-FFF2-40B4-BE49-F238E27FC236}">
                <a16:creationId xmlns:a16="http://schemas.microsoft.com/office/drawing/2014/main" id="{E968828F-AD77-422E-8566-03BC361467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5FC40F-DA9D-41DE-AA01-F74796026F0C}"/>
              </a:ext>
            </a:extLst>
          </p:cNvPr>
          <p:cNvSpPr>
            <a:spLocks noGrp="1"/>
          </p:cNvSpPr>
          <p:nvPr>
            <p:ph type="sldNum" sz="quarter" idx="12"/>
          </p:nvPr>
        </p:nvSpPr>
        <p:spPr/>
        <p:txBody>
          <a:bodyPr/>
          <a:lstStyle/>
          <a:p>
            <a:fld id="{1672364B-BF1A-4226-BCF7-CFB08F62E639}" type="slidenum">
              <a:rPr lang="en-US" smtClean="0"/>
              <a:t>‹#›</a:t>
            </a:fld>
            <a:endParaRPr lang="en-US"/>
          </a:p>
        </p:txBody>
      </p:sp>
    </p:spTree>
    <p:extLst>
      <p:ext uri="{BB962C8B-B14F-4D97-AF65-F5344CB8AC3E}">
        <p14:creationId xmlns:p14="http://schemas.microsoft.com/office/powerpoint/2010/main" val="16554901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23CE1A-B591-4D16-A663-DCD6C510ED2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F6E01FF-01EE-4420-8462-75E98B2E521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20266D7-87FF-44E4-BA47-FCF8129F578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69711BD-9310-4BF2-9D9D-A8399B9A84DE}"/>
              </a:ext>
            </a:extLst>
          </p:cNvPr>
          <p:cNvSpPr>
            <a:spLocks noGrp="1"/>
          </p:cNvSpPr>
          <p:nvPr>
            <p:ph type="dt" sz="half" idx="10"/>
          </p:nvPr>
        </p:nvSpPr>
        <p:spPr/>
        <p:txBody>
          <a:bodyPr/>
          <a:lstStyle/>
          <a:p>
            <a:fld id="{9E428626-11D3-4315-B70F-7EE700ECC3A9}" type="datetimeFigureOut">
              <a:rPr lang="en-US" smtClean="0"/>
              <a:t>11/24/2020</a:t>
            </a:fld>
            <a:endParaRPr lang="en-US"/>
          </a:p>
        </p:txBody>
      </p:sp>
      <p:sp>
        <p:nvSpPr>
          <p:cNvPr id="6" name="Footer Placeholder 5">
            <a:extLst>
              <a:ext uri="{FF2B5EF4-FFF2-40B4-BE49-F238E27FC236}">
                <a16:creationId xmlns:a16="http://schemas.microsoft.com/office/drawing/2014/main" id="{45110AF6-16A1-4731-A305-241D5CCB198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9A48A5D-07C1-4B65-9424-131A1359EBE8}"/>
              </a:ext>
            </a:extLst>
          </p:cNvPr>
          <p:cNvSpPr>
            <a:spLocks noGrp="1"/>
          </p:cNvSpPr>
          <p:nvPr>
            <p:ph type="sldNum" sz="quarter" idx="12"/>
          </p:nvPr>
        </p:nvSpPr>
        <p:spPr/>
        <p:txBody>
          <a:bodyPr/>
          <a:lstStyle/>
          <a:p>
            <a:fld id="{1672364B-BF1A-4226-BCF7-CFB08F62E639}" type="slidenum">
              <a:rPr lang="en-US" smtClean="0"/>
              <a:t>‹#›</a:t>
            </a:fld>
            <a:endParaRPr lang="en-US"/>
          </a:p>
        </p:txBody>
      </p:sp>
    </p:spTree>
    <p:extLst>
      <p:ext uri="{BB962C8B-B14F-4D97-AF65-F5344CB8AC3E}">
        <p14:creationId xmlns:p14="http://schemas.microsoft.com/office/powerpoint/2010/main" val="3213558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C5592-4E8E-43ED-8A2D-66D9B5A6007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6220805-C741-4F48-9F98-0E715F41E37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9411F24-7C96-4781-B6A1-DA3073415E5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C67DDB3-C2EF-4735-A7A4-AF6B10D1EEF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F4B6FD7-00A2-4595-BACE-8EC1CA708A1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A923CF0-3C58-4F52-9E8C-0A3E933F768C}"/>
              </a:ext>
            </a:extLst>
          </p:cNvPr>
          <p:cNvSpPr>
            <a:spLocks noGrp="1"/>
          </p:cNvSpPr>
          <p:nvPr>
            <p:ph type="dt" sz="half" idx="10"/>
          </p:nvPr>
        </p:nvSpPr>
        <p:spPr/>
        <p:txBody>
          <a:bodyPr/>
          <a:lstStyle/>
          <a:p>
            <a:fld id="{9E428626-11D3-4315-B70F-7EE700ECC3A9}" type="datetimeFigureOut">
              <a:rPr lang="en-US" smtClean="0"/>
              <a:t>11/24/2020</a:t>
            </a:fld>
            <a:endParaRPr lang="en-US"/>
          </a:p>
        </p:txBody>
      </p:sp>
      <p:sp>
        <p:nvSpPr>
          <p:cNvPr id="8" name="Footer Placeholder 7">
            <a:extLst>
              <a:ext uri="{FF2B5EF4-FFF2-40B4-BE49-F238E27FC236}">
                <a16:creationId xmlns:a16="http://schemas.microsoft.com/office/drawing/2014/main" id="{CCF81ADE-6498-4840-B130-C5AF68F043E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4290510-FE7E-474D-98B5-0A315798DF22}"/>
              </a:ext>
            </a:extLst>
          </p:cNvPr>
          <p:cNvSpPr>
            <a:spLocks noGrp="1"/>
          </p:cNvSpPr>
          <p:nvPr>
            <p:ph type="sldNum" sz="quarter" idx="12"/>
          </p:nvPr>
        </p:nvSpPr>
        <p:spPr/>
        <p:txBody>
          <a:bodyPr/>
          <a:lstStyle/>
          <a:p>
            <a:fld id="{1672364B-BF1A-4226-BCF7-CFB08F62E639}" type="slidenum">
              <a:rPr lang="en-US" smtClean="0"/>
              <a:t>‹#›</a:t>
            </a:fld>
            <a:endParaRPr lang="en-US"/>
          </a:p>
        </p:txBody>
      </p:sp>
    </p:spTree>
    <p:extLst>
      <p:ext uri="{BB962C8B-B14F-4D97-AF65-F5344CB8AC3E}">
        <p14:creationId xmlns:p14="http://schemas.microsoft.com/office/powerpoint/2010/main" val="18756128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7C450D-9570-4ED0-90D8-D7CF6B080E2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833F626-A100-4AEF-B661-9BCAFD42E9E2}"/>
              </a:ext>
            </a:extLst>
          </p:cNvPr>
          <p:cNvSpPr>
            <a:spLocks noGrp="1"/>
          </p:cNvSpPr>
          <p:nvPr>
            <p:ph type="dt" sz="half" idx="10"/>
          </p:nvPr>
        </p:nvSpPr>
        <p:spPr/>
        <p:txBody>
          <a:bodyPr/>
          <a:lstStyle/>
          <a:p>
            <a:fld id="{9E428626-11D3-4315-B70F-7EE700ECC3A9}" type="datetimeFigureOut">
              <a:rPr lang="en-US" smtClean="0"/>
              <a:t>11/24/2020</a:t>
            </a:fld>
            <a:endParaRPr lang="en-US"/>
          </a:p>
        </p:txBody>
      </p:sp>
      <p:sp>
        <p:nvSpPr>
          <p:cNvPr id="4" name="Footer Placeholder 3">
            <a:extLst>
              <a:ext uri="{FF2B5EF4-FFF2-40B4-BE49-F238E27FC236}">
                <a16:creationId xmlns:a16="http://schemas.microsoft.com/office/drawing/2014/main" id="{5E034A17-7CF6-4DF1-82A4-13CB86DFF40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306F030-BE88-4FAA-AFB8-9D291E2D20F7}"/>
              </a:ext>
            </a:extLst>
          </p:cNvPr>
          <p:cNvSpPr>
            <a:spLocks noGrp="1"/>
          </p:cNvSpPr>
          <p:nvPr>
            <p:ph type="sldNum" sz="quarter" idx="12"/>
          </p:nvPr>
        </p:nvSpPr>
        <p:spPr/>
        <p:txBody>
          <a:bodyPr/>
          <a:lstStyle/>
          <a:p>
            <a:fld id="{1672364B-BF1A-4226-BCF7-CFB08F62E639}" type="slidenum">
              <a:rPr lang="en-US" smtClean="0"/>
              <a:t>‹#›</a:t>
            </a:fld>
            <a:endParaRPr lang="en-US"/>
          </a:p>
        </p:txBody>
      </p:sp>
    </p:spTree>
    <p:extLst>
      <p:ext uri="{BB962C8B-B14F-4D97-AF65-F5344CB8AC3E}">
        <p14:creationId xmlns:p14="http://schemas.microsoft.com/office/powerpoint/2010/main" val="23025593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76E37E8-3415-4631-9CF1-CF0859476904}"/>
              </a:ext>
            </a:extLst>
          </p:cNvPr>
          <p:cNvSpPr>
            <a:spLocks noGrp="1"/>
          </p:cNvSpPr>
          <p:nvPr>
            <p:ph type="dt" sz="half" idx="10"/>
          </p:nvPr>
        </p:nvSpPr>
        <p:spPr/>
        <p:txBody>
          <a:bodyPr/>
          <a:lstStyle/>
          <a:p>
            <a:fld id="{9E428626-11D3-4315-B70F-7EE700ECC3A9}" type="datetimeFigureOut">
              <a:rPr lang="en-US" smtClean="0"/>
              <a:t>11/24/2020</a:t>
            </a:fld>
            <a:endParaRPr lang="en-US"/>
          </a:p>
        </p:txBody>
      </p:sp>
      <p:sp>
        <p:nvSpPr>
          <p:cNvPr id="3" name="Footer Placeholder 2">
            <a:extLst>
              <a:ext uri="{FF2B5EF4-FFF2-40B4-BE49-F238E27FC236}">
                <a16:creationId xmlns:a16="http://schemas.microsoft.com/office/drawing/2014/main" id="{F1B16F23-E458-45E7-ACD1-ECD96AC9E06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D20B92D-CEC2-4051-A595-EFEE00DBB7AC}"/>
              </a:ext>
            </a:extLst>
          </p:cNvPr>
          <p:cNvSpPr>
            <a:spLocks noGrp="1"/>
          </p:cNvSpPr>
          <p:nvPr>
            <p:ph type="sldNum" sz="quarter" idx="12"/>
          </p:nvPr>
        </p:nvSpPr>
        <p:spPr/>
        <p:txBody>
          <a:bodyPr/>
          <a:lstStyle/>
          <a:p>
            <a:fld id="{1672364B-BF1A-4226-BCF7-CFB08F62E639}" type="slidenum">
              <a:rPr lang="en-US" smtClean="0"/>
              <a:t>‹#›</a:t>
            </a:fld>
            <a:endParaRPr lang="en-US"/>
          </a:p>
        </p:txBody>
      </p:sp>
    </p:spTree>
    <p:extLst>
      <p:ext uri="{BB962C8B-B14F-4D97-AF65-F5344CB8AC3E}">
        <p14:creationId xmlns:p14="http://schemas.microsoft.com/office/powerpoint/2010/main" val="10342962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08FC22-DB7E-4A43-A0C9-CC039A11095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8595904-7E46-4246-B9E3-D0FBA3527AA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2C9C568-086F-45A6-BB8F-FF5822DC7DD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08ABB3C-935A-46BE-B309-1854F224BCCA}"/>
              </a:ext>
            </a:extLst>
          </p:cNvPr>
          <p:cNvSpPr>
            <a:spLocks noGrp="1"/>
          </p:cNvSpPr>
          <p:nvPr>
            <p:ph type="dt" sz="half" idx="10"/>
          </p:nvPr>
        </p:nvSpPr>
        <p:spPr/>
        <p:txBody>
          <a:bodyPr/>
          <a:lstStyle/>
          <a:p>
            <a:fld id="{9E428626-11D3-4315-B70F-7EE700ECC3A9}" type="datetimeFigureOut">
              <a:rPr lang="en-US" smtClean="0"/>
              <a:t>11/24/2020</a:t>
            </a:fld>
            <a:endParaRPr lang="en-US"/>
          </a:p>
        </p:txBody>
      </p:sp>
      <p:sp>
        <p:nvSpPr>
          <p:cNvPr id="6" name="Footer Placeholder 5">
            <a:extLst>
              <a:ext uri="{FF2B5EF4-FFF2-40B4-BE49-F238E27FC236}">
                <a16:creationId xmlns:a16="http://schemas.microsoft.com/office/drawing/2014/main" id="{8C828FC1-F359-407D-AB96-8857F6A72E6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F05F8D6-2400-4489-BA38-DFD1A8619962}"/>
              </a:ext>
            </a:extLst>
          </p:cNvPr>
          <p:cNvSpPr>
            <a:spLocks noGrp="1"/>
          </p:cNvSpPr>
          <p:nvPr>
            <p:ph type="sldNum" sz="quarter" idx="12"/>
          </p:nvPr>
        </p:nvSpPr>
        <p:spPr/>
        <p:txBody>
          <a:bodyPr/>
          <a:lstStyle/>
          <a:p>
            <a:fld id="{1672364B-BF1A-4226-BCF7-CFB08F62E639}" type="slidenum">
              <a:rPr lang="en-US" smtClean="0"/>
              <a:t>‹#›</a:t>
            </a:fld>
            <a:endParaRPr lang="en-US"/>
          </a:p>
        </p:txBody>
      </p:sp>
    </p:spTree>
    <p:extLst>
      <p:ext uri="{BB962C8B-B14F-4D97-AF65-F5344CB8AC3E}">
        <p14:creationId xmlns:p14="http://schemas.microsoft.com/office/powerpoint/2010/main" val="9346790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84F56-785F-4696-A5D4-58BA5ADEF0A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EE12C76-5345-44C2-A457-109A20D1AB5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76AFA5B-A012-4135-BD3A-9039A761994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DA068C3-CF19-4154-9D9B-669D108035E1}"/>
              </a:ext>
            </a:extLst>
          </p:cNvPr>
          <p:cNvSpPr>
            <a:spLocks noGrp="1"/>
          </p:cNvSpPr>
          <p:nvPr>
            <p:ph type="dt" sz="half" idx="10"/>
          </p:nvPr>
        </p:nvSpPr>
        <p:spPr/>
        <p:txBody>
          <a:bodyPr/>
          <a:lstStyle/>
          <a:p>
            <a:fld id="{9E428626-11D3-4315-B70F-7EE700ECC3A9}" type="datetimeFigureOut">
              <a:rPr lang="en-US" smtClean="0"/>
              <a:t>11/24/2020</a:t>
            </a:fld>
            <a:endParaRPr lang="en-US"/>
          </a:p>
        </p:txBody>
      </p:sp>
      <p:sp>
        <p:nvSpPr>
          <p:cNvPr id="6" name="Footer Placeholder 5">
            <a:extLst>
              <a:ext uri="{FF2B5EF4-FFF2-40B4-BE49-F238E27FC236}">
                <a16:creationId xmlns:a16="http://schemas.microsoft.com/office/drawing/2014/main" id="{F61FBC42-1B87-4390-8B23-4B2121AE9BD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8DEAA48-E10F-40A1-805A-8F6D244B7127}"/>
              </a:ext>
            </a:extLst>
          </p:cNvPr>
          <p:cNvSpPr>
            <a:spLocks noGrp="1"/>
          </p:cNvSpPr>
          <p:nvPr>
            <p:ph type="sldNum" sz="quarter" idx="12"/>
          </p:nvPr>
        </p:nvSpPr>
        <p:spPr/>
        <p:txBody>
          <a:bodyPr/>
          <a:lstStyle/>
          <a:p>
            <a:fld id="{1672364B-BF1A-4226-BCF7-CFB08F62E639}" type="slidenum">
              <a:rPr lang="en-US" smtClean="0"/>
              <a:t>‹#›</a:t>
            </a:fld>
            <a:endParaRPr lang="en-US"/>
          </a:p>
        </p:txBody>
      </p:sp>
    </p:spTree>
    <p:extLst>
      <p:ext uri="{BB962C8B-B14F-4D97-AF65-F5344CB8AC3E}">
        <p14:creationId xmlns:p14="http://schemas.microsoft.com/office/powerpoint/2010/main" val="28209267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B61D8CB-7E87-412D-9413-652A96717A4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EFE3E62-656F-4642-A38B-8AAF375BD7C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FB1DF2-58A6-4720-AC3D-649A971FCD3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428626-11D3-4315-B70F-7EE700ECC3A9}" type="datetimeFigureOut">
              <a:rPr lang="en-US" smtClean="0"/>
              <a:t>11/24/2020</a:t>
            </a:fld>
            <a:endParaRPr lang="en-US"/>
          </a:p>
        </p:txBody>
      </p:sp>
      <p:sp>
        <p:nvSpPr>
          <p:cNvPr id="5" name="Footer Placeholder 4">
            <a:extLst>
              <a:ext uri="{FF2B5EF4-FFF2-40B4-BE49-F238E27FC236}">
                <a16:creationId xmlns:a16="http://schemas.microsoft.com/office/drawing/2014/main" id="{516FE4A5-1B93-40B3-B5EC-6AC47C37EC1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0F33E48-5A64-49CA-A08B-EDE20E751FF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72364B-BF1A-4226-BCF7-CFB08F62E639}" type="slidenum">
              <a:rPr lang="en-US" smtClean="0"/>
              <a:t>‹#›</a:t>
            </a:fld>
            <a:endParaRPr lang="en-US"/>
          </a:p>
        </p:txBody>
      </p:sp>
    </p:spTree>
    <p:extLst>
      <p:ext uri="{BB962C8B-B14F-4D97-AF65-F5344CB8AC3E}">
        <p14:creationId xmlns:p14="http://schemas.microsoft.com/office/powerpoint/2010/main" val="21598448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CE1D549-D620-4855-8F76-04C16289851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04728F0-930F-4115-A100-92E4C871905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E289D0-6495-4BED-8028-28DC022255C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8CBD96-866E-43A5-BD90-F339607562A8}" type="datetimeFigureOut">
              <a:rPr lang="en-US" smtClean="0"/>
              <a:t>11/24/2020</a:t>
            </a:fld>
            <a:endParaRPr lang="en-US" dirty="0"/>
          </a:p>
        </p:txBody>
      </p:sp>
      <p:sp>
        <p:nvSpPr>
          <p:cNvPr id="5" name="Footer Placeholder 4">
            <a:extLst>
              <a:ext uri="{FF2B5EF4-FFF2-40B4-BE49-F238E27FC236}">
                <a16:creationId xmlns:a16="http://schemas.microsoft.com/office/drawing/2014/main" id="{6F4D277F-42BA-4AA6-AA9B-DDC114D231D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9B1A36C6-6EF6-4EF2-A997-0E7DAF2AB2F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2F6C06-661B-4CB5-82D6-42B9FC1B1F8B}" type="slidenum">
              <a:rPr lang="en-US" smtClean="0"/>
              <a:t>‹#›</a:t>
            </a:fld>
            <a:endParaRPr lang="en-US" dirty="0"/>
          </a:p>
        </p:txBody>
      </p:sp>
    </p:spTree>
    <p:extLst>
      <p:ext uri="{BB962C8B-B14F-4D97-AF65-F5344CB8AC3E}">
        <p14:creationId xmlns:p14="http://schemas.microsoft.com/office/powerpoint/2010/main" val="290794633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pxhere.com/en/photo/1434035"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hyperlink" Target="mailto:vdemaris@co.Lincoln.or.us" TargetMode="External"/><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8.jp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6.wmf"/><Relationship Id="rId5" Type="http://schemas.openxmlformats.org/officeDocument/2006/relationships/oleObject" Target="https://www.nvoad.org/voad-members/" TargetMode="Externa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565431-DD96-4AEB-88BA-6B92BABF9234}"/>
              </a:ext>
            </a:extLst>
          </p:cNvPr>
          <p:cNvSpPr>
            <a:spLocks noGrp="1"/>
          </p:cNvSpPr>
          <p:nvPr>
            <p:ph type="ctrTitle"/>
          </p:nvPr>
        </p:nvSpPr>
        <p:spPr>
          <a:xfrm>
            <a:off x="193040" y="568207"/>
            <a:ext cx="11805920" cy="3743623"/>
          </a:xfrm>
        </p:spPr>
        <p:txBody>
          <a:bodyPr>
            <a:normAutofit fontScale="90000"/>
          </a:bodyPr>
          <a:lstStyle/>
          <a:p>
            <a:br>
              <a:rPr lang="en-US" sz="3100" b="1" dirty="0">
                <a:latin typeface="Arial" panose="020B0604020202020204" pitchFamily="34" charset="0"/>
                <a:cs typeface="Arial" panose="020B0604020202020204" pitchFamily="34" charset="0"/>
              </a:rPr>
            </a:br>
            <a:br>
              <a:rPr lang="en-US" sz="3100" b="1" dirty="0">
                <a:latin typeface="Arial" panose="020B0604020202020204" pitchFamily="34" charset="0"/>
                <a:cs typeface="Arial" panose="020B0604020202020204" pitchFamily="34" charset="0"/>
              </a:rPr>
            </a:br>
            <a:br>
              <a:rPr lang="en-US" sz="3100" b="1" dirty="0">
                <a:latin typeface="Arial" panose="020B0604020202020204" pitchFamily="34" charset="0"/>
                <a:cs typeface="Arial" panose="020B0604020202020204" pitchFamily="34" charset="0"/>
              </a:rPr>
            </a:br>
            <a:br>
              <a:rPr lang="en-US" sz="3100" b="1" dirty="0">
                <a:latin typeface="Arial" panose="020B0604020202020204" pitchFamily="34" charset="0"/>
                <a:cs typeface="Arial" panose="020B0604020202020204" pitchFamily="34" charset="0"/>
              </a:rPr>
            </a:br>
            <a:r>
              <a:rPr lang="en-US" sz="3100" b="1" dirty="0">
                <a:latin typeface="Arial" panose="020B0604020202020204" pitchFamily="34" charset="0"/>
                <a:cs typeface="Arial" panose="020B0604020202020204" pitchFamily="34" charset="0"/>
              </a:rPr>
              <a:t>Local Communities </a:t>
            </a:r>
            <a:br>
              <a:rPr lang="en-US" sz="3100" b="1" dirty="0">
                <a:latin typeface="Arial" panose="020B0604020202020204" pitchFamily="34" charset="0"/>
                <a:cs typeface="Arial" panose="020B0604020202020204" pitchFamily="34" charset="0"/>
              </a:rPr>
            </a:br>
            <a:r>
              <a:rPr lang="en-US" sz="3100" b="1" dirty="0">
                <a:latin typeface="Arial" panose="020B0604020202020204" pitchFamily="34" charset="0"/>
                <a:cs typeface="Arial" panose="020B0604020202020204" pitchFamily="34" charset="0"/>
              </a:rPr>
              <a:t>Voluntary Agencies/Houses of Worship</a:t>
            </a:r>
            <a:br>
              <a:rPr lang="en-US" sz="3100" b="1" dirty="0">
                <a:latin typeface="Arial" panose="020B0604020202020204" pitchFamily="34" charset="0"/>
                <a:cs typeface="Arial" panose="020B0604020202020204" pitchFamily="34" charset="0"/>
              </a:rPr>
            </a:br>
            <a:r>
              <a:rPr lang="en-US" sz="3100" b="1" dirty="0">
                <a:latin typeface="Arial" panose="020B0604020202020204" pitchFamily="34" charset="0"/>
                <a:cs typeface="Arial" panose="020B0604020202020204" pitchFamily="34" charset="0"/>
              </a:rPr>
              <a:t>County Emergency Managers</a:t>
            </a:r>
            <a:br>
              <a:rPr lang="en-US" sz="3100" b="1" dirty="0">
                <a:latin typeface="Arial" panose="020B0604020202020204" pitchFamily="34" charset="0"/>
                <a:cs typeface="Arial" panose="020B0604020202020204" pitchFamily="34" charset="0"/>
              </a:rPr>
            </a:br>
            <a:r>
              <a:rPr lang="en-US" sz="3100" b="1" dirty="0">
                <a:latin typeface="Arial" panose="020B0604020202020204" pitchFamily="34" charset="0"/>
                <a:cs typeface="Arial" panose="020B0604020202020204" pitchFamily="34" charset="0"/>
              </a:rPr>
              <a:t>State of Oregon</a:t>
            </a:r>
            <a:br>
              <a:rPr lang="en-US" sz="3100" b="1" dirty="0">
                <a:latin typeface="Arial" panose="020B0604020202020204" pitchFamily="34" charset="0"/>
                <a:cs typeface="Arial" panose="020B0604020202020204" pitchFamily="34" charset="0"/>
              </a:rPr>
            </a:br>
            <a:r>
              <a:rPr lang="en-US" sz="3100" b="1" dirty="0" err="1">
                <a:latin typeface="Arial" panose="020B0604020202020204" pitchFamily="34" charset="0"/>
                <a:cs typeface="Arial" panose="020B0604020202020204" pitchFamily="34" charset="0"/>
              </a:rPr>
              <a:t>Oregon</a:t>
            </a:r>
            <a:r>
              <a:rPr lang="en-US" sz="3100" b="1" dirty="0">
                <a:latin typeface="Arial" panose="020B0604020202020204" pitchFamily="34" charset="0"/>
                <a:cs typeface="Arial" panose="020B0604020202020204" pitchFamily="34" charset="0"/>
              </a:rPr>
              <a:t> Voluntary Organizations Active in Disaster (OR VOAD) </a:t>
            </a:r>
            <a:br>
              <a:rPr lang="en-US" sz="3100" b="1" dirty="0">
                <a:latin typeface="Arial" panose="020B0604020202020204" pitchFamily="34" charset="0"/>
                <a:cs typeface="Arial" panose="020B0604020202020204" pitchFamily="34" charset="0"/>
              </a:rPr>
            </a:br>
            <a:r>
              <a:rPr lang="en-US" sz="3100" b="1" dirty="0">
                <a:latin typeface="Arial" panose="020B0604020202020204" pitchFamily="34" charset="0"/>
                <a:cs typeface="Arial" panose="020B0604020202020204" pitchFamily="34" charset="0"/>
              </a:rPr>
              <a:t>FEMA</a:t>
            </a:r>
            <a:br>
              <a:rPr lang="en-US" sz="3600" b="1" dirty="0">
                <a:latin typeface="Arial" panose="020B0604020202020204" pitchFamily="34" charset="0"/>
                <a:cs typeface="Arial" panose="020B0604020202020204" pitchFamily="34" charset="0"/>
              </a:rPr>
            </a:br>
            <a:br>
              <a:rPr lang="en-US" b="1" dirty="0">
                <a:latin typeface="Arial" panose="020B0604020202020204" pitchFamily="34" charset="0"/>
                <a:cs typeface="Arial" panose="020B0604020202020204" pitchFamily="34" charset="0"/>
              </a:rPr>
            </a:br>
            <a:endParaRPr lang="en-US" b="1"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FFAA2909-3A1A-4C51-BBCD-B4EFAADE1044}"/>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368381" y="2799080"/>
            <a:ext cx="3353638" cy="2235200"/>
          </a:xfrm>
          <a:prstGeom prst="rect">
            <a:avLst/>
          </a:prstGeom>
        </p:spPr>
      </p:pic>
      <p:sp>
        <p:nvSpPr>
          <p:cNvPr id="6" name="TextBox 5">
            <a:extLst>
              <a:ext uri="{FF2B5EF4-FFF2-40B4-BE49-F238E27FC236}">
                <a16:creationId xmlns:a16="http://schemas.microsoft.com/office/drawing/2014/main" id="{BC845416-F7F9-4D4D-B2DA-229D45B672D8}"/>
              </a:ext>
            </a:extLst>
          </p:cNvPr>
          <p:cNvSpPr txBox="1"/>
          <p:nvPr/>
        </p:nvSpPr>
        <p:spPr>
          <a:xfrm>
            <a:off x="571500" y="5511800"/>
            <a:ext cx="10947400" cy="954107"/>
          </a:xfrm>
          <a:prstGeom prst="rect">
            <a:avLst/>
          </a:prstGeom>
          <a:noFill/>
        </p:spPr>
        <p:txBody>
          <a:bodyPr wrap="square" rtlCol="0">
            <a:spAutoFit/>
          </a:bodyPr>
          <a:lstStyle/>
          <a:p>
            <a:pPr algn="ctr"/>
            <a:r>
              <a:rPr lang="en-US" sz="2800" b="1" dirty="0">
                <a:latin typeface="Arial" panose="020B0604020202020204" pitchFamily="34" charset="0"/>
                <a:cs typeface="Arial" panose="020B0604020202020204" pitchFamily="34" charset="0"/>
              </a:rPr>
              <a:t>Partnering Together to Support Long Term Recovery </a:t>
            </a:r>
          </a:p>
          <a:p>
            <a:pPr algn="ctr"/>
            <a:r>
              <a:rPr lang="en-US" sz="2800" b="1" dirty="0">
                <a:latin typeface="Arial" panose="020B0604020202020204" pitchFamily="34" charset="0"/>
                <a:cs typeface="Arial" panose="020B0604020202020204" pitchFamily="34" charset="0"/>
              </a:rPr>
              <a:t>For Individuals and Families</a:t>
            </a:r>
          </a:p>
        </p:txBody>
      </p:sp>
    </p:spTree>
    <p:extLst>
      <p:ext uri="{BB962C8B-B14F-4D97-AF65-F5344CB8AC3E}">
        <p14:creationId xmlns:p14="http://schemas.microsoft.com/office/powerpoint/2010/main" val="16289932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524000" y="1"/>
            <a:ext cx="9144000" cy="708025"/>
          </a:xfrm>
          <a:prstGeom prst="rect">
            <a:avLst/>
          </a:prstGeom>
          <a:noFill/>
        </p:spPr>
        <p:txBody>
          <a:bodyPr>
            <a:spAutoFit/>
          </a:bodyPr>
          <a:lstStyle/>
          <a:p>
            <a:pPr algn="ctr">
              <a:defRPr/>
            </a:pPr>
            <a:r>
              <a:rPr lang="en-US" sz="4000" b="1" dirty="0">
                <a:effectLst>
                  <a:outerShdw blurRad="38100" dist="38100" dir="2700000" algn="tl">
                    <a:srgbClr val="000000">
                      <a:alpha val="43137"/>
                    </a:srgbClr>
                  </a:outerShdw>
                </a:effectLst>
                <a:latin typeface="Arial" charset="0"/>
              </a:rPr>
              <a:t>Sequence of Assistance</a:t>
            </a:r>
          </a:p>
        </p:txBody>
      </p:sp>
      <p:sp>
        <p:nvSpPr>
          <p:cNvPr id="9" name="Right Arrow 8"/>
          <p:cNvSpPr/>
          <p:nvPr/>
        </p:nvSpPr>
        <p:spPr>
          <a:xfrm>
            <a:off x="1981200" y="609600"/>
            <a:ext cx="8382000" cy="5867400"/>
          </a:xfrm>
          <a:prstGeom prst="rightArrow">
            <a:avLst/>
          </a:prstGeom>
          <a:ln w="41275">
            <a:solidFill>
              <a:schemeClr val="bg1">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1" name="Rounded Rectangle 10"/>
          <p:cNvSpPr/>
          <p:nvPr/>
        </p:nvSpPr>
        <p:spPr>
          <a:xfrm>
            <a:off x="1524000" y="2209800"/>
            <a:ext cx="1752600" cy="2667000"/>
          </a:xfrm>
          <a:prstGeom prst="roundRect">
            <a:avLst/>
          </a:prstGeom>
          <a:solidFill>
            <a:schemeClr val="bg2">
              <a:lumMod val="10000"/>
              <a:lumOff val="9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b="1" u="sng" dirty="0">
                <a:solidFill>
                  <a:schemeClr val="tx1"/>
                </a:solidFill>
                <a:latin typeface="Arial" pitchFamily="34" charset="0"/>
                <a:cs typeface="Arial" pitchFamily="34" charset="0"/>
              </a:rPr>
              <a:t>Voluntary Organizations</a:t>
            </a:r>
          </a:p>
          <a:p>
            <a:pPr algn="ctr">
              <a:lnSpc>
                <a:spcPts val="1300"/>
              </a:lnSpc>
              <a:defRPr/>
            </a:pPr>
            <a:endParaRPr lang="en-US" sz="1600" b="1" u="sng" dirty="0">
              <a:solidFill>
                <a:schemeClr val="tx1"/>
              </a:solidFill>
              <a:latin typeface="Arial" pitchFamily="34" charset="0"/>
              <a:cs typeface="Arial" pitchFamily="34" charset="0"/>
            </a:endParaRPr>
          </a:p>
          <a:p>
            <a:pPr algn="ctr">
              <a:lnSpc>
                <a:spcPts val="1300"/>
              </a:lnSpc>
              <a:defRPr/>
            </a:pPr>
            <a:r>
              <a:rPr lang="en-US" sz="1600" b="1" dirty="0">
                <a:solidFill>
                  <a:schemeClr val="tx1"/>
                </a:solidFill>
                <a:latin typeface="Arial" pitchFamily="34" charset="0"/>
                <a:cs typeface="Arial" pitchFamily="34" charset="0"/>
              </a:rPr>
              <a:t>Food</a:t>
            </a:r>
          </a:p>
          <a:p>
            <a:pPr algn="ctr">
              <a:lnSpc>
                <a:spcPts val="1300"/>
              </a:lnSpc>
              <a:defRPr/>
            </a:pPr>
            <a:endParaRPr lang="en-US" sz="1600" b="1" dirty="0">
              <a:solidFill>
                <a:schemeClr val="tx1"/>
              </a:solidFill>
              <a:latin typeface="Arial" pitchFamily="34" charset="0"/>
              <a:cs typeface="Arial" pitchFamily="34" charset="0"/>
            </a:endParaRPr>
          </a:p>
          <a:p>
            <a:pPr algn="ctr">
              <a:lnSpc>
                <a:spcPts val="1300"/>
              </a:lnSpc>
              <a:defRPr/>
            </a:pPr>
            <a:r>
              <a:rPr lang="en-US" sz="1600" b="1" dirty="0">
                <a:solidFill>
                  <a:schemeClr val="tx1"/>
                </a:solidFill>
                <a:latin typeface="Arial" pitchFamily="34" charset="0"/>
                <a:cs typeface="Arial" pitchFamily="34" charset="0"/>
              </a:rPr>
              <a:t>Shelter</a:t>
            </a:r>
          </a:p>
          <a:p>
            <a:pPr algn="ctr">
              <a:lnSpc>
                <a:spcPts val="1300"/>
              </a:lnSpc>
              <a:defRPr/>
            </a:pPr>
            <a:endParaRPr lang="en-US" sz="1600" b="1" dirty="0">
              <a:solidFill>
                <a:schemeClr val="tx1"/>
              </a:solidFill>
              <a:latin typeface="Arial" pitchFamily="34" charset="0"/>
              <a:cs typeface="Arial" pitchFamily="34" charset="0"/>
            </a:endParaRPr>
          </a:p>
          <a:p>
            <a:pPr algn="ctr">
              <a:lnSpc>
                <a:spcPts val="1300"/>
              </a:lnSpc>
              <a:defRPr/>
            </a:pPr>
            <a:r>
              <a:rPr lang="en-US" sz="1600" b="1" dirty="0">
                <a:solidFill>
                  <a:schemeClr val="tx1"/>
                </a:solidFill>
                <a:latin typeface="Arial" pitchFamily="34" charset="0"/>
                <a:cs typeface="Arial" pitchFamily="34" charset="0"/>
              </a:rPr>
              <a:t>Clothing</a:t>
            </a:r>
          </a:p>
          <a:p>
            <a:pPr algn="ctr">
              <a:lnSpc>
                <a:spcPts val="1300"/>
              </a:lnSpc>
              <a:defRPr/>
            </a:pPr>
            <a:endParaRPr lang="en-US" sz="1600" b="1" dirty="0">
              <a:solidFill>
                <a:schemeClr val="tx1"/>
              </a:solidFill>
              <a:latin typeface="Arial" pitchFamily="34" charset="0"/>
              <a:cs typeface="Arial" pitchFamily="34" charset="0"/>
            </a:endParaRPr>
          </a:p>
          <a:p>
            <a:pPr algn="ctr">
              <a:lnSpc>
                <a:spcPts val="1300"/>
              </a:lnSpc>
              <a:defRPr/>
            </a:pPr>
            <a:r>
              <a:rPr lang="en-US" sz="1600" b="1" dirty="0">
                <a:solidFill>
                  <a:schemeClr val="tx1"/>
                </a:solidFill>
                <a:latin typeface="Arial" pitchFamily="34" charset="0"/>
                <a:cs typeface="Arial" pitchFamily="34" charset="0"/>
              </a:rPr>
              <a:t>Medical</a:t>
            </a:r>
          </a:p>
          <a:p>
            <a:pPr algn="ctr">
              <a:lnSpc>
                <a:spcPts val="1300"/>
              </a:lnSpc>
              <a:defRPr/>
            </a:pPr>
            <a:endParaRPr lang="en-US" sz="1600" b="1" dirty="0">
              <a:solidFill>
                <a:schemeClr val="tx1"/>
              </a:solidFill>
              <a:latin typeface="Arial" pitchFamily="34" charset="0"/>
              <a:cs typeface="Arial" pitchFamily="34" charset="0"/>
            </a:endParaRPr>
          </a:p>
          <a:p>
            <a:pPr algn="ctr">
              <a:lnSpc>
                <a:spcPts val="1300"/>
              </a:lnSpc>
              <a:defRPr/>
            </a:pPr>
            <a:r>
              <a:rPr lang="en-US" sz="1400" b="1" dirty="0">
                <a:solidFill>
                  <a:schemeClr val="tx1"/>
                </a:solidFill>
                <a:latin typeface="Arial" pitchFamily="34" charset="0"/>
                <a:cs typeface="Arial" pitchFamily="34" charset="0"/>
              </a:rPr>
              <a:t>Clean Up</a:t>
            </a:r>
          </a:p>
        </p:txBody>
      </p:sp>
      <p:sp>
        <p:nvSpPr>
          <p:cNvPr id="12" name="Rounded Rectangle 11"/>
          <p:cNvSpPr/>
          <p:nvPr/>
        </p:nvSpPr>
        <p:spPr>
          <a:xfrm>
            <a:off x="3352800" y="2209800"/>
            <a:ext cx="1447800" cy="2667000"/>
          </a:xfrm>
          <a:prstGeom prst="roundRect">
            <a:avLst/>
          </a:prstGeom>
          <a:solidFill>
            <a:schemeClr val="accent4">
              <a:lumMod val="10000"/>
              <a:lumOff val="9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u="sng" dirty="0">
                <a:solidFill>
                  <a:schemeClr val="tx1"/>
                </a:solidFill>
                <a:latin typeface="Arial" pitchFamily="34" charset="0"/>
                <a:cs typeface="Arial" pitchFamily="34" charset="0"/>
              </a:rPr>
              <a:t>Insurance</a:t>
            </a:r>
          </a:p>
          <a:p>
            <a:pPr algn="ctr">
              <a:defRPr/>
            </a:pPr>
            <a:endParaRPr lang="en-US" b="1" u="sng" dirty="0">
              <a:solidFill>
                <a:schemeClr val="tx1"/>
              </a:solidFill>
              <a:latin typeface="Arial" pitchFamily="34" charset="0"/>
              <a:cs typeface="Arial" pitchFamily="34" charset="0"/>
            </a:endParaRPr>
          </a:p>
          <a:p>
            <a:pPr algn="ctr">
              <a:defRPr/>
            </a:pPr>
            <a:endParaRPr lang="en-US" b="1" u="sng" dirty="0">
              <a:solidFill>
                <a:schemeClr val="tx1"/>
              </a:solidFill>
              <a:latin typeface="Arial" pitchFamily="34" charset="0"/>
              <a:cs typeface="Arial" pitchFamily="34" charset="0"/>
            </a:endParaRPr>
          </a:p>
          <a:p>
            <a:pPr algn="ctr">
              <a:defRPr/>
            </a:pPr>
            <a:r>
              <a:rPr lang="en-US" sz="1400" b="1" dirty="0">
                <a:solidFill>
                  <a:schemeClr val="tx1"/>
                </a:solidFill>
                <a:latin typeface="Arial" pitchFamily="34" charset="0"/>
                <a:cs typeface="Arial" pitchFamily="34" charset="0"/>
              </a:rPr>
              <a:t>Homeowners</a:t>
            </a:r>
          </a:p>
          <a:p>
            <a:pPr algn="ctr">
              <a:defRPr/>
            </a:pPr>
            <a:endParaRPr lang="en-US" sz="1400" b="1" dirty="0">
              <a:solidFill>
                <a:schemeClr val="tx1"/>
              </a:solidFill>
              <a:latin typeface="Arial" pitchFamily="34" charset="0"/>
              <a:cs typeface="Arial" pitchFamily="34" charset="0"/>
            </a:endParaRPr>
          </a:p>
          <a:p>
            <a:pPr algn="ctr">
              <a:defRPr/>
            </a:pPr>
            <a:r>
              <a:rPr lang="en-US" sz="1400" b="1" dirty="0">
                <a:solidFill>
                  <a:schemeClr val="tx1"/>
                </a:solidFill>
                <a:latin typeface="Arial" pitchFamily="34" charset="0"/>
                <a:cs typeface="Arial" pitchFamily="34" charset="0"/>
              </a:rPr>
              <a:t>Renters</a:t>
            </a:r>
          </a:p>
          <a:p>
            <a:pPr algn="ctr">
              <a:defRPr/>
            </a:pPr>
            <a:endParaRPr lang="en-US" sz="1400" b="1" dirty="0">
              <a:solidFill>
                <a:schemeClr val="tx1"/>
              </a:solidFill>
              <a:latin typeface="Arial" pitchFamily="34" charset="0"/>
              <a:cs typeface="Arial" pitchFamily="34" charset="0"/>
            </a:endParaRPr>
          </a:p>
          <a:p>
            <a:pPr algn="ctr">
              <a:defRPr/>
            </a:pPr>
            <a:r>
              <a:rPr lang="en-US" sz="1400" b="1" dirty="0">
                <a:solidFill>
                  <a:schemeClr val="tx1"/>
                </a:solidFill>
                <a:latin typeface="Arial" pitchFamily="34" charset="0"/>
                <a:cs typeface="Arial" pitchFamily="34" charset="0"/>
              </a:rPr>
              <a:t>Flood</a:t>
            </a:r>
          </a:p>
        </p:txBody>
      </p:sp>
      <p:sp>
        <p:nvSpPr>
          <p:cNvPr id="13" name="Rounded Rectangle 12"/>
          <p:cNvSpPr/>
          <p:nvPr/>
        </p:nvSpPr>
        <p:spPr>
          <a:xfrm>
            <a:off x="4876800" y="2209800"/>
            <a:ext cx="1447800" cy="2667000"/>
          </a:xfrm>
          <a:prstGeom prst="roundRect">
            <a:avLst/>
          </a:prstGeom>
          <a:solidFill>
            <a:schemeClr val="tx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u="sng" dirty="0">
                <a:solidFill>
                  <a:schemeClr val="tx1"/>
                </a:solidFill>
                <a:latin typeface="Arial" pitchFamily="34" charset="0"/>
                <a:cs typeface="Arial" pitchFamily="34" charset="0"/>
              </a:rPr>
              <a:t>FEMA</a:t>
            </a:r>
          </a:p>
          <a:p>
            <a:pPr algn="ctr">
              <a:lnSpc>
                <a:spcPts val="1300"/>
              </a:lnSpc>
              <a:defRPr/>
            </a:pPr>
            <a:endParaRPr lang="en-US" sz="1600" b="1" u="sng" dirty="0">
              <a:solidFill>
                <a:schemeClr val="tx1"/>
              </a:solidFill>
              <a:latin typeface="Arial" pitchFamily="34" charset="0"/>
              <a:cs typeface="Arial" pitchFamily="34" charset="0"/>
            </a:endParaRPr>
          </a:p>
          <a:p>
            <a:pPr algn="ctr">
              <a:lnSpc>
                <a:spcPts val="1300"/>
              </a:lnSpc>
              <a:defRPr/>
            </a:pPr>
            <a:r>
              <a:rPr lang="en-US" sz="1600" b="1" dirty="0">
                <a:solidFill>
                  <a:schemeClr val="tx1"/>
                </a:solidFill>
                <a:latin typeface="Arial" pitchFamily="34" charset="0"/>
                <a:cs typeface="Arial" pitchFamily="34" charset="0"/>
              </a:rPr>
              <a:t>Temporary Housing</a:t>
            </a:r>
          </a:p>
          <a:p>
            <a:pPr algn="ctr">
              <a:lnSpc>
                <a:spcPts val="1300"/>
              </a:lnSpc>
              <a:defRPr/>
            </a:pPr>
            <a:endParaRPr lang="en-US" sz="1600" b="1" dirty="0">
              <a:solidFill>
                <a:schemeClr val="tx1"/>
              </a:solidFill>
              <a:latin typeface="Arial" pitchFamily="34" charset="0"/>
              <a:cs typeface="Arial" pitchFamily="34" charset="0"/>
            </a:endParaRPr>
          </a:p>
          <a:p>
            <a:pPr algn="ctr">
              <a:lnSpc>
                <a:spcPts val="1300"/>
              </a:lnSpc>
              <a:defRPr/>
            </a:pPr>
            <a:r>
              <a:rPr lang="en-US" sz="1600" b="1" dirty="0">
                <a:solidFill>
                  <a:schemeClr val="tx1"/>
                </a:solidFill>
                <a:latin typeface="Arial" pitchFamily="34" charset="0"/>
                <a:cs typeface="Arial" pitchFamily="34" charset="0"/>
              </a:rPr>
              <a:t>Repair</a:t>
            </a:r>
          </a:p>
          <a:p>
            <a:pPr algn="ctr">
              <a:lnSpc>
                <a:spcPts val="1300"/>
              </a:lnSpc>
              <a:defRPr/>
            </a:pPr>
            <a:endParaRPr lang="en-US" sz="1600" b="1" dirty="0">
              <a:solidFill>
                <a:schemeClr val="tx1"/>
              </a:solidFill>
              <a:latin typeface="Arial" pitchFamily="34" charset="0"/>
              <a:cs typeface="Arial" pitchFamily="34" charset="0"/>
            </a:endParaRPr>
          </a:p>
          <a:p>
            <a:pPr algn="ctr">
              <a:lnSpc>
                <a:spcPts val="1300"/>
              </a:lnSpc>
              <a:defRPr/>
            </a:pPr>
            <a:r>
              <a:rPr lang="en-US" sz="1600" b="1" dirty="0">
                <a:solidFill>
                  <a:schemeClr val="tx1"/>
                </a:solidFill>
                <a:latin typeface="Arial" pitchFamily="34" charset="0"/>
                <a:cs typeface="Arial" pitchFamily="34" charset="0"/>
              </a:rPr>
              <a:t>Medical </a:t>
            </a:r>
          </a:p>
          <a:p>
            <a:pPr algn="ctr">
              <a:lnSpc>
                <a:spcPts val="1300"/>
              </a:lnSpc>
              <a:defRPr/>
            </a:pPr>
            <a:endParaRPr lang="en-US" sz="1600" b="1" dirty="0">
              <a:solidFill>
                <a:schemeClr val="tx1"/>
              </a:solidFill>
              <a:latin typeface="Arial" pitchFamily="34" charset="0"/>
              <a:cs typeface="Arial" pitchFamily="34" charset="0"/>
            </a:endParaRPr>
          </a:p>
          <a:p>
            <a:pPr algn="ctr">
              <a:lnSpc>
                <a:spcPts val="1300"/>
              </a:lnSpc>
              <a:defRPr/>
            </a:pPr>
            <a:r>
              <a:rPr lang="en-US" sz="1600" b="1" dirty="0">
                <a:solidFill>
                  <a:schemeClr val="tx1"/>
                </a:solidFill>
                <a:latin typeface="Arial" pitchFamily="34" charset="0"/>
                <a:cs typeface="Arial" pitchFamily="34" charset="0"/>
              </a:rPr>
              <a:t>Dental </a:t>
            </a:r>
          </a:p>
          <a:p>
            <a:pPr algn="ctr">
              <a:lnSpc>
                <a:spcPts val="1300"/>
              </a:lnSpc>
              <a:defRPr/>
            </a:pPr>
            <a:endParaRPr lang="en-US" sz="1600" b="1" dirty="0">
              <a:solidFill>
                <a:schemeClr val="tx1"/>
              </a:solidFill>
              <a:latin typeface="Arial" pitchFamily="34" charset="0"/>
              <a:cs typeface="Arial" pitchFamily="34" charset="0"/>
            </a:endParaRPr>
          </a:p>
          <a:p>
            <a:pPr algn="ctr">
              <a:lnSpc>
                <a:spcPts val="1300"/>
              </a:lnSpc>
              <a:defRPr/>
            </a:pPr>
            <a:r>
              <a:rPr lang="en-US" sz="1600" b="1" dirty="0">
                <a:solidFill>
                  <a:schemeClr val="tx1"/>
                </a:solidFill>
                <a:latin typeface="Arial" pitchFamily="34" charset="0"/>
                <a:cs typeface="Arial" pitchFamily="34" charset="0"/>
              </a:rPr>
              <a:t>Funeral</a:t>
            </a:r>
          </a:p>
          <a:p>
            <a:pPr algn="ctr">
              <a:lnSpc>
                <a:spcPts val="1300"/>
              </a:lnSpc>
              <a:defRPr/>
            </a:pPr>
            <a:endParaRPr lang="en-US" sz="1600" b="1" dirty="0">
              <a:solidFill>
                <a:schemeClr val="tx1"/>
              </a:solidFill>
              <a:latin typeface="Arial" pitchFamily="34" charset="0"/>
              <a:cs typeface="Arial" pitchFamily="34" charset="0"/>
            </a:endParaRPr>
          </a:p>
          <a:p>
            <a:pPr algn="ctr">
              <a:lnSpc>
                <a:spcPts val="1300"/>
              </a:lnSpc>
              <a:defRPr/>
            </a:pPr>
            <a:r>
              <a:rPr lang="en-US" sz="1600" b="1" dirty="0">
                <a:solidFill>
                  <a:schemeClr val="tx1"/>
                </a:solidFill>
                <a:latin typeface="Arial" pitchFamily="34" charset="0"/>
                <a:cs typeface="Arial" pitchFamily="34" charset="0"/>
              </a:rPr>
              <a:t>Child Care </a:t>
            </a:r>
          </a:p>
        </p:txBody>
      </p:sp>
      <p:sp>
        <p:nvSpPr>
          <p:cNvPr id="14" name="Rounded Rectangle 13"/>
          <p:cNvSpPr/>
          <p:nvPr/>
        </p:nvSpPr>
        <p:spPr>
          <a:xfrm>
            <a:off x="6400800" y="2209800"/>
            <a:ext cx="1371600" cy="2667000"/>
          </a:xfrm>
          <a:prstGeom prst="roundRect">
            <a:avLst/>
          </a:prstGeom>
          <a:solidFill>
            <a:schemeClr val="accent4">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u="sng" dirty="0">
                <a:solidFill>
                  <a:schemeClr val="tx1"/>
                </a:solidFill>
                <a:latin typeface="Arial" pitchFamily="34" charset="0"/>
                <a:cs typeface="Arial" pitchFamily="34" charset="0"/>
              </a:rPr>
              <a:t>SBA</a:t>
            </a:r>
          </a:p>
          <a:p>
            <a:pPr algn="ctr">
              <a:defRPr/>
            </a:pPr>
            <a:r>
              <a:rPr lang="en-US" sz="1400" b="1" u="sng" dirty="0">
                <a:solidFill>
                  <a:schemeClr val="tx1"/>
                </a:solidFill>
                <a:latin typeface="Arial" pitchFamily="34" charset="0"/>
                <a:cs typeface="Arial" pitchFamily="34" charset="0"/>
              </a:rPr>
              <a:t>Home loan</a:t>
            </a:r>
          </a:p>
          <a:p>
            <a:pPr algn="ctr">
              <a:defRPr/>
            </a:pPr>
            <a:endParaRPr lang="en-US" sz="1400" b="1" u="sng" dirty="0">
              <a:solidFill>
                <a:schemeClr val="tx1"/>
              </a:solidFill>
              <a:latin typeface="Arial" pitchFamily="34" charset="0"/>
              <a:cs typeface="Arial" pitchFamily="34" charset="0"/>
            </a:endParaRPr>
          </a:p>
          <a:p>
            <a:pPr algn="ctr">
              <a:defRPr/>
            </a:pPr>
            <a:r>
              <a:rPr lang="en-US" sz="1400" b="1" dirty="0">
                <a:solidFill>
                  <a:schemeClr val="tx1"/>
                </a:solidFill>
                <a:latin typeface="Arial" pitchFamily="34" charset="0"/>
                <a:cs typeface="Arial" pitchFamily="34" charset="0"/>
              </a:rPr>
              <a:t>Real Property Loans</a:t>
            </a:r>
          </a:p>
          <a:p>
            <a:pPr algn="ctr">
              <a:defRPr/>
            </a:pPr>
            <a:endParaRPr lang="en-US" sz="1400" b="1" dirty="0">
              <a:solidFill>
                <a:schemeClr val="tx1"/>
              </a:solidFill>
              <a:latin typeface="Arial" pitchFamily="34" charset="0"/>
              <a:cs typeface="Arial" pitchFamily="34" charset="0"/>
            </a:endParaRPr>
          </a:p>
          <a:p>
            <a:pPr algn="ctr">
              <a:defRPr/>
            </a:pPr>
            <a:r>
              <a:rPr lang="en-US" sz="1400" b="1" dirty="0">
                <a:solidFill>
                  <a:schemeClr val="tx1"/>
                </a:solidFill>
                <a:latin typeface="Arial" pitchFamily="34" charset="0"/>
                <a:cs typeface="Arial" pitchFamily="34" charset="0"/>
              </a:rPr>
              <a:t>Personal Property Loans</a:t>
            </a:r>
          </a:p>
        </p:txBody>
      </p:sp>
      <p:sp>
        <p:nvSpPr>
          <p:cNvPr id="15" name="Rounded Rectangle 14"/>
          <p:cNvSpPr/>
          <p:nvPr/>
        </p:nvSpPr>
        <p:spPr>
          <a:xfrm>
            <a:off x="7848600" y="2209800"/>
            <a:ext cx="1447800" cy="2667000"/>
          </a:xfrm>
          <a:prstGeom prst="roundRect">
            <a:avLst/>
          </a:prstGeom>
          <a:solidFill>
            <a:schemeClr val="accent4">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u="sng" dirty="0">
                <a:solidFill>
                  <a:schemeClr val="tx1"/>
                </a:solidFill>
                <a:latin typeface="Arial" pitchFamily="34" charset="0"/>
                <a:cs typeface="Arial" pitchFamily="34" charset="0"/>
              </a:rPr>
              <a:t>FEMA</a:t>
            </a:r>
          </a:p>
          <a:p>
            <a:pPr algn="ctr">
              <a:defRPr/>
            </a:pPr>
            <a:r>
              <a:rPr lang="en-US" sz="1200" dirty="0">
                <a:solidFill>
                  <a:schemeClr val="tx1"/>
                </a:solidFill>
                <a:latin typeface="Arial" pitchFamily="34" charset="0"/>
                <a:cs typeface="Arial" pitchFamily="34" charset="0"/>
              </a:rPr>
              <a:t>ONA</a:t>
            </a:r>
          </a:p>
          <a:p>
            <a:pPr algn="ctr">
              <a:lnSpc>
                <a:spcPts val="1300"/>
              </a:lnSpc>
              <a:defRPr/>
            </a:pPr>
            <a:endParaRPr lang="en-US" sz="1200" dirty="0">
              <a:solidFill>
                <a:schemeClr val="tx1"/>
              </a:solidFill>
              <a:latin typeface="Arial" pitchFamily="34" charset="0"/>
              <a:cs typeface="Arial" pitchFamily="34" charset="0"/>
            </a:endParaRPr>
          </a:p>
          <a:p>
            <a:pPr algn="ctr">
              <a:lnSpc>
                <a:spcPts val="1300"/>
              </a:lnSpc>
              <a:defRPr/>
            </a:pPr>
            <a:r>
              <a:rPr lang="en-US" sz="1400" b="1" dirty="0">
                <a:solidFill>
                  <a:schemeClr val="tx1"/>
                </a:solidFill>
                <a:latin typeface="Arial" pitchFamily="34" charset="0"/>
                <a:cs typeface="Arial" pitchFamily="34" charset="0"/>
              </a:rPr>
              <a:t>Personal Property </a:t>
            </a:r>
          </a:p>
          <a:p>
            <a:pPr algn="ctr">
              <a:lnSpc>
                <a:spcPts val="1300"/>
              </a:lnSpc>
              <a:defRPr/>
            </a:pPr>
            <a:endParaRPr lang="en-US" sz="1400" b="1" dirty="0">
              <a:solidFill>
                <a:schemeClr val="tx1"/>
              </a:solidFill>
              <a:latin typeface="Arial" pitchFamily="34" charset="0"/>
              <a:cs typeface="Arial" pitchFamily="34" charset="0"/>
            </a:endParaRPr>
          </a:p>
          <a:p>
            <a:pPr algn="ctr">
              <a:lnSpc>
                <a:spcPts val="1300"/>
              </a:lnSpc>
              <a:defRPr/>
            </a:pPr>
            <a:r>
              <a:rPr lang="en-US" sz="1400" b="1" dirty="0">
                <a:solidFill>
                  <a:schemeClr val="tx1"/>
                </a:solidFill>
                <a:latin typeface="Arial" pitchFamily="34" charset="0"/>
                <a:cs typeface="Arial" pitchFamily="34" charset="0"/>
              </a:rPr>
              <a:t>Moving and Storage</a:t>
            </a:r>
          </a:p>
          <a:p>
            <a:pPr algn="ctr">
              <a:lnSpc>
                <a:spcPts val="1300"/>
              </a:lnSpc>
              <a:defRPr/>
            </a:pPr>
            <a:endParaRPr lang="en-US" sz="1400" b="1" dirty="0">
              <a:solidFill>
                <a:schemeClr val="tx1"/>
              </a:solidFill>
              <a:latin typeface="Arial" pitchFamily="34" charset="0"/>
              <a:cs typeface="Arial" pitchFamily="34" charset="0"/>
            </a:endParaRPr>
          </a:p>
          <a:p>
            <a:pPr algn="ctr">
              <a:lnSpc>
                <a:spcPts val="1300"/>
              </a:lnSpc>
              <a:defRPr/>
            </a:pPr>
            <a:r>
              <a:rPr lang="en-US" sz="1400" b="1" dirty="0">
                <a:solidFill>
                  <a:schemeClr val="tx1"/>
                </a:solidFill>
                <a:latin typeface="Arial" pitchFamily="34" charset="0"/>
                <a:cs typeface="Arial" pitchFamily="34" charset="0"/>
              </a:rPr>
              <a:t>Transportation</a:t>
            </a:r>
          </a:p>
          <a:p>
            <a:pPr algn="ctr">
              <a:lnSpc>
                <a:spcPts val="1300"/>
              </a:lnSpc>
              <a:defRPr/>
            </a:pPr>
            <a:endParaRPr lang="en-US" sz="1400" b="1" dirty="0">
              <a:solidFill>
                <a:schemeClr val="tx1"/>
              </a:solidFill>
              <a:latin typeface="Arial" pitchFamily="34" charset="0"/>
              <a:cs typeface="Arial" pitchFamily="34" charset="0"/>
            </a:endParaRPr>
          </a:p>
          <a:p>
            <a:pPr algn="ctr">
              <a:lnSpc>
                <a:spcPts val="1300"/>
              </a:lnSpc>
              <a:defRPr/>
            </a:pPr>
            <a:r>
              <a:rPr lang="en-US" sz="1400" b="1" dirty="0">
                <a:solidFill>
                  <a:schemeClr val="tx1"/>
                </a:solidFill>
                <a:latin typeface="Arial" pitchFamily="34" charset="0"/>
                <a:cs typeface="Arial" pitchFamily="34" charset="0"/>
              </a:rPr>
              <a:t>Group Flood Insurance</a:t>
            </a:r>
          </a:p>
        </p:txBody>
      </p:sp>
      <p:sp>
        <p:nvSpPr>
          <p:cNvPr id="16" name="Rounded Rectangle 15"/>
          <p:cNvSpPr/>
          <p:nvPr/>
        </p:nvSpPr>
        <p:spPr>
          <a:xfrm>
            <a:off x="9372600" y="2209800"/>
            <a:ext cx="1295400" cy="2667000"/>
          </a:xfrm>
          <a:prstGeom prst="roundRect">
            <a:avLst/>
          </a:prstGeom>
          <a:solidFill>
            <a:schemeClr val="accent4">
              <a:lumMod val="90000"/>
              <a:lumOff val="1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u="sng" dirty="0">
                <a:solidFill>
                  <a:schemeClr val="tx1"/>
                </a:solidFill>
                <a:latin typeface="Arial" pitchFamily="34" charset="0"/>
                <a:cs typeface="Arial" pitchFamily="34" charset="0"/>
              </a:rPr>
              <a:t>LTRG</a:t>
            </a:r>
          </a:p>
          <a:p>
            <a:pPr algn="ctr">
              <a:defRPr/>
            </a:pPr>
            <a:endParaRPr lang="en-US" b="1" u="sng" dirty="0">
              <a:solidFill>
                <a:schemeClr val="tx1"/>
              </a:solidFill>
              <a:latin typeface="Arial" pitchFamily="34" charset="0"/>
              <a:cs typeface="Arial" pitchFamily="34" charset="0"/>
            </a:endParaRPr>
          </a:p>
          <a:p>
            <a:pPr algn="ctr">
              <a:defRPr/>
            </a:pPr>
            <a:endParaRPr lang="en-US" b="1" u="sng" dirty="0">
              <a:solidFill>
                <a:schemeClr val="tx1"/>
              </a:solidFill>
              <a:latin typeface="Arial" pitchFamily="34" charset="0"/>
              <a:cs typeface="Arial" pitchFamily="34" charset="0"/>
            </a:endParaRPr>
          </a:p>
          <a:p>
            <a:pPr algn="ctr">
              <a:defRPr/>
            </a:pPr>
            <a:r>
              <a:rPr lang="en-US" dirty="0">
                <a:solidFill>
                  <a:schemeClr val="tx1"/>
                </a:solidFill>
                <a:latin typeface="Arial" pitchFamily="34" charset="0"/>
                <a:cs typeface="Arial" pitchFamily="34" charset="0"/>
              </a:rPr>
              <a:t>Disaster caused unmet needs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blinds(horizontal)">
                                      <p:cBhvr>
                                        <p:cTn id="11" dur="50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4" presetClass="entr" presetSubtype="16" fill="hold" grpId="0" nodeType="click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box(in)">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checkerboard(across)">
                                      <p:cBhvr>
                                        <p:cTn id="21" dur="5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8" presetClass="entr" presetSubtype="16" fill="hold" grpId="0"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diamond(in)">
                                      <p:cBhvr>
                                        <p:cTn id="26" dur="2000"/>
                                        <p:tgtEl>
                                          <p:spTgt spid="15"/>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0-#ppt_w/2"/>
                                          </p:val>
                                        </p:tav>
                                        <p:tav tm="100000">
                                          <p:val>
                                            <p:strVal val="#ppt_x"/>
                                          </p:val>
                                        </p:tav>
                                      </p:tavLst>
                                    </p:anim>
                                    <p:anim calcmode="lin" valueType="num">
                                      <p:cBhvr additive="base">
                                        <p:cTn id="32"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71787" y="2273418"/>
            <a:ext cx="10930855" cy="1938992"/>
          </a:xfrm>
          <a:prstGeom prst="rect">
            <a:avLst/>
          </a:prstGeom>
          <a:noFill/>
        </p:spPr>
        <p:txBody>
          <a:bodyPr wrap="square" lIns="91440" tIns="45720" rIns="91440" bIns="45720">
            <a:spAutoFit/>
          </a:bodyPr>
          <a:lstStyle/>
          <a:p>
            <a:pPr algn="ctr"/>
            <a:r>
              <a:rPr lang="en-US" sz="6000" b="1" cap="all" dirty="0">
                <a:ln w="9000" cmpd="sng">
                  <a:solidFill>
                    <a:schemeClr val="accent4">
                      <a:shade val="50000"/>
                      <a:satMod val="120000"/>
                    </a:schemeClr>
                  </a:solidFill>
                  <a:prstDash val="solid"/>
                </a:ln>
                <a:effectLst>
                  <a:reflection blurRad="12700" stA="28000" endPos="45000" dist="1000" dir="5400000" sy="-100000" algn="bl" rotWithShape="0"/>
                </a:effectLst>
              </a:rPr>
              <a:t>Why is the sequence of Assistance Important to me?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839159" y="228600"/>
            <a:ext cx="6809749" cy="923330"/>
          </a:xfrm>
          <a:prstGeom prst="rect">
            <a:avLst/>
          </a:prstGeom>
          <a:noFill/>
        </p:spPr>
        <p:txBody>
          <a:bodyPr wrap="none" lIns="91440" tIns="45720" rIns="91440" bIns="45720">
            <a:spAutoFit/>
          </a:bodyPr>
          <a:lstStyle/>
          <a:p>
            <a:pPr algn="ctr"/>
            <a:r>
              <a:rPr lang="en-US"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Resource Management</a:t>
            </a:r>
          </a:p>
        </p:txBody>
      </p:sp>
      <p:graphicFrame>
        <p:nvGraphicFramePr>
          <p:cNvPr id="4" name="Diagram 3"/>
          <p:cNvGraphicFramePr/>
          <p:nvPr>
            <p:extLst>
              <p:ext uri="{D42A27DB-BD31-4B8C-83A1-F6EECF244321}">
                <p14:modId xmlns:p14="http://schemas.microsoft.com/office/powerpoint/2010/main" val="3798905912"/>
              </p:ext>
            </p:extLst>
          </p:nvPr>
        </p:nvGraphicFramePr>
        <p:xfrm>
          <a:off x="2258215" y="1104900"/>
          <a:ext cx="7848600" cy="5562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Flowchart: Connector 6"/>
          <p:cNvSpPr/>
          <p:nvPr/>
        </p:nvSpPr>
        <p:spPr>
          <a:xfrm>
            <a:off x="4828385" y="2819400"/>
            <a:ext cx="1143000" cy="11430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itchFamily="34" charset="0"/>
                <a:cs typeface="Arial" pitchFamily="34" charset="0"/>
              </a:rPr>
              <a:t>State</a:t>
            </a:r>
          </a:p>
        </p:txBody>
      </p:sp>
      <p:sp>
        <p:nvSpPr>
          <p:cNvPr id="6" name="Flowchart: Connector 5"/>
          <p:cNvSpPr/>
          <p:nvPr/>
        </p:nvSpPr>
        <p:spPr>
          <a:xfrm>
            <a:off x="6476999" y="1151931"/>
            <a:ext cx="1677099" cy="1507379"/>
          </a:xfrm>
          <a:prstGeom prst="flowChartConnector">
            <a:avLst/>
          </a:prstGeom>
          <a:solidFill>
            <a:schemeClr val="accent5">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en-US" sz="1400" b="1" dirty="0">
                <a:solidFill>
                  <a:schemeClr val="accent2">
                    <a:lumMod val="50000"/>
                  </a:schemeClr>
                </a:solidFill>
                <a:latin typeface="Arial" pitchFamily="34" charset="0"/>
                <a:cs typeface="Arial" pitchFamily="34" charset="0"/>
              </a:rPr>
              <a:t>Community Resources</a:t>
            </a:r>
          </a:p>
        </p:txBody>
      </p:sp>
      <p:sp>
        <p:nvSpPr>
          <p:cNvPr id="2" name="Double Wave 1">
            <a:extLst>
              <a:ext uri="{FF2B5EF4-FFF2-40B4-BE49-F238E27FC236}">
                <a16:creationId xmlns:a16="http://schemas.microsoft.com/office/drawing/2014/main" id="{7DDAD1AA-EA65-48F5-BC4C-73DB5223FE36}"/>
              </a:ext>
            </a:extLst>
          </p:cNvPr>
          <p:cNvSpPr/>
          <p:nvPr/>
        </p:nvSpPr>
        <p:spPr>
          <a:xfrm>
            <a:off x="4144161" y="6090407"/>
            <a:ext cx="4228052" cy="478173"/>
          </a:xfrm>
          <a:prstGeom prst="double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Disaster Survivor Achieves Successful Recovery</a:t>
            </a:r>
          </a:p>
        </p:txBody>
      </p:sp>
      <p:sp>
        <p:nvSpPr>
          <p:cNvPr id="8" name="Arrow: Down 7">
            <a:extLst>
              <a:ext uri="{FF2B5EF4-FFF2-40B4-BE49-F238E27FC236}">
                <a16:creationId xmlns:a16="http://schemas.microsoft.com/office/drawing/2014/main" id="{355947DE-A87C-4534-875E-43C13B687D85}"/>
              </a:ext>
            </a:extLst>
          </p:cNvPr>
          <p:cNvSpPr/>
          <p:nvPr/>
        </p:nvSpPr>
        <p:spPr>
          <a:xfrm>
            <a:off x="5971385" y="5753100"/>
            <a:ext cx="719804" cy="374358"/>
          </a:xfrm>
          <a:prstGeom prst="downArrow">
            <a:avLst/>
          </a:prstGeom>
          <a:solidFill>
            <a:schemeClr val="accent4">
              <a:lumMod val="60000"/>
              <a:lumOff val="40000"/>
            </a:schemeClr>
          </a:solidFill>
        </p:spPr>
        <p:style>
          <a:lnRef idx="2">
            <a:schemeClr val="lt1">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dk1">
              <a:hueOff val="0"/>
              <a:satOff val="0"/>
              <a:lumOff val="0"/>
              <a:alphaOff val="0"/>
            </a:schemeClr>
          </a:fontRef>
        </p:style>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A84E736-D46A-4EB1-BA0B-94F4190AE917}"/>
              </a:ext>
            </a:extLst>
          </p:cNvPr>
          <p:cNvSpPr txBox="1"/>
          <p:nvPr/>
        </p:nvSpPr>
        <p:spPr>
          <a:xfrm>
            <a:off x="932610" y="374205"/>
            <a:ext cx="10539085" cy="523220"/>
          </a:xfrm>
          <a:prstGeom prst="rect">
            <a:avLst/>
          </a:prstGeom>
          <a:noFill/>
        </p:spPr>
        <p:txBody>
          <a:bodyPr wrap="square" rtlCol="0">
            <a:spAutoFit/>
          </a:bodyPr>
          <a:lstStyle/>
          <a:p>
            <a:pPr algn="ctr"/>
            <a:r>
              <a:rPr lang="en-US" sz="2800" b="1" dirty="0"/>
              <a:t>FEMA Disaster Assistance Sequence of Delivery</a:t>
            </a:r>
          </a:p>
        </p:txBody>
      </p:sp>
      <p:sp>
        <p:nvSpPr>
          <p:cNvPr id="4" name="Callout: Down Arrow 3">
            <a:extLst>
              <a:ext uri="{FF2B5EF4-FFF2-40B4-BE49-F238E27FC236}">
                <a16:creationId xmlns:a16="http://schemas.microsoft.com/office/drawing/2014/main" id="{C5A7BC29-2191-4611-B2EC-17A65EBB365A}"/>
              </a:ext>
            </a:extLst>
          </p:cNvPr>
          <p:cNvSpPr/>
          <p:nvPr/>
        </p:nvSpPr>
        <p:spPr>
          <a:xfrm>
            <a:off x="374469" y="922448"/>
            <a:ext cx="4568305" cy="1359197"/>
          </a:xfrm>
          <a:prstGeom prst="downArrowCallou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Voluntary Agencies and Mass Care</a:t>
            </a:r>
          </a:p>
          <a:p>
            <a:pPr algn="ctr"/>
            <a:r>
              <a:rPr lang="en-US" sz="1600" dirty="0"/>
              <a:t>Emergency Food, Shelter, Clothing, Medical Needs, Emergency Repairs, Clean Up Supplies</a:t>
            </a:r>
          </a:p>
        </p:txBody>
      </p:sp>
      <p:sp>
        <p:nvSpPr>
          <p:cNvPr id="6" name="Callout: Down Arrow 5">
            <a:extLst>
              <a:ext uri="{FF2B5EF4-FFF2-40B4-BE49-F238E27FC236}">
                <a16:creationId xmlns:a16="http://schemas.microsoft.com/office/drawing/2014/main" id="{B9FFCB9C-CB0D-4759-B8C6-59CA9B252115}"/>
              </a:ext>
            </a:extLst>
          </p:cNvPr>
          <p:cNvSpPr/>
          <p:nvPr/>
        </p:nvSpPr>
        <p:spPr>
          <a:xfrm>
            <a:off x="7428411" y="922448"/>
            <a:ext cx="4389120" cy="1359196"/>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Insurance</a:t>
            </a:r>
          </a:p>
          <a:p>
            <a:pPr algn="ctr"/>
            <a:r>
              <a:rPr lang="en-US" sz="1600" b="1" dirty="0"/>
              <a:t>Homeowner, Renter, Flood, etc.</a:t>
            </a:r>
          </a:p>
        </p:txBody>
      </p:sp>
      <p:sp>
        <p:nvSpPr>
          <p:cNvPr id="7" name="Callout: Down Arrow 6">
            <a:extLst>
              <a:ext uri="{FF2B5EF4-FFF2-40B4-BE49-F238E27FC236}">
                <a16:creationId xmlns:a16="http://schemas.microsoft.com/office/drawing/2014/main" id="{E7CBE467-B1BC-4306-A051-271D49BAB00A}"/>
              </a:ext>
            </a:extLst>
          </p:cNvPr>
          <p:cNvSpPr/>
          <p:nvPr/>
        </p:nvSpPr>
        <p:spPr>
          <a:xfrm>
            <a:off x="3259513" y="2177893"/>
            <a:ext cx="5852160" cy="1223880"/>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Federal assistance may be available for uninsured or underinsured needs, or when insurance benefits are significantly delayed*</a:t>
            </a:r>
          </a:p>
        </p:txBody>
      </p:sp>
      <p:sp>
        <p:nvSpPr>
          <p:cNvPr id="8" name="Callout: Down Arrow 7">
            <a:extLst>
              <a:ext uri="{FF2B5EF4-FFF2-40B4-BE49-F238E27FC236}">
                <a16:creationId xmlns:a16="http://schemas.microsoft.com/office/drawing/2014/main" id="{35F0BD44-195A-42C8-B0F2-FC2F593447B0}"/>
              </a:ext>
            </a:extLst>
          </p:cNvPr>
          <p:cNvSpPr/>
          <p:nvPr/>
        </p:nvSpPr>
        <p:spPr>
          <a:xfrm>
            <a:off x="374469" y="3718906"/>
            <a:ext cx="11443062" cy="1223879"/>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FEMA Housing Assistance</a:t>
            </a:r>
          </a:p>
          <a:p>
            <a:pPr algn="ctr"/>
            <a:r>
              <a:rPr lang="en-US" sz="1600" dirty="0"/>
              <a:t>Financial: Lodging Expense Reimbursement (LER), Rental, Repair and Replacement Assistance</a:t>
            </a:r>
          </a:p>
          <a:p>
            <a:pPr algn="ctr"/>
            <a:r>
              <a:rPr lang="en-US" sz="1600" dirty="0"/>
              <a:t>Direct: Multi Family Lease and Repair (MLR), Minimal Home Repair (MHR), Permanent Housing Construction (PHC)</a:t>
            </a:r>
          </a:p>
        </p:txBody>
      </p:sp>
      <p:sp>
        <p:nvSpPr>
          <p:cNvPr id="9" name="Callout: Down Arrow 8">
            <a:extLst>
              <a:ext uri="{FF2B5EF4-FFF2-40B4-BE49-F238E27FC236}">
                <a16:creationId xmlns:a16="http://schemas.microsoft.com/office/drawing/2014/main" id="{A69128EE-57D6-4493-B6B4-CAE736F0C017}"/>
              </a:ext>
            </a:extLst>
          </p:cNvPr>
          <p:cNvSpPr/>
          <p:nvPr/>
        </p:nvSpPr>
        <p:spPr>
          <a:xfrm>
            <a:off x="374469" y="5259918"/>
            <a:ext cx="11443062" cy="1223877"/>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FEMA/State/Territory/Tribal Government Other Needs Assistance (ONA)</a:t>
            </a:r>
          </a:p>
          <a:p>
            <a:pPr algn="ctr"/>
            <a:r>
              <a:rPr lang="en-US" sz="1600" dirty="0"/>
              <a:t>Non-SBA (Small Business Administration) Dependent Items</a:t>
            </a:r>
          </a:p>
          <a:p>
            <a:pPr algn="ctr"/>
            <a:r>
              <a:rPr lang="en-US" sz="1600" dirty="0"/>
              <a:t>(Funeral, Medical, Child Care, Other)</a:t>
            </a:r>
          </a:p>
        </p:txBody>
      </p:sp>
    </p:spTree>
    <p:extLst>
      <p:ext uri="{BB962C8B-B14F-4D97-AF65-F5344CB8AC3E}">
        <p14:creationId xmlns:p14="http://schemas.microsoft.com/office/powerpoint/2010/main" val="21738108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A84E736-D46A-4EB1-BA0B-94F4190AE917}"/>
              </a:ext>
            </a:extLst>
          </p:cNvPr>
          <p:cNvSpPr txBox="1"/>
          <p:nvPr/>
        </p:nvSpPr>
        <p:spPr>
          <a:xfrm>
            <a:off x="240539" y="452582"/>
            <a:ext cx="11637951" cy="523220"/>
          </a:xfrm>
          <a:prstGeom prst="rect">
            <a:avLst/>
          </a:prstGeom>
          <a:noFill/>
        </p:spPr>
        <p:txBody>
          <a:bodyPr wrap="square" rtlCol="0">
            <a:spAutoFit/>
          </a:bodyPr>
          <a:lstStyle/>
          <a:p>
            <a:pPr algn="ctr"/>
            <a:r>
              <a:rPr lang="en-US" sz="2800" b="1" dirty="0"/>
              <a:t>FEMA Disaster Assistance Sequence of Delivery</a:t>
            </a:r>
          </a:p>
        </p:txBody>
      </p:sp>
      <p:sp>
        <p:nvSpPr>
          <p:cNvPr id="4" name="Callout: Down Arrow 3">
            <a:extLst>
              <a:ext uri="{FF2B5EF4-FFF2-40B4-BE49-F238E27FC236}">
                <a16:creationId xmlns:a16="http://schemas.microsoft.com/office/drawing/2014/main" id="{C5A7BC29-2191-4611-B2EC-17A65EBB365A}"/>
              </a:ext>
            </a:extLst>
          </p:cNvPr>
          <p:cNvSpPr/>
          <p:nvPr/>
        </p:nvSpPr>
        <p:spPr>
          <a:xfrm>
            <a:off x="240538" y="2344517"/>
            <a:ext cx="5678859" cy="2768327"/>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SBA Referral</a:t>
            </a:r>
          </a:p>
          <a:p>
            <a:pPr algn="ctr"/>
            <a:r>
              <a:rPr lang="en-US" sz="1600" b="1" dirty="0"/>
              <a:t>For SBA Dependent items and those applicants who qualify for a low interest loans</a:t>
            </a:r>
          </a:p>
          <a:p>
            <a:pPr algn="ctr"/>
            <a:r>
              <a:rPr lang="en-US" sz="1600" b="1" dirty="0"/>
              <a:t>Real Property </a:t>
            </a:r>
            <a:r>
              <a:rPr lang="en-US" sz="1600" dirty="0"/>
              <a:t>(owners) loans up to $ 200,000</a:t>
            </a:r>
          </a:p>
          <a:p>
            <a:pPr algn="ctr"/>
            <a:r>
              <a:rPr lang="en-US" sz="1600" b="1" dirty="0"/>
              <a:t>Personal Property </a:t>
            </a:r>
            <a:r>
              <a:rPr lang="en-US" sz="1600" dirty="0"/>
              <a:t>(owners and renters) loans up to $ 40,000</a:t>
            </a:r>
          </a:p>
          <a:p>
            <a:pPr algn="ctr"/>
            <a:r>
              <a:rPr lang="en-US" sz="1600" dirty="0"/>
              <a:t>*If it is later determined that an applicant cannot qualify for a loan, the applicant is referred back to FEMA </a:t>
            </a:r>
          </a:p>
        </p:txBody>
      </p:sp>
      <p:sp>
        <p:nvSpPr>
          <p:cNvPr id="6" name="Callout: Down Arrow 5">
            <a:extLst>
              <a:ext uri="{FF2B5EF4-FFF2-40B4-BE49-F238E27FC236}">
                <a16:creationId xmlns:a16="http://schemas.microsoft.com/office/drawing/2014/main" id="{B9FFCB9C-CB0D-4759-B8C6-59CA9B252115}"/>
              </a:ext>
            </a:extLst>
          </p:cNvPr>
          <p:cNvSpPr/>
          <p:nvPr/>
        </p:nvSpPr>
        <p:spPr>
          <a:xfrm>
            <a:off x="6192624" y="2344516"/>
            <a:ext cx="5678859" cy="2768326"/>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FEMA/State ONA</a:t>
            </a:r>
          </a:p>
          <a:p>
            <a:pPr algn="ctr"/>
            <a:r>
              <a:rPr lang="en-US" sz="1600" dirty="0"/>
              <a:t>SBA-Dependent Items</a:t>
            </a:r>
          </a:p>
          <a:p>
            <a:pPr algn="ctr"/>
            <a:r>
              <a:rPr lang="en-US" sz="1600" dirty="0"/>
              <a:t>For those applicants who do not qualify for a SBA loan.</a:t>
            </a:r>
          </a:p>
          <a:p>
            <a:pPr marL="742950" lvl="1" indent="-285750">
              <a:buFont typeface="Arial" panose="020B0604020202020204" pitchFamily="34" charset="0"/>
              <a:buChar char="•"/>
            </a:pPr>
            <a:r>
              <a:rPr lang="en-US" sz="1600" dirty="0"/>
              <a:t>Personal Property</a:t>
            </a:r>
          </a:p>
          <a:p>
            <a:pPr marL="742950" lvl="1" indent="-285750">
              <a:buFont typeface="Arial" panose="020B0604020202020204" pitchFamily="34" charset="0"/>
              <a:buChar char="•"/>
            </a:pPr>
            <a:r>
              <a:rPr lang="en-US" sz="1600" dirty="0"/>
              <a:t>Transportation</a:t>
            </a:r>
          </a:p>
          <a:p>
            <a:pPr marL="742950" lvl="1" indent="-285750">
              <a:buFont typeface="Arial" panose="020B0604020202020204" pitchFamily="34" charset="0"/>
              <a:buChar char="•"/>
            </a:pPr>
            <a:r>
              <a:rPr lang="en-US" sz="1600" dirty="0"/>
              <a:t>Moving and Storage		</a:t>
            </a:r>
          </a:p>
          <a:p>
            <a:pPr marL="742950" lvl="1" indent="-285750">
              <a:buFont typeface="Arial" panose="020B0604020202020204" pitchFamily="34" charset="0"/>
              <a:buChar char="•"/>
            </a:pPr>
            <a:r>
              <a:rPr lang="en-US" sz="1600" dirty="0"/>
              <a:t>Group Flood Insurance Policy </a:t>
            </a:r>
          </a:p>
        </p:txBody>
      </p:sp>
      <p:sp>
        <p:nvSpPr>
          <p:cNvPr id="9" name="Callout: Down Arrow 8">
            <a:extLst>
              <a:ext uri="{FF2B5EF4-FFF2-40B4-BE49-F238E27FC236}">
                <a16:creationId xmlns:a16="http://schemas.microsoft.com/office/drawing/2014/main" id="{82D3DB3C-BB6B-4586-A218-6EF429D07AF3}"/>
              </a:ext>
            </a:extLst>
          </p:cNvPr>
          <p:cNvSpPr/>
          <p:nvPr/>
        </p:nvSpPr>
        <p:spPr>
          <a:xfrm>
            <a:off x="240539" y="1105991"/>
            <a:ext cx="11637951" cy="1238525"/>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SBA Income Evaluation (Repayment Capability)</a:t>
            </a:r>
          </a:p>
          <a:p>
            <a:pPr algn="ctr"/>
            <a:r>
              <a:rPr lang="en-US" sz="1600" b="1" dirty="0"/>
              <a:t>To determine if the applicant can qualify for a low-interest loan.</a:t>
            </a:r>
          </a:p>
          <a:p>
            <a:pPr algn="ctr"/>
            <a:r>
              <a:rPr lang="en-US" sz="1600" b="1" dirty="0"/>
              <a:t>The applicant must complete the SBA loan application and be denied for a loan to be eligible for further FEMA assistance</a:t>
            </a:r>
            <a:endParaRPr lang="en-US" b="1" dirty="0"/>
          </a:p>
        </p:txBody>
      </p:sp>
      <p:sp>
        <p:nvSpPr>
          <p:cNvPr id="5" name="Rectangle 4">
            <a:extLst>
              <a:ext uri="{FF2B5EF4-FFF2-40B4-BE49-F238E27FC236}">
                <a16:creationId xmlns:a16="http://schemas.microsoft.com/office/drawing/2014/main" id="{E999BD12-6993-4AE2-859D-4E51DF6275E8}"/>
              </a:ext>
            </a:extLst>
          </p:cNvPr>
          <p:cNvSpPr/>
          <p:nvPr/>
        </p:nvSpPr>
        <p:spPr>
          <a:xfrm>
            <a:off x="3353195" y="4904509"/>
            <a:ext cx="5379325" cy="1681018"/>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Unmet Disaster Caused Needs-Voluntary Organizations</a:t>
            </a:r>
          </a:p>
          <a:p>
            <a:pPr algn="ctr"/>
            <a:r>
              <a:rPr lang="en-US" sz="1600" dirty="0"/>
              <a:t>FEMA will coordinate with whole community partners to address remaining unmet disaster caused needs once and applicant has received all Federal assistance for which they are eligible</a:t>
            </a:r>
          </a:p>
        </p:txBody>
      </p:sp>
    </p:spTree>
    <p:extLst>
      <p:ext uri="{BB962C8B-B14F-4D97-AF65-F5344CB8AC3E}">
        <p14:creationId xmlns:p14="http://schemas.microsoft.com/office/powerpoint/2010/main" val="42209269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81AEB8A9-B768-4E30-BA55-D919E6687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01" y="-2"/>
            <a:ext cx="4069936"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Title 4">
            <a:extLst>
              <a:ext uri="{FF2B5EF4-FFF2-40B4-BE49-F238E27FC236}">
                <a16:creationId xmlns:a16="http://schemas.microsoft.com/office/drawing/2014/main" id="{7B466684-03AC-4EB8-B250-2AEE85D8088B}"/>
              </a:ext>
            </a:extLst>
          </p:cNvPr>
          <p:cNvSpPr>
            <a:spLocks noGrp="1"/>
          </p:cNvSpPr>
          <p:nvPr>
            <p:ph type="title"/>
          </p:nvPr>
        </p:nvSpPr>
        <p:spPr>
          <a:xfrm>
            <a:off x="643467" y="640080"/>
            <a:ext cx="3096427" cy="5613236"/>
          </a:xfrm>
        </p:spPr>
        <p:txBody>
          <a:bodyPr anchor="ctr">
            <a:normAutofit/>
          </a:bodyPr>
          <a:lstStyle/>
          <a:p>
            <a:r>
              <a:rPr lang="en-US" dirty="0">
                <a:solidFill>
                  <a:srgbClr val="FFFFFF"/>
                </a:solidFill>
              </a:rPr>
              <a:t>Local Lincoln County Contact Information</a:t>
            </a:r>
          </a:p>
        </p:txBody>
      </p:sp>
      <p:sp>
        <p:nvSpPr>
          <p:cNvPr id="2" name="Content Placeholder 1">
            <a:extLst>
              <a:ext uri="{FF2B5EF4-FFF2-40B4-BE49-F238E27FC236}">
                <a16:creationId xmlns:a16="http://schemas.microsoft.com/office/drawing/2014/main" id="{9EF3F674-3F53-44CB-A492-8EDC0A699AEA}"/>
              </a:ext>
            </a:extLst>
          </p:cNvPr>
          <p:cNvSpPr>
            <a:spLocks noGrp="1"/>
          </p:cNvSpPr>
          <p:nvPr>
            <p:ph idx="1"/>
          </p:nvPr>
        </p:nvSpPr>
        <p:spPr>
          <a:xfrm>
            <a:off x="4623810" y="971024"/>
            <a:ext cx="6834809" cy="4915949"/>
          </a:xfrm>
        </p:spPr>
        <p:txBody>
          <a:bodyPr>
            <a:normAutofit lnSpcReduction="10000"/>
          </a:bodyPr>
          <a:lstStyle/>
          <a:p>
            <a:pPr marL="0" indent="0">
              <a:lnSpc>
                <a:spcPct val="125000"/>
              </a:lnSpc>
              <a:spcBef>
                <a:spcPts val="0"/>
              </a:spcBef>
              <a:buNone/>
            </a:pPr>
            <a:r>
              <a:rPr lang="en-US" dirty="0"/>
              <a:t>Lincoln County Emergency Management</a:t>
            </a:r>
          </a:p>
          <a:p>
            <a:pPr marL="0" indent="0">
              <a:lnSpc>
                <a:spcPct val="125000"/>
              </a:lnSpc>
              <a:spcBef>
                <a:spcPts val="0"/>
              </a:spcBef>
              <a:buNone/>
            </a:pPr>
            <a:r>
              <a:rPr lang="en-US" dirty="0"/>
              <a:t>541-265-4199</a:t>
            </a:r>
          </a:p>
          <a:p>
            <a:pPr marL="0" indent="0">
              <a:lnSpc>
                <a:spcPct val="125000"/>
              </a:lnSpc>
              <a:spcBef>
                <a:spcPts val="0"/>
              </a:spcBef>
              <a:buNone/>
            </a:pPr>
            <a:r>
              <a:rPr lang="en-US" dirty="0">
                <a:hlinkClick r:id="rId3"/>
              </a:rPr>
              <a:t>vdemaris@co.Lincoln.or.us</a:t>
            </a:r>
            <a:endParaRPr lang="en-US" dirty="0"/>
          </a:p>
          <a:p>
            <a:pPr marL="0" indent="0">
              <a:lnSpc>
                <a:spcPct val="125000"/>
              </a:lnSpc>
              <a:spcBef>
                <a:spcPts val="0"/>
              </a:spcBef>
              <a:buNone/>
            </a:pPr>
            <a:endParaRPr lang="en-US" dirty="0"/>
          </a:p>
          <a:p>
            <a:pPr marL="0" indent="0">
              <a:lnSpc>
                <a:spcPct val="125000"/>
              </a:lnSpc>
              <a:spcBef>
                <a:spcPts val="0"/>
              </a:spcBef>
              <a:buNone/>
            </a:pPr>
            <a:endParaRPr lang="en-US" dirty="0"/>
          </a:p>
          <a:p>
            <a:pPr marL="0" indent="0">
              <a:lnSpc>
                <a:spcPct val="125000"/>
              </a:lnSpc>
              <a:spcBef>
                <a:spcPts val="0"/>
              </a:spcBef>
              <a:buNone/>
            </a:pPr>
            <a:endParaRPr lang="en-US" dirty="0"/>
          </a:p>
          <a:p>
            <a:pPr marL="0" indent="0">
              <a:lnSpc>
                <a:spcPct val="125000"/>
              </a:lnSpc>
              <a:spcBef>
                <a:spcPts val="0"/>
              </a:spcBef>
              <a:buNone/>
            </a:pPr>
            <a:endParaRPr lang="en-US" sz="2400" i="1" dirty="0"/>
          </a:p>
          <a:p>
            <a:pPr marL="0" indent="0">
              <a:lnSpc>
                <a:spcPct val="125000"/>
              </a:lnSpc>
              <a:spcBef>
                <a:spcPts val="0"/>
              </a:spcBef>
              <a:buNone/>
            </a:pPr>
            <a:r>
              <a:rPr lang="en-US" sz="2400" i="1" dirty="0"/>
              <a:t>**This presentation was sponsored by the Office of Oregon Emergency Management and Federal Partners</a:t>
            </a:r>
          </a:p>
        </p:txBody>
      </p:sp>
    </p:spTree>
    <p:extLst>
      <p:ext uri="{BB962C8B-B14F-4D97-AF65-F5344CB8AC3E}">
        <p14:creationId xmlns:p14="http://schemas.microsoft.com/office/powerpoint/2010/main" val="20398305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659045-1C3F-486B-B722-5E67B374EE97}"/>
              </a:ext>
            </a:extLst>
          </p:cNvPr>
          <p:cNvSpPr>
            <a:spLocks noGrp="1"/>
          </p:cNvSpPr>
          <p:nvPr>
            <p:ph type="title"/>
          </p:nvPr>
        </p:nvSpPr>
        <p:spPr>
          <a:xfrm>
            <a:off x="838200" y="365126"/>
            <a:ext cx="10515600" cy="946840"/>
          </a:xfrm>
        </p:spPr>
        <p:txBody>
          <a:bodyPr/>
          <a:lstStyle/>
          <a:p>
            <a:pPr algn="ctr"/>
            <a:r>
              <a:rPr lang="en-US" dirty="0"/>
              <a:t>Definitions/Basis of Understanding</a:t>
            </a:r>
          </a:p>
        </p:txBody>
      </p:sp>
      <p:sp>
        <p:nvSpPr>
          <p:cNvPr id="3" name="Content Placeholder 2">
            <a:extLst>
              <a:ext uri="{FF2B5EF4-FFF2-40B4-BE49-F238E27FC236}">
                <a16:creationId xmlns:a16="http://schemas.microsoft.com/office/drawing/2014/main" id="{A927FD90-1323-4914-953C-E479AB644282}"/>
              </a:ext>
            </a:extLst>
          </p:cNvPr>
          <p:cNvSpPr>
            <a:spLocks noGrp="1"/>
          </p:cNvSpPr>
          <p:nvPr>
            <p:ph idx="1"/>
          </p:nvPr>
        </p:nvSpPr>
        <p:spPr>
          <a:xfrm>
            <a:off x="838200" y="1311965"/>
            <a:ext cx="10515600" cy="4864997"/>
          </a:xfrm>
        </p:spPr>
        <p:txBody>
          <a:bodyPr>
            <a:normAutofit fontScale="92500"/>
          </a:bodyPr>
          <a:lstStyle/>
          <a:p>
            <a:r>
              <a:rPr lang="en-US" dirty="0"/>
              <a:t>VOAD: Voluntary Organizations Active in Disaster (VOAD)-a consortium of recognized volunteer groups who work within a defined area (local, county, regional, etc.) in all phases of an emergency-generally in concert with a local Emergency Operations Plan. </a:t>
            </a:r>
          </a:p>
          <a:p>
            <a:r>
              <a:rPr lang="en-US" dirty="0"/>
              <a:t>COAD: Community Organizations Active in Disaster (COAD)-generally the same purpose as a VOAD but may have more localized partners and are more comfortable utilizing the word Community </a:t>
            </a:r>
          </a:p>
          <a:p>
            <a:r>
              <a:rPr lang="en-US" dirty="0"/>
              <a:t>LTRC/LTRG: Long Term Recovery Committee or Group-a group that comes together to provide disaster assistance to individuals and households in both the immediate response through however long recovery lasts. Many times, the members within the LRTC/LTRG are the same that would be in a VOAD/COAD but these groups serve different purposes. </a:t>
            </a:r>
          </a:p>
        </p:txBody>
      </p:sp>
    </p:spTree>
    <p:extLst>
      <p:ext uri="{BB962C8B-B14F-4D97-AF65-F5344CB8AC3E}">
        <p14:creationId xmlns:p14="http://schemas.microsoft.com/office/powerpoint/2010/main" val="15830416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C9F9CD-8CF9-40B8-A233-4E438180BFC6}"/>
              </a:ext>
            </a:extLst>
          </p:cNvPr>
          <p:cNvSpPr>
            <a:spLocks noGrp="1"/>
          </p:cNvSpPr>
          <p:nvPr>
            <p:ph type="title"/>
          </p:nvPr>
        </p:nvSpPr>
        <p:spPr>
          <a:xfrm>
            <a:off x="838200" y="159027"/>
            <a:ext cx="10515600" cy="1046921"/>
          </a:xfrm>
        </p:spPr>
        <p:txBody>
          <a:bodyPr>
            <a:normAutofit/>
          </a:bodyPr>
          <a:lstStyle/>
          <a:p>
            <a:r>
              <a:rPr lang="en-US" b="1" dirty="0"/>
              <a:t>How does an LTRG help applicants? </a:t>
            </a:r>
          </a:p>
        </p:txBody>
      </p:sp>
      <p:sp>
        <p:nvSpPr>
          <p:cNvPr id="3" name="Content Placeholder 2">
            <a:extLst>
              <a:ext uri="{FF2B5EF4-FFF2-40B4-BE49-F238E27FC236}">
                <a16:creationId xmlns:a16="http://schemas.microsoft.com/office/drawing/2014/main" id="{4C8BAFE0-C406-4261-ABC3-D511B5B19CFF}"/>
              </a:ext>
            </a:extLst>
          </p:cNvPr>
          <p:cNvSpPr>
            <a:spLocks noGrp="1"/>
          </p:cNvSpPr>
          <p:nvPr>
            <p:ph idx="1"/>
          </p:nvPr>
        </p:nvSpPr>
        <p:spPr>
          <a:xfrm>
            <a:off x="838200" y="1038386"/>
            <a:ext cx="10515600" cy="5561197"/>
          </a:xfrm>
        </p:spPr>
        <p:txBody>
          <a:bodyPr>
            <a:normAutofit lnSpcReduction="10000"/>
          </a:bodyPr>
          <a:lstStyle/>
          <a:p>
            <a:r>
              <a:rPr lang="en-US" dirty="0"/>
              <a:t>Gets help to those that need it.</a:t>
            </a:r>
          </a:p>
          <a:p>
            <a:pPr lvl="1"/>
            <a:r>
              <a:rPr lang="en-US" dirty="0"/>
              <a:t>Non-governmental organizations can help provide direct assistance to individuals and households in many more ways than government can. </a:t>
            </a:r>
          </a:p>
          <a:p>
            <a:r>
              <a:rPr lang="en-US" dirty="0"/>
              <a:t>One Stop Shop</a:t>
            </a:r>
          </a:p>
          <a:p>
            <a:pPr lvl="1"/>
            <a:r>
              <a:rPr lang="en-US" dirty="0"/>
              <a:t>For disaster survivors, they can go to one place to get help instead of calling around and becoming frustrated with the process. It also avoids duplication of benefits among groups. </a:t>
            </a:r>
          </a:p>
          <a:p>
            <a:r>
              <a:rPr lang="en-US" dirty="0"/>
              <a:t>A quickly fixed community is a win!</a:t>
            </a:r>
          </a:p>
          <a:p>
            <a:pPr lvl="1"/>
            <a:r>
              <a:rPr lang="en-US" dirty="0"/>
              <a:t>Helping a community recover from a disaster isn’t just an emergency management problem-it’s a community problem. Everyone can help!</a:t>
            </a:r>
          </a:p>
          <a:p>
            <a:pPr lvl="1"/>
            <a:r>
              <a:rPr lang="en-US" dirty="0"/>
              <a:t>Find those in the community willing and able to work with volunteers and volunteer groups. Again, everyone can help!</a:t>
            </a:r>
          </a:p>
          <a:p>
            <a:pPr lvl="1"/>
            <a:r>
              <a:rPr lang="en-US" dirty="0"/>
              <a:t>It takes a lot of resources human and financial to support successful recovery the more resources available the better for the recovery for the survivor and the community</a:t>
            </a:r>
          </a:p>
          <a:p>
            <a:pPr lvl="1"/>
            <a:endParaRPr lang="en-US" dirty="0"/>
          </a:p>
          <a:p>
            <a:pPr lvl="1"/>
            <a:endParaRPr lang="en-US" dirty="0"/>
          </a:p>
        </p:txBody>
      </p:sp>
    </p:spTree>
    <p:extLst>
      <p:ext uri="{BB962C8B-B14F-4D97-AF65-F5344CB8AC3E}">
        <p14:creationId xmlns:p14="http://schemas.microsoft.com/office/powerpoint/2010/main" val="33360947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Connector 22"/>
          <p:cNvCxnSpPr/>
          <p:nvPr/>
        </p:nvCxnSpPr>
        <p:spPr>
          <a:xfrm rot="5400000">
            <a:off x="3810000" y="3657600"/>
            <a:ext cx="4724400" cy="0"/>
          </a:xfrm>
          <a:prstGeom prst="line">
            <a:avLst/>
          </a:prstGeom>
          <a:ln>
            <a:prstDash val="sysDash"/>
          </a:ln>
        </p:spPr>
        <p:style>
          <a:lnRef idx="3">
            <a:schemeClr val="accent4"/>
          </a:lnRef>
          <a:fillRef idx="0">
            <a:schemeClr val="accent4"/>
          </a:fillRef>
          <a:effectRef idx="2">
            <a:schemeClr val="accent4"/>
          </a:effectRef>
          <a:fontRef idx="minor">
            <a:schemeClr val="tx1"/>
          </a:fontRef>
        </p:style>
      </p:cxnSp>
      <p:cxnSp>
        <p:nvCxnSpPr>
          <p:cNvPr id="19" name="Straight Connector 18"/>
          <p:cNvCxnSpPr/>
          <p:nvPr/>
        </p:nvCxnSpPr>
        <p:spPr>
          <a:xfrm rot="5400000">
            <a:off x="2057400" y="3657600"/>
            <a:ext cx="4876800" cy="0"/>
          </a:xfrm>
          <a:prstGeom prst="line">
            <a:avLst/>
          </a:prstGeom>
          <a:ln>
            <a:prstDash val="sysDash"/>
          </a:ln>
        </p:spPr>
        <p:style>
          <a:lnRef idx="3">
            <a:schemeClr val="accent4"/>
          </a:lnRef>
          <a:fillRef idx="0">
            <a:schemeClr val="accent4"/>
          </a:fillRef>
          <a:effectRef idx="2">
            <a:schemeClr val="accent4"/>
          </a:effectRef>
          <a:fontRef idx="minor">
            <a:schemeClr val="tx1"/>
          </a:fontRef>
        </p:style>
      </p:cxnSp>
      <p:sp>
        <p:nvSpPr>
          <p:cNvPr id="24580" name="TextBox 2"/>
          <p:cNvSpPr txBox="1">
            <a:spLocks noChangeArrowheads="1"/>
          </p:cNvSpPr>
          <p:nvPr/>
        </p:nvSpPr>
        <p:spPr bwMode="auto">
          <a:xfrm>
            <a:off x="2971800" y="457200"/>
            <a:ext cx="6858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EMERGENCY MANAGEMENT FUNCTIONS</a:t>
            </a:r>
          </a:p>
        </p:txBody>
      </p:sp>
      <p:cxnSp>
        <p:nvCxnSpPr>
          <p:cNvPr id="8" name="Straight Connector 7"/>
          <p:cNvCxnSpPr/>
          <p:nvPr/>
        </p:nvCxnSpPr>
        <p:spPr>
          <a:xfrm rot="5400000">
            <a:off x="5372100" y="3619500"/>
            <a:ext cx="4800600" cy="0"/>
          </a:xfrm>
          <a:prstGeom prst="line">
            <a:avLst/>
          </a:prstGeom>
          <a:ln>
            <a:prstDash val="sysDash"/>
          </a:ln>
        </p:spPr>
        <p:style>
          <a:lnRef idx="3">
            <a:schemeClr val="accent4"/>
          </a:lnRef>
          <a:fillRef idx="0">
            <a:schemeClr val="accent4"/>
          </a:fillRef>
          <a:effectRef idx="2">
            <a:schemeClr val="accent4"/>
          </a:effectRef>
          <a:fontRef idx="minor">
            <a:schemeClr val="tx1"/>
          </a:fontRef>
        </p:style>
      </p:cxnSp>
      <p:sp>
        <p:nvSpPr>
          <p:cNvPr id="4" name="Left-Right Arrow 3"/>
          <p:cNvSpPr/>
          <p:nvPr/>
        </p:nvSpPr>
        <p:spPr>
          <a:xfrm>
            <a:off x="2971800" y="775638"/>
            <a:ext cx="6781800" cy="914400"/>
          </a:xfrm>
          <a:prstGeom prst="leftRightArrow">
            <a:avLst/>
          </a:prstGeom>
          <a:solidFill>
            <a:srgbClr val="00B0F0"/>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50" normalizeH="0" baseline="0" noProof="0" dirty="0">
              <a:ln w="11430"/>
              <a:gradFill>
                <a:gsLst>
                  <a:gs pos="25000">
                    <a:srgbClr val="333399">
                      <a:satMod val="155000"/>
                    </a:srgbClr>
                  </a:gs>
                  <a:gs pos="100000">
                    <a:srgbClr val="333399">
                      <a:shade val="45000"/>
                      <a:satMod val="165000"/>
                    </a:srgbClr>
                  </a:gs>
                </a:gsLst>
                <a:lin ang="5400000"/>
              </a:gradFill>
              <a:effectLst>
                <a:outerShdw blurRad="76200" dist="50800" dir="5400000" algn="tl" rotWithShape="0">
                  <a:srgbClr val="000000">
                    <a:alpha val="65000"/>
                  </a:srgbClr>
                </a:outerShdw>
              </a:effectLst>
              <a:uLnTx/>
              <a:uFillTx/>
              <a:latin typeface="Arial"/>
              <a:ea typeface="+mn-ea"/>
              <a:cs typeface="+mn-cs"/>
            </a:endParaRPr>
          </a:p>
        </p:txBody>
      </p:sp>
      <p:sp>
        <p:nvSpPr>
          <p:cNvPr id="9" name="Left-Right Arrow 8"/>
          <p:cNvSpPr/>
          <p:nvPr/>
        </p:nvSpPr>
        <p:spPr>
          <a:xfrm>
            <a:off x="3048000" y="1949090"/>
            <a:ext cx="6781800" cy="914400"/>
          </a:xfrm>
          <a:prstGeom prst="leftRightArrow">
            <a:avLst/>
          </a:prstGeom>
          <a:solidFill>
            <a:schemeClr val="accent1">
              <a:lumMod val="75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w="18415" cmpd="sng">
                <a:solidFill>
                  <a:srgbClr val="FFFFFF"/>
                </a:solidFill>
                <a:prstDash val="solid"/>
              </a:ln>
              <a:solidFill>
                <a:schemeClr val="tx1"/>
              </a:solidFill>
              <a:uLnTx/>
              <a:uFillTx/>
              <a:latin typeface="Arial"/>
              <a:ea typeface="+mn-ea"/>
              <a:cs typeface="+mn-cs"/>
            </a:endParaRPr>
          </a:p>
        </p:txBody>
      </p:sp>
      <p:sp>
        <p:nvSpPr>
          <p:cNvPr id="10" name="Left-Right Arrow 9"/>
          <p:cNvSpPr/>
          <p:nvPr/>
        </p:nvSpPr>
        <p:spPr>
          <a:xfrm>
            <a:off x="3048000" y="3034292"/>
            <a:ext cx="6781800" cy="914400"/>
          </a:xfrm>
          <a:prstGeom prst="leftRightArrow">
            <a:avLst/>
          </a:prstGeom>
          <a:solidFill>
            <a:schemeClr val="accent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50" normalizeH="0" baseline="0" noProof="0" dirty="0">
              <a:ln w="11430"/>
              <a:gradFill>
                <a:gsLst>
                  <a:gs pos="25000">
                    <a:srgbClr val="333399">
                      <a:satMod val="155000"/>
                    </a:srgbClr>
                  </a:gs>
                  <a:gs pos="100000">
                    <a:srgbClr val="333399">
                      <a:shade val="45000"/>
                      <a:satMod val="165000"/>
                    </a:srgbClr>
                  </a:gs>
                </a:gsLst>
                <a:lin ang="5400000"/>
              </a:gradFill>
              <a:effectLst>
                <a:outerShdw blurRad="76200" dist="50800" dir="5400000" algn="tl" rotWithShape="0">
                  <a:srgbClr val="000000">
                    <a:alpha val="65000"/>
                  </a:srgbClr>
                </a:outerShdw>
              </a:effectLst>
              <a:uLnTx/>
              <a:uFillTx/>
              <a:latin typeface="Arial"/>
              <a:ea typeface="+mn-ea"/>
              <a:cs typeface="+mn-cs"/>
            </a:endParaRPr>
          </a:p>
        </p:txBody>
      </p:sp>
      <p:sp>
        <p:nvSpPr>
          <p:cNvPr id="11" name="Left Arrow 10"/>
          <p:cNvSpPr/>
          <p:nvPr/>
        </p:nvSpPr>
        <p:spPr>
          <a:xfrm>
            <a:off x="2587656" y="5792598"/>
            <a:ext cx="2286000" cy="685800"/>
          </a:xfrm>
          <a:prstGeom prst="leftArrow">
            <a:avLst/>
          </a:prstGeom>
          <a:solidFill>
            <a:schemeClr val="accent6">
              <a:lumMod val="20000"/>
              <a:lumOff val="8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50" normalizeH="0" baseline="0" noProof="0" dirty="0">
                <a:ln w="11430"/>
                <a:solidFill>
                  <a:srgbClr val="000000"/>
                </a:solidFill>
                <a:effectLst>
                  <a:outerShdw blurRad="76200" dist="50800" dir="5400000" algn="tl" rotWithShape="0">
                    <a:srgbClr val="000000">
                      <a:alpha val="65000"/>
                    </a:srgbClr>
                  </a:outerShdw>
                </a:effectLst>
                <a:uLnTx/>
                <a:uFillTx/>
                <a:latin typeface="Arial"/>
                <a:ea typeface="+mn-ea"/>
                <a:cs typeface="+mn-cs"/>
              </a:rPr>
              <a:t>Pre-incident</a:t>
            </a: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0" name="Flowchart: Process 19"/>
          <p:cNvSpPr/>
          <p:nvPr/>
        </p:nvSpPr>
        <p:spPr>
          <a:xfrm>
            <a:off x="4495800" y="4114800"/>
            <a:ext cx="3276600" cy="381000"/>
          </a:xfrm>
          <a:prstGeom prst="flowChartProcess">
            <a:avLst/>
          </a:prstGeom>
          <a:solidFill>
            <a:srgbClr val="7CF06C"/>
          </a:solidFill>
          <a:ln>
            <a:solidFill>
              <a:srgbClr val="10541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1" name="Flowchart: Process 20"/>
          <p:cNvSpPr/>
          <p:nvPr/>
        </p:nvSpPr>
        <p:spPr>
          <a:xfrm>
            <a:off x="6177975" y="4708147"/>
            <a:ext cx="3341249" cy="381000"/>
          </a:xfrm>
          <a:prstGeom prst="flowChartProcess">
            <a:avLst/>
          </a:prstGeom>
          <a:solidFill>
            <a:srgbClr val="2A9E30"/>
          </a:solidFill>
          <a:ln>
            <a:solidFill>
              <a:srgbClr val="105413"/>
            </a:solid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i="0" u="none" strike="noStrike" kern="1200" cap="none" normalizeH="0" noProof="0" dirty="0">
              <a:ln>
                <a:noFill/>
              </a:ln>
              <a:solidFill>
                <a:schemeClr val="tx1"/>
              </a:solidFill>
              <a:uLnTx/>
              <a:uFillTx/>
              <a:latin typeface="+mj-lt"/>
              <a:ea typeface="+mn-ea"/>
              <a:cs typeface="+mn-cs"/>
            </a:endParaRPr>
          </a:p>
        </p:txBody>
      </p:sp>
      <p:sp>
        <p:nvSpPr>
          <p:cNvPr id="24" name="Right Arrow 23"/>
          <p:cNvSpPr/>
          <p:nvPr/>
        </p:nvSpPr>
        <p:spPr>
          <a:xfrm>
            <a:off x="7467600" y="5753100"/>
            <a:ext cx="2362200" cy="685800"/>
          </a:xfrm>
          <a:prstGeom prst="rightArrow">
            <a:avLst/>
          </a:prstGeom>
          <a:solidFill>
            <a:schemeClr val="accent6">
              <a:lumMod val="20000"/>
              <a:lumOff val="8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50" normalizeH="0" baseline="0" noProof="0" dirty="0">
                <a:ln w="11430"/>
                <a:solidFill>
                  <a:srgbClr val="000000"/>
                </a:solidFill>
                <a:effectLst>
                  <a:outerShdw blurRad="76200" dist="50800" dir="5400000" algn="tl" rotWithShape="0">
                    <a:srgbClr val="000000">
                      <a:alpha val="65000"/>
                    </a:srgbClr>
                  </a:outerShdw>
                </a:effectLst>
                <a:uLnTx/>
                <a:uFillTx/>
                <a:latin typeface="Arial"/>
                <a:ea typeface="+mn-ea"/>
                <a:cs typeface="+mn-cs"/>
              </a:rPr>
              <a:t>Post Incident</a:t>
            </a: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6" name="Up Arrow Callout 25"/>
          <p:cNvSpPr/>
          <p:nvPr/>
        </p:nvSpPr>
        <p:spPr>
          <a:xfrm>
            <a:off x="5332428" y="5715000"/>
            <a:ext cx="1676400" cy="609600"/>
          </a:xfrm>
          <a:prstGeom prst="upArrowCallout">
            <a:avLst/>
          </a:prstGeom>
          <a:solidFill>
            <a:schemeClr val="accent6">
              <a:lumMod val="20000"/>
              <a:lumOff val="8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50" normalizeH="0" baseline="0" noProof="0" dirty="0">
                <a:ln w="11430"/>
                <a:solidFill>
                  <a:srgbClr val="000000"/>
                </a:solidFill>
                <a:effectLst>
                  <a:outerShdw blurRad="76200" dist="50800" dir="5400000" algn="tl" rotWithShape="0">
                    <a:srgbClr val="000000">
                      <a:alpha val="65000"/>
                    </a:srgbClr>
                  </a:outerShdw>
                </a:effectLst>
                <a:uLnTx/>
                <a:uFillTx/>
                <a:latin typeface="Arial"/>
                <a:ea typeface="+mn-ea"/>
                <a:cs typeface="+mn-cs"/>
              </a:rPr>
              <a:t>Incident</a:t>
            </a: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5" name="Right Arrow 23">
            <a:extLst>
              <a:ext uri="{FF2B5EF4-FFF2-40B4-BE49-F238E27FC236}">
                <a16:creationId xmlns:a16="http://schemas.microsoft.com/office/drawing/2014/main" id="{17FCF6CF-5952-443C-AF55-18260317DE89}"/>
              </a:ext>
            </a:extLst>
          </p:cNvPr>
          <p:cNvSpPr/>
          <p:nvPr/>
        </p:nvSpPr>
        <p:spPr>
          <a:xfrm>
            <a:off x="7593433" y="5089147"/>
            <a:ext cx="3698147" cy="685800"/>
          </a:xfrm>
          <a:prstGeom prst="rightArrow">
            <a:avLst/>
          </a:prstGeom>
          <a:solidFill>
            <a:srgbClr val="0066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50" normalizeH="0" baseline="0" noProof="0" dirty="0">
                <a:ln w="11430"/>
                <a:solidFill>
                  <a:schemeClr val="bg1"/>
                </a:solidFill>
                <a:effectLst>
                  <a:outerShdw blurRad="76200" dist="50800" dir="5400000" algn="tl" rotWithShape="0">
                    <a:srgbClr val="000000">
                      <a:alpha val="65000"/>
                    </a:srgbClr>
                  </a:outerShdw>
                </a:effectLst>
                <a:uLnTx/>
                <a:uFillTx/>
                <a:latin typeface="Arial"/>
                <a:ea typeface="+mn-ea"/>
                <a:cs typeface="+mn-cs"/>
              </a:rPr>
              <a:t>Long Term Recovery</a:t>
            </a:r>
            <a:endParaRPr kumimoji="0" lang="en-US" sz="1800" b="0" i="0" u="none" strike="noStrike" kern="1200" cap="none" spc="0" normalizeH="0" baseline="0" noProof="0" dirty="0">
              <a:ln>
                <a:noFill/>
              </a:ln>
              <a:solidFill>
                <a:schemeClr val="bg1"/>
              </a:solidFill>
              <a:effectLst/>
              <a:uLnTx/>
              <a:uFillTx/>
              <a:latin typeface="Arial"/>
              <a:ea typeface="+mn-ea"/>
              <a:cs typeface="+mn-cs"/>
            </a:endParaRPr>
          </a:p>
        </p:txBody>
      </p:sp>
      <p:sp>
        <p:nvSpPr>
          <p:cNvPr id="2" name="TextBox 1">
            <a:extLst>
              <a:ext uri="{FF2B5EF4-FFF2-40B4-BE49-F238E27FC236}">
                <a16:creationId xmlns:a16="http://schemas.microsoft.com/office/drawing/2014/main" id="{153F2789-BD84-4A33-B7C5-C297F8430AD7}"/>
              </a:ext>
            </a:extLst>
          </p:cNvPr>
          <p:cNvSpPr txBox="1"/>
          <p:nvPr/>
        </p:nvSpPr>
        <p:spPr>
          <a:xfrm>
            <a:off x="7144328" y="4692134"/>
            <a:ext cx="1256143" cy="369332"/>
          </a:xfrm>
          <a:prstGeom prst="rect">
            <a:avLst/>
          </a:prstGeom>
          <a:noFill/>
        </p:spPr>
        <p:txBody>
          <a:bodyPr wrap="square" rtlCol="0">
            <a:spAutoFit/>
          </a:bodyPr>
          <a:lstStyle/>
          <a:p>
            <a:r>
              <a:rPr lang="en-US" b="1" dirty="0"/>
              <a:t>Recovery</a:t>
            </a:r>
          </a:p>
        </p:txBody>
      </p:sp>
      <p:sp>
        <p:nvSpPr>
          <p:cNvPr id="17" name="TextBox 16">
            <a:extLst>
              <a:ext uri="{FF2B5EF4-FFF2-40B4-BE49-F238E27FC236}">
                <a16:creationId xmlns:a16="http://schemas.microsoft.com/office/drawing/2014/main" id="{4F722E67-610D-4A15-9BDD-5B1D0EA54729}"/>
              </a:ext>
            </a:extLst>
          </p:cNvPr>
          <p:cNvSpPr txBox="1"/>
          <p:nvPr/>
        </p:nvSpPr>
        <p:spPr>
          <a:xfrm>
            <a:off x="5549903" y="4134594"/>
            <a:ext cx="1594419" cy="369332"/>
          </a:xfrm>
          <a:prstGeom prst="rect">
            <a:avLst/>
          </a:prstGeom>
          <a:noFill/>
        </p:spPr>
        <p:txBody>
          <a:bodyPr wrap="square" rtlCol="0">
            <a:spAutoFit/>
          </a:bodyPr>
          <a:lstStyle/>
          <a:p>
            <a:r>
              <a:rPr lang="en-US" b="1" dirty="0"/>
              <a:t>Response</a:t>
            </a:r>
          </a:p>
        </p:txBody>
      </p:sp>
      <p:sp>
        <p:nvSpPr>
          <p:cNvPr id="3" name="TextBox 2">
            <a:extLst>
              <a:ext uri="{FF2B5EF4-FFF2-40B4-BE49-F238E27FC236}">
                <a16:creationId xmlns:a16="http://schemas.microsoft.com/office/drawing/2014/main" id="{B0F25FE4-8C61-4F52-8E33-A821BF57450B}"/>
              </a:ext>
            </a:extLst>
          </p:cNvPr>
          <p:cNvSpPr txBox="1"/>
          <p:nvPr/>
        </p:nvSpPr>
        <p:spPr>
          <a:xfrm>
            <a:off x="5171118" y="2221624"/>
            <a:ext cx="2152471" cy="369332"/>
          </a:xfrm>
          <a:prstGeom prst="rect">
            <a:avLst/>
          </a:prstGeom>
          <a:noFill/>
        </p:spPr>
        <p:txBody>
          <a:bodyPr wrap="square" rtlCol="0">
            <a:spAutoFit/>
          </a:bodyPr>
          <a:lstStyle/>
          <a:p>
            <a:pPr algn="ctr"/>
            <a:r>
              <a:rPr lang="en-US" b="1" dirty="0"/>
              <a:t>Preparedness</a:t>
            </a:r>
          </a:p>
        </p:txBody>
      </p:sp>
      <p:sp>
        <p:nvSpPr>
          <p:cNvPr id="5" name="TextBox 4">
            <a:extLst>
              <a:ext uri="{FF2B5EF4-FFF2-40B4-BE49-F238E27FC236}">
                <a16:creationId xmlns:a16="http://schemas.microsoft.com/office/drawing/2014/main" id="{87C1AE41-CE45-41C5-8A3D-C347C9450B02}"/>
              </a:ext>
            </a:extLst>
          </p:cNvPr>
          <p:cNvSpPr txBox="1"/>
          <p:nvPr/>
        </p:nvSpPr>
        <p:spPr>
          <a:xfrm>
            <a:off x="5487625" y="3340328"/>
            <a:ext cx="1535530" cy="369332"/>
          </a:xfrm>
          <a:prstGeom prst="rect">
            <a:avLst/>
          </a:prstGeom>
          <a:noFill/>
        </p:spPr>
        <p:txBody>
          <a:bodyPr wrap="square" rtlCol="0">
            <a:spAutoFit/>
          </a:bodyPr>
          <a:lstStyle/>
          <a:p>
            <a:pPr algn="ctr"/>
            <a:r>
              <a:rPr lang="en-US" b="1" dirty="0"/>
              <a:t>Mitigation</a:t>
            </a:r>
          </a:p>
        </p:txBody>
      </p:sp>
      <p:sp>
        <p:nvSpPr>
          <p:cNvPr id="6" name="TextBox 5">
            <a:extLst>
              <a:ext uri="{FF2B5EF4-FFF2-40B4-BE49-F238E27FC236}">
                <a16:creationId xmlns:a16="http://schemas.microsoft.com/office/drawing/2014/main" id="{AE0ED428-C7F2-4AE0-8ED4-4A75141A4DBA}"/>
              </a:ext>
            </a:extLst>
          </p:cNvPr>
          <p:cNvSpPr txBox="1"/>
          <p:nvPr/>
        </p:nvSpPr>
        <p:spPr>
          <a:xfrm>
            <a:off x="5487625" y="1032556"/>
            <a:ext cx="1594417" cy="369332"/>
          </a:xfrm>
          <a:prstGeom prst="rect">
            <a:avLst/>
          </a:prstGeom>
          <a:noFill/>
        </p:spPr>
        <p:txBody>
          <a:bodyPr wrap="square" rtlCol="0">
            <a:spAutoFit/>
          </a:bodyPr>
          <a:lstStyle/>
          <a:p>
            <a:pPr algn="ctr"/>
            <a:r>
              <a:rPr lang="en-US" b="1" dirty="0"/>
              <a:t>Prevention</a:t>
            </a:r>
          </a:p>
        </p:txBody>
      </p:sp>
    </p:spTree>
    <p:extLst>
      <p:ext uri="{BB962C8B-B14F-4D97-AF65-F5344CB8AC3E}">
        <p14:creationId xmlns:p14="http://schemas.microsoft.com/office/powerpoint/2010/main" val="6870977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a:extLst>
              <a:ext uri="{FF2B5EF4-FFF2-40B4-BE49-F238E27FC236}">
                <a16:creationId xmlns:a16="http://schemas.microsoft.com/office/drawing/2014/main" id="{F73DF28D-1A59-4E83-A5AE-077346E6F257}"/>
              </a:ext>
            </a:extLst>
          </p:cNvPr>
          <p:cNvSpPr>
            <a:spLocks noGrp="1"/>
          </p:cNvSpPr>
          <p:nvPr>
            <p:ph type="title"/>
          </p:nvPr>
        </p:nvSpPr>
        <p:spPr/>
        <p:txBody>
          <a:bodyPr/>
          <a:lstStyle/>
          <a:p>
            <a:pPr eaLnBrk="1" hangingPunct="1"/>
            <a:r>
              <a:rPr lang="en-US" altLang="en-US" dirty="0">
                <a:solidFill>
                  <a:srgbClr val="103154"/>
                </a:solidFill>
                <a:latin typeface="Arial" panose="020B0604020202020204" pitchFamily="34" charset="0"/>
                <a:cs typeface="Arial" panose="020B0604020202020204" pitchFamily="34" charset="0"/>
              </a:rPr>
              <a:t>The 4 C’s of National VOAD</a:t>
            </a:r>
          </a:p>
        </p:txBody>
      </p:sp>
      <p:sp>
        <p:nvSpPr>
          <p:cNvPr id="21507" name="Content Placeholder 2">
            <a:extLst>
              <a:ext uri="{FF2B5EF4-FFF2-40B4-BE49-F238E27FC236}">
                <a16:creationId xmlns:a16="http://schemas.microsoft.com/office/drawing/2014/main" id="{CB29EA22-642F-45A2-811F-7E9CCEDD5249}"/>
              </a:ext>
            </a:extLst>
          </p:cNvPr>
          <p:cNvSpPr>
            <a:spLocks noGrp="1"/>
          </p:cNvSpPr>
          <p:nvPr>
            <p:ph sz="quarter" idx="1"/>
          </p:nvPr>
        </p:nvSpPr>
        <p:spPr>
          <a:xfrm>
            <a:off x="838200" y="1487488"/>
            <a:ext cx="3886200" cy="4572000"/>
          </a:xfrm>
        </p:spPr>
        <p:txBody>
          <a:bodyPr>
            <a:normAutofit/>
          </a:bodyPr>
          <a:lstStyle/>
          <a:p>
            <a:pPr marL="0" indent="0">
              <a:lnSpc>
                <a:spcPct val="60000"/>
              </a:lnSpc>
              <a:buNone/>
              <a:defRPr/>
            </a:pPr>
            <a:endParaRPr lang="en-US" sz="4400" b="1" dirty="0">
              <a:solidFill>
                <a:srgbClr val="103154"/>
              </a:solidFill>
              <a:cs typeface="Tw Cen MT"/>
            </a:endParaRPr>
          </a:p>
          <a:p>
            <a:pPr marL="0" indent="0">
              <a:lnSpc>
                <a:spcPct val="50000"/>
              </a:lnSpc>
              <a:buNone/>
              <a:defRPr/>
            </a:pPr>
            <a:endParaRPr lang="en-US" sz="4400" b="1" dirty="0">
              <a:solidFill>
                <a:srgbClr val="103154"/>
              </a:solidFill>
              <a:cs typeface="Tw Cen MT"/>
            </a:endParaRPr>
          </a:p>
          <a:p>
            <a:pPr marL="0" indent="0">
              <a:lnSpc>
                <a:spcPct val="50000"/>
              </a:lnSpc>
              <a:buNone/>
              <a:defRPr/>
            </a:pPr>
            <a:r>
              <a:rPr lang="en-US" sz="4400" b="1" dirty="0">
                <a:solidFill>
                  <a:srgbClr val="103154"/>
                </a:solidFill>
                <a:cs typeface="Tw Cen MT"/>
              </a:rPr>
              <a:t>Communication</a:t>
            </a:r>
          </a:p>
          <a:p>
            <a:pPr marL="0" indent="0">
              <a:buNone/>
              <a:defRPr/>
            </a:pPr>
            <a:r>
              <a:rPr lang="en-US" sz="4400" b="1" dirty="0">
                <a:solidFill>
                  <a:srgbClr val="103154"/>
                </a:solidFill>
                <a:cs typeface="Tw Cen MT"/>
              </a:rPr>
              <a:t>Collaboration</a:t>
            </a:r>
          </a:p>
          <a:p>
            <a:pPr marL="0" indent="0">
              <a:buNone/>
              <a:defRPr/>
            </a:pPr>
            <a:r>
              <a:rPr lang="en-US" sz="4400" b="1" dirty="0">
                <a:solidFill>
                  <a:srgbClr val="103154"/>
                </a:solidFill>
                <a:ea typeface="ＭＳ Ｐゴシック" charset="0"/>
                <a:cs typeface="Tw Cen MT"/>
              </a:rPr>
              <a:t>Cooperation</a:t>
            </a:r>
          </a:p>
          <a:p>
            <a:pPr marL="0" indent="0">
              <a:buNone/>
              <a:defRPr/>
            </a:pPr>
            <a:r>
              <a:rPr lang="en-US" sz="4400" b="1" dirty="0">
                <a:solidFill>
                  <a:srgbClr val="103154"/>
                </a:solidFill>
                <a:cs typeface="Tw Cen MT"/>
              </a:rPr>
              <a:t>Coordination</a:t>
            </a:r>
          </a:p>
          <a:p>
            <a:pPr marL="0" indent="0">
              <a:lnSpc>
                <a:spcPct val="110000"/>
              </a:lnSpc>
              <a:buNone/>
              <a:defRPr/>
            </a:pPr>
            <a:endParaRPr lang="en-US" dirty="0">
              <a:latin typeface="Calibri" charset="0"/>
              <a:ea typeface="+mn-ea"/>
              <a:cs typeface="+mn-cs"/>
            </a:endParaRPr>
          </a:p>
          <a:p>
            <a:pPr marL="320040" indent="-320040">
              <a:buFont typeface="Wingdings"/>
              <a:buChar char=""/>
              <a:defRPr/>
            </a:pPr>
            <a:endParaRPr lang="en-US" dirty="0">
              <a:latin typeface="Calibri" charset="0"/>
              <a:ea typeface="+mn-ea"/>
              <a:cs typeface="+mn-cs"/>
            </a:endParaRPr>
          </a:p>
          <a:p>
            <a:pPr marL="320040" indent="-320040">
              <a:buFont typeface="Wingdings"/>
              <a:buChar char=""/>
              <a:defRPr/>
            </a:pPr>
            <a:endParaRPr lang="en-US" dirty="0">
              <a:latin typeface="Calibri" charset="0"/>
              <a:ea typeface="+mn-ea"/>
              <a:cs typeface="+mn-cs"/>
            </a:endParaRPr>
          </a:p>
        </p:txBody>
      </p:sp>
      <p:pic>
        <p:nvPicPr>
          <p:cNvPr id="5" name="Picture 4">
            <a:extLst>
              <a:ext uri="{FF2B5EF4-FFF2-40B4-BE49-F238E27FC236}">
                <a16:creationId xmlns:a16="http://schemas.microsoft.com/office/drawing/2014/main" id="{1AF76514-A400-47D8-8176-F648B0361C0E}"/>
              </a:ext>
            </a:extLst>
          </p:cNvPr>
          <p:cNvPicPr>
            <a:picLocks noChangeAspect="1"/>
          </p:cNvPicPr>
          <p:nvPr/>
        </p:nvPicPr>
        <p:blipFill>
          <a:blip r:embed="rId3"/>
          <a:stretch>
            <a:fillRect/>
          </a:stretch>
        </p:blipFill>
        <p:spPr>
          <a:xfrm>
            <a:off x="8692982" y="594331"/>
            <a:ext cx="2604673" cy="1786313"/>
          </a:xfrm>
          <a:prstGeom prst="rect">
            <a:avLst/>
          </a:prstGeom>
        </p:spPr>
      </p:pic>
      <p:pic>
        <p:nvPicPr>
          <p:cNvPr id="6" name="Picture 5">
            <a:extLst>
              <a:ext uri="{FF2B5EF4-FFF2-40B4-BE49-F238E27FC236}">
                <a16:creationId xmlns:a16="http://schemas.microsoft.com/office/drawing/2014/main" id="{4BFCF6A1-A610-4247-9030-69925F76FE0D}"/>
              </a:ext>
            </a:extLst>
          </p:cNvPr>
          <p:cNvPicPr>
            <a:picLocks noChangeAspect="1"/>
          </p:cNvPicPr>
          <p:nvPr/>
        </p:nvPicPr>
        <p:blipFill>
          <a:blip r:embed="rId4"/>
          <a:stretch>
            <a:fillRect/>
          </a:stretch>
        </p:blipFill>
        <p:spPr>
          <a:xfrm>
            <a:off x="4998615" y="1690688"/>
            <a:ext cx="3420152" cy="2298391"/>
          </a:xfrm>
          <a:prstGeom prst="rect">
            <a:avLst/>
          </a:prstGeom>
        </p:spPr>
      </p:pic>
      <p:pic>
        <p:nvPicPr>
          <p:cNvPr id="7" name="Picture 6">
            <a:extLst>
              <a:ext uri="{FF2B5EF4-FFF2-40B4-BE49-F238E27FC236}">
                <a16:creationId xmlns:a16="http://schemas.microsoft.com/office/drawing/2014/main" id="{B8060522-0D51-4356-9F5C-C4A77860637A}"/>
              </a:ext>
            </a:extLst>
          </p:cNvPr>
          <p:cNvPicPr>
            <a:picLocks noChangeAspect="1"/>
          </p:cNvPicPr>
          <p:nvPr/>
        </p:nvPicPr>
        <p:blipFill>
          <a:blip r:embed="rId5"/>
          <a:stretch>
            <a:fillRect/>
          </a:stretch>
        </p:blipFill>
        <p:spPr>
          <a:xfrm>
            <a:off x="8418767" y="2596858"/>
            <a:ext cx="3420152" cy="2353260"/>
          </a:xfrm>
          <a:prstGeom prst="rect">
            <a:avLst/>
          </a:prstGeom>
        </p:spPr>
      </p:pic>
      <p:pic>
        <p:nvPicPr>
          <p:cNvPr id="8" name="Picture 7">
            <a:extLst>
              <a:ext uri="{FF2B5EF4-FFF2-40B4-BE49-F238E27FC236}">
                <a16:creationId xmlns:a16="http://schemas.microsoft.com/office/drawing/2014/main" id="{F12242B8-BF9A-46D4-A18B-ACBD94D7A104}"/>
              </a:ext>
            </a:extLst>
          </p:cNvPr>
          <p:cNvPicPr>
            <a:picLocks noChangeAspect="1"/>
          </p:cNvPicPr>
          <p:nvPr/>
        </p:nvPicPr>
        <p:blipFill>
          <a:blip r:embed="rId6"/>
          <a:stretch>
            <a:fillRect/>
          </a:stretch>
        </p:blipFill>
        <p:spPr>
          <a:xfrm>
            <a:off x="4840234" y="4218870"/>
            <a:ext cx="3304318" cy="227400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61628FA0-0985-45E4-86FB-C657CD407042}"/>
              </a:ext>
            </a:extLst>
          </p:cNvPr>
          <p:cNvSpPr/>
          <p:nvPr/>
        </p:nvSpPr>
        <p:spPr>
          <a:xfrm rot="10800000">
            <a:off x="3505552" y="1534500"/>
            <a:ext cx="484632" cy="777584"/>
          </a:xfrm>
          <a:prstGeom prst="downArrow">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Arrow: Down 13">
            <a:extLst>
              <a:ext uri="{FF2B5EF4-FFF2-40B4-BE49-F238E27FC236}">
                <a16:creationId xmlns:a16="http://schemas.microsoft.com/office/drawing/2014/main" id="{FFF94680-9AE1-48DC-9298-EB89BE73DA23}"/>
              </a:ext>
            </a:extLst>
          </p:cNvPr>
          <p:cNvSpPr/>
          <p:nvPr/>
        </p:nvSpPr>
        <p:spPr>
          <a:xfrm rot="10800000">
            <a:off x="3487371" y="3522451"/>
            <a:ext cx="484632" cy="777584"/>
          </a:xfrm>
          <a:prstGeom prst="downArrow">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Arrow Connector 9">
            <a:extLst>
              <a:ext uri="{FF2B5EF4-FFF2-40B4-BE49-F238E27FC236}">
                <a16:creationId xmlns:a16="http://schemas.microsoft.com/office/drawing/2014/main" id="{9CE625B6-AE8C-49DA-BFAC-217CCD956C95}"/>
              </a:ext>
            </a:extLst>
          </p:cNvPr>
          <p:cNvCxnSpPr>
            <a:cxnSpLocks/>
          </p:cNvCxnSpPr>
          <p:nvPr/>
        </p:nvCxnSpPr>
        <p:spPr>
          <a:xfrm flipH="1">
            <a:off x="6214880" y="1994136"/>
            <a:ext cx="1712667" cy="3467476"/>
          </a:xfrm>
          <a:prstGeom prst="straightConnector1">
            <a:avLst/>
          </a:prstGeom>
          <a:ln w="6985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3" name="Arrow: Down 12">
            <a:extLst>
              <a:ext uri="{FF2B5EF4-FFF2-40B4-BE49-F238E27FC236}">
                <a16:creationId xmlns:a16="http://schemas.microsoft.com/office/drawing/2014/main" id="{D417DB89-7C0E-4989-B87B-2333E59CC77E}"/>
              </a:ext>
            </a:extLst>
          </p:cNvPr>
          <p:cNvSpPr/>
          <p:nvPr/>
        </p:nvSpPr>
        <p:spPr>
          <a:xfrm rot="10800000">
            <a:off x="3487372" y="4525819"/>
            <a:ext cx="484632" cy="1871586"/>
          </a:xfrm>
          <a:prstGeom prst="downArrow">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29127" y="377577"/>
            <a:ext cx="3962101" cy="10865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3" name="Object 2">
            <a:extLst>
              <a:ext uri="{FF2B5EF4-FFF2-40B4-BE49-F238E27FC236}">
                <a16:creationId xmlns:a16="http://schemas.microsoft.com/office/drawing/2014/main" id="{0FFB6215-3C4F-4D6F-BEF5-F5F9BDD3E489}"/>
              </a:ext>
            </a:extLst>
          </p:cNvPr>
          <p:cNvGraphicFramePr>
            <a:graphicFrameLocks noChangeAspect="1"/>
          </p:cNvGraphicFramePr>
          <p:nvPr>
            <p:extLst>
              <p:ext uri="{D42A27DB-BD31-4B8C-83A1-F6EECF244321}">
                <p14:modId xmlns:p14="http://schemas.microsoft.com/office/powerpoint/2010/main" val="4047422260"/>
              </p:ext>
            </p:extLst>
          </p:nvPr>
        </p:nvGraphicFramePr>
        <p:xfrm>
          <a:off x="6086475" y="3417888"/>
          <a:ext cx="19050" cy="19050"/>
        </p:xfrm>
        <a:graphic>
          <a:graphicData uri="http://schemas.openxmlformats.org/presentationml/2006/ole">
            <mc:AlternateContent xmlns:mc="http://schemas.openxmlformats.org/markup-compatibility/2006">
              <mc:Choice xmlns:v="urn:schemas-microsoft-com:vml" Requires="v">
                <p:oleObj spid="_x0000_s1033" name="HTML Document" r:id="rId5" imgW="0" imgH="0" progId="htmlfile">
                  <p:link updateAutomatic="1"/>
                </p:oleObj>
              </mc:Choice>
              <mc:Fallback>
                <p:oleObj name="HTML Document" r:id="rId5" imgW="0" imgH="0" progId="htmlfile">
                  <p:link updateAutomatic="1"/>
                  <p:pic>
                    <p:nvPicPr>
                      <p:cNvPr id="3" name="Object 2">
                        <a:extLst>
                          <a:ext uri="{FF2B5EF4-FFF2-40B4-BE49-F238E27FC236}">
                            <a16:creationId xmlns:a16="http://schemas.microsoft.com/office/drawing/2014/main" id="{0FFB6215-3C4F-4D6F-BEF5-F5F9BDD3E489}"/>
                          </a:ext>
                        </a:extLst>
                      </p:cNvPr>
                      <p:cNvPicPr/>
                      <p:nvPr/>
                    </p:nvPicPr>
                    <p:blipFill>
                      <a:blip r:embed="rId6"/>
                      <a:stretch>
                        <a:fillRect/>
                      </a:stretch>
                    </p:blipFill>
                    <p:spPr>
                      <a:xfrm>
                        <a:off x="6086475" y="3417888"/>
                        <a:ext cx="19050" cy="19050"/>
                      </a:xfrm>
                      <a:prstGeom prst="rect">
                        <a:avLst/>
                      </a:prstGeom>
                    </p:spPr>
                  </p:pic>
                </p:oleObj>
              </mc:Fallback>
            </mc:AlternateContent>
          </a:graphicData>
        </a:graphic>
      </p:graphicFrame>
      <p:sp>
        <p:nvSpPr>
          <p:cNvPr id="4" name="TextBox 3">
            <a:extLst>
              <a:ext uri="{FF2B5EF4-FFF2-40B4-BE49-F238E27FC236}">
                <a16:creationId xmlns:a16="http://schemas.microsoft.com/office/drawing/2014/main" id="{8EF6BED2-A309-475A-9FC8-2A7F706C04AB}"/>
              </a:ext>
            </a:extLst>
          </p:cNvPr>
          <p:cNvSpPr txBox="1"/>
          <p:nvPr/>
        </p:nvSpPr>
        <p:spPr>
          <a:xfrm>
            <a:off x="2210813" y="4033865"/>
            <a:ext cx="3195782" cy="369332"/>
          </a:xfrm>
          <a:prstGeom prst="rect">
            <a:avLst/>
          </a:prstGeom>
          <a:solidFill>
            <a:schemeClr val="bg1"/>
          </a:solidFill>
          <a:ln w="31750">
            <a:solidFill>
              <a:schemeClr val="tx1">
                <a:lumMod val="65000"/>
                <a:lumOff val="35000"/>
              </a:schemeClr>
            </a:solidFill>
            <a:bevel/>
          </a:ln>
        </p:spPr>
        <p:txBody>
          <a:bodyPr wrap="square" rtlCol="0">
            <a:spAutoFit/>
          </a:bodyPr>
          <a:lstStyle/>
          <a:p>
            <a:pPr algn="ctr"/>
            <a:r>
              <a:rPr lang="en-US" dirty="0"/>
              <a:t>Regional COAD or VOAD</a:t>
            </a:r>
          </a:p>
        </p:txBody>
      </p:sp>
      <p:sp>
        <p:nvSpPr>
          <p:cNvPr id="6" name="TextBox 5">
            <a:extLst>
              <a:ext uri="{FF2B5EF4-FFF2-40B4-BE49-F238E27FC236}">
                <a16:creationId xmlns:a16="http://schemas.microsoft.com/office/drawing/2014/main" id="{876F175A-DB4A-4A99-8C52-2CBB794E48C7}"/>
              </a:ext>
            </a:extLst>
          </p:cNvPr>
          <p:cNvSpPr txBox="1"/>
          <p:nvPr/>
        </p:nvSpPr>
        <p:spPr>
          <a:xfrm>
            <a:off x="1481429" y="5197076"/>
            <a:ext cx="4654550" cy="1200329"/>
          </a:xfrm>
          <a:prstGeom prst="rect">
            <a:avLst/>
          </a:prstGeom>
          <a:solidFill>
            <a:schemeClr val="bg1"/>
          </a:solidFill>
          <a:ln w="34925">
            <a:solidFill>
              <a:schemeClr val="tx1">
                <a:lumMod val="65000"/>
                <a:lumOff val="35000"/>
              </a:schemeClr>
            </a:solidFill>
          </a:ln>
        </p:spPr>
        <p:txBody>
          <a:bodyPr wrap="square" rtlCol="0">
            <a:spAutoFit/>
          </a:bodyPr>
          <a:lstStyle/>
          <a:p>
            <a:pPr algn="ctr"/>
            <a:r>
              <a:rPr lang="en-US" dirty="0"/>
              <a:t>Local Non-governmental organizations</a:t>
            </a:r>
          </a:p>
          <a:p>
            <a:pPr algn="ctr"/>
            <a:r>
              <a:rPr lang="en-US" dirty="0"/>
              <a:t>Houses of Worship</a:t>
            </a:r>
          </a:p>
          <a:p>
            <a:pPr algn="ctr"/>
            <a:r>
              <a:rPr lang="en-US" dirty="0"/>
              <a:t>Individuals</a:t>
            </a:r>
          </a:p>
          <a:p>
            <a:pPr algn="ctr"/>
            <a:r>
              <a:rPr lang="en-US" dirty="0"/>
              <a:t>Non Profit Organizations</a:t>
            </a:r>
          </a:p>
        </p:txBody>
      </p:sp>
      <p:sp>
        <p:nvSpPr>
          <p:cNvPr id="7" name="TextBox 6">
            <a:extLst>
              <a:ext uri="{FF2B5EF4-FFF2-40B4-BE49-F238E27FC236}">
                <a16:creationId xmlns:a16="http://schemas.microsoft.com/office/drawing/2014/main" id="{110BA49F-8FDB-4320-BB6D-504350B074B7}"/>
              </a:ext>
            </a:extLst>
          </p:cNvPr>
          <p:cNvSpPr txBox="1"/>
          <p:nvPr/>
        </p:nvSpPr>
        <p:spPr>
          <a:xfrm>
            <a:off x="6540013" y="1744185"/>
            <a:ext cx="5322794" cy="2062103"/>
          </a:xfrm>
          <a:prstGeom prst="rect">
            <a:avLst/>
          </a:prstGeom>
          <a:solidFill>
            <a:schemeClr val="bg1"/>
          </a:solidFill>
          <a:ln>
            <a:solidFill>
              <a:schemeClr val="tx1">
                <a:lumMod val="65000"/>
                <a:lumOff val="35000"/>
              </a:schemeClr>
            </a:solidFill>
          </a:ln>
        </p:spPr>
        <p:txBody>
          <a:bodyPr wrap="square" rtlCol="0">
            <a:spAutoFit/>
          </a:bodyPr>
          <a:lstStyle/>
          <a:p>
            <a:r>
              <a:rPr lang="en-US" dirty="0"/>
              <a:t> </a:t>
            </a:r>
            <a:r>
              <a:rPr lang="en-US" sz="3200" dirty="0"/>
              <a:t>All disasters are local </a:t>
            </a:r>
          </a:p>
          <a:p>
            <a:r>
              <a:rPr lang="en-US" sz="3200" dirty="0"/>
              <a:t>They begin in your own home</a:t>
            </a:r>
          </a:p>
          <a:p>
            <a:r>
              <a:rPr lang="en-US" sz="3200" dirty="0"/>
              <a:t>Neighbor helping Neighbor</a:t>
            </a:r>
          </a:p>
          <a:p>
            <a:r>
              <a:rPr lang="en-US" sz="3200" dirty="0"/>
              <a:t>Then</a:t>
            </a:r>
          </a:p>
        </p:txBody>
      </p:sp>
      <p:pic>
        <p:nvPicPr>
          <p:cNvPr id="5" name="Picture 4">
            <a:extLst>
              <a:ext uri="{FF2B5EF4-FFF2-40B4-BE49-F238E27FC236}">
                <a16:creationId xmlns:a16="http://schemas.microsoft.com/office/drawing/2014/main" id="{A0D098EF-D357-4E70-A43A-692DAF541CF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722620" y="2292740"/>
            <a:ext cx="4254500" cy="1168400"/>
          </a:xfrm>
          <a:prstGeom prst="rect">
            <a:avLst/>
          </a:prstGeom>
        </p:spPr>
      </p:pic>
    </p:spTree>
    <p:extLst>
      <p:ext uri="{BB962C8B-B14F-4D97-AF65-F5344CB8AC3E}">
        <p14:creationId xmlns:p14="http://schemas.microsoft.com/office/powerpoint/2010/main" val="5473618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3886200" y="838200"/>
          <a:ext cx="6477000" cy="5486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9155" name="Rectangle 4"/>
          <p:cNvSpPr txBox="1">
            <a:spLocks noChangeArrowheads="1"/>
          </p:cNvSpPr>
          <p:nvPr/>
        </p:nvSpPr>
        <p:spPr bwMode="auto">
          <a:xfrm>
            <a:off x="1524000" y="0"/>
            <a:ext cx="9144000" cy="685800"/>
          </a:xfrm>
          <a:prstGeom prst="rect">
            <a:avLst/>
          </a:prstGeom>
          <a:noFill/>
          <a:ln w="9525">
            <a:noFill/>
            <a:miter lim="800000"/>
            <a:headEnd/>
            <a:tailEnd/>
          </a:ln>
        </p:spPr>
        <p:txBody>
          <a:bodyPr anchor="ctr"/>
          <a:lstStyle/>
          <a:p>
            <a:pPr algn="ctr"/>
            <a:r>
              <a:rPr lang="en-US" sz="3200" dirty="0">
                <a:solidFill>
                  <a:srgbClr val="000000"/>
                </a:solidFill>
                <a:latin typeface="Calibri" pitchFamily="34" charset="0"/>
              </a:rPr>
              <a:t>Long Term Recovery Group Structure/Functions</a:t>
            </a:r>
          </a:p>
        </p:txBody>
      </p:sp>
      <p:sp>
        <p:nvSpPr>
          <p:cNvPr id="49156" name="Text Box 29"/>
          <p:cNvSpPr txBox="1">
            <a:spLocks noChangeArrowheads="1"/>
          </p:cNvSpPr>
          <p:nvPr/>
        </p:nvSpPr>
        <p:spPr bwMode="auto">
          <a:xfrm>
            <a:off x="1447800" y="1557382"/>
            <a:ext cx="2819400" cy="381000"/>
          </a:xfrm>
          <a:prstGeom prst="rect">
            <a:avLst/>
          </a:prstGeom>
          <a:solidFill>
            <a:srgbClr val="FFFFFF"/>
          </a:solidFill>
          <a:ln w="9525">
            <a:solidFill>
              <a:srgbClr val="000000"/>
            </a:solidFill>
            <a:miter lim="800000"/>
            <a:headEnd/>
            <a:tailEnd/>
          </a:ln>
        </p:spPr>
        <p:txBody>
          <a:bodyPr/>
          <a:lstStyle/>
          <a:p>
            <a:pPr algn="ctr"/>
            <a:r>
              <a:rPr lang="en-US" sz="2000" b="1" dirty="0">
                <a:solidFill>
                  <a:srgbClr val="000000"/>
                </a:solidFill>
                <a:latin typeface="Calibri" pitchFamily="34" charset="0"/>
                <a:ea typeface="Times New Roman" pitchFamily="18" charset="0"/>
              </a:rPr>
              <a:t>EXECUTIVE BOARD</a:t>
            </a:r>
            <a:endParaRPr lang="en-US" sz="2000" dirty="0">
              <a:solidFill>
                <a:srgbClr val="000000"/>
              </a:solidFill>
              <a:latin typeface="Calibri" pitchFamily="34" charset="0"/>
              <a:ea typeface="Times New Roman" pitchFamily="18" charset="0"/>
            </a:endParaRPr>
          </a:p>
        </p:txBody>
      </p:sp>
      <p:sp>
        <p:nvSpPr>
          <p:cNvPr id="49157" name="Text Box 30"/>
          <p:cNvSpPr txBox="1">
            <a:spLocks noChangeArrowheads="1"/>
          </p:cNvSpPr>
          <p:nvPr/>
        </p:nvSpPr>
        <p:spPr bwMode="auto">
          <a:xfrm>
            <a:off x="1600200" y="3200400"/>
            <a:ext cx="2286000" cy="2286000"/>
          </a:xfrm>
          <a:prstGeom prst="rect">
            <a:avLst/>
          </a:prstGeom>
          <a:solidFill>
            <a:srgbClr val="FFFFFF"/>
          </a:solidFill>
          <a:ln w="9525">
            <a:solidFill>
              <a:srgbClr val="000000"/>
            </a:solidFill>
            <a:miter lim="800000"/>
            <a:headEnd/>
            <a:tailEnd/>
          </a:ln>
        </p:spPr>
        <p:txBody>
          <a:bodyPr/>
          <a:lstStyle/>
          <a:p>
            <a:pPr algn="ctr"/>
            <a:endParaRPr lang="en-US" sz="1400" b="1" u="sng" dirty="0">
              <a:solidFill>
                <a:srgbClr val="000000"/>
              </a:solidFill>
              <a:latin typeface="Calibri" pitchFamily="34" charset="0"/>
              <a:ea typeface="Times New Roman" pitchFamily="18" charset="0"/>
            </a:endParaRPr>
          </a:p>
          <a:p>
            <a:pPr algn="ctr"/>
            <a:r>
              <a:rPr lang="en-US" sz="1400" b="1" u="sng" dirty="0">
                <a:solidFill>
                  <a:srgbClr val="000000"/>
                </a:solidFill>
                <a:latin typeface="Calibri" pitchFamily="34" charset="0"/>
                <a:ea typeface="Times New Roman" pitchFamily="18" charset="0"/>
              </a:rPr>
              <a:t>CHAIRPERSON</a:t>
            </a:r>
          </a:p>
          <a:p>
            <a:pPr algn="ctr"/>
            <a:endParaRPr lang="en-US" sz="1400" dirty="0">
              <a:solidFill>
                <a:srgbClr val="000000"/>
              </a:solidFill>
              <a:latin typeface="Calibri" pitchFamily="34" charset="0"/>
              <a:ea typeface="Times New Roman" pitchFamily="18" charset="0"/>
            </a:endParaRPr>
          </a:p>
          <a:p>
            <a:pPr algn="ctr" eaLnBrk="0" hangingPunct="0"/>
            <a:r>
              <a:rPr lang="en-US" sz="1400" b="1" u="sng" dirty="0">
                <a:solidFill>
                  <a:srgbClr val="000000"/>
                </a:solidFill>
                <a:latin typeface="Calibri" pitchFamily="34" charset="0"/>
                <a:ea typeface="Times New Roman" pitchFamily="18" charset="0"/>
              </a:rPr>
              <a:t>VICE-CHAIRPERSON</a:t>
            </a:r>
          </a:p>
          <a:p>
            <a:pPr algn="ctr" eaLnBrk="0" hangingPunct="0"/>
            <a:endParaRPr lang="en-US" sz="1400" dirty="0">
              <a:solidFill>
                <a:srgbClr val="000000"/>
              </a:solidFill>
              <a:latin typeface="Calibri" pitchFamily="34" charset="0"/>
              <a:ea typeface="Times New Roman" pitchFamily="18" charset="0"/>
            </a:endParaRPr>
          </a:p>
          <a:p>
            <a:pPr algn="ctr" eaLnBrk="0" hangingPunct="0"/>
            <a:r>
              <a:rPr lang="en-US" sz="1400" b="1" u="sng" dirty="0">
                <a:solidFill>
                  <a:srgbClr val="000000"/>
                </a:solidFill>
                <a:latin typeface="Calibri" pitchFamily="34" charset="0"/>
                <a:ea typeface="Times New Roman" pitchFamily="18" charset="0"/>
              </a:rPr>
              <a:t>SECRETARY</a:t>
            </a:r>
          </a:p>
          <a:p>
            <a:pPr algn="ctr" eaLnBrk="0" hangingPunct="0"/>
            <a:endParaRPr lang="en-US" sz="1400" dirty="0">
              <a:solidFill>
                <a:srgbClr val="000000"/>
              </a:solidFill>
              <a:latin typeface="Calibri" pitchFamily="34" charset="0"/>
              <a:ea typeface="Times New Roman" pitchFamily="18" charset="0"/>
            </a:endParaRPr>
          </a:p>
          <a:p>
            <a:pPr algn="ctr" eaLnBrk="0" hangingPunct="0"/>
            <a:r>
              <a:rPr lang="en-US" sz="1400" b="1" u="sng" dirty="0">
                <a:solidFill>
                  <a:srgbClr val="000000"/>
                </a:solidFill>
                <a:latin typeface="Calibri" pitchFamily="34" charset="0"/>
                <a:ea typeface="Times New Roman" pitchFamily="18" charset="0"/>
              </a:rPr>
              <a:t>TREASURER</a:t>
            </a:r>
            <a:endParaRPr lang="en-US" sz="1400" dirty="0">
              <a:solidFill>
                <a:srgbClr val="000000"/>
              </a:solidFill>
              <a:latin typeface="Calibri" pitchFamily="34" charset="0"/>
              <a:ea typeface="Times New Roman" pitchFamily="18" charset="0"/>
            </a:endParaRPr>
          </a:p>
        </p:txBody>
      </p:sp>
      <p:sp>
        <p:nvSpPr>
          <p:cNvPr id="7" name="TextBox 6"/>
          <p:cNvSpPr txBox="1"/>
          <p:nvPr/>
        </p:nvSpPr>
        <p:spPr>
          <a:xfrm>
            <a:off x="5334000" y="1447800"/>
            <a:ext cx="1219200" cy="600164"/>
          </a:xfrm>
          <a:prstGeom prst="rect">
            <a:avLst/>
          </a:prstGeom>
          <a:noFill/>
        </p:spPr>
        <p:txBody>
          <a:bodyPr wrap="square" rtlCol="0">
            <a:spAutoFit/>
          </a:bodyPr>
          <a:lstStyle/>
          <a:p>
            <a:pPr algn="ctr"/>
            <a:r>
              <a:rPr lang="en-US" sz="1100" b="1" dirty="0">
                <a:solidFill>
                  <a:prstClr val="black"/>
                </a:solidFill>
                <a:latin typeface="Calibri"/>
              </a:rPr>
              <a:t>Spiritual </a:t>
            </a:r>
          </a:p>
          <a:p>
            <a:pPr algn="ctr"/>
            <a:r>
              <a:rPr lang="en-US" sz="1100" b="1" dirty="0">
                <a:solidFill>
                  <a:prstClr val="black"/>
                </a:solidFill>
                <a:latin typeface="Calibri"/>
              </a:rPr>
              <a:t>and </a:t>
            </a:r>
          </a:p>
          <a:p>
            <a:pPr algn="ctr"/>
            <a:r>
              <a:rPr lang="en-US" sz="1100" b="1" dirty="0">
                <a:solidFill>
                  <a:prstClr val="black"/>
                </a:solidFill>
                <a:latin typeface="Calibri"/>
              </a:rPr>
              <a:t>Emotional Care</a:t>
            </a:r>
          </a:p>
        </p:txBody>
      </p:sp>
      <p:sp>
        <p:nvSpPr>
          <p:cNvPr id="8" name="Flowchart: Connector 7"/>
          <p:cNvSpPr/>
          <p:nvPr/>
        </p:nvSpPr>
        <p:spPr>
          <a:xfrm>
            <a:off x="6324600" y="2895600"/>
            <a:ext cx="1600200" cy="1447800"/>
          </a:xfrm>
          <a:prstGeom prst="flowChartConnector">
            <a:avLst/>
          </a:prstGeom>
          <a:solidFill>
            <a:schemeClr val="tx1">
              <a:lumMod val="75000"/>
              <a:lumOff val="2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a:endParaRPr>
          </a:p>
        </p:txBody>
      </p:sp>
      <p:sp>
        <p:nvSpPr>
          <p:cNvPr id="9" name="TextBox 8"/>
          <p:cNvSpPr txBox="1"/>
          <p:nvPr/>
        </p:nvSpPr>
        <p:spPr>
          <a:xfrm>
            <a:off x="6477000" y="3352801"/>
            <a:ext cx="1295400" cy="646331"/>
          </a:xfrm>
          <a:prstGeom prst="rect">
            <a:avLst/>
          </a:prstGeom>
          <a:noFill/>
        </p:spPr>
        <p:txBody>
          <a:bodyPr wrap="square" rtlCol="0">
            <a:spAutoFit/>
          </a:bodyPr>
          <a:lstStyle/>
          <a:p>
            <a:pPr algn="ctr"/>
            <a:r>
              <a:rPr lang="en-US" dirty="0">
                <a:solidFill>
                  <a:prstClr val="white"/>
                </a:solidFill>
                <a:latin typeface="Calibri"/>
              </a:rPr>
              <a:t>Executive Board</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1828800" y="304800"/>
          <a:ext cx="8610600" cy="6324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2133600" y="533400"/>
            <a:ext cx="8153400" cy="523220"/>
          </a:xfrm>
          <a:prstGeom prst="rect">
            <a:avLst/>
          </a:prstGeom>
          <a:noFill/>
        </p:spPr>
        <p:txBody>
          <a:bodyPr wrap="square" rtlCol="0">
            <a:spAutoFit/>
          </a:bodyPr>
          <a:lstStyle/>
          <a:p>
            <a:pPr algn="ctr"/>
            <a:r>
              <a:rPr lang="en-US" sz="2800" b="1" dirty="0"/>
              <a:t>Voluntary Agency Services Timeline</a:t>
            </a:r>
          </a:p>
        </p:txBody>
      </p:sp>
    </p:spTree>
    <p:extLst>
      <p:ext uri="{BB962C8B-B14F-4D97-AF65-F5344CB8AC3E}">
        <p14:creationId xmlns:p14="http://schemas.microsoft.com/office/powerpoint/2010/main" val="17253026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2219325" y="274639"/>
            <a:ext cx="7753350" cy="935037"/>
          </a:xfrm>
          <a:ln>
            <a:solidFill>
              <a:schemeClr val="tx1"/>
            </a:solidFill>
          </a:ln>
        </p:spPr>
        <p:txBody>
          <a:bodyPr vert="horz" lIns="85109" tIns="42554" rIns="85109" bIns="42554" rtlCol="0" anchor="t">
            <a:normAutofit/>
          </a:bodyPr>
          <a:lstStyle/>
          <a:p>
            <a:pPr eaLnBrk="1" hangingPunct="1"/>
            <a:r>
              <a:rPr lang="en-US" sz="4000" dirty="0"/>
              <a:t>The Recovery Process</a:t>
            </a:r>
          </a:p>
        </p:txBody>
      </p:sp>
      <p:sp>
        <p:nvSpPr>
          <p:cNvPr id="47107" name="Freeform 3"/>
          <p:cNvSpPr>
            <a:spLocks noChangeAspect="1"/>
          </p:cNvSpPr>
          <p:nvPr/>
        </p:nvSpPr>
        <p:spPr bwMode="auto">
          <a:xfrm>
            <a:off x="7002464" y="4541838"/>
            <a:ext cx="638175" cy="17462"/>
          </a:xfrm>
          <a:custGeom>
            <a:avLst/>
            <a:gdLst>
              <a:gd name="T0" fmla="*/ 0 w 481"/>
              <a:gd name="T1" fmla="*/ 2147483647 h 15"/>
              <a:gd name="T2" fmla="*/ 0 w 481"/>
              <a:gd name="T3" fmla="*/ 2147483647 h 15"/>
              <a:gd name="T4" fmla="*/ 2147483647 w 481"/>
              <a:gd name="T5" fmla="*/ 2147483647 h 15"/>
              <a:gd name="T6" fmla="*/ 2147483647 w 481"/>
              <a:gd name="T7" fmla="*/ 0 h 15"/>
              <a:gd name="T8" fmla="*/ 0 w 481"/>
              <a:gd name="T9" fmla="*/ 2147483647 h 15"/>
              <a:gd name="T10" fmla="*/ 0 w 481"/>
              <a:gd name="T11" fmla="*/ 2147483647 h 15"/>
              <a:gd name="T12" fmla="*/ 0 60000 65536"/>
              <a:gd name="T13" fmla="*/ 0 60000 65536"/>
              <a:gd name="T14" fmla="*/ 0 60000 65536"/>
              <a:gd name="T15" fmla="*/ 0 60000 65536"/>
              <a:gd name="T16" fmla="*/ 0 60000 65536"/>
              <a:gd name="T17" fmla="*/ 0 60000 65536"/>
              <a:gd name="T18" fmla="*/ 0 w 481"/>
              <a:gd name="T19" fmla="*/ 0 h 15"/>
              <a:gd name="T20" fmla="*/ 481 w 481"/>
              <a:gd name="T21" fmla="*/ 15 h 15"/>
            </a:gdLst>
            <a:ahLst/>
            <a:cxnLst>
              <a:cxn ang="T12">
                <a:pos x="T0" y="T1"/>
              </a:cxn>
              <a:cxn ang="T13">
                <a:pos x="T2" y="T3"/>
              </a:cxn>
              <a:cxn ang="T14">
                <a:pos x="T4" y="T5"/>
              </a:cxn>
              <a:cxn ang="T15">
                <a:pos x="T6" y="T7"/>
              </a:cxn>
              <a:cxn ang="T16">
                <a:pos x="T8" y="T9"/>
              </a:cxn>
              <a:cxn ang="T17">
                <a:pos x="T10" y="T11"/>
              </a:cxn>
            </a:cxnLst>
            <a:rect l="T18" t="T19" r="T20" b="T21"/>
            <a:pathLst>
              <a:path w="481" h="15">
                <a:moveTo>
                  <a:pt x="0" y="14"/>
                </a:moveTo>
                <a:lnTo>
                  <a:pt x="0" y="14"/>
                </a:lnTo>
                <a:lnTo>
                  <a:pt x="480" y="6"/>
                </a:lnTo>
                <a:lnTo>
                  <a:pt x="480" y="0"/>
                </a:lnTo>
                <a:lnTo>
                  <a:pt x="0" y="9"/>
                </a:lnTo>
                <a:lnTo>
                  <a:pt x="0" y="14"/>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108" name="Freeform 4"/>
          <p:cNvSpPr>
            <a:spLocks noChangeAspect="1"/>
          </p:cNvSpPr>
          <p:nvPr/>
        </p:nvSpPr>
        <p:spPr bwMode="auto">
          <a:xfrm>
            <a:off x="6296025" y="4535488"/>
            <a:ext cx="698500" cy="23812"/>
          </a:xfrm>
          <a:custGeom>
            <a:avLst/>
            <a:gdLst>
              <a:gd name="T0" fmla="*/ 0 w 525"/>
              <a:gd name="T1" fmla="*/ 2147483647 h 17"/>
              <a:gd name="T2" fmla="*/ 2147483647 w 525"/>
              <a:gd name="T3" fmla="*/ 2147483647 h 17"/>
              <a:gd name="T4" fmla="*/ 2147483647 w 525"/>
              <a:gd name="T5" fmla="*/ 2147483647 h 17"/>
              <a:gd name="T6" fmla="*/ 2147483647 w 525"/>
              <a:gd name="T7" fmla="*/ 2147483647 h 17"/>
              <a:gd name="T8" fmla="*/ 2147483647 w 525"/>
              <a:gd name="T9" fmla="*/ 2147483647 h 17"/>
              <a:gd name="T10" fmla="*/ 2147483647 w 525"/>
              <a:gd name="T11" fmla="*/ 2147483647 h 17"/>
              <a:gd name="T12" fmla="*/ 2147483647 w 525"/>
              <a:gd name="T13" fmla="*/ 2147483647 h 17"/>
              <a:gd name="T14" fmla="*/ 2147483647 w 525"/>
              <a:gd name="T15" fmla="*/ 2147483647 h 17"/>
              <a:gd name="T16" fmla="*/ 2147483647 w 525"/>
              <a:gd name="T17" fmla="*/ 2147483647 h 17"/>
              <a:gd name="T18" fmla="*/ 2147483647 w 525"/>
              <a:gd name="T19" fmla="*/ 2147483647 h 17"/>
              <a:gd name="T20" fmla="*/ 2147483647 w 525"/>
              <a:gd name="T21" fmla="*/ 2147483647 h 17"/>
              <a:gd name="T22" fmla="*/ 2147483647 w 525"/>
              <a:gd name="T23" fmla="*/ 2147483647 h 17"/>
              <a:gd name="T24" fmla="*/ 2147483647 w 525"/>
              <a:gd name="T25" fmla="*/ 2147483647 h 17"/>
              <a:gd name="T26" fmla="*/ 2147483647 w 525"/>
              <a:gd name="T27" fmla="*/ 2147483647 h 17"/>
              <a:gd name="T28" fmla="*/ 2147483647 w 525"/>
              <a:gd name="T29" fmla="*/ 2147483647 h 17"/>
              <a:gd name="T30" fmla="*/ 2147483647 w 525"/>
              <a:gd name="T31" fmla="*/ 2147483647 h 17"/>
              <a:gd name="T32" fmla="*/ 2147483647 w 525"/>
              <a:gd name="T33" fmla="*/ 2147483647 h 17"/>
              <a:gd name="T34" fmla="*/ 2147483647 w 525"/>
              <a:gd name="T35" fmla="*/ 2147483647 h 17"/>
              <a:gd name="T36" fmla="*/ 2147483647 w 525"/>
              <a:gd name="T37" fmla="*/ 2147483647 h 17"/>
              <a:gd name="T38" fmla="*/ 2147483647 w 525"/>
              <a:gd name="T39" fmla="*/ 2147483647 h 17"/>
              <a:gd name="T40" fmla="*/ 2147483647 w 525"/>
              <a:gd name="T41" fmla="*/ 2147483647 h 17"/>
              <a:gd name="T42" fmla="*/ 2147483647 w 525"/>
              <a:gd name="T43" fmla="*/ 2147483647 h 17"/>
              <a:gd name="T44" fmla="*/ 2147483647 w 525"/>
              <a:gd name="T45" fmla="*/ 2147483647 h 17"/>
              <a:gd name="T46" fmla="*/ 2147483647 w 525"/>
              <a:gd name="T47" fmla="*/ 2147483647 h 17"/>
              <a:gd name="T48" fmla="*/ 2147483647 w 525"/>
              <a:gd name="T49" fmla="*/ 2147483647 h 17"/>
              <a:gd name="T50" fmla="*/ 2147483647 w 525"/>
              <a:gd name="T51" fmla="*/ 2147483647 h 17"/>
              <a:gd name="T52" fmla="*/ 2147483647 w 525"/>
              <a:gd name="T53" fmla="*/ 2147483647 h 17"/>
              <a:gd name="T54" fmla="*/ 2147483647 w 525"/>
              <a:gd name="T55" fmla="*/ 2147483647 h 17"/>
              <a:gd name="T56" fmla="*/ 2147483647 w 525"/>
              <a:gd name="T57" fmla="*/ 2147483647 h 17"/>
              <a:gd name="T58" fmla="*/ 2147483647 w 525"/>
              <a:gd name="T59" fmla="*/ 2147483647 h 17"/>
              <a:gd name="T60" fmla="*/ 2147483647 w 525"/>
              <a:gd name="T61" fmla="*/ 2147483647 h 17"/>
              <a:gd name="T62" fmla="*/ 2147483647 w 525"/>
              <a:gd name="T63" fmla="*/ 2147483647 h 17"/>
              <a:gd name="T64" fmla="*/ 2147483647 w 525"/>
              <a:gd name="T65" fmla="*/ 2147483647 h 17"/>
              <a:gd name="T66" fmla="*/ 0 w 525"/>
              <a:gd name="T67" fmla="*/ 2147483647 h 1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25"/>
              <a:gd name="T103" fmla="*/ 0 h 17"/>
              <a:gd name="T104" fmla="*/ 525 w 525"/>
              <a:gd name="T105" fmla="*/ 17 h 1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25" h="17">
                <a:moveTo>
                  <a:pt x="0" y="5"/>
                </a:moveTo>
                <a:lnTo>
                  <a:pt x="0" y="5"/>
                </a:lnTo>
                <a:lnTo>
                  <a:pt x="15" y="7"/>
                </a:lnTo>
                <a:lnTo>
                  <a:pt x="31" y="7"/>
                </a:lnTo>
                <a:lnTo>
                  <a:pt x="47" y="8"/>
                </a:lnTo>
                <a:lnTo>
                  <a:pt x="65" y="9"/>
                </a:lnTo>
                <a:lnTo>
                  <a:pt x="84" y="9"/>
                </a:lnTo>
                <a:lnTo>
                  <a:pt x="104" y="10"/>
                </a:lnTo>
                <a:lnTo>
                  <a:pt x="125" y="10"/>
                </a:lnTo>
                <a:lnTo>
                  <a:pt x="145" y="11"/>
                </a:lnTo>
                <a:lnTo>
                  <a:pt x="166" y="12"/>
                </a:lnTo>
                <a:lnTo>
                  <a:pt x="188" y="12"/>
                </a:lnTo>
                <a:lnTo>
                  <a:pt x="210" y="12"/>
                </a:lnTo>
                <a:lnTo>
                  <a:pt x="231" y="14"/>
                </a:lnTo>
                <a:lnTo>
                  <a:pt x="253" y="14"/>
                </a:lnTo>
                <a:lnTo>
                  <a:pt x="275" y="15"/>
                </a:lnTo>
                <a:lnTo>
                  <a:pt x="297" y="15"/>
                </a:lnTo>
                <a:lnTo>
                  <a:pt x="318" y="15"/>
                </a:lnTo>
                <a:lnTo>
                  <a:pt x="339" y="15"/>
                </a:lnTo>
                <a:lnTo>
                  <a:pt x="359" y="15"/>
                </a:lnTo>
                <a:lnTo>
                  <a:pt x="379" y="15"/>
                </a:lnTo>
                <a:lnTo>
                  <a:pt x="397" y="15"/>
                </a:lnTo>
                <a:lnTo>
                  <a:pt x="415" y="16"/>
                </a:lnTo>
                <a:lnTo>
                  <a:pt x="433" y="16"/>
                </a:lnTo>
                <a:lnTo>
                  <a:pt x="448" y="16"/>
                </a:lnTo>
                <a:lnTo>
                  <a:pt x="463" y="16"/>
                </a:lnTo>
                <a:lnTo>
                  <a:pt x="477" y="16"/>
                </a:lnTo>
                <a:lnTo>
                  <a:pt x="488" y="16"/>
                </a:lnTo>
                <a:lnTo>
                  <a:pt x="499" y="16"/>
                </a:lnTo>
                <a:lnTo>
                  <a:pt x="507" y="16"/>
                </a:lnTo>
                <a:lnTo>
                  <a:pt x="514" y="16"/>
                </a:lnTo>
                <a:lnTo>
                  <a:pt x="520" y="16"/>
                </a:lnTo>
                <a:lnTo>
                  <a:pt x="523" y="16"/>
                </a:lnTo>
                <a:lnTo>
                  <a:pt x="524" y="16"/>
                </a:lnTo>
                <a:lnTo>
                  <a:pt x="524" y="11"/>
                </a:lnTo>
                <a:lnTo>
                  <a:pt x="523" y="11"/>
                </a:lnTo>
                <a:lnTo>
                  <a:pt x="520" y="11"/>
                </a:lnTo>
                <a:lnTo>
                  <a:pt x="514" y="11"/>
                </a:lnTo>
                <a:lnTo>
                  <a:pt x="507" y="11"/>
                </a:lnTo>
                <a:lnTo>
                  <a:pt x="499" y="11"/>
                </a:lnTo>
                <a:lnTo>
                  <a:pt x="488" y="11"/>
                </a:lnTo>
                <a:lnTo>
                  <a:pt x="477" y="11"/>
                </a:lnTo>
                <a:lnTo>
                  <a:pt x="463" y="10"/>
                </a:lnTo>
                <a:lnTo>
                  <a:pt x="448" y="10"/>
                </a:lnTo>
                <a:lnTo>
                  <a:pt x="433" y="10"/>
                </a:lnTo>
                <a:lnTo>
                  <a:pt x="415" y="10"/>
                </a:lnTo>
                <a:lnTo>
                  <a:pt x="397" y="10"/>
                </a:lnTo>
                <a:lnTo>
                  <a:pt x="379" y="10"/>
                </a:lnTo>
                <a:lnTo>
                  <a:pt x="359" y="10"/>
                </a:lnTo>
                <a:lnTo>
                  <a:pt x="339" y="9"/>
                </a:lnTo>
                <a:lnTo>
                  <a:pt x="318" y="9"/>
                </a:lnTo>
                <a:lnTo>
                  <a:pt x="297" y="9"/>
                </a:lnTo>
                <a:lnTo>
                  <a:pt x="275" y="9"/>
                </a:lnTo>
                <a:lnTo>
                  <a:pt x="253" y="9"/>
                </a:lnTo>
                <a:lnTo>
                  <a:pt x="231" y="8"/>
                </a:lnTo>
                <a:lnTo>
                  <a:pt x="210" y="8"/>
                </a:lnTo>
                <a:lnTo>
                  <a:pt x="188" y="7"/>
                </a:lnTo>
                <a:lnTo>
                  <a:pt x="166" y="7"/>
                </a:lnTo>
                <a:lnTo>
                  <a:pt x="145" y="7"/>
                </a:lnTo>
                <a:lnTo>
                  <a:pt x="125" y="6"/>
                </a:lnTo>
                <a:lnTo>
                  <a:pt x="104" y="5"/>
                </a:lnTo>
                <a:lnTo>
                  <a:pt x="84" y="5"/>
                </a:lnTo>
                <a:lnTo>
                  <a:pt x="65" y="3"/>
                </a:lnTo>
                <a:lnTo>
                  <a:pt x="47" y="2"/>
                </a:lnTo>
                <a:lnTo>
                  <a:pt x="31" y="1"/>
                </a:lnTo>
                <a:lnTo>
                  <a:pt x="16" y="1"/>
                </a:lnTo>
                <a:lnTo>
                  <a:pt x="0" y="0"/>
                </a:lnTo>
                <a:lnTo>
                  <a:pt x="0" y="5"/>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109" name="Freeform 5"/>
          <p:cNvSpPr>
            <a:spLocks noChangeAspect="1"/>
          </p:cNvSpPr>
          <p:nvPr/>
        </p:nvSpPr>
        <p:spPr bwMode="auto">
          <a:xfrm>
            <a:off x="7710489" y="4535488"/>
            <a:ext cx="22225" cy="44450"/>
          </a:xfrm>
          <a:custGeom>
            <a:avLst/>
            <a:gdLst>
              <a:gd name="T0" fmla="*/ 2147483647 w 17"/>
              <a:gd name="T1" fmla="*/ 2147483647 h 35"/>
              <a:gd name="T2" fmla="*/ 2147483647 w 17"/>
              <a:gd name="T3" fmla="*/ 2147483647 h 35"/>
              <a:gd name="T4" fmla="*/ 2147483647 w 17"/>
              <a:gd name="T5" fmla="*/ 2147483647 h 35"/>
              <a:gd name="T6" fmla="*/ 2147483647 w 17"/>
              <a:gd name="T7" fmla="*/ 2147483647 h 35"/>
              <a:gd name="T8" fmla="*/ 2147483647 w 17"/>
              <a:gd name="T9" fmla="*/ 2147483647 h 35"/>
              <a:gd name="T10" fmla="*/ 2147483647 w 17"/>
              <a:gd name="T11" fmla="*/ 2147483647 h 35"/>
              <a:gd name="T12" fmla="*/ 2147483647 w 17"/>
              <a:gd name="T13" fmla="*/ 2147483647 h 35"/>
              <a:gd name="T14" fmla="*/ 2147483647 w 17"/>
              <a:gd name="T15" fmla="*/ 2147483647 h 35"/>
              <a:gd name="T16" fmla="*/ 2147483647 w 17"/>
              <a:gd name="T17" fmla="*/ 0 h 35"/>
              <a:gd name="T18" fmla="*/ 0 w 17"/>
              <a:gd name="T19" fmla="*/ 2147483647 h 35"/>
              <a:gd name="T20" fmla="*/ 2147483647 w 17"/>
              <a:gd name="T21" fmla="*/ 2147483647 h 35"/>
              <a:gd name="T22" fmla="*/ 2147483647 w 17"/>
              <a:gd name="T23" fmla="*/ 2147483647 h 35"/>
              <a:gd name="T24" fmla="*/ 2147483647 w 17"/>
              <a:gd name="T25" fmla="*/ 2147483647 h 35"/>
              <a:gd name="T26" fmla="*/ 2147483647 w 17"/>
              <a:gd name="T27" fmla="*/ 2147483647 h 35"/>
              <a:gd name="T28" fmla="*/ 2147483647 w 17"/>
              <a:gd name="T29" fmla="*/ 2147483647 h 35"/>
              <a:gd name="T30" fmla="*/ 2147483647 w 17"/>
              <a:gd name="T31" fmla="*/ 2147483647 h 35"/>
              <a:gd name="T32" fmla="*/ 2147483647 w 17"/>
              <a:gd name="T33" fmla="*/ 2147483647 h 35"/>
              <a:gd name="T34" fmla="*/ 2147483647 w 17"/>
              <a:gd name="T35" fmla="*/ 2147483647 h 35"/>
              <a:gd name="T36" fmla="*/ 2147483647 w 17"/>
              <a:gd name="T37" fmla="*/ 2147483647 h 3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
              <a:gd name="T58" fmla="*/ 0 h 35"/>
              <a:gd name="T59" fmla="*/ 17 w 17"/>
              <a:gd name="T60" fmla="*/ 35 h 3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 h="35">
                <a:moveTo>
                  <a:pt x="16" y="34"/>
                </a:moveTo>
                <a:lnTo>
                  <a:pt x="16" y="28"/>
                </a:lnTo>
                <a:lnTo>
                  <a:pt x="15" y="24"/>
                </a:lnTo>
                <a:lnTo>
                  <a:pt x="15" y="18"/>
                </a:lnTo>
                <a:lnTo>
                  <a:pt x="14" y="15"/>
                </a:lnTo>
                <a:lnTo>
                  <a:pt x="12" y="9"/>
                </a:lnTo>
                <a:lnTo>
                  <a:pt x="10" y="6"/>
                </a:lnTo>
                <a:lnTo>
                  <a:pt x="5" y="3"/>
                </a:lnTo>
                <a:lnTo>
                  <a:pt x="1" y="0"/>
                </a:lnTo>
                <a:lnTo>
                  <a:pt x="0" y="3"/>
                </a:lnTo>
                <a:lnTo>
                  <a:pt x="4" y="7"/>
                </a:lnTo>
                <a:lnTo>
                  <a:pt x="6" y="9"/>
                </a:lnTo>
                <a:lnTo>
                  <a:pt x="8" y="12"/>
                </a:lnTo>
                <a:lnTo>
                  <a:pt x="10" y="16"/>
                </a:lnTo>
                <a:lnTo>
                  <a:pt x="12" y="20"/>
                </a:lnTo>
                <a:lnTo>
                  <a:pt x="12" y="25"/>
                </a:lnTo>
                <a:lnTo>
                  <a:pt x="13" y="28"/>
                </a:lnTo>
                <a:lnTo>
                  <a:pt x="13" y="34"/>
                </a:lnTo>
                <a:lnTo>
                  <a:pt x="16" y="34"/>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110" name="Freeform 6"/>
          <p:cNvSpPr>
            <a:spLocks noChangeAspect="1"/>
          </p:cNvSpPr>
          <p:nvPr/>
        </p:nvSpPr>
        <p:spPr bwMode="auto">
          <a:xfrm>
            <a:off x="7831138" y="4524376"/>
            <a:ext cx="25400" cy="42863"/>
          </a:xfrm>
          <a:custGeom>
            <a:avLst/>
            <a:gdLst>
              <a:gd name="T0" fmla="*/ 2147483647 w 19"/>
              <a:gd name="T1" fmla="*/ 2147483647 h 35"/>
              <a:gd name="T2" fmla="*/ 2147483647 w 19"/>
              <a:gd name="T3" fmla="*/ 2147483647 h 35"/>
              <a:gd name="T4" fmla="*/ 2147483647 w 19"/>
              <a:gd name="T5" fmla="*/ 2147483647 h 35"/>
              <a:gd name="T6" fmla="*/ 2147483647 w 19"/>
              <a:gd name="T7" fmla="*/ 2147483647 h 35"/>
              <a:gd name="T8" fmla="*/ 2147483647 w 19"/>
              <a:gd name="T9" fmla="*/ 2147483647 h 35"/>
              <a:gd name="T10" fmla="*/ 2147483647 w 19"/>
              <a:gd name="T11" fmla="*/ 2147483647 h 35"/>
              <a:gd name="T12" fmla="*/ 2147483647 w 19"/>
              <a:gd name="T13" fmla="*/ 2147483647 h 35"/>
              <a:gd name="T14" fmla="*/ 2147483647 w 19"/>
              <a:gd name="T15" fmla="*/ 2147483647 h 35"/>
              <a:gd name="T16" fmla="*/ 2147483647 w 19"/>
              <a:gd name="T17" fmla="*/ 0 h 35"/>
              <a:gd name="T18" fmla="*/ 0 w 19"/>
              <a:gd name="T19" fmla="*/ 2147483647 h 35"/>
              <a:gd name="T20" fmla="*/ 2147483647 w 19"/>
              <a:gd name="T21" fmla="*/ 2147483647 h 35"/>
              <a:gd name="T22" fmla="*/ 2147483647 w 19"/>
              <a:gd name="T23" fmla="*/ 2147483647 h 35"/>
              <a:gd name="T24" fmla="*/ 2147483647 w 19"/>
              <a:gd name="T25" fmla="*/ 2147483647 h 35"/>
              <a:gd name="T26" fmla="*/ 2147483647 w 19"/>
              <a:gd name="T27" fmla="*/ 2147483647 h 35"/>
              <a:gd name="T28" fmla="*/ 2147483647 w 19"/>
              <a:gd name="T29" fmla="*/ 2147483647 h 35"/>
              <a:gd name="T30" fmla="*/ 2147483647 w 19"/>
              <a:gd name="T31" fmla="*/ 2147483647 h 35"/>
              <a:gd name="T32" fmla="*/ 2147483647 w 19"/>
              <a:gd name="T33" fmla="*/ 2147483647 h 35"/>
              <a:gd name="T34" fmla="*/ 2147483647 w 19"/>
              <a:gd name="T35" fmla="*/ 2147483647 h 35"/>
              <a:gd name="T36" fmla="*/ 2147483647 w 19"/>
              <a:gd name="T37" fmla="*/ 2147483647 h 3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9"/>
              <a:gd name="T58" fmla="*/ 0 h 35"/>
              <a:gd name="T59" fmla="*/ 19 w 19"/>
              <a:gd name="T60" fmla="*/ 35 h 3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9" h="35">
                <a:moveTo>
                  <a:pt x="18" y="34"/>
                </a:moveTo>
                <a:lnTo>
                  <a:pt x="17" y="26"/>
                </a:lnTo>
                <a:lnTo>
                  <a:pt x="17" y="20"/>
                </a:lnTo>
                <a:lnTo>
                  <a:pt x="15" y="16"/>
                </a:lnTo>
                <a:lnTo>
                  <a:pt x="13" y="11"/>
                </a:lnTo>
                <a:lnTo>
                  <a:pt x="11" y="8"/>
                </a:lnTo>
                <a:lnTo>
                  <a:pt x="7" y="5"/>
                </a:lnTo>
                <a:lnTo>
                  <a:pt x="4" y="3"/>
                </a:lnTo>
                <a:lnTo>
                  <a:pt x="2" y="0"/>
                </a:lnTo>
                <a:lnTo>
                  <a:pt x="0" y="5"/>
                </a:lnTo>
                <a:lnTo>
                  <a:pt x="2" y="7"/>
                </a:lnTo>
                <a:lnTo>
                  <a:pt x="4" y="9"/>
                </a:lnTo>
                <a:lnTo>
                  <a:pt x="7" y="11"/>
                </a:lnTo>
                <a:lnTo>
                  <a:pt x="9" y="15"/>
                </a:lnTo>
                <a:lnTo>
                  <a:pt x="11" y="18"/>
                </a:lnTo>
                <a:lnTo>
                  <a:pt x="13" y="23"/>
                </a:lnTo>
                <a:lnTo>
                  <a:pt x="14" y="27"/>
                </a:lnTo>
                <a:lnTo>
                  <a:pt x="14" y="34"/>
                </a:lnTo>
                <a:lnTo>
                  <a:pt x="18" y="34"/>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111" name="Freeform 7"/>
          <p:cNvSpPr>
            <a:spLocks noChangeAspect="1"/>
          </p:cNvSpPr>
          <p:nvPr/>
        </p:nvSpPr>
        <p:spPr bwMode="auto">
          <a:xfrm>
            <a:off x="7799389" y="4524376"/>
            <a:ext cx="20637" cy="49213"/>
          </a:xfrm>
          <a:custGeom>
            <a:avLst/>
            <a:gdLst>
              <a:gd name="T0" fmla="*/ 2147483647 w 15"/>
              <a:gd name="T1" fmla="*/ 2147483647 h 38"/>
              <a:gd name="T2" fmla="*/ 2147483647 w 15"/>
              <a:gd name="T3" fmla="*/ 2147483647 h 38"/>
              <a:gd name="T4" fmla="*/ 2147483647 w 15"/>
              <a:gd name="T5" fmla="*/ 2147483647 h 38"/>
              <a:gd name="T6" fmla="*/ 2147483647 w 15"/>
              <a:gd name="T7" fmla="*/ 2147483647 h 38"/>
              <a:gd name="T8" fmla="*/ 2147483647 w 15"/>
              <a:gd name="T9" fmla="*/ 2147483647 h 38"/>
              <a:gd name="T10" fmla="*/ 2147483647 w 15"/>
              <a:gd name="T11" fmla="*/ 2147483647 h 38"/>
              <a:gd name="T12" fmla="*/ 2147483647 w 15"/>
              <a:gd name="T13" fmla="*/ 2147483647 h 38"/>
              <a:gd name="T14" fmla="*/ 2147483647 w 15"/>
              <a:gd name="T15" fmla="*/ 2147483647 h 38"/>
              <a:gd name="T16" fmla="*/ 2147483647 w 15"/>
              <a:gd name="T17" fmla="*/ 2147483647 h 38"/>
              <a:gd name="T18" fmla="*/ 2147483647 w 15"/>
              <a:gd name="T19" fmla="*/ 0 h 38"/>
              <a:gd name="T20" fmla="*/ 2147483647 w 15"/>
              <a:gd name="T21" fmla="*/ 2147483647 h 38"/>
              <a:gd name="T22" fmla="*/ 2147483647 w 15"/>
              <a:gd name="T23" fmla="*/ 2147483647 h 38"/>
              <a:gd name="T24" fmla="*/ 2147483647 w 15"/>
              <a:gd name="T25" fmla="*/ 2147483647 h 38"/>
              <a:gd name="T26" fmla="*/ 2147483647 w 15"/>
              <a:gd name="T27" fmla="*/ 2147483647 h 38"/>
              <a:gd name="T28" fmla="*/ 2147483647 w 15"/>
              <a:gd name="T29" fmla="*/ 2147483647 h 38"/>
              <a:gd name="T30" fmla="*/ 2147483647 w 15"/>
              <a:gd name="T31" fmla="*/ 2147483647 h 38"/>
              <a:gd name="T32" fmla="*/ 0 w 15"/>
              <a:gd name="T33" fmla="*/ 2147483647 h 38"/>
              <a:gd name="T34" fmla="*/ 0 w 15"/>
              <a:gd name="T35" fmla="*/ 2147483647 h 38"/>
              <a:gd name="T36" fmla="*/ 2147483647 w 15"/>
              <a:gd name="T37" fmla="*/ 2147483647 h 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5"/>
              <a:gd name="T58" fmla="*/ 0 h 38"/>
              <a:gd name="T59" fmla="*/ 15 w 15"/>
              <a:gd name="T60" fmla="*/ 38 h 3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5" h="38">
                <a:moveTo>
                  <a:pt x="3" y="37"/>
                </a:moveTo>
                <a:lnTo>
                  <a:pt x="3" y="31"/>
                </a:lnTo>
                <a:lnTo>
                  <a:pt x="3" y="26"/>
                </a:lnTo>
                <a:lnTo>
                  <a:pt x="4" y="21"/>
                </a:lnTo>
                <a:lnTo>
                  <a:pt x="5" y="17"/>
                </a:lnTo>
                <a:lnTo>
                  <a:pt x="5" y="15"/>
                </a:lnTo>
                <a:lnTo>
                  <a:pt x="9" y="10"/>
                </a:lnTo>
                <a:lnTo>
                  <a:pt x="11" y="8"/>
                </a:lnTo>
                <a:lnTo>
                  <a:pt x="14" y="4"/>
                </a:lnTo>
                <a:lnTo>
                  <a:pt x="12" y="0"/>
                </a:lnTo>
                <a:lnTo>
                  <a:pt x="9" y="3"/>
                </a:lnTo>
                <a:lnTo>
                  <a:pt x="5" y="8"/>
                </a:lnTo>
                <a:lnTo>
                  <a:pt x="3" y="11"/>
                </a:lnTo>
                <a:lnTo>
                  <a:pt x="1" y="16"/>
                </a:lnTo>
                <a:lnTo>
                  <a:pt x="1" y="21"/>
                </a:lnTo>
                <a:lnTo>
                  <a:pt x="1" y="26"/>
                </a:lnTo>
                <a:lnTo>
                  <a:pt x="0" y="31"/>
                </a:lnTo>
                <a:lnTo>
                  <a:pt x="0" y="37"/>
                </a:lnTo>
                <a:lnTo>
                  <a:pt x="3" y="37"/>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112" name="Freeform 8"/>
          <p:cNvSpPr>
            <a:spLocks noChangeAspect="1"/>
          </p:cNvSpPr>
          <p:nvPr/>
        </p:nvSpPr>
        <p:spPr bwMode="auto">
          <a:xfrm>
            <a:off x="5159375" y="4608514"/>
            <a:ext cx="419100" cy="161925"/>
          </a:xfrm>
          <a:custGeom>
            <a:avLst/>
            <a:gdLst>
              <a:gd name="T0" fmla="*/ 2147483647 w 315"/>
              <a:gd name="T1" fmla="*/ 2147483647 h 129"/>
              <a:gd name="T2" fmla="*/ 2147483647 w 315"/>
              <a:gd name="T3" fmla="*/ 2147483647 h 129"/>
              <a:gd name="T4" fmla="*/ 2147483647 w 315"/>
              <a:gd name="T5" fmla="*/ 2147483647 h 129"/>
              <a:gd name="T6" fmla="*/ 2147483647 w 315"/>
              <a:gd name="T7" fmla="*/ 2147483647 h 129"/>
              <a:gd name="T8" fmla="*/ 2147483647 w 315"/>
              <a:gd name="T9" fmla="*/ 2147483647 h 129"/>
              <a:gd name="T10" fmla="*/ 2147483647 w 315"/>
              <a:gd name="T11" fmla="*/ 2147483647 h 129"/>
              <a:gd name="T12" fmla="*/ 2147483647 w 315"/>
              <a:gd name="T13" fmla="*/ 2147483647 h 129"/>
              <a:gd name="T14" fmla="*/ 2147483647 w 315"/>
              <a:gd name="T15" fmla="*/ 2147483647 h 129"/>
              <a:gd name="T16" fmla="*/ 2147483647 w 315"/>
              <a:gd name="T17" fmla="*/ 2147483647 h 129"/>
              <a:gd name="T18" fmla="*/ 2147483647 w 315"/>
              <a:gd name="T19" fmla="*/ 2147483647 h 129"/>
              <a:gd name="T20" fmla="*/ 2147483647 w 315"/>
              <a:gd name="T21" fmla="*/ 2147483647 h 129"/>
              <a:gd name="T22" fmla="*/ 2147483647 w 315"/>
              <a:gd name="T23" fmla="*/ 2147483647 h 129"/>
              <a:gd name="T24" fmla="*/ 2147483647 w 315"/>
              <a:gd name="T25" fmla="*/ 2147483647 h 129"/>
              <a:gd name="T26" fmla="*/ 2147483647 w 315"/>
              <a:gd name="T27" fmla="*/ 2147483647 h 129"/>
              <a:gd name="T28" fmla="*/ 2147483647 w 315"/>
              <a:gd name="T29" fmla="*/ 2147483647 h 129"/>
              <a:gd name="T30" fmla="*/ 2147483647 w 315"/>
              <a:gd name="T31" fmla="*/ 2147483647 h 129"/>
              <a:gd name="T32" fmla="*/ 2147483647 w 315"/>
              <a:gd name="T33" fmla="*/ 0 h 129"/>
              <a:gd name="T34" fmla="*/ 2147483647 w 315"/>
              <a:gd name="T35" fmla="*/ 2147483647 h 129"/>
              <a:gd name="T36" fmla="*/ 2147483647 w 315"/>
              <a:gd name="T37" fmla="*/ 2147483647 h 129"/>
              <a:gd name="T38" fmla="*/ 2147483647 w 315"/>
              <a:gd name="T39" fmla="*/ 2147483647 h 129"/>
              <a:gd name="T40" fmla="*/ 2147483647 w 315"/>
              <a:gd name="T41" fmla="*/ 2147483647 h 129"/>
              <a:gd name="T42" fmla="*/ 2147483647 w 315"/>
              <a:gd name="T43" fmla="*/ 2147483647 h 129"/>
              <a:gd name="T44" fmla="*/ 2147483647 w 315"/>
              <a:gd name="T45" fmla="*/ 2147483647 h 129"/>
              <a:gd name="T46" fmla="*/ 2147483647 w 315"/>
              <a:gd name="T47" fmla="*/ 2147483647 h 129"/>
              <a:gd name="T48" fmla="*/ 2147483647 w 315"/>
              <a:gd name="T49" fmla="*/ 2147483647 h 129"/>
              <a:gd name="T50" fmla="*/ 2147483647 w 315"/>
              <a:gd name="T51" fmla="*/ 2147483647 h 129"/>
              <a:gd name="T52" fmla="*/ 2147483647 w 315"/>
              <a:gd name="T53" fmla="*/ 2147483647 h 129"/>
              <a:gd name="T54" fmla="*/ 2147483647 w 315"/>
              <a:gd name="T55" fmla="*/ 2147483647 h 129"/>
              <a:gd name="T56" fmla="*/ 2147483647 w 315"/>
              <a:gd name="T57" fmla="*/ 2147483647 h 129"/>
              <a:gd name="T58" fmla="*/ 2147483647 w 315"/>
              <a:gd name="T59" fmla="*/ 2147483647 h 129"/>
              <a:gd name="T60" fmla="*/ 2147483647 w 315"/>
              <a:gd name="T61" fmla="*/ 2147483647 h 129"/>
              <a:gd name="T62" fmla="*/ 2147483647 w 315"/>
              <a:gd name="T63" fmla="*/ 2147483647 h 129"/>
              <a:gd name="T64" fmla="*/ 2147483647 w 315"/>
              <a:gd name="T65" fmla="*/ 2147483647 h 129"/>
              <a:gd name="T66" fmla="*/ 2147483647 w 315"/>
              <a:gd name="T67" fmla="*/ 2147483647 h 12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15"/>
              <a:gd name="T103" fmla="*/ 0 h 129"/>
              <a:gd name="T104" fmla="*/ 315 w 315"/>
              <a:gd name="T105" fmla="*/ 129 h 12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15" h="129">
                <a:moveTo>
                  <a:pt x="314" y="123"/>
                </a:moveTo>
                <a:lnTo>
                  <a:pt x="314" y="123"/>
                </a:lnTo>
                <a:lnTo>
                  <a:pt x="303" y="118"/>
                </a:lnTo>
                <a:lnTo>
                  <a:pt x="294" y="114"/>
                </a:lnTo>
                <a:lnTo>
                  <a:pt x="286" y="109"/>
                </a:lnTo>
                <a:lnTo>
                  <a:pt x="275" y="104"/>
                </a:lnTo>
                <a:lnTo>
                  <a:pt x="265" y="99"/>
                </a:lnTo>
                <a:lnTo>
                  <a:pt x="255" y="95"/>
                </a:lnTo>
                <a:lnTo>
                  <a:pt x="245" y="89"/>
                </a:lnTo>
                <a:lnTo>
                  <a:pt x="235" y="85"/>
                </a:lnTo>
                <a:lnTo>
                  <a:pt x="226" y="80"/>
                </a:lnTo>
                <a:lnTo>
                  <a:pt x="216" y="75"/>
                </a:lnTo>
                <a:lnTo>
                  <a:pt x="207" y="72"/>
                </a:lnTo>
                <a:lnTo>
                  <a:pt x="196" y="67"/>
                </a:lnTo>
                <a:lnTo>
                  <a:pt x="186" y="63"/>
                </a:lnTo>
                <a:lnTo>
                  <a:pt x="177" y="58"/>
                </a:lnTo>
                <a:lnTo>
                  <a:pt x="167" y="54"/>
                </a:lnTo>
                <a:lnTo>
                  <a:pt x="157" y="51"/>
                </a:lnTo>
                <a:lnTo>
                  <a:pt x="147" y="46"/>
                </a:lnTo>
                <a:lnTo>
                  <a:pt x="138" y="43"/>
                </a:lnTo>
                <a:lnTo>
                  <a:pt x="128" y="39"/>
                </a:lnTo>
                <a:lnTo>
                  <a:pt x="119" y="35"/>
                </a:lnTo>
                <a:lnTo>
                  <a:pt x="108" y="32"/>
                </a:lnTo>
                <a:lnTo>
                  <a:pt x="99" y="29"/>
                </a:lnTo>
                <a:lnTo>
                  <a:pt x="88" y="24"/>
                </a:lnTo>
                <a:lnTo>
                  <a:pt x="79" y="21"/>
                </a:lnTo>
                <a:lnTo>
                  <a:pt x="69" y="19"/>
                </a:lnTo>
                <a:lnTo>
                  <a:pt x="60" y="14"/>
                </a:lnTo>
                <a:lnTo>
                  <a:pt x="49" y="12"/>
                </a:lnTo>
                <a:lnTo>
                  <a:pt x="40" y="10"/>
                </a:lnTo>
                <a:lnTo>
                  <a:pt x="29" y="8"/>
                </a:lnTo>
                <a:lnTo>
                  <a:pt x="20" y="4"/>
                </a:lnTo>
                <a:lnTo>
                  <a:pt x="10" y="2"/>
                </a:lnTo>
                <a:lnTo>
                  <a:pt x="1" y="0"/>
                </a:lnTo>
                <a:lnTo>
                  <a:pt x="0" y="4"/>
                </a:lnTo>
                <a:lnTo>
                  <a:pt x="9" y="8"/>
                </a:lnTo>
                <a:lnTo>
                  <a:pt x="20" y="10"/>
                </a:lnTo>
                <a:lnTo>
                  <a:pt x="28" y="11"/>
                </a:lnTo>
                <a:lnTo>
                  <a:pt x="39" y="14"/>
                </a:lnTo>
                <a:lnTo>
                  <a:pt x="48" y="17"/>
                </a:lnTo>
                <a:lnTo>
                  <a:pt x="58" y="20"/>
                </a:lnTo>
                <a:lnTo>
                  <a:pt x="67" y="23"/>
                </a:lnTo>
                <a:lnTo>
                  <a:pt x="78" y="26"/>
                </a:lnTo>
                <a:lnTo>
                  <a:pt x="87" y="30"/>
                </a:lnTo>
                <a:lnTo>
                  <a:pt x="97" y="32"/>
                </a:lnTo>
                <a:lnTo>
                  <a:pt x="107" y="35"/>
                </a:lnTo>
                <a:lnTo>
                  <a:pt x="117" y="40"/>
                </a:lnTo>
                <a:lnTo>
                  <a:pt x="126" y="44"/>
                </a:lnTo>
                <a:lnTo>
                  <a:pt x="135" y="47"/>
                </a:lnTo>
                <a:lnTo>
                  <a:pt x="145" y="52"/>
                </a:lnTo>
                <a:lnTo>
                  <a:pt x="155" y="55"/>
                </a:lnTo>
                <a:lnTo>
                  <a:pt x="166" y="58"/>
                </a:lnTo>
                <a:lnTo>
                  <a:pt x="175" y="63"/>
                </a:lnTo>
                <a:lnTo>
                  <a:pt x="185" y="67"/>
                </a:lnTo>
                <a:lnTo>
                  <a:pt x="194" y="73"/>
                </a:lnTo>
                <a:lnTo>
                  <a:pt x="205" y="76"/>
                </a:lnTo>
                <a:lnTo>
                  <a:pt x="214" y="80"/>
                </a:lnTo>
                <a:lnTo>
                  <a:pt x="224" y="85"/>
                </a:lnTo>
                <a:lnTo>
                  <a:pt x="234" y="89"/>
                </a:lnTo>
                <a:lnTo>
                  <a:pt x="244" y="95"/>
                </a:lnTo>
                <a:lnTo>
                  <a:pt x="253" y="99"/>
                </a:lnTo>
                <a:lnTo>
                  <a:pt x="264" y="104"/>
                </a:lnTo>
                <a:lnTo>
                  <a:pt x="273" y="109"/>
                </a:lnTo>
                <a:lnTo>
                  <a:pt x="283" y="114"/>
                </a:lnTo>
                <a:lnTo>
                  <a:pt x="292" y="118"/>
                </a:lnTo>
                <a:lnTo>
                  <a:pt x="301" y="123"/>
                </a:lnTo>
                <a:lnTo>
                  <a:pt x="312" y="128"/>
                </a:lnTo>
                <a:lnTo>
                  <a:pt x="314" y="123"/>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113" name="Freeform 9"/>
          <p:cNvSpPr>
            <a:spLocks noChangeAspect="1"/>
          </p:cNvSpPr>
          <p:nvPr/>
        </p:nvSpPr>
        <p:spPr bwMode="auto">
          <a:xfrm>
            <a:off x="5583239" y="4772026"/>
            <a:ext cx="420687" cy="219075"/>
          </a:xfrm>
          <a:custGeom>
            <a:avLst/>
            <a:gdLst>
              <a:gd name="T0" fmla="*/ 2147483647 w 316"/>
              <a:gd name="T1" fmla="*/ 2147483647 h 172"/>
              <a:gd name="T2" fmla="*/ 2147483647 w 316"/>
              <a:gd name="T3" fmla="*/ 2147483647 h 172"/>
              <a:gd name="T4" fmla="*/ 2147483647 w 316"/>
              <a:gd name="T5" fmla="*/ 2147483647 h 172"/>
              <a:gd name="T6" fmla="*/ 2147483647 w 316"/>
              <a:gd name="T7" fmla="*/ 2147483647 h 172"/>
              <a:gd name="T8" fmla="*/ 2147483647 w 316"/>
              <a:gd name="T9" fmla="*/ 2147483647 h 172"/>
              <a:gd name="T10" fmla="*/ 2147483647 w 316"/>
              <a:gd name="T11" fmla="*/ 2147483647 h 172"/>
              <a:gd name="T12" fmla="*/ 2147483647 w 316"/>
              <a:gd name="T13" fmla="*/ 2147483647 h 172"/>
              <a:gd name="T14" fmla="*/ 2147483647 w 316"/>
              <a:gd name="T15" fmla="*/ 2147483647 h 172"/>
              <a:gd name="T16" fmla="*/ 2147483647 w 316"/>
              <a:gd name="T17" fmla="*/ 2147483647 h 172"/>
              <a:gd name="T18" fmla="*/ 2147483647 w 316"/>
              <a:gd name="T19" fmla="*/ 2147483647 h 172"/>
              <a:gd name="T20" fmla="*/ 2147483647 w 316"/>
              <a:gd name="T21" fmla="*/ 2147483647 h 172"/>
              <a:gd name="T22" fmla="*/ 2147483647 w 316"/>
              <a:gd name="T23" fmla="*/ 2147483647 h 172"/>
              <a:gd name="T24" fmla="*/ 2147483647 w 316"/>
              <a:gd name="T25" fmla="*/ 2147483647 h 172"/>
              <a:gd name="T26" fmla="*/ 2147483647 w 316"/>
              <a:gd name="T27" fmla="*/ 2147483647 h 172"/>
              <a:gd name="T28" fmla="*/ 2147483647 w 316"/>
              <a:gd name="T29" fmla="*/ 2147483647 h 172"/>
              <a:gd name="T30" fmla="*/ 2147483647 w 316"/>
              <a:gd name="T31" fmla="*/ 2147483647 h 172"/>
              <a:gd name="T32" fmla="*/ 0 w 316"/>
              <a:gd name="T33" fmla="*/ 2147483647 h 172"/>
              <a:gd name="T34" fmla="*/ 2147483647 w 316"/>
              <a:gd name="T35" fmla="*/ 2147483647 h 172"/>
              <a:gd name="T36" fmla="*/ 2147483647 w 316"/>
              <a:gd name="T37" fmla="*/ 2147483647 h 172"/>
              <a:gd name="T38" fmla="*/ 2147483647 w 316"/>
              <a:gd name="T39" fmla="*/ 2147483647 h 172"/>
              <a:gd name="T40" fmla="*/ 2147483647 w 316"/>
              <a:gd name="T41" fmla="*/ 2147483647 h 172"/>
              <a:gd name="T42" fmla="*/ 2147483647 w 316"/>
              <a:gd name="T43" fmla="*/ 2147483647 h 172"/>
              <a:gd name="T44" fmla="*/ 2147483647 w 316"/>
              <a:gd name="T45" fmla="*/ 2147483647 h 172"/>
              <a:gd name="T46" fmla="*/ 2147483647 w 316"/>
              <a:gd name="T47" fmla="*/ 2147483647 h 172"/>
              <a:gd name="T48" fmla="*/ 2147483647 w 316"/>
              <a:gd name="T49" fmla="*/ 2147483647 h 172"/>
              <a:gd name="T50" fmla="*/ 2147483647 w 316"/>
              <a:gd name="T51" fmla="*/ 2147483647 h 172"/>
              <a:gd name="T52" fmla="*/ 2147483647 w 316"/>
              <a:gd name="T53" fmla="*/ 2147483647 h 172"/>
              <a:gd name="T54" fmla="*/ 2147483647 w 316"/>
              <a:gd name="T55" fmla="*/ 2147483647 h 172"/>
              <a:gd name="T56" fmla="*/ 2147483647 w 316"/>
              <a:gd name="T57" fmla="*/ 2147483647 h 172"/>
              <a:gd name="T58" fmla="*/ 2147483647 w 316"/>
              <a:gd name="T59" fmla="*/ 2147483647 h 172"/>
              <a:gd name="T60" fmla="*/ 2147483647 w 316"/>
              <a:gd name="T61" fmla="*/ 2147483647 h 172"/>
              <a:gd name="T62" fmla="*/ 2147483647 w 316"/>
              <a:gd name="T63" fmla="*/ 2147483647 h 172"/>
              <a:gd name="T64" fmla="*/ 2147483647 w 316"/>
              <a:gd name="T65" fmla="*/ 2147483647 h 1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16"/>
              <a:gd name="T100" fmla="*/ 0 h 172"/>
              <a:gd name="T101" fmla="*/ 316 w 316"/>
              <a:gd name="T102" fmla="*/ 172 h 1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16" h="172">
                <a:moveTo>
                  <a:pt x="315" y="165"/>
                </a:moveTo>
                <a:lnTo>
                  <a:pt x="304" y="160"/>
                </a:lnTo>
                <a:lnTo>
                  <a:pt x="295" y="155"/>
                </a:lnTo>
                <a:lnTo>
                  <a:pt x="287" y="150"/>
                </a:lnTo>
                <a:lnTo>
                  <a:pt x="276" y="144"/>
                </a:lnTo>
                <a:lnTo>
                  <a:pt x="266" y="140"/>
                </a:lnTo>
                <a:lnTo>
                  <a:pt x="256" y="134"/>
                </a:lnTo>
                <a:lnTo>
                  <a:pt x="246" y="129"/>
                </a:lnTo>
                <a:lnTo>
                  <a:pt x="236" y="124"/>
                </a:lnTo>
                <a:lnTo>
                  <a:pt x="228" y="119"/>
                </a:lnTo>
                <a:lnTo>
                  <a:pt x="217" y="113"/>
                </a:lnTo>
                <a:lnTo>
                  <a:pt x="207" y="109"/>
                </a:lnTo>
                <a:lnTo>
                  <a:pt x="197" y="103"/>
                </a:lnTo>
                <a:lnTo>
                  <a:pt x="187" y="99"/>
                </a:lnTo>
                <a:lnTo>
                  <a:pt x="178" y="93"/>
                </a:lnTo>
                <a:lnTo>
                  <a:pt x="169" y="88"/>
                </a:lnTo>
                <a:lnTo>
                  <a:pt x="159" y="82"/>
                </a:lnTo>
                <a:lnTo>
                  <a:pt x="148" y="77"/>
                </a:lnTo>
                <a:lnTo>
                  <a:pt x="139" y="72"/>
                </a:lnTo>
                <a:lnTo>
                  <a:pt x="130" y="68"/>
                </a:lnTo>
                <a:lnTo>
                  <a:pt x="120" y="62"/>
                </a:lnTo>
                <a:lnTo>
                  <a:pt x="109" y="57"/>
                </a:lnTo>
                <a:lnTo>
                  <a:pt x="100" y="51"/>
                </a:lnTo>
                <a:lnTo>
                  <a:pt x="89" y="45"/>
                </a:lnTo>
                <a:lnTo>
                  <a:pt x="80" y="41"/>
                </a:lnTo>
                <a:lnTo>
                  <a:pt x="71" y="36"/>
                </a:lnTo>
                <a:lnTo>
                  <a:pt x="61" y="30"/>
                </a:lnTo>
                <a:lnTo>
                  <a:pt x="50" y="26"/>
                </a:lnTo>
                <a:lnTo>
                  <a:pt x="41" y="20"/>
                </a:lnTo>
                <a:lnTo>
                  <a:pt x="30" y="14"/>
                </a:lnTo>
                <a:lnTo>
                  <a:pt x="22" y="10"/>
                </a:lnTo>
                <a:lnTo>
                  <a:pt x="12" y="6"/>
                </a:lnTo>
                <a:lnTo>
                  <a:pt x="2" y="0"/>
                </a:lnTo>
                <a:lnTo>
                  <a:pt x="0" y="4"/>
                </a:lnTo>
                <a:lnTo>
                  <a:pt x="10" y="10"/>
                </a:lnTo>
                <a:lnTo>
                  <a:pt x="20" y="14"/>
                </a:lnTo>
                <a:lnTo>
                  <a:pt x="29" y="20"/>
                </a:lnTo>
                <a:lnTo>
                  <a:pt x="39" y="24"/>
                </a:lnTo>
                <a:lnTo>
                  <a:pt x="48" y="30"/>
                </a:lnTo>
                <a:lnTo>
                  <a:pt x="59" y="36"/>
                </a:lnTo>
                <a:lnTo>
                  <a:pt x="68" y="41"/>
                </a:lnTo>
                <a:lnTo>
                  <a:pt x="79" y="45"/>
                </a:lnTo>
                <a:lnTo>
                  <a:pt x="88" y="51"/>
                </a:lnTo>
                <a:lnTo>
                  <a:pt x="98" y="57"/>
                </a:lnTo>
                <a:lnTo>
                  <a:pt x="108" y="62"/>
                </a:lnTo>
                <a:lnTo>
                  <a:pt x="118" y="67"/>
                </a:lnTo>
                <a:lnTo>
                  <a:pt x="127" y="71"/>
                </a:lnTo>
                <a:lnTo>
                  <a:pt x="136" y="77"/>
                </a:lnTo>
                <a:lnTo>
                  <a:pt x="146" y="82"/>
                </a:lnTo>
                <a:lnTo>
                  <a:pt x="155" y="88"/>
                </a:lnTo>
                <a:lnTo>
                  <a:pt x="166" y="93"/>
                </a:lnTo>
                <a:lnTo>
                  <a:pt x="176" y="99"/>
                </a:lnTo>
                <a:lnTo>
                  <a:pt x="186" y="102"/>
                </a:lnTo>
                <a:lnTo>
                  <a:pt x="194" y="108"/>
                </a:lnTo>
                <a:lnTo>
                  <a:pt x="205" y="113"/>
                </a:lnTo>
                <a:lnTo>
                  <a:pt x="215" y="119"/>
                </a:lnTo>
                <a:lnTo>
                  <a:pt x="225" y="124"/>
                </a:lnTo>
                <a:lnTo>
                  <a:pt x="235" y="129"/>
                </a:lnTo>
                <a:lnTo>
                  <a:pt x="244" y="133"/>
                </a:lnTo>
                <a:lnTo>
                  <a:pt x="254" y="139"/>
                </a:lnTo>
                <a:lnTo>
                  <a:pt x="265" y="144"/>
                </a:lnTo>
                <a:lnTo>
                  <a:pt x="274" y="150"/>
                </a:lnTo>
                <a:lnTo>
                  <a:pt x="283" y="155"/>
                </a:lnTo>
                <a:lnTo>
                  <a:pt x="293" y="160"/>
                </a:lnTo>
                <a:lnTo>
                  <a:pt x="302" y="164"/>
                </a:lnTo>
                <a:lnTo>
                  <a:pt x="313" y="171"/>
                </a:lnTo>
                <a:lnTo>
                  <a:pt x="315" y="165"/>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114" name="Freeform 10"/>
          <p:cNvSpPr>
            <a:spLocks noChangeAspect="1"/>
          </p:cNvSpPr>
          <p:nvPr/>
        </p:nvSpPr>
        <p:spPr bwMode="auto">
          <a:xfrm>
            <a:off x="8359775" y="4608514"/>
            <a:ext cx="419100" cy="166687"/>
          </a:xfrm>
          <a:custGeom>
            <a:avLst/>
            <a:gdLst>
              <a:gd name="T0" fmla="*/ 2147483647 w 315"/>
              <a:gd name="T1" fmla="*/ 2147483647 h 133"/>
              <a:gd name="T2" fmla="*/ 2147483647 w 315"/>
              <a:gd name="T3" fmla="*/ 2147483647 h 133"/>
              <a:gd name="T4" fmla="*/ 2147483647 w 315"/>
              <a:gd name="T5" fmla="*/ 2147483647 h 133"/>
              <a:gd name="T6" fmla="*/ 2147483647 w 315"/>
              <a:gd name="T7" fmla="*/ 2147483647 h 133"/>
              <a:gd name="T8" fmla="*/ 2147483647 w 315"/>
              <a:gd name="T9" fmla="*/ 2147483647 h 133"/>
              <a:gd name="T10" fmla="*/ 2147483647 w 315"/>
              <a:gd name="T11" fmla="*/ 2147483647 h 133"/>
              <a:gd name="T12" fmla="*/ 2147483647 w 315"/>
              <a:gd name="T13" fmla="*/ 2147483647 h 133"/>
              <a:gd name="T14" fmla="*/ 2147483647 w 315"/>
              <a:gd name="T15" fmla="*/ 2147483647 h 133"/>
              <a:gd name="T16" fmla="*/ 2147483647 w 315"/>
              <a:gd name="T17" fmla="*/ 2147483647 h 133"/>
              <a:gd name="T18" fmla="*/ 2147483647 w 315"/>
              <a:gd name="T19" fmla="*/ 2147483647 h 133"/>
              <a:gd name="T20" fmla="*/ 2147483647 w 315"/>
              <a:gd name="T21" fmla="*/ 2147483647 h 133"/>
              <a:gd name="T22" fmla="*/ 2147483647 w 315"/>
              <a:gd name="T23" fmla="*/ 2147483647 h 133"/>
              <a:gd name="T24" fmla="*/ 2147483647 w 315"/>
              <a:gd name="T25" fmla="*/ 2147483647 h 133"/>
              <a:gd name="T26" fmla="*/ 2147483647 w 315"/>
              <a:gd name="T27" fmla="*/ 2147483647 h 133"/>
              <a:gd name="T28" fmla="*/ 2147483647 w 315"/>
              <a:gd name="T29" fmla="*/ 2147483647 h 133"/>
              <a:gd name="T30" fmla="*/ 2147483647 w 315"/>
              <a:gd name="T31" fmla="*/ 2147483647 h 133"/>
              <a:gd name="T32" fmla="*/ 2147483647 w 315"/>
              <a:gd name="T33" fmla="*/ 2147483647 h 133"/>
              <a:gd name="T34" fmla="*/ 2147483647 w 315"/>
              <a:gd name="T35" fmla="*/ 2147483647 h 133"/>
              <a:gd name="T36" fmla="*/ 2147483647 w 315"/>
              <a:gd name="T37" fmla="*/ 2147483647 h 133"/>
              <a:gd name="T38" fmla="*/ 2147483647 w 315"/>
              <a:gd name="T39" fmla="*/ 2147483647 h 133"/>
              <a:gd name="T40" fmla="*/ 2147483647 w 315"/>
              <a:gd name="T41" fmla="*/ 2147483647 h 133"/>
              <a:gd name="T42" fmla="*/ 2147483647 w 315"/>
              <a:gd name="T43" fmla="*/ 2147483647 h 133"/>
              <a:gd name="T44" fmla="*/ 2147483647 w 315"/>
              <a:gd name="T45" fmla="*/ 2147483647 h 133"/>
              <a:gd name="T46" fmla="*/ 2147483647 w 315"/>
              <a:gd name="T47" fmla="*/ 2147483647 h 133"/>
              <a:gd name="T48" fmla="*/ 2147483647 w 315"/>
              <a:gd name="T49" fmla="*/ 2147483647 h 133"/>
              <a:gd name="T50" fmla="*/ 2147483647 w 315"/>
              <a:gd name="T51" fmla="*/ 2147483647 h 133"/>
              <a:gd name="T52" fmla="*/ 2147483647 w 315"/>
              <a:gd name="T53" fmla="*/ 2147483647 h 133"/>
              <a:gd name="T54" fmla="*/ 2147483647 w 315"/>
              <a:gd name="T55" fmla="*/ 2147483647 h 133"/>
              <a:gd name="T56" fmla="*/ 2147483647 w 315"/>
              <a:gd name="T57" fmla="*/ 2147483647 h 133"/>
              <a:gd name="T58" fmla="*/ 2147483647 w 315"/>
              <a:gd name="T59" fmla="*/ 2147483647 h 133"/>
              <a:gd name="T60" fmla="*/ 2147483647 w 315"/>
              <a:gd name="T61" fmla="*/ 2147483647 h 133"/>
              <a:gd name="T62" fmla="*/ 2147483647 w 315"/>
              <a:gd name="T63" fmla="*/ 2147483647 h 133"/>
              <a:gd name="T64" fmla="*/ 2147483647 w 315"/>
              <a:gd name="T65" fmla="*/ 2147483647 h 133"/>
              <a:gd name="T66" fmla="*/ 2147483647 w 315"/>
              <a:gd name="T67" fmla="*/ 2147483647 h 13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15"/>
              <a:gd name="T103" fmla="*/ 0 h 133"/>
              <a:gd name="T104" fmla="*/ 315 w 315"/>
              <a:gd name="T105" fmla="*/ 133 h 13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15" h="133">
                <a:moveTo>
                  <a:pt x="2" y="132"/>
                </a:moveTo>
                <a:lnTo>
                  <a:pt x="2" y="132"/>
                </a:lnTo>
                <a:lnTo>
                  <a:pt x="12" y="126"/>
                </a:lnTo>
                <a:lnTo>
                  <a:pt x="22" y="122"/>
                </a:lnTo>
                <a:lnTo>
                  <a:pt x="30" y="117"/>
                </a:lnTo>
                <a:lnTo>
                  <a:pt x="41" y="112"/>
                </a:lnTo>
                <a:lnTo>
                  <a:pt x="50" y="108"/>
                </a:lnTo>
                <a:lnTo>
                  <a:pt x="60" y="102"/>
                </a:lnTo>
                <a:lnTo>
                  <a:pt x="70" y="99"/>
                </a:lnTo>
                <a:lnTo>
                  <a:pt x="79" y="93"/>
                </a:lnTo>
                <a:lnTo>
                  <a:pt x="89" y="89"/>
                </a:lnTo>
                <a:lnTo>
                  <a:pt x="99" y="83"/>
                </a:lnTo>
                <a:lnTo>
                  <a:pt x="109" y="79"/>
                </a:lnTo>
                <a:lnTo>
                  <a:pt x="119" y="75"/>
                </a:lnTo>
                <a:lnTo>
                  <a:pt x="129" y="70"/>
                </a:lnTo>
                <a:lnTo>
                  <a:pt x="138" y="65"/>
                </a:lnTo>
                <a:lnTo>
                  <a:pt x="148" y="61"/>
                </a:lnTo>
                <a:lnTo>
                  <a:pt x="157" y="57"/>
                </a:lnTo>
                <a:lnTo>
                  <a:pt x="168" y="53"/>
                </a:lnTo>
                <a:lnTo>
                  <a:pt x="178" y="50"/>
                </a:lnTo>
                <a:lnTo>
                  <a:pt x="187" y="45"/>
                </a:lnTo>
                <a:lnTo>
                  <a:pt x="196" y="41"/>
                </a:lnTo>
                <a:lnTo>
                  <a:pt x="207" y="38"/>
                </a:lnTo>
                <a:lnTo>
                  <a:pt x="216" y="34"/>
                </a:lnTo>
                <a:lnTo>
                  <a:pt x="227" y="31"/>
                </a:lnTo>
                <a:lnTo>
                  <a:pt x="235" y="28"/>
                </a:lnTo>
                <a:lnTo>
                  <a:pt x="246" y="24"/>
                </a:lnTo>
                <a:lnTo>
                  <a:pt x="256" y="21"/>
                </a:lnTo>
                <a:lnTo>
                  <a:pt x="266" y="18"/>
                </a:lnTo>
                <a:lnTo>
                  <a:pt x="275" y="14"/>
                </a:lnTo>
                <a:lnTo>
                  <a:pt x="285" y="12"/>
                </a:lnTo>
                <a:lnTo>
                  <a:pt x="294" y="10"/>
                </a:lnTo>
                <a:lnTo>
                  <a:pt x="303" y="8"/>
                </a:lnTo>
                <a:lnTo>
                  <a:pt x="314" y="4"/>
                </a:lnTo>
                <a:lnTo>
                  <a:pt x="313" y="0"/>
                </a:lnTo>
                <a:lnTo>
                  <a:pt x="303" y="2"/>
                </a:lnTo>
                <a:lnTo>
                  <a:pt x="293" y="4"/>
                </a:lnTo>
                <a:lnTo>
                  <a:pt x="283" y="8"/>
                </a:lnTo>
                <a:lnTo>
                  <a:pt x="274" y="10"/>
                </a:lnTo>
                <a:lnTo>
                  <a:pt x="264" y="12"/>
                </a:lnTo>
                <a:lnTo>
                  <a:pt x="254" y="16"/>
                </a:lnTo>
                <a:lnTo>
                  <a:pt x="244" y="19"/>
                </a:lnTo>
                <a:lnTo>
                  <a:pt x="235" y="22"/>
                </a:lnTo>
                <a:lnTo>
                  <a:pt x="225" y="25"/>
                </a:lnTo>
                <a:lnTo>
                  <a:pt x="215" y="30"/>
                </a:lnTo>
                <a:lnTo>
                  <a:pt x="205" y="33"/>
                </a:lnTo>
                <a:lnTo>
                  <a:pt x="194" y="37"/>
                </a:lnTo>
                <a:lnTo>
                  <a:pt x="185" y="41"/>
                </a:lnTo>
                <a:lnTo>
                  <a:pt x="176" y="44"/>
                </a:lnTo>
                <a:lnTo>
                  <a:pt x="166" y="49"/>
                </a:lnTo>
                <a:lnTo>
                  <a:pt x="156" y="53"/>
                </a:lnTo>
                <a:lnTo>
                  <a:pt x="146" y="57"/>
                </a:lnTo>
                <a:lnTo>
                  <a:pt x="136" y="61"/>
                </a:lnTo>
                <a:lnTo>
                  <a:pt x="127" y="65"/>
                </a:lnTo>
                <a:lnTo>
                  <a:pt x="117" y="70"/>
                </a:lnTo>
                <a:lnTo>
                  <a:pt x="107" y="74"/>
                </a:lnTo>
                <a:lnTo>
                  <a:pt x="97" y="79"/>
                </a:lnTo>
                <a:lnTo>
                  <a:pt x="87" y="83"/>
                </a:lnTo>
                <a:lnTo>
                  <a:pt x="79" y="89"/>
                </a:lnTo>
                <a:lnTo>
                  <a:pt x="68" y="93"/>
                </a:lnTo>
                <a:lnTo>
                  <a:pt x="59" y="99"/>
                </a:lnTo>
                <a:lnTo>
                  <a:pt x="48" y="102"/>
                </a:lnTo>
                <a:lnTo>
                  <a:pt x="39" y="108"/>
                </a:lnTo>
                <a:lnTo>
                  <a:pt x="28" y="113"/>
                </a:lnTo>
                <a:lnTo>
                  <a:pt x="20" y="117"/>
                </a:lnTo>
                <a:lnTo>
                  <a:pt x="10" y="122"/>
                </a:lnTo>
                <a:lnTo>
                  <a:pt x="0" y="127"/>
                </a:lnTo>
                <a:lnTo>
                  <a:pt x="2" y="132"/>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115" name="Freeform 11"/>
          <p:cNvSpPr>
            <a:spLocks noChangeAspect="1"/>
          </p:cNvSpPr>
          <p:nvPr/>
        </p:nvSpPr>
        <p:spPr bwMode="auto">
          <a:xfrm>
            <a:off x="7935914" y="4778375"/>
            <a:ext cx="420687" cy="217488"/>
          </a:xfrm>
          <a:custGeom>
            <a:avLst/>
            <a:gdLst>
              <a:gd name="T0" fmla="*/ 2147483647 w 316"/>
              <a:gd name="T1" fmla="*/ 2147483647 h 174"/>
              <a:gd name="T2" fmla="*/ 2147483647 w 316"/>
              <a:gd name="T3" fmla="*/ 2147483647 h 174"/>
              <a:gd name="T4" fmla="*/ 2147483647 w 316"/>
              <a:gd name="T5" fmla="*/ 2147483647 h 174"/>
              <a:gd name="T6" fmla="*/ 2147483647 w 316"/>
              <a:gd name="T7" fmla="*/ 2147483647 h 174"/>
              <a:gd name="T8" fmla="*/ 2147483647 w 316"/>
              <a:gd name="T9" fmla="*/ 2147483647 h 174"/>
              <a:gd name="T10" fmla="*/ 2147483647 w 316"/>
              <a:gd name="T11" fmla="*/ 2147483647 h 174"/>
              <a:gd name="T12" fmla="*/ 2147483647 w 316"/>
              <a:gd name="T13" fmla="*/ 2147483647 h 174"/>
              <a:gd name="T14" fmla="*/ 2147483647 w 316"/>
              <a:gd name="T15" fmla="*/ 2147483647 h 174"/>
              <a:gd name="T16" fmla="*/ 2147483647 w 316"/>
              <a:gd name="T17" fmla="*/ 2147483647 h 174"/>
              <a:gd name="T18" fmla="*/ 2147483647 w 316"/>
              <a:gd name="T19" fmla="*/ 2147483647 h 174"/>
              <a:gd name="T20" fmla="*/ 2147483647 w 316"/>
              <a:gd name="T21" fmla="*/ 2147483647 h 174"/>
              <a:gd name="T22" fmla="*/ 2147483647 w 316"/>
              <a:gd name="T23" fmla="*/ 2147483647 h 174"/>
              <a:gd name="T24" fmla="*/ 2147483647 w 316"/>
              <a:gd name="T25" fmla="*/ 2147483647 h 174"/>
              <a:gd name="T26" fmla="*/ 2147483647 w 316"/>
              <a:gd name="T27" fmla="*/ 2147483647 h 174"/>
              <a:gd name="T28" fmla="*/ 2147483647 w 316"/>
              <a:gd name="T29" fmla="*/ 2147483647 h 174"/>
              <a:gd name="T30" fmla="*/ 2147483647 w 316"/>
              <a:gd name="T31" fmla="*/ 2147483647 h 174"/>
              <a:gd name="T32" fmla="*/ 2147483647 w 316"/>
              <a:gd name="T33" fmla="*/ 0 h 174"/>
              <a:gd name="T34" fmla="*/ 2147483647 w 316"/>
              <a:gd name="T35" fmla="*/ 2147483647 h 174"/>
              <a:gd name="T36" fmla="*/ 2147483647 w 316"/>
              <a:gd name="T37" fmla="*/ 2147483647 h 174"/>
              <a:gd name="T38" fmla="*/ 2147483647 w 316"/>
              <a:gd name="T39" fmla="*/ 2147483647 h 174"/>
              <a:gd name="T40" fmla="*/ 2147483647 w 316"/>
              <a:gd name="T41" fmla="*/ 2147483647 h 174"/>
              <a:gd name="T42" fmla="*/ 2147483647 w 316"/>
              <a:gd name="T43" fmla="*/ 2147483647 h 174"/>
              <a:gd name="T44" fmla="*/ 2147483647 w 316"/>
              <a:gd name="T45" fmla="*/ 2147483647 h 174"/>
              <a:gd name="T46" fmla="*/ 2147483647 w 316"/>
              <a:gd name="T47" fmla="*/ 2147483647 h 174"/>
              <a:gd name="T48" fmla="*/ 2147483647 w 316"/>
              <a:gd name="T49" fmla="*/ 2147483647 h 174"/>
              <a:gd name="T50" fmla="*/ 2147483647 w 316"/>
              <a:gd name="T51" fmla="*/ 2147483647 h 174"/>
              <a:gd name="T52" fmla="*/ 2147483647 w 316"/>
              <a:gd name="T53" fmla="*/ 2147483647 h 174"/>
              <a:gd name="T54" fmla="*/ 2147483647 w 316"/>
              <a:gd name="T55" fmla="*/ 2147483647 h 174"/>
              <a:gd name="T56" fmla="*/ 2147483647 w 316"/>
              <a:gd name="T57" fmla="*/ 2147483647 h 174"/>
              <a:gd name="T58" fmla="*/ 2147483647 w 316"/>
              <a:gd name="T59" fmla="*/ 2147483647 h 174"/>
              <a:gd name="T60" fmla="*/ 2147483647 w 316"/>
              <a:gd name="T61" fmla="*/ 2147483647 h 174"/>
              <a:gd name="T62" fmla="*/ 2147483647 w 316"/>
              <a:gd name="T63" fmla="*/ 2147483647 h 174"/>
              <a:gd name="T64" fmla="*/ 0 w 316"/>
              <a:gd name="T65" fmla="*/ 2147483647 h 17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16"/>
              <a:gd name="T100" fmla="*/ 0 h 174"/>
              <a:gd name="T101" fmla="*/ 316 w 316"/>
              <a:gd name="T102" fmla="*/ 174 h 17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16" h="174">
                <a:moveTo>
                  <a:pt x="2" y="173"/>
                </a:moveTo>
                <a:lnTo>
                  <a:pt x="12" y="167"/>
                </a:lnTo>
                <a:lnTo>
                  <a:pt x="22" y="162"/>
                </a:lnTo>
                <a:lnTo>
                  <a:pt x="31" y="157"/>
                </a:lnTo>
                <a:lnTo>
                  <a:pt x="41" y="152"/>
                </a:lnTo>
                <a:lnTo>
                  <a:pt x="50" y="146"/>
                </a:lnTo>
                <a:lnTo>
                  <a:pt x="61" y="141"/>
                </a:lnTo>
                <a:lnTo>
                  <a:pt x="70" y="135"/>
                </a:lnTo>
                <a:lnTo>
                  <a:pt x="80" y="131"/>
                </a:lnTo>
                <a:lnTo>
                  <a:pt x="90" y="126"/>
                </a:lnTo>
                <a:lnTo>
                  <a:pt x="100" y="121"/>
                </a:lnTo>
                <a:lnTo>
                  <a:pt x="110" y="115"/>
                </a:lnTo>
                <a:lnTo>
                  <a:pt x="120" y="110"/>
                </a:lnTo>
                <a:lnTo>
                  <a:pt x="130" y="104"/>
                </a:lnTo>
                <a:lnTo>
                  <a:pt x="139" y="100"/>
                </a:lnTo>
                <a:lnTo>
                  <a:pt x="149" y="94"/>
                </a:lnTo>
                <a:lnTo>
                  <a:pt x="159" y="89"/>
                </a:lnTo>
                <a:lnTo>
                  <a:pt x="168" y="83"/>
                </a:lnTo>
                <a:lnTo>
                  <a:pt x="178" y="79"/>
                </a:lnTo>
                <a:lnTo>
                  <a:pt x="188" y="73"/>
                </a:lnTo>
                <a:lnTo>
                  <a:pt x="197" y="69"/>
                </a:lnTo>
                <a:lnTo>
                  <a:pt x="208" y="63"/>
                </a:lnTo>
                <a:lnTo>
                  <a:pt x="217" y="58"/>
                </a:lnTo>
                <a:lnTo>
                  <a:pt x="227" y="52"/>
                </a:lnTo>
                <a:lnTo>
                  <a:pt x="236" y="47"/>
                </a:lnTo>
                <a:lnTo>
                  <a:pt x="247" y="42"/>
                </a:lnTo>
                <a:lnTo>
                  <a:pt x="256" y="37"/>
                </a:lnTo>
                <a:lnTo>
                  <a:pt x="267" y="31"/>
                </a:lnTo>
                <a:lnTo>
                  <a:pt x="276" y="25"/>
                </a:lnTo>
                <a:lnTo>
                  <a:pt x="286" y="20"/>
                </a:lnTo>
                <a:lnTo>
                  <a:pt x="295" y="14"/>
                </a:lnTo>
                <a:lnTo>
                  <a:pt x="306" y="10"/>
                </a:lnTo>
                <a:lnTo>
                  <a:pt x="315" y="4"/>
                </a:lnTo>
                <a:lnTo>
                  <a:pt x="313" y="0"/>
                </a:lnTo>
                <a:lnTo>
                  <a:pt x="302" y="6"/>
                </a:lnTo>
                <a:lnTo>
                  <a:pt x="293" y="11"/>
                </a:lnTo>
                <a:lnTo>
                  <a:pt x="283" y="14"/>
                </a:lnTo>
                <a:lnTo>
                  <a:pt x="273" y="20"/>
                </a:lnTo>
                <a:lnTo>
                  <a:pt x="264" y="25"/>
                </a:lnTo>
                <a:lnTo>
                  <a:pt x="254" y="31"/>
                </a:lnTo>
                <a:lnTo>
                  <a:pt x="244" y="38"/>
                </a:lnTo>
                <a:lnTo>
                  <a:pt x="235" y="43"/>
                </a:lnTo>
                <a:lnTo>
                  <a:pt x="226" y="47"/>
                </a:lnTo>
                <a:lnTo>
                  <a:pt x="215" y="52"/>
                </a:lnTo>
                <a:lnTo>
                  <a:pt x="205" y="58"/>
                </a:lnTo>
                <a:lnTo>
                  <a:pt x="194" y="63"/>
                </a:lnTo>
                <a:lnTo>
                  <a:pt x="185" y="69"/>
                </a:lnTo>
                <a:lnTo>
                  <a:pt x="176" y="73"/>
                </a:lnTo>
                <a:lnTo>
                  <a:pt x="167" y="79"/>
                </a:lnTo>
                <a:lnTo>
                  <a:pt x="156" y="84"/>
                </a:lnTo>
                <a:lnTo>
                  <a:pt x="146" y="90"/>
                </a:lnTo>
                <a:lnTo>
                  <a:pt x="136" y="95"/>
                </a:lnTo>
                <a:lnTo>
                  <a:pt x="127" y="101"/>
                </a:lnTo>
                <a:lnTo>
                  <a:pt x="118" y="105"/>
                </a:lnTo>
                <a:lnTo>
                  <a:pt x="108" y="110"/>
                </a:lnTo>
                <a:lnTo>
                  <a:pt x="98" y="115"/>
                </a:lnTo>
                <a:lnTo>
                  <a:pt x="87" y="121"/>
                </a:lnTo>
                <a:lnTo>
                  <a:pt x="79" y="126"/>
                </a:lnTo>
                <a:lnTo>
                  <a:pt x="69" y="131"/>
                </a:lnTo>
                <a:lnTo>
                  <a:pt x="59" y="136"/>
                </a:lnTo>
                <a:lnTo>
                  <a:pt x="48" y="142"/>
                </a:lnTo>
                <a:lnTo>
                  <a:pt x="39" y="146"/>
                </a:lnTo>
                <a:lnTo>
                  <a:pt x="28" y="152"/>
                </a:lnTo>
                <a:lnTo>
                  <a:pt x="20" y="157"/>
                </a:lnTo>
                <a:lnTo>
                  <a:pt x="10" y="162"/>
                </a:lnTo>
                <a:lnTo>
                  <a:pt x="0" y="167"/>
                </a:lnTo>
                <a:lnTo>
                  <a:pt x="2" y="173"/>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116" name="Freeform 12"/>
          <p:cNvSpPr>
            <a:spLocks noChangeAspect="1"/>
          </p:cNvSpPr>
          <p:nvPr/>
        </p:nvSpPr>
        <p:spPr bwMode="auto">
          <a:xfrm>
            <a:off x="5157788" y="4675188"/>
            <a:ext cx="419100" cy="95250"/>
          </a:xfrm>
          <a:custGeom>
            <a:avLst/>
            <a:gdLst>
              <a:gd name="T0" fmla="*/ 2147483647 w 315"/>
              <a:gd name="T1" fmla="*/ 2147483647 h 76"/>
              <a:gd name="T2" fmla="*/ 2147483647 w 315"/>
              <a:gd name="T3" fmla="*/ 2147483647 h 76"/>
              <a:gd name="T4" fmla="*/ 2147483647 w 315"/>
              <a:gd name="T5" fmla="*/ 2147483647 h 76"/>
              <a:gd name="T6" fmla="*/ 2147483647 w 315"/>
              <a:gd name="T7" fmla="*/ 2147483647 h 76"/>
              <a:gd name="T8" fmla="*/ 2147483647 w 315"/>
              <a:gd name="T9" fmla="*/ 2147483647 h 76"/>
              <a:gd name="T10" fmla="*/ 2147483647 w 315"/>
              <a:gd name="T11" fmla="*/ 2147483647 h 76"/>
              <a:gd name="T12" fmla="*/ 2147483647 w 315"/>
              <a:gd name="T13" fmla="*/ 2147483647 h 76"/>
              <a:gd name="T14" fmla="*/ 2147483647 w 315"/>
              <a:gd name="T15" fmla="*/ 2147483647 h 76"/>
              <a:gd name="T16" fmla="*/ 2147483647 w 315"/>
              <a:gd name="T17" fmla="*/ 2147483647 h 76"/>
              <a:gd name="T18" fmla="*/ 2147483647 w 315"/>
              <a:gd name="T19" fmla="*/ 2147483647 h 76"/>
              <a:gd name="T20" fmla="*/ 2147483647 w 315"/>
              <a:gd name="T21" fmla="*/ 2147483647 h 76"/>
              <a:gd name="T22" fmla="*/ 2147483647 w 315"/>
              <a:gd name="T23" fmla="*/ 2147483647 h 76"/>
              <a:gd name="T24" fmla="*/ 2147483647 w 315"/>
              <a:gd name="T25" fmla="*/ 2147483647 h 76"/>
              <a:gd name="T26" fmla="*/ 2147483647 w 315"/>
              <a:gd name="T27" fmla="*/ 2147483647 h 76"/>
              <a:gd name="T28" fmla="*/ 2147483647 w 315"/>
              <a:gd name="T29" fmla="*/ 2147483647 h 76"/>
              <a:gd name="T30" fmla="*/ 2147483647 w 315"/>
              <a:gd name="T31" fmla="*/ 2147483647 h 76"/>
              <a:gd name="T32" fmla="*/ 2147483647 w 315"/>
              <a:gd name="T33" fmla="*/ 0 h 76"/>
              <a:gd name="T34" fmla="*/ 2147483647 w 315"/>
              <a:gd name="T35" fmla="*/ 2147483647 h 76"/>
              <a:gd name="T36" fmla="*/ 2147483647 w 315"/>
              <a:gd name="T37" fmla="*/ 2147483647 h 76"/>
              <a:gd name="T38" fmla="*/ 2147483647 w 315"/>
              <a:gd name="T39" fmla="*/ 2147483647 h 76"/>
              <a:gd name="T40" fmla="*/ 2147483647 w 315"/>
              <a:gd name="T41" fmla="*/ 2147483647 h 76"/>
              <a:gd name="T42" fmla="*/ 2147483647 w 315"/>
              <a:gd name="T43" fmla="*/ 2147483647 h 76"/>
              <a:gd name="T44" fmla="*/ 2147483647 w 315"/>
              <a:gd name="T45" fmla="*/ 2147483647 h 76"/>
              <a:gd name="T46" fmla="*/ 2147483647 w 315"/>
              <a:gd name="T47" fmla="*/ 2147483647 h 76"/>
              <a:gd name="T48" fmla="*/ 2147483647 w 315"/>
              <a:gd name="T49" fmla="*/ 2147483647 h 76"/>
              <a:gd name="T50" fmla="*/ 2147483647 w 315"/>
              <a:gd name="T51" fmla="*/ 2147483647 h 76"/>
              <a:gd name="T52" fmla="*/ 2147483647 w 315"/>
              <a:gd name="T53" fmla="*/ 2147483647 h 76"/>
              <a:gd name="T54" fmla="*/ 2147483647 w 315"/>
              <a:gd name="T55" fmla="*/ 2147483647 h 76"/>
              <a:gd name="T56" fmla="*/ 2147483647 w 315"/>
              <a:gd name="T57" fmla="*/ 2147483647 h 76"/>
              <a:gd name="T58" fmla="*/ 2147483647 w 315"/>
              <a:gd name="T59" fmla="*/ 2147483647 h 76"/>
              <a:gd name="T60" fmla="*/ 2147483647 w 315"/>
              <a:gd name="T61" fmla="*/ 2147483647 h 76"/>
              <a:gd name="T62" fmla="*/ 2147483647 w 315"/>
              <a:gd name="T63" fmla="*/ 2147483647 h 76"/>
              <a:gd name="T64" fmla="*/ 2147483647 w 315"/>
              <a:gd name="T65" fmla="*/ 2147483647 h 76"/>
              <a:gd name="T66" fmla="*/ 2147483647 w 315"/>
              <a:gd name="T67" fmla="*/ 2147483647 h 7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15"/>
              <a:gd name="T103" fmla="*/ 0 h 76"/>
              <a:gd name="T104" fmla="*/ 315 w 315"/>
              <a:gd name="T105" fmla="*/ 76 h 7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15" h="76">
                <a:moveTo>
                  <a:pt x="314" y="70"/>
                </a:moveTo>
                <a:lnTo>
                  <a:pt x="314" y="70"/>
                </a:lnTo>
                <a:lnTo>
                  <a:pt x="303" y="70"/>
                </a:lnTo>
                <a:lnTo>
                  <a:pt x="294" y="69"/>
                </a:lnTo>
                <a:lnTo>
                  <a:pt x="285" y="69"/>
                </a:lnTo>
                <a:lnTo>
                  <a:pt x="275" y="69"/>
                </a:lnTo>
                <a:lnTo>
                  <a:pt x="265" y="68"/>
                </a:lnTo>
                <a:lnTo>
                  <a:pt x="255" y="68"/>
                </a:lnTo>
                <a:lnTo>
                  <a:pt x="246" y="68"/>
                </a:lnTo>
                <a:lnTo>
                  <a:pt x="235" y="67"/>
                </a:lnTo>
                <a:lnTo>
                  <a:pt x="227" y="66"/>
                </a:lnTo>
                <a:lnTo>
                  <a:pt x="216" y="64"/>
                </a:lnTo>
                <a:lnTo>
                  <a:pt x="207" y="63"/>
                </a:lnTo>
                <a:lnTo>
                  <a:pt x="196" y="61"/>
                </a:lnTo>
                <a:lnTo>
                  <a:pt x="187" y="59"/>
                </a:lnTo>
                <a:lnTo>
                  <a:pt x="177" y="57"/>
                </a:lnTo>
                <a:lnTo>
                  <a:pt x="168" y="56"/>
                </a:lnTo>
                <a:lnTo>
                  <a:pt x="157" y="54"/>
                </a:lnTo>
                <a:lnTo>
                  <a:pt x="148" y="52"/>
                </a:lnTo>
                <a:lnTo>
                  <a:pt x="138" y="48"/>
                </a:lnTo>
                <a:lnTo>
                  <a:pt x="129" y="46"/>
                </a:lnTo>
                <a:lnTo>
                  <a:pt x="120" y="44"/>
                </a:lnTo>
                <a:lnTo>
                  <a:pt x="109" y="42"/>
                </a:lnTo>
                <a:lnTo>
                  <a:pt x="100" y="37"/>
                </a:lnTo>
                <a:lnTo>
                  <a:pt x="89" y="34"/>
                </a:lnTo>
                <a:lnTo>
                  <a:pt x="80" y="31"/>
                </a:lnTo>
                <a:lnTo>
                  <a:pt x="70" y="29"/>
                </a:lnTo>
                <a:lnTo>
                  <a:pt x="61" y="24"/>
                </a:lnTo>
                <a:lnTo>
                  <a:pt x="51" y="21"/>
                </a:lnTo>
                <a:lnTo>
                  <a:pt x="41" y="17"/>
                </a:lnTo>
                <a:lnTo>
                  <a:pt x="30" y="13"/>
                </a:lnTo>
                <a:lnTo>
                  <a:pt x="22" y="8"/>
                </a:lnTo>
                <a:lnTo>
                  <a:pt x="13" y="4"/>
                </a:lnTo>
                <a:lnTo>
                  <a:pt x="2" y="0"/>
                </a:lnTo>
                <a:lnTo>
                  <a:pt x="0" y="4"/>
                </a:lnTo>
                <a:lnTo>
                  <a:pt x="10" y="9"/>
                </a:lnTo>
                <a:lnTo>
                  <a:pt x="20" y="13"/>
                </a:lnTo>
                <a:lnTo>
                  <a:pt x="29" y="18"/>
                </a:lnTo>
                <a:lnTo>
                  <a:pt x="39" y="21"/>
                </a:lnTo>
                <a:lnTo>
                  <a:pt x="49" y="25"/>
                </a:lnTo>
                <a:lnTo>
                  <a:pt x="59" y="30"/>
                </a:lnTo>
                <a:lnTo>
                  <a:pt x="68" y="32"/>
                </a:lnTo>
                <a:lnTo>
                  <a:pt x="79" y="36"/>
                </a:lnTo>
                <a:lnTo>
                  <a:pt x="88" y="40"/>
                </a:lnTo>
                <a:lnTo>
                  <a:pt x="98" y="43"/>
                </a:lnTo>
                <a:lnTo>
                  <a:pt x="108" y="45"/>
                </a:lnTo>
                <a:lnTo>
                  <a:pt x="118" y="48"/>
                </a:lnTo>
                <a:lnTo>
                  <a:pt x="128" y="52"/>
                </a:lnTo>
                <a:lnTo>
                  <a:pt x="136" y="54"/>
                </a:lnTo>
                <a:lnTo>
                  <a:pt x="147" y="56"/>
                </a:lnTo>
                <a:lnTo>
                  <a:pt x="156" y="57"/>
                </a:lnTo>
                <a:lnTo>
                  <a:pt x="167" y="61"/>
                </a:lnTo>
                <a:lnTo>
                  <a:pt x="176" y="63"/>
                </a:lnTo>
                <a:lnTo>
                  <a:pt x="186" y="64"/>
                </a:lnTo>
                <a:lnTo>
                  <a:pt x="195" y="66"/>
                </a:lnTo>
                <a:lnTo>
                  <a:pt x="206" y="68"/>
                </a:lnTo>
                <a:lnTo>
                  <a:pt x="215" y="68"/>
                </a:lnTo>
                <a:lnTo>
                  <a:pt x="226" y="69"/>
                </a:lnTo>
                <a:lnTo>
                  <a:pt x="235" y="70"/>
                </a:lnTo>
                <a:lnTo>
                  <a:pt x="245" y="72"/>
                </a:lnTo>
                <a:lnTo>
                  <a:pt x="255" y="73"/>
                </a:lnTo>
                <a:lnTo>
                  <a:pt x="265" y="74"/>
                </a:lnTo>
                <a:lnTo>
                  <a:pt x="275" y="74"/>
                </a:lnTo>
                <a:lnTo>
                  <a:pt x="285" y="75"/>
                </a:lnTo>
                <a:lnTo>
                  <a:pt x="294" y="75"/>
                </a:lnTo>
                <a:lnTo>
                  <a:pt x="303" y="75"/>
                </a:lnTo>
                <a:lnTo>
                  <a:pt x="314" y="75"/>
                </a:lnTo>
                <a:lnTo>
                  <a:pt x="314" y="70"/>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117" name="Freeform 13"/>
          <p:cNvSpPr>
            <a:spLocks noChangeAspect="1"/>
          </p:cNvSpPr>
          <p:nvPr/>
        </p:nvSpPr>
        <p:spPr bwMode="auto">
          <a:xfrm>
            <a:off x="5584826" y="4724400"/>
            <a:ext cx="417513" cy="46038"/>
          </a:xfrm>
          <a:custGeom>
            <a:avLst/>
            <a:gdLst>
              <a:gd name="T0" fmla="*/ 2147483647 w 314"/>
              <a:gd name="T1" fmla="*/ 2147483647 h 36"/>
              <a:gd name="T2" fmla="*/ 2147483647 w 314"/>
              <a:gd name="T3" fmla="*/ 2147483647 h 36"/>
              <a:gd name="T4" fmla="*/ 2147483647 w 314"/>
              <a:gd name="T5" fmla="*/ 2147483647 h 36"/>
              <a:gd name="T6" fmla="*/ 2147483647 w 314"/>
              <a:gd name="T7" fmla="*/ 2147483647 h 36"/>
              <a:gd name="T8" fmla="*/ 2147483647 w 314"/>
              <a:gd name="T9" fmla="*/ 2147483647 h 36"/>
              <a:gd name="T10" fmla="*/ 2147483647 w 314"/>
              <a:gd name="T11" fmla="*/ 2147483647 h 36"/>
              <a:gd name="T12" fmla="*/ 2147483647 w 314"/>
              <a:gd name="T13" fmla="*/ 2147483647 h 36"/>
              <a:gd name="T14" fmla="*/ 2147483647 w 314"/>
              <a:gd name="T15" fmla="*/ 2147483647 h 36"/>
              <a:gd name="T16" fmla="*/ 2147483647 w 314"/>
              <a:gd name="T17" fmla="*/ 2147483647 h 36"/>
              <a:gd name="T18" fmla="*/ 2147483647 w 314"/>
              <a:gd name="T19" fmla="*/ 2147483647 h 36"/>
              <a:gd name="T20" fmla="*/ 2147483647 w 314"/>
              <a:gd name="T21" fmla="*/ 2147483647 h 36"/>
              <a:gd name="T22" fmla="*/ 2147483647 w 314"/>
              <a:gd name="T23" fmla="*/ 2147483647 h 36"/>
              <a:gd name="T24" fmla="*/ 2147483647 w 314"/>
              <a:gd name="T25" fmla="*/ 2147483647 h 36"/>
              <a:gd name="T26" fmla="*/ 2147483647 w 314"/>
              <a:gd name="T27" fmla="*/ 2147483647 h 36"/>
              <a:gd name="T28" fmla="*/ 2147483647 w 314"/>
              <a:gd name="T29" fmla="*/ 2147483647 h 36"/>
              <a:gd name="T30" fmla="*/ 2147483647 w 314"/>
              <a:gd name="T31" fmla="*/ 2147483647 h 36"/>
              <a:gd name="T32" fmla="*/ 0 w 314"/>
              <a:gd name="T33" fmla="*/ 2147483647 h 36"/>
              <a:gd name="T34" fmla="*/ 2147483647 w 314"/>
              <a:gd name="T35" fmla="*/ 2147483647 h 36"/>
              <a:gd name="T36" fmla="*/ 2147483647 w 314"/>
              <a:gd name="T37" fmla="*/ 2147483647 h 36"/>
              <a:gd name="T38" fmla="*/ 2147483647 w 314"/>
              <a:gd name="T39" fmla="*/ 2147483647 h 36"/>
              <a:gd name="T40" fmla="*/ 2147483647 w 314"/>
              <a:gd name="T41" fmla="*/ 2147483647 h 36"/>
              <a:gd name="T42" fmla="*/ 2147483647 w 314"/>
              <a:gd name="T43" fmla="*/ 2147483647 h 36"/>
              <a:gd name="T44" fmla="*/ 2147483647 w 314"/>
              <a:gd name="T45" fmla="*/ 2147483647 h 36"/>
              <a:gd name="T46" fmla="*/ 2147483647 w 314"/>
              <a:gd name="T47" fmla="*/ 2147483647 h 36"/>
              <a:gd name="T48" fmla="*/ 2147483647 w 314"/>
              <a:gd name="T49" fmla="*/ 2147483647 h 36"/>
              <a:gd name="T50" fmla="*/ 2147483647 w 314"/>
              <a:gd name="T51" fmla="*/ 2147483647 h 36"/>
              <a:gd name="T52" fmla="*/ 2147483647 w 314"/>
              <a:gd name="T53" fmla="*/ 2147483647 h 36"/>
              <a:gd name="T54" fmla="*/ 2147483647 w 314"/>
              <a:gd name="T55" fmla="*/ 2147483647 h 36"/>
              <a:gd name="T56" fmla="*/ 2147483647 w 314"/>
              <a:gd name="T57" fmla="*/ 2147483647 h 36"/>
              <a:gd name="T58" fmla="*/ 2147483647 w 314"/>
              <a:gd name="T59" fmla="*/ 2147483647 h 36"/>
              <a:gd name="T60" fmla="*/ 2147483647 w 314"/>
              <a:gd name="T61" fmla="*/ 2147483647 h 36"/>
              <a:gd name="T62" fmla="*/ 2147483647 w 314"/>
              <a:gd name="T63" fmla="*/ 2147483647 h 36"/>
              <a:gd name="T64" fmla="*/ 2147483647 w 314"/>
              <a:gd name="T65" fmla="*/ 2147483647 h 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14"/>
              <a:gd name="T100" fmla="*/ 0 h 36"/>
              <a:gd name="T101" fmla="*/ 314 w 314"/>
              <a:gd name="T102" fmla="*/ 36 h 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14" h="36">
                <a:moveTo>
                  <a:pt x="312" y="0"/>
                </a:moveTo>
                <a:lnTo>
                  <a:pt x="302" y="2"/>
                </a:lnTo>
                <a:lnTo>
                  <a:pt x="292" y="3"/>
                </a:lnTo>
                <a:lnTo>
                  <a:pt x="284" y="4"/>
                </a:lnTo>
                <a:lnTo>
                  <a:pt x="273" y="5"/>
                </a:lnTo>
                <a:lnTo>
                  <a:pt x="264" y="8"/>
                </a:lnTo>
                <a:lnTo>
                  <a:pt x="254" y="9"/>
                </a:lnTo>
                <a:lnTo>
                  <a:pt x="244" y="10"/>
                </a:lnTo>
                <a:lnTo>
                  <a:pt x="234" y="12"/>
                </a:lnTo>
                <a:lnTo>
                  <a:pt x="225" y="13"/>
                </a:lnTo>
                <a:lnTo>
                  <a:pt x="214" y="14"/>
                </a:lnTo>
                <a:lnTo>
                  <a:pt x="205" y="15"/>
                </a:lnTo>
                <a:lnTo>
                  <a:pt x="194" y="16"/>
                </a:lnTo>
                <a:lnTo>
                  <a:pt x="185" y="19"/>
                </a:lnTo>
                <a:lnTo>
                  <a:pt x="176" y="20"/>
                </a:lnTo>
                <a:lnTo>
                  <a:pt x="166" y="21"/>
                </a:lnTo>
                <a:lnTo>
                  <a:pt x="155" y="21"/>
                </a:lnTo>
                <a:lnTo>
                  <a:pt x="146" y="23"/>
                </a:lnTo>
                <a:lnTo>
                  <a:pt x="135" y="24"/>
                </a:lnTo>
                <a:lnTo>
                  <a:pt x="127" y="24"/>
                </a:lnTo>
                <a:lnTo>
                  <a:pt x="118" y="26"/>
                </a:lnTo>
                <a:lnTo>
                  <a:pt x="108" y="26"/>
                </a:lnTo>
                <a:lnTo>
                  <a:pt x="98" y="26"/>
                </a:lnTo>
                <a:lnTo>
                  <a:pt x="87" y="27"/>
                </a:lnTo>
                <a:lnTo>
                  <a:pt x="79" y="28"/>
                </a:lnTo>
                <a:lnTo>
                  <a:pt x="68" y="28"/>
                </a:lnTo>
                <a:lnTo>
                  <a:pt x="59" y="29"/>
                </a:lnTo>
                <a:lnTo>
                  <a:pt x="48" y="29"/>
                </a:lnTo>
                <a:lnTo>
                  <a:pt x="39" y="31"/>
                </a:lnTo>
                <a:lnTo>
                  <a:pt x="29" y="31"/>
                </a:lnTo>
                <a:lnTo>
                  <a:pt x="20" y="32"/>
                </a:lnTo>
                <a:lnTo>
                  <a:pt x="9" y="32"/>
                </a:lnTo>
                <a:lnTo>
                  <a:pt x="0" y="32"/>
                </a:lnTo>
                <a:lnTo>
                  <a:pt x="0" y="35"/>
                </a:lnTo>
                <a:lnTo>
                  <a:pt x="9" y="35"/>
                </a:lnTo>
                <a:lnTo>
                  <a:pt x="20" y="35"/>
                </a:lnTo>
                <a:lnTo>
                  <a:pt x="29" y="35"/>
                </a:lnTo>
                <a:lnTo>
                  <a:pt x="39" y="34"/>
                </a:lnTo>
                <a:lnTo>
                  <a:pt x="48" y="34"/>
                </a:lnTo>
                <a:lnTo>
                  <a:pt x="59" y="33"/>
                </a:lnTo>
                <a:lnTo>
                  <a:pt x="68" y="33"/>
                </a:lnTo>
                <a:lnTo>
                  <a:pt x="79" y="33"/>
                </a:lnTo>
                <a:lnTo>
                  <a:pt x="88" y="32"/>
                </a:lnTo>
                <a:lnTo>
                  <a:pt x="98" y="32"/>
                </a:lnTo>
                <a:lnTo>
                  <a:pt x="108" y="31"/>
                </a:lnTo>
                <a:lnTo>
                  <a:pt x="119" y="29"/>
                </a:lnTo>
                <a:lnTo>
                  <a:pt x="128" y="28"/>
                </a:lnTo>
                <a:lnTo>
                  <a:pt x="137" y="27"/>
                </a:lnTo>
                <a:lnTo>
                  <a:pt x="147" y="26"/>
                </a:lnTo>
                <a:lnTo>
                  <a:pt x="156" y="26"/>
                </a:lnTo>
                <a:lnTo>
                  <a:pt x="167" y="25"/>
                </a:lnTo>
                <a:lnTo>
                  <a:pt x="176" y="24"/>
                </a:lnTo>
                <a:lnTo>
                  <a:pt x="186" y="22"/>
                </a:lnTo>
                <a:lnTo>
                  <a:pt x="195" y="21"/>
                </a:lnTo>
                <a:lnTo>
                  <a:pt x="206" y="20"/>
                </a:lnTo>
                <a:lnTo>
                  <a:pt x="215" y="19"/>
                </a:lnTo>
                <a:lnTo>
                  <a:pt x="226" y="17"/>
                </a:lnTo>
                <a:lnTo>
                  <a:pt x="235" y="15"/>
                </a:lnTo>
                <a:lnTo>
                  <a:pt x="245" y="14"/>
                </a:lnTo>
                <a:lnTo>
                  <a:pt x="254" y="13"/>
                </a:lnTo>
                <a:lnTo>
                  <a:pt x="265" y="12"/>
                </a:lnTo>
                <a:lnTo>
                  <a:pt x="274" y="10"/>
                </a:lnTo>
                <a:lnTo>
                  <a:pt x="285" y="9"/>
                </a:lnTo>
                <a:lnTo>
                  <a:pt x="293" y="8"/>
                </a:lnTo>
                <a:lnTo>
                  <a:pt x="303" y="5"/>
                </a:lnTo>
                <a:lnTo>
                  <a:pt x="313" y="4"/>
                </a:lnTo>
                <a:lnTo>
                  <a:pt x="312" y="0"/>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118" name="Freeform 14"/>
          <p:cNvSpPr>
            <a:spLocks noChangeAspect="1"/>
          </p:cNvSpPr>
          <p:nvPr/>
        </p:nvSpPr>
        <p:spPr bwMode="auto">
          <a:xfrm>
            <a:off x="8361363" y="4676775"/>
            <a:ext cx="417512" cy="101600"/>
          </a:xfrm>
          <a:custGeom>
            <a:avLst/>
            <a:gdLst>
              <a:gd name="T0" fmla="*/ 0 w 314"/>
              <a:gd name="T1" fmla="*/ 2147483647 h 80"/>
              <a:gd name="T2" fmla="*/ 2147483647 w 314"/>
              <a:gd name="T3" fmla="*/ 2147483647 h 80"/>
              <a:gd name="T4" fmla="*/ 2147483647 w 314"/>
              <a:gd name="T5" fmla="*/ 2147483647 h 80"/>
              <a:gd name="T6" fmla="*/ 2147483647 w 314"/>
              <a:gd name="T7" fmla="*/ 2147483647 h 80"/>
              <a:gd name="T8" fmla="*/ 2147483647 w 314"/>
              <a:gd name="T9" fmla="*/ 2147483647 h 80"/>
              <a:gd name="T10" fmla="*/ 2147483647 w 314"/>
              <a:gd name="T11" fmla="*/ 2147483647 h 80"/>
              <a:gd name="T12" fmla="*/ 2147483647 w 314"/>
              <a:gd name="T13" fmla="*/ 2147483647 h 80"/>
              <a:gd name="T14" fmla="*/ 2147483647 w 314"/>
              <a:gd name="T15" fmla="*/ 2147483647 h 80"/>
              <a:gd name="T16" fmla="*/ 2147483647 w 314"/>
              <a:gd name="T17" fmla="*/ 2147483647 h 80"/>
              <a:gd name="T18" fmla="*/ 2147483647 w 314"/>
              <a:gd name="T19" fmla="*/ 2147483647 h 80"/>
              <a:gd name="T20" fmla="*/ 2147483647 w 314"/>
              <a:gd name="T21" fmla="*/ 2147483647 h 80"/>
              <a:gd name="T22" fmla="*/ 2147483647 w 314"/>
              <a:gd name="T23" fmla="*/ 2147483647 h 80"/>
              <a:gd name="T24" fmla="*/ 2147483647 w 314"/>
              <a:gd name="T25" fmla="*/ 2147483647 h 80"/>
              <a:gd name="T26" fmla="*/ 2147483647 w 314"/>
              <a:gd name="T27" fmla="*/ 2147483647 h 80"/>
              <a:gd name="T28" fmla="*/ 2147483647 w 314"/>
              <a:gd name="T29" fmla="*/ 2147483647 h 80"/>
              <a:gd name="T30" fmla="*/ 2147483647 w 314"/>
              <a:gd name="T31" fmla="*/ 2147483647 h 80"/>
              <a:gd name="T32" fmla="*/ 2147483647 w 314"/>
              <a:gd name="T33" fmla="*/ 2147483647 h 80"/>
              <a:gd name="T34" fmla="*/ 2147483647 w 314"/>
              <a:gd name="T35" fmla="*/ 2147483647 h 80"/>
              <a:gd name="T36" fmla="*/ 2147483647 w 314"/>
              <a:gd name="T37" fmla="*/ 2147483647 h 80"/>
              <a:gd name="T38" fmla="*/ 2147483647 w 314"/>
              <a:gd name="T39" fmla="*/ 2147483647 h 80"/>
              <a:gd name="T40" fmla="*/ 2147483647 w 314"/>
              <a:gd name="T41" fmla="*/ 2147483647 h 80"/>
              <a:gd name="T42" fmla="*/ 2147483647 w 314"/>
              <a:gd name="T43" fmla="*/ 2147483647 h 80"/>
              <a:gd name="T44" fmla="*/ 2147483647 w 314"/>
              <a:gd name="T45" fmla="*/ 2147483647 h 80"/>
              <a:gd name="T46" fmla="*/ 2147483647 w 314"/>
              <a:gd name="T47" fmla="*/ 2147483647 h 80"/>
              <a:gd name="T48" fmla="*/ 2147483647 w 314"/>
              <a:gd name="T49" fmla="*/ 2147483647 h 80"/>
              <a:gd name="T50" fmla="*/ 2147483647 w 314"/>
              <a:gd name="T51" fmla="*/ 2147483647 h 80"/>
              <a:gd name="T52" fmla="*/ 2147483647 w 314"/>
              <a:gd name="T53" fmla="*/ 2147483647 h 80"/>
              <a:gd name="T54" fmla="*/ 2147483647 w 314"/>
              <a:gd name="T55" fmla="*/ 2147483647 h 80"/>
              <a:gd name="T56" fmla="*/ 2147483647 w 314"/>
              <a:gd name="T57" fmla="*/ 2147483647 h 80"/>
              <a:gd name="T58" fmla="*/ 2147483647 w 314"/>
              <a:gd name="T59" fmla="*/ 2147483647 h 80"/>
              <a:gd name="T60" fmla="*/ 2147483647 w 314"/>
              <a:gd name="T61" fmla="*/ 2147483647 h 80"/>
              <a:gd name="T62" fmla="*/ 2147483647 w 314"/>
              <a:gd name="T63" fmla="*/ 2147483647 h 80"/>
              <a:gd name="T64" fmla="*/ 2147483647 w 314"/>
              <a:gd name="T65" fmla="*/ 2147483647 h 80"/>
              <a:gd name="T66" fmla="*/ 0 w 314"/>
              <a:gd name="T67" fmla="*/ 2147483647 h 8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14"/>
              <a:gd name="T103" fmla="*/ 0 h 80"/>
              <a:gd name="T104" fmla="*/ 314 w 314"/>
              <a:gd name="T105" fmla="*/ 80 h 8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14" h="80">
                <a:moveTo>
                  <a:pt x="0" y="79"/>
                </a:moveTo>
                <a:lnTo>
                  <a:pt x="0" y="79"/>
                </a:lnTo>
                <a:lnTo>
                  <a:pt x="11" y="79"/>
                </a:lnTo>
                <a:lnTo>
                  <a:pt x="20" y="78"/>
                </a:lnTo>
                <a:lnTo>
                  <a:pt x="29" y="78"/>
                </a:lnTo>
                <a:lnTo>
                  <a:pt x="39" y="78"/>
                </a:lnTo>
                <a:lnTo>
                  <a:pt x="48" y="77"/>
                </a:lnTo>
                <a:lnTo>
                  <a:pt x="59" y="76"/>
                </a:lnTo>
                <a:lnTo>
                  <a:pt x="69" y="74"/>
                </a:lnTo>
                <a:lnTo>
                  <a:pt x="79" y="73"/>
                </a:lnTo>
                <a:lnTo>
                  <a:pt x="88" y="72"/>
                </a:lnTo>
                <a:lnTo>
                  <a:pt x="99" y="72"/>
                </a:lnTo>
                <a:lnTo>
                  <a:pt x="108" y="70"/>
                </a:lnTo>
                <a:lnTo>
                  <a:pt x="119" y="69"/>
                </a:lnTo>
                <a:lnTo>
                  <a:pt x="128" y="67"/>
                </a:lnTo>
                <a:lnTo>
                  <a:pt x="137" y="64"/>
                </a:lnTo>
                <a:lnTo>
                  <a:pt x="147" y="62"/>
                </a:lnTo>
                <a:lnTo>
                  <a:pt x="156" y="60"/>
                </a:lnTo>
                <a:lnTo>
                  <a:pt x="167" y="59"/>
                </a:lnTo>
                <a:lnTo>
                  <a:pt x="177" y="57"/>
                </a:lnTo>
                <a:lnTo>
                  <a:pt x="186" y="53"/>
                </a:lnTo>
                <a:lnTo>
                  <a:pt x="196" y="50"/>
                </a:lnTo>
                <a:lnTo>
                  <a:pt x="206" y="47"/>
                </a:lnTo>
                <a:lnTo>
                  <a:pt x="216" y="44"/>
                </a:lnTo>
                <a:lnTo>
                  <a:pt x="226" y="41"/>
                </a:lnTo>
                <a:lnTo>
                  <a:pt x="235" y="38"/>
                </a:lnTo>
                <a:lnTo>
                  <a:pt x="245" y="33"/>
                </a:lnTo>
                <a:lnTo>
                  <a:pt x="255" y="31"/>
                </a:lnTo>
                <a:lnTo>
                  <a:pt x="265" y="26"/>
                </a:lnTo>
                <a:lnTo>
                  <a:pt x="275" y="22"/>
                </a:lnTo>
                <a:lnTo>
                  <a:pt x="285" y="19"/>
                </a:lnTo>
                <a:lnTo>
                  <a:pt x="293" y="13"/>
                </a:lnTo>
                <a:lnTo>
                  <a:pt x="303" y="9"/>
                </a:lnTo>
                <a:lnTo>
                  <a:pt x="313" y="4"/>
                </a:lnTo>
                <a:lnTo>
                  <a:pt x="312" y="0"/>
                </a:lnTo>
                <a:lnTo>
                  <a:pt x="301" y="4"/>
                </a:lnTo>
                <a:lnTo>
                  <a:pt x="292" y="9"/>
                </a:lnTo>
                <a:lnTo>
                  <a:pt x="282" y="13"/>
                </a:lnTo>
                <a:lnTo>
                  <a:pt x="273" y="18"/>
                </a:lnTo>
                <a:lnTo>
                  <a:pt x="263" y="21"/>
                </a:lnTo>
                <a:lnTo>
                  <a:pt x="253" y="26"/>
                </a:lnTo>
                <a:lnTo>
                  <a:pt x="243" y="30"/>
                </a:lnTo>
                <a:lnTo>
                  <a:pt x="234" y="33"/>
                </a:lnTo>
                <a:lnTo>
                  <a:pt x="225" y="36"/>
                </a:lnTo>
                <a:lnTo>
                  <a:pt x="214" y="40"/>
                </a:lnTo>
                <a:lnTo>
                  <a:pt x="204" y="43"/>
                </a:lnTo>
                <a:lnTo>
                  <a:pt x="194" y="46"/>
                </a:lnTo>
                <a:lnTo>
                  <a:pt x="184" y="48"/>
                </a:lnTo>
                <a:lnTo>
                  <a:pt x="176" y="51"/>
                </a:lnTo>
                <a:lnTo>
                  <a:pt x="166" y="53"/>
                </a:lnTo>
                <a:lnTo>
                  <a:pt x="156" y="57"/>
                </a:lnTo>
                <a:lnTo>
                  <a:pt x="146" y="59"/>
                </a:lnTo>
                <a:lnTo>
                  <a:pt x="135" y="60"/>
                </a:lnTo>
                <a:lnTo>
                  <a:pt x="127" y="62"/>
                </a:lnTo>
                <a:lnTo>
                  <a:pt x="118" y="63"/>
                </a:lnTo>
                <a:lnTo>
                  <a:pt x="107" y="66"/>
                </a:lnTo>
                <a:lnTo>
                  <a:pt x="98" y="67"/>
                </a:lnTo>
                <a:lnTo>
                  <a:pt x="87" y="68"/>
                </a:lnTo>
                <a:lnTo>
                  <a:pt x="79" y="70"/>
                </a:lnTo>
                <a:lnTo>
                  <a:pt x="68" y="71"/>
                </a:lnTo>
                <a:lnTo>
                  <a:pt x="59" y="72"/>
                </a:lnTo>
                <a:lnTo>
                  <a:pt x="48" y="72"/>
                </a:lnTo>
                <a:lnTo>
                  <a:pt x="39" y="72"/>
                </a:lnTo>
                <a:lnTo>
                  <a:pt x="29" y="72"/>
                </a:lnTo>
                <a:lnTo>
                  <a:pt x="20" y="72"/>
                </a:lnTo>
                <a:lnTo>
                  <a:pt x="11" y="72"/>
                </a:lnTo>
                <a:lnTo>
                  <a:pt x="0" y="72"/>
                </a:lnTo>
                <a:lnTo>
                  <a:pt x="0" y="79"/>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119" name="Freeform 15"/>
          <p:cNvSpPr>
            <a:spLocks noChangeAspect="1"/>
          </p:cNvSpPr>
          <p:nvPr/>
        </p:nvSpPr>
        <p:spPr bwMode="auto">
          <a:xfrm>
            <a:off x="7937501" y="4730751"/>
            <a:ext cx="417513" cy="47625"/>
          </a:xfrm>
          <a:custGeom>
            <a:avLst/>
            <a:gdLst>
              <a:gd name="T0" fmla="*/ 2147483647 w 314"/>
              <a:gd name="T1" fmla="*/ 2147483647 h 38"/>
              <a:gd name="T2" fmla="*/ 2147483647 w 314"/>
              <a:gd name="T3" fmla="*/ 2147483647 h 38"/>
              <a:gd name="T4" fmla="*/ 2147483647 w 314"/>
              <a:gd name="T5" fmla="*/ 2147483647 h 38"/>
              <a:gd name="T6" fmla="*/ 2147483647 w 314"/>
              <a:gd name="T7" fmla="*/ 2147483647 h 38"/>
              <a:gd name="T8" fmla="*/ 2147483647 w 314"/>
              <a:gd name="T9" fmla="*/ 2147483647 h 38"/>
              <a:gd name="T10" fmla="*/ 2147483647 w 314"/>
              <a:gd name="T11" fmla="*/ 2147483647 h 38"/>
              <a:gd name="T12" fmla="*/ 2147483647 w 314"/>
              <a:gd name="T13" fmla="*/ 2147483647 h 38"/>
              <a:gd name="T14" fmla="*/ 2147483647 w 314"/>
              <a:gd name="T15" fmla="*/ 2147483647 h 38"/>
              <a:gd name="T16" fmla="*/ 2147483647 w 314"/>
              <a:gd name="T17" fmla="*/ 2147483647 h 38"/>
              <a:gd name="T18" fmla="*/ 2147483647 w 314"/>
              <a:gd name="T19" fmla="*/ 2147483647 h 38"/>
              <a:gd name="T20" fmla="*/ 2147483647 w 314"/>
              <a:gd name="T21" fmla="*/ 2147483647 h 38"/>
              <a:gd name="T22" fmla="*/ 2147483647 w 314"/>
              <a:gd name="T23" fmla="*/ 2147483647 h 38"/>
              <a:gd name="T24" fmla="*/ 2147483647 w 314"/>
              <a:gd name="T25" fmla="*/ 2147483647 h 38"/>
              <a:gd name="T26" fmla="*/ 2147483647 w 314"/>
              <a:gd name="T27" fmla="*/ 2147483647 h 38"/>
              <a:gd name="T28" fmla="*/ 2147483647 w 314"/>
              <a:gd name="T29" fmla="*/ 2147483647 h 38"/>
              <a:gd name="T30" fmla="*/ 2147483647 w 314"/>
              <a:gd name="T31" fmla="*/ 2147483647 h 38"/>
              <a:gd name="T32" fmla="*/ 2147483647 w 314"/>
              <a:gd name="T33" fmla="*/ 2147483647 h 38"/>
              <a:gd name="T34" fmla="*/ 2147483647 w 314"/>
              <a:gd name="T35" fmla="*/ 2147483647 h 38"/>
              <a:gd name="T36" fmla="*/ 2147483647 w 314"/>
              <a:gd name="T37" fmla="*/ 2147483647 h 38"/>
              <a:gd name="T38" fmla="*/ 2147483647 w 314"/>
              <a:gd name="T39" fmla="*/ 2147483647 h 38"/>
              <a:gd name="T40" fmla="*/ 2147483647 w 314"/>
              <a:gd name="T41" fmla="*/ 2147483647 h 38"/>
              <a:gd name="T42" fmla="*/ 2147483647 w 314"/>
              <a:gd name="T43" fmla="*/ 2147483647 h 38"/>
              <a:gd name="T44" fmla="*/ 2147483647 w 314"/>
              <a:gd name="T45" fmla="*/ 2147483647 h 38"/>
              <a:gd name="T46" fmla="*/ 2147483647 w 314"/>
              <a:gd name="T47" fmla="*/ 2147483647 h 38"/>
              <a:gd name="T48" fmla="*/ 2147483647 w 314"/>
              <a:gd name="T49" fmla="*/ 2147483647 h 38"/>
              <a:gd name="T50" fmla="*/ 2147483647 w 314"/>
              <a:gd name="T51" fmla="*/ 2147483647 h 38"/>
              <a:gd name="T52" fmla="*/ 2147483647 w 314"/>
              <a:gd name="T53" fmla="*/ 2147483647 h 38"/>
              <a:gd name="T54" fmla="*/ 2147483647 w 314"/>
              <a:gd name="T55" fmla="*/ 2147483647 h 38"/>
              <a:gd name="T56" fmla="*/ 2147483647 w 314"/>
              <a:gd name="T57" fmla="*/ 2147483647 h 38"/>
              <a:gd name="T58" fmla="*/ 2147483647 w 314"/>
              <a:gd name="T59" fmla="*/ 2147483647 h 38"/>
              <a:gd name="T60" fmla="*/ 2147483647 w 314"/>
              <a:gd name="T61" fmla="*/ 2147483647 h 38"/>
              <a:gd name="T62" fmla="*/ 2147483647 w 314"/>
              <a:gd name="T63" fmla="*/ 2147483647 h 38"/>
              <a:gd name="T64" fmla="*/ 0 w 314"/>
              <a:gd name="T65" fmla="*/ 0 h 3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14"/>
              <a:gd name="T100" fmla="*/ 0 h 38"/>
              <a:gd name="T101" fmla="*/ 314 w 314"/>
              <a:gd name="T102" fmla="*/ 38 h 3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14" h="38">
                <a:moveTo>
                  <a:pt x="0" y="3"/>
                </a:moveTo>
                <a:lnTo>
                  <a:pt x="9" y="6"/>
                </a:lnTo>
                <a:lnTo>
                  <a:pt x="20" y="8"/>
                </a:lnTo>
                <a:lnTo>
                  <a:pt x="28" y="9"/>
                </a:lnTo>
                <a:lnTo>
                  <a:pt x="39" y="10"/>
                </a:lnTo>
                <a:lnTo>
                  <a:pt x="48" y="12"/>
                </a:lnTo>
                <a:lnTo>
                  <a:pt x="58" y="13"/>
                </a:lnTo>
                <a:lnTo>
                  <a:pt x="68" y="16"/>
                </a:lnTo>
                <a:lnTo>
                  <a:pt x="79" y="16"/>
                </a:lnTo>
                <a:lnTo>
                  <a:pt x="87" y="17"/>
                </a:lnTo>
                <a:lnTo>
                  <a:pt x="98" y="19"/>
                </a:lnTo>
                <a:lnTo>
                  <a:pt x="107" y="21"/>
                </a:lnTo>
                <a:lnTo>
                  <a:pt x="118" y="21"/>
                </a:lnTo>
                <a:lnTo>
                  <a:pt x="127" y="22"/>
                </a:lnTo>
                <a:lnTo>
                  <a:pt x="135" y="25"/>
                </a:lnTo>
                <a:lnTo>
                  <a:pt x="146" y="26"/>
                </a:lnTo>
                <a:lnTo>
                  <a:pt x="156" y="27"/>
                </a:lnTo>
                <a:lnTo>
                  <a:pt x="166" y="28"/>
                </a:lnTo>
                <a:lnTo>
                  <a:pt x="176" y="28"/>
                </a:lnTo>
                <a:lnTo>
                  <a:pt x="185" y="29"/>
                </a:lnTo>
                <a:lnTo>
                  <a:pt x="194" y="31"/>
                </a:lnTo>
                <a:lnTo>
                  <a:pt x="205" y="31"/>
                </a:lnTo>
                <a:lnTo>
                  <a:pt x="215" y="32"/>
                </a:lnTo>
                <a:lnTo>
                  <a:pt x="225" y="34"/>
                </a:lnTo>
                <a:lnTo>
                  <a:pt x="235" y="34"/>
                </a:lnTo>
                <a:lnTo>
                  <a:pt x="245" y="34"/>
                </a:lnTo>
                <a:lnTo>
                  <a:pt x="254" y="35"/>
                </a:lnTo>
                <a:lnTo>
                  <a:pt x="265" y="35"/>
                </a:lnTo>
                <a:lnTo>
                  <a:pt x="274" y="36"/>
                </a:lnTo>
                <a:lnTo>
                  <a:pt x="284" y="36"/>
                </a:lnTo>
                <a:lnTo>
                  <a:pt x="293" y="37"/>
                </a:lnTo>
                <a:lnTo>
                  <a:pt x="302" y="37"/>
                </a:lnTo>
                <a:lnTo>
                  <a:pt x="313" y="37"/>
                </a:lnTo>
                <a:lnTo>
                  <a:pt x="313" y="31"/>
                </a:lnTo>
                <a:lnTo>
                  <a:pt x="302" y="31"/>
                </a:lnTo>
                <a:lnTo>
                  <a:pt x="293" y="31"/>
                </a:lnTo>
                <a:lnTo>
                  <a:pt x="284" y="31"/>
                </a:lnTo>
                <a:lnTo>
                  <a:pt x="274" y="31"/>
                </a:lnTo>
                <a:lnTo>
                  <a:pt x="265" y="31"/>
                </a:lnTo>
                <a:lnTo>
                  <a:pt x="254" y="30"/>
                </a:lnTo>
                <a:lnTo>
                  <a:pt x="245" y="30"/>
                </a:lnTo>
                <a:lnTo>
                  <a:pt x="235" y="29"/>
                </a:lnTo>
                <a:lnTo>
                  <a:pt x="226" y="28"/>
                </a:lnTo>
                <a:lnTo>
                  <a:pt x="215" y="28"/>
                </a:lnTo>
                <a:lnTo>
                  <a:pt x="205" y="28"/>
                </a:lnTo>
                <a:lnTo>
                  <a:pt x="195" y="27"/>
                </a:lnTo>
                <a:lnTo>
                  <a:pt x="186" y="26"/>
                </a:lnTo>
                <a:lnTo>
                  <a:pt x="177" y="25"/>
                </a:lnTo>
                <a:lnTo>
                  <a:pt x="167" y="23"/>
                </a:lnTo>
                <a:lnTo>
                  <a:pt x="156" y="21"/>
                </a:lnTo>
                <a:lnTo>
                  <a:pt x="147" y="21"/>
                </a:lnTo>
                <a:lnTo>
                  <a:pt x="137" y="20"/>
                </a:lnTo>
                <a:lnTo>
                  <a:pt x="128" y="19"/>
                </a:lnTo>
                <a:lnTo>
                  <a:pt x="119" y="17"/>
                </a:lnTo>
                <a:lnTo>
                  <a:pt x="108" y="16"/>
                </a:lnTo>
                <a:lnTo>
                  <a:pt x="99" y="16"/>
                </a:lnTo>
                <a:lnTo>
                  <a:pt x="88" y="13"/>
                </a:lnTo>
                <a:lnTo>
                  <a:pt x="79" y="12"/>
                </a:lnTo>
                <a:lnTo>
                  <a:pt x="69" y="10"/>
                </a:lnTo>
                <a:lnTo>
                  <a:pt x="59" y="9"/>
                </a:lnTo>
                <a:lnTo>
                  <a:pt x="49" y="8"/>
                </a:lnTo>
                <a:lnTo>
                  <a:pt x="40" y="6"/>
                </a:lnTo>
                <a:lnTo>
                  <a:pt x="29" y="4"/>
                </a:lnTo>
                <a:lnTo>
                  <a:pt x="21" y="3"/>
                </a:lnTo>
                <a:lnTo>
                  <a:pt x="11" y="2"/>
                </a:lnTo>
                <a:lnTo>
                  <a:pt x="0" y="0"/>
                </a:lnTo>
                <a:lnTo>
                  <a:pt x="0" y="3"/>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120" name="Freeform 16"/>
          <p:cNvSpPr>
            <a:spLocks noChangeAspect="1"/>
          </p:cNvSpPr>
          <p:nvPr/>
        </p:nvSpPr>
        <p:spPr bwMode="auto">
          <a:xfrm>
            <a:off x="5370514" y="4624388"/>
            <a:ext cx="420687" cy="195262"/>
          </a:xfrm>
          <a:custGeom>
            <a:avLst/>
            <a:gdLst>
              <a:gd name="T0" fmla="*/ 2147483647 w 316"/>
              <a:gd name="T1" fmla="*/ 2147483647 h 154"/>
              <a:gd name="T2" fmla="*/ 2147483647 w 316"/>
              <a:gd name="T3" fmla="*/ 2147483647 h 154"/>
              <a:gd name="T4" fmla="*/ 2147483647 w 316"/>
              <a:gd name="T5" fmla="*/ 2147483647 h 154"/>
              <a:gd name="T6" fmla="*/ 2147483647 w 316"/>
              <a:gd name="T7" fmla="*/ 2147483647 h 154"/>
              <a:gd name="T8" fmla="*/ 2147483647 w 316"/>
              <a:gd name="T9" fmla="*/ 2147483647 h 154"/>
              <a:gd name="T10" fmla="*/ 2147483647 w 316"/>
              <a:gd name="T11" fmla="*/ 2147483647 h 154"/>
              <a:gd name="T12" fmla="*/ 2147483647 w 316"/>
              <a:gd name="T13" fmla="*/ 2147483647 h 154"/>
              <a:gd name="T14" fmla="*/ 2147483647 w 316"/>
              <a:gd name="T15" fmla="*/ 2147483647 h 154"/>
              <a:gd name="T16" fmla="*/ 2147483647 w 316"/>
              <a:gd name="T17" fmla="*/ 2147483647 h 154"/>
              <a:gd name="T18" fmla="*/ 2147483647 w 316"/>
              <a:gd name="T19" fmla="*/ 2147483647 h 154"/>
              <a:gd name="T20" fmla="*/ 2147483647 w 316"/>
              <a:gd name="T21" fmla="*/ 2147483647 h 154"/>
              <a:gd name="T22" fmla="*/ 2147483647 w 316"/>
              <a:gd name="T23" fmla="*/ 2147483647 h 154"/>
              <a:gd name="T24" fmla="*/ 2147483647 w 316"/>
              <a:gd name="T25" fmla="*/ 2147483647 h 154"/>
              <a:gd name="T26" fmla="*/ 2147483647 w 316"/>
              <a:gd name="T27" fmla="*/ 2147483647 h 154"/>
              <a:gd name="T28" fmla="*/ 2147483647 w 316"/>
              <a:gd name="T29" fmla="*/ 2147483647 h 154"/>
              <a:gd name="T30" fmla="*/ 2147483647 w 316"/>
              <a:gd name="T31" fmla="*/ 2147483647 h 154"/>
              <a:gd name="T32" fmla="*/ 2147483647 w 316"/>
              <a:gd name="T33" fmla="*/ 0 h 154"/>
              <a:gd name="T34" fmla="*/ 2147483647 w 316"/>
              <a:gd name="T35" fmla="*/ 2147483647 h 154"/>
              <a:gd name="T36" fmla="*/ 2147483647 w 316"/>
              <a:gd name="T37" fmla="*/ 2147483647 h 154"/>
              <a:gd name="T38" fmla="*/ 2147483647 w 316"/>
              <a:gd name="T39" fmla="*/ 2147483647 h 154"/>
              <a:gd name="T40" fmla="*/ 2147483647 w 316"/>
              <a:gd name="T41" fmla="*/ 2147483647 h 154"/>
              <a:gd name="T42" fmla="*/ 2147483647 w 316"/>
              <a:gd name="T43" fmla="*/ 2147483647 h 154"/>
              <a:gd name="T44" fmla="*/ 2147483647 w 316"/>
              <a:gd name="T45" fmla="*/ 2147483647 h 154"/>
              <a:gd name="T46" fmla="*/ 2147483647 w 316"/>
              <a:gd name="T47" fmla="*/ 2147483647 h 154"/>
              <a:gd name="T48" fmla="*/ 2147483647 w 316"/>
              <a:gd name="T49" fmla="*/ 2147483647 h 154"/>
              <a:gd name="T50" fmla="*/ 2147483647 w 316"/>
              <a:gd name="T51" fmla="*/ 2147483647 h 154"/>
              <a:gd name="T52" fmla="*/ 2147483647 w 316"/>
              <a:gd name="T53" fmla="*/ 2147483647 h 154"/>
              <a:gd name="T54" fmla="*/ 2147483647 w 316"/>
              <a:gd name="T55" fmla="*/ 2147483647 h 154"/>
              <a:gd name="T56" fmla="*/ 2147483647 w 316"/>
              <a:gd name="T57" fmla="*/ 2147483647 h 154"/>
              <a:gd name="T58" fmla="*/ 2147483647 w 316"/>
              <a:gd name="T59" fmla="*/ 2147483647 h 154"/>
              <a:gd name="T60" fmla="*/ 2147483647 w 316"/>
              <a:gd name="T61" fmla="*/ 2147483647 h 154"/>
              <a:gd name="T62" fmla="*/ 2147483647 w 316"/>
              <a:gd name="T63" fmla="*/ 2147483647 h 154"/>
              <a:gd name="T64" fmla="*/ 2147483647 w 316"/>
              <a:gd name="T65" fmla="*/ 2147483647 h 154"/>
              <a:gd name="T66" fmla="*/ 2147483647 w 316"/>
              <a:gd name="T67" fmla="*/ 2147483647 h 15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16"/>
              <a:gd name="T103" fmla="*/ 0 h 154"/>
              <a:gd name="T104" fmla="*/ 316 w 316"/>
              <a:gd name="T105" fmla="*/ 154 h 15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16" h="154">
                <a:moveTo>
                  <a:pt x="315" y="148"/>
                </a:moveTo>
                <a:lnTo>
                  <a:pt x="315" y="148"/>
                </a:lnTo>
                <a:lnTo>
                  <a:pt x="304" y="143"/>
                </a:lnTo>
                <a:lnTo>
                  <a:pt x="295" y="140"/>
                </a:lnTo>
                <a:lnTo>
                  <a:pt x="286" y="134"/>
                </a:lnTo>
                <a:lnTo>
                  <a:pt x="276" y="129"/>
                </a:lnTo>
                <a:lnTo>
                  <a:pt x="266" y="124"/>
                </a:lnTo>
                <a:lnTo>
                  <a:pt x="256" y="119"/>
                </a:lnTo>
                <a:lnTo>
                  <a:pt x="246" y="115"/>
                </a:lnTo>
                <a:lnTo>
                  <a:pt x="236" y="110"/>
                </a:lnTo>
                <a:lnTo>
                  <a:pt x="227" y="104"/>
                </a:lnTo>
                <a:lnTo>
                  <a:pt x="217" y="100"/>
                </a:lnTo>
                <a:lnTo>
                  <a:pt x="207" y="95"/>
                </a:lnTo>
                <a:lnTo>
                  <a:pt x="197" y="90"/>
                </a:lnTo>
                <a:lnTo>
                  <a:pt x="187" y="86"/>
                </a:lnTo>
                <a:lnTo>
                  <a:pt x="177" y="81"/>
                </a:lnTo>
                <a:lnTo>
                  <a:pt x="168" y="76"/>
                </a:lnTo>
                <a:lnTo>
                  <a:pt x="159" y="71"/>
                </a:lnTo>
                <a:lnTo>
                  <a:pt x="148" y="66"/>
                </a:lnTo>
                <a:lnTo>
                  <a:pt x="139" y="63"/>
                </a:lnTo>
                <a:lnTo>
                  <a:pt x="129" y="58"/>
                </a:lnTo>
                <a:lnTo>
                  <a:pt x="120" y="53"/>
                </a:lnTo>
                <a:lnTo>
                  <a:pt x="109" y="49"/>
                </a:lnTo>
                <a:lnTo>
                  <a:pt x="100" y="44"/>
                </a:lnTo>
                <a:lnTo>
                  <a:pt x="89" y="39"/>
                </a:lnTo>
                <a:lnTo>
                  <a:pt x="80" y="35"/>
                </a:lnTo>
                <a:lnTo>
                  <a:pt x="70" y="31"/>
                </a:lnTo>
                <a:lnTo>
                  <a:pt x="61" y="27"/>
                </a:lnTo>
                <a:lnTo>
                  <a:pt x="51" y="22"/>
                </a:lnTo>
                <a:lnTo>
                  <a:pt x="41" y="17"/>
                </a:lnTo>
                <a:lnTo>
                  <a:pt x="30" y="13"/>
                </a:lnTo>
                <a:lnTo>
                  <a:pt x="22" y="9"/>
                </a:lnTo>
                <a:lnTo>
                  <a:pt x="13" y="4"/>
                </a:lnTo>
                <a:lnTo>
                  <a:pt x="2" y="0"/>
                </a:lnTo>
                <a:lnTo>
                  <a:pt x="0" y="6"/>
                </a:lnTo>
                <a:lnTo>
                  <a:pt x="10" y="10"/>
                </a:lnTo>
                <a:lnTo>
                  <a:pt x="20" y="13"/>
                </a:lnTo>
                <a:lnTo>
                  <a:pt x="29" y="18"/>
                </a:lnTo>
                <a:lnTo>
                  <a:pt x="39" y="22"/>
                </a:lnTo>
                <a:lnTo>
                  <a:pt x="49" y="27"/>
                </a:lnTo>
                <a:lnTo>
                  <a:pt x="59" y="31"/>
                </a:lnTo>
                <a:lnTo>
                  <a:pt x="68" y="35"/>
                </a:lnTo>
                <a:lnTo>
                  <a:pt x="79" y="39"/>
                </a:lnTo>
                <a:lnTo>
                  <a:pt x="88" y="44"/>
                </a:lnTo>
                <a:lnTo>
                  <a:pt x="98" y="49"/>
                </a:lnTo>
                <a:lnTo>
                  <a:pt x="108" y="53"/>
                </a:lnTo>
                <a:lnTo>
                  <a:pt x="118" y="59"/>
                </a:lnTo>
                <a:lnTo>
                  <a:pt x="127" y="63"/>
                </a:lnTo>
                <a:lnTo>
                  <a:pt x="136" y="66"/>
                </a:lnTo>
                <a:lnTo>
                  <a:pt x="146" y="71"/>
                </a:lnTo>
                <a:lnTo>
                  <a:pt x="156" y="76"/>
                </a:lnTo>
                <a:lnTo>
                  <a:pt x="167" y="82"/>
                </a:lnTo>
                <a:lnTo>
                  <a:pt x="176" y="86"/>
                </a:lnTo>
                <a:lnTo>
                  <a:pt x="185" y="90"/>
                </a:lnTo>
                <a:lnTo>
                  <a:pt x="195" y="95"/>
                </a:lnTo>
                <a:lnTo>
                  <a:pt x="205" y="100"/>
                </a:lnTo>
                <a:lnTo>
                  <a:pt x="215" y="104"/>
                </a:lnTo>
                <a:lnTo>
                  <a:pt x="225" y="110"/>
                </a:lnTo>
                <a:lnTo>
                  <a:pt x="235" y="115"/>
                </a:lnTo>
                <a:lnTo>
                  <a:pt x="245" y="119"/>
                </a:lnTo>
                <a:lnTo>
                  <a:pt x="254" y="124"/>
                </a:lnTo>
                <a:lnTo>
                  <a:pt x="264" y="129"/>
                </a:lnTo>
                <a:lnTo>
                  <a:pt x="274" y="134"/>
                </a:lnTo>
                <a:lnTo>
                  <a:pt x="283" y="138"/>
                </a:lnTo>
                <a:lnTo>
                  <a:pt x="293" y="143"/>
                </a:lnTo>
                <a:lnTo>
                  <a:pt x="302" y="148"/>
                </a:lnTo>
                <a:lnTo>
                  <a:pt x="313" y="153"/>
                </a:lnTo>
                <a:lnTo>
                  <a:pt x="315" y="148"/>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121" name="Freeform 17"/>
          <p:cNvSpPr>
            <a:spLocks noChangeAspect="1"/>
          </p:cNvSpPr>
          <p:nvPr/>
        </p:nvSpPr>
        <p:spPr bwMode="auto">
          <a:xfrm>
            <a:off x="5794375" y="4819650"/>
            <a:ext cx="419100" cy="203200"/>
          </a:xfrm>
          <a:custGeom>
            <a:avLst/>
            <a:gdLst>
              <a:gd name="T0" fmla="*/ 2147483647 w 316"/>
              <a:gd name="T1" fmla="*/ 2147483647 h 161"/>
              <a:gd name="T2" fmla="*/ 2147483647 w 316"/>
              <a:gd name="T3" fmla="*/ 2147483647 h 161"/>
              <a:gd name="T4" fmla="*/ 2147483647 w 316"/>
              <a:gd name="T5" fmla="*/ 2147483647 h 161"/>
              <a:gd name="T6" fmla="*/ 2147483647 w 316"/>
              <a:gd name="T7" fmla="*/ 2147483647 h 161"/>
              <a:gd name="T8" fmla="*/ 2147483647 w 316"/>
              <a:gd name="T9" fmla="*/ 2147483647 h 161"/>
              <a:gd name="T10" fmla="*/ 2147483647 w 316"/>
              <a:gd name="T11" fmla="*/ 2147483647 h 161"/>
              <a:gd name="T12" fmla="*/ 2147483647 w 316"/>
              <a:gd name="T13" fmla="*/ 2147483647 h 161"/>
              <a:gd name="T14" fmla="*/ 2147483647 w 316"/>
              <a:gd name="T15" fmla="*/ 2147483647 h 161"/>
              <a:gd name="T16" fmla="*/ 2147483647 w 316"/>
              <a:gd name="T17" fmla="*/ 2147483647 h 161"/>
              <a:gd name="T18" fmla="*/ 2147483647 w 316"/>
              <a:gd name="T19" fmla="*/ 2147483647 h 161"/>
              <a:gd name="T20" fmla="*/ 2147483647 w 316"/>
              <a:gd name="T21" fmla="*/ 2147483647 h 161"/>
              <a:gd name="T22" fmla="*/ 2147483647 w 316"/>
              <a:gd name="T23" fmla="*/ 2147483647 h 161"/>
              <a:gd name="T24" fmla="*/ 2147483647 w 316"/>
              <a:gd name="T25" fmla="*/ 2147483647 h 161"/>
              <a:gd name="T26" fmla="*/ 2147483647 w 316"/>
              <a:gd name="T27" fmla="*/ 2147483647 h 161"/>
              <a:gd name="T28" fmla="*/ 2147483647 w 316"/>
              <a:gd name="T29" fmla="*/ 2147483647 h 161"/>
              <a:gd name="T30" fmla="*/ 2147483647 w 316"/>
              <a:gd name="T31" fmla="*/ 2147483647 h 161"/>
              <a:gd name="T32" fmla="*/ 0 w 316"/>
              <a:gd name="T33" fmla="*/ 2147483647 h 161"/>
              <a:gd name="T34" fmla="*/ 2147483647 w 316"/>
              <a:gd name="T35" fmla="*/ 2147483647 h 161"/>
              <a:gd name="T36" fmla="*/ 2147483647 w 316"/>
              <a:gd name="T37" fmla="*/ 2147483647 h 161"/>
              <a:gd name="T38" fmla="*/ 2147483647 w 316"/>
              <a:gd name="T39" fmla="*/ 2147483647 h 161"/>
              <a:gd name="T40" fmla="*/ 2147483647 w 316"/>
              <a:gd name="T41" fmla="*/ 2147483647 h 161"/>
              <a:gd name="T42" fmla="*/ 2147483647 w 316"/>
              <a:gd name="T43" fmla="*/ 2147483647 h 161"/>
              <a:gd name="T44" fmla="*/ 2147483647 w 316"/>
              <a:gd name="T45" fmla="*/ 2147483647 h 161"/>
              <a:gd name="T46" fmla="*/ 2147483647 w 316"/>
              <a:gd name="T47" fmla="*/ 2147483647 h 161"/>
              <a:gd name="T48" fmla="*/ 2147483647 w 316"/>
              <a:gd name="T49" fmla="*/ 2147483647 h 161"/>
              <a:gd name="T50" fmla="*/ 2147483647 w 316"/>
              <a:gd name="T51" fmla="*/ 2147483647 h 161"/>
              <a:gd name="T52" fmla="*/ 2147483647 w 316"/>
              <a:gd name="T53" fmla="*/ 2147483647 h 161"/>
              <a:gd name="T54" fmla="*/ 2147483647 w 316"/>
              <a:gd name="T55" fmla="*/ 2147483647 h 161"/>
              <a:gd name="T56" fmla="*/ 2147483647 w 316"/>
              <a:gd name="T57" fmla="*/ 2147483647 h 161"/>
              <a:gd name="T58" fmla="*/ 2147483647 w 316"/>
              <a:gd name="T59" fmla="*/ 2147483647 h 161"/>
              <a:gd name="T60" fmla="*/ 2147483647 w 316"/>
              <a:gd name="T61" fmla="*/ 2147483647 h 161"/>
              <a:gd name="T62" fmla="*/ 2147483647 w 316"/>
              <a:gd name="T63" fmla="*/ 2147483647 h 161"/>
              <a:gd name="T64" fmla="*/ 2147483647 w 316"/>
              <a:gd name="T65" fmla="*/ 2147483647 h 16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16"/>
              <a:gd name="T100" fmla="*/ 0 h 161"/>
              <a:gd name="T101" fmla="*/ 316 w 316"/>
              <a:gd name="T102" fmla="*/ 161 h 16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16" h="161">
                <a:moveTo>
                  <a:pt x="315" y="154"/>
                </a:moveTo>
                <a:lnTo>
                  <a:pt x="304" y="150"/>
                </a:lnTo>
                <a:lnTo>
                  <a:pt x="295" y="145"/>
                </a:lnTo>
                <a:lnTo>
                  <a:pt x="286" y="141"/>
                </a:lnTo>
                <a:lnTo>
                  <a:pt x="276" y="135"/>
                </a:lnTo>
                <a:lnTo>
                  <a:pt x="266" y="131"/>
                </a:lnTo>
                <a:lnTo>
                  <a:pt x="255" y="127"/>
                </a:lnTo>
                <a:lnTo>
                  <a:pt x="246" y="121"/>
                </a:lnTo>
                <a:lnTo>
                  <a:pt x="236" y="118"/>
                </a:lnTo>
                <a:lnTo>
                  <a:pt x="227" y="112"/>
                </a:lnTo>
                <a:lnTo>
                  <a:pt x="217" y="107"/>
                </a:lnTo>
                <a:lnTo>
                  <a:pt x="207" y="102"/>
                </a:lnTo>
                <a:lnTo>
                  <a:pt x="197" y="97"/>
                </a:lnTo>
                <a:lnTo>
                  <a:pt x="187" y="93"/>
                </a:lnTo>
                <a:lnTo>
                  <a:pt x="177" y="88"/>
                </a:lnTo>
                <a:lnTo>
                  <a:pt x="168" y="83"/>
                </a:lnTo>
                <a:lnTo>
                  <a:pt x="157" y="78"/>
                </a:lnTo>
                <a:lnTo>
                  <a:pt x="148" y="73"/>
                </a:lnTo>
                <a:lnTo>
                  <a:pt x="138" y="68"/>
                </a:lnTo>
                <a:lnTo>
                  <a:pt x="129" y="63"/>
                </a:lnTo>
                <a:lnTo>
                  <a:pt x="120" y="59"/>
                </a:lnTo>
                <a:lnTo>
                  <a:pt x="109" y="53"/>
                </a:lnTo>
                <a:lnTo>
                  <a:pt x="99" y="49"/>
                </a:lnTo>
                <a:lnTo>
                  <a:pt x="89" y="43"/>
                </a:lnTo>
                <a:lnTo>
                  <a:pt x="79" y="40"/>
                </a:lnTo>
                <a:lnTo>
                  <a:pt x="70" y="34"/>
                </a:lnTo>
                <a:lnTo>
                  <a:pt x="61" y="30"/>
                </a:lnTo>
                <a:lnTo>
                  <a:pt x="50" y="24"/>
                </a:lnTo>
                <a:lnTo>
                  <a:pt x="41" y="19"/>
                </a:lnTo>
                <a:lnTo>
                  <a:pt x="30" y="14"/>
                </a:lnTo>
                <a:lnTo>
                  <a:pt x="21" y="10"/>
                </a:lnTo>
                <a:lnTo>
                  <a:pt x="12" y="4"/>
                </a:lnTo>
                <a:lnTo>
                  <a:pt x="2" y="0"/>
                </a:lnTo>
                <a:lnTo>
                  <a:pt x="0" y="4"/>
                </a:lnTo>
                <a:lnTo>
                  <a:pt x="10" y="10"/>
                </a:lnTo>
                <a:lnTo>
                  <a:pt x="20" y="14"/>
                </a:lnTo>
                <a:lnTo>
                  <a:pt x="28" y="19"/>
                </a:lnTo>
                <a:lnTo>
                  <a:pt x="39" y="24"/>
                </a:lnTo>
                <a:lnTo>
                  <a:pt x="48" y="30"/>
                </a:lnTo>
                <a:lnTo>
                  <a:pt x="59" y="34"/>
                </a:lnTo>
                <a:lnTo>
                  <a:pt x="68" y="40"/>
                </a:lnTo>
                <a:lnTo>
                  <a:pt x="78" y="43"/>
                </a:lnTo>
                <a:lnTo>
                  <a:pt x="87" y="49"/>
                </a:lnTo>
                <a:lnTo>
                  <a:pt x="98" y="53"/>
                </a:lnTo>
                <a:lnTo>
                  <a:pt x="107" y="59"/>
                </a:lnTo>
                <a:lnTo>
                  <a:pt x="118" y="63"/>
                </a:lnTo>
                <a:lnTo>
                  <a:pt x="127" y="68"/>
                </a:lnTo>
                <a:lnTo>
                  <a:pt x="135" y="73"/>
                </a:lnTo>
                <a:lnTo>
                  <a:pt x="146" y="78"/>
                </a:lnTo>
                <a:lnTo>
                  <a:pt x="155" y="83"/>
                </a:lnTo>
                <a:lnTo>
                  <a:pt x="166" y="88"/>
                </a:lnTo>
                <a:lnTo>
                  <a:pt x="176" y="93"/>
                </a:lnTo>
                <a:lnTo>
                  <a:pt x="185" y="97"/>
                </a:lnTo>
                <a:lnTo>
                  <a:pt x="195" y="102"/>
                </a:lnTo>
                <a:lnTo>
                  <a:pt x="205" y="107"/>
                </a:lnTo>
                <a:lnTo>
                  <a:pt x="215" y="112"/>
                </a:lnTo>
                <a:lnTo>
                  <a:pt x="225" y="118"/>
                </a:lnTo>
                <a:lnTo>
                  <a:pt x="235" y="121"/>
                </a:lnTo>
                <a:lnTo>
                  <a:pt x="244" y="127"/>
                </a:lnTo>
                <a:lnTo>
                  <a:pt x="254" y="131"/>
                </a:lnTo>
                <a:lnTo>
                  <a:pt x="264" y="135"/>
                </a:lnTo>
                <a:lnTo>
                  <a:pt x="274" y="141"/>
                </a:lnTo>
                <a:lnTo>
                  <a:pt x="283" y="145"/>
                </a:lnTo>
                <a:lnTo>
                  <a:pt x="293" y="150"/>
                </a:lnTo>
                <a:lnTo>
                  <a:pt x="302" y="154"/>
                </a:lnTo>
                <a:lnTo>
                  <a:pt x="313" y="160"/>
                </a:lnTo>
                <a:lnTo>
                  <a:pt x="315" y="154"/>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122" name="Freeform 18"/>
          <p:cNvSpPr>
            <a:spLocks noChangeAspect="1"/>
          </p:cNvSpPr>
          <p:nvPr/>
        </p:nvSpPr>
        <p:spPr bwMode="auto">
          <a:xfrm>
            <a:off x="8147051" y="4625976"/>
            <a:ext cx="417513" cy="201613"/>
          </a:xfrm>
          <a:custGeom>
            <a:avLst/>
            <a:gdLst>
              <a:gd name="T0" fmla="*/ 2147483647 w 315"/>
              <a:gd name="T1" fmla="*/ 2147483647 h 158"/>
              <a:gd name="T2" fmla="*/ 2147483647 w 315"/>
              <a:gd name="T3" fmla="*/ 2147483647 h 158"/>
              <a:gd name="T4" fmla="*/ 2147483647 w 315"/>
              <a:gd name="T5" fmla="*/ 2147483647 h 158"/>
              <a:gd name="T6" fmla="*/ 2147483647 w 315"/>
              <a:gd name="T7" fmla="*/ 2147483647 h 158"/>
              <a:gd name="T8" fmla="*/ 2147483647 w 315"/>
              <a:gd name="T9" fmla="*/ 2147483647 h 158"/>
              <a:gd name="T10" fmla="*/ 2147483647 w 315"/>
              <a:gd name="T11" fmla="*/ 2147483647 h 158"/>
              <a:gd name="T12" fmla="*/ 2147483647 w 315"/>
              <a:gd name="T13" fmla="*/ 2147483647 h 158"/>
              <a:gd name="T14" fmla="*/ 2147483647 w 315"/>
              <a:gd name="T15" fmla="*/ 2147483647 h 158"/>
              <a:gd name="T16" fmla="*/ 2147483647 w 315"/>
              <a:gd name="T17" fmla="*/ 2147483647 h 158"/>
              <a:gd name="T18" fmla="*/ 2147483647 w 315"/>
              <a:gd name="T19" fmla="*/ 2147483647 h 158"/>
              <a:gd name="T20" fmla="*/ 2147483647 w 315"/>
              <a:gd name="T21" fmla="*/ 2147483647 h 158"/>
              <a:gd name="T22" fmla="*/ 2147483647 w 315"/>
              <a:gd name="T23" fmla="*/ 2147483647 h 158"/>
              <a:gd name="T24" fmla="*/ 2147483647 w 315"/>
              <a:gd name="T25" fmla="*/ 2147483647 h 158"/>
              <a:gd name="T26" fmla="*/ 2147483647 w 315"/>
              <a:gd name="T27" fmla="*/ 2147483647 h 158"/>
              <a:gd name="T28" fmla="*/ 2147483647 w 315"/>
              <a:gd name="T29" fmla="*/ 2147483647 h 158"/>
              <a:gd name="T30" fmla="*/ 2147483647 w 315"/>
              <a:gd name="T31" fmla="*/ 2147483647 h 158"/>
              <a:gd name="T32" fmla="*/ 2147483647 w 315"/>
              <a:gd name="T33" fmla="*/ 2147483647 h 158"/>
              <a:gd name="T34" fmla="*/ 2147483647 w 315"/>
              <a:gd name="T35" fmla="*/ 2147483647 h 158"/>
              <a:gd name="T36" fmla="*/ 2147483647 w 315"/>
              <a:gd name="T37" fmla="*/ 2147483647 h 158"/>
              <a:gd name="T38" fmla="*/ 2147483647 w 315"/>
              <a:gd name="T39" fmla="*/ 2147483647 h 158"/>
              <a:gd name="T40" fmla="*/ 2147483647 w 315"/>
              <a:gd name="T41" fmla="*/ 2147483647 h 158"/>
              <a:gd name="T42" fmla="*/ 2147483647 w 315"/>
              <a:gd name="T43" fmla="*/ 2147483647 h 158"/>
              <a:gd name="T44" fmla="*/ 2147483647 w 315"/>
              <a:gd name="T45" fmla="*/ 2147483647 h 158"/>
              <a:gd name="T46" fmla="*/ 2147483647 w 315"/>
              <a:gd name="T47" fmla="*/ 2147483647 h 158"/>
              <a:gd name="T48" fmla="*/ 2147483647 w 315"/>
              <a:gd name="T49" fmla="*/ 2147483647 h 158"/>
              <a:gd name="T50" fmla="*/ 2147483647 w 315"/>
              <a:gd name="T51" fmla="*/ 2147483647 h 158"/>
              <a:gd name="T52" fmla="*/ 2147483647 w 315"/>
              <a:gd name="T53" fmla="*/ 2147483647 h 158"/>
              <a:gd name="T54" fmla="*/ 2147483647 w 315"/>
              <a:gd name="T55" fmla="*/ 2147483647 h 158"/>
              <a:gd name="T56" fmla="*/ 2147483647 w 315"/>
              <a:gd name="T57" fmla="*/ 2147483647 h 158"/>
              <a:gd name="T58" fmla="*/ 2147483647 w 315"/>
              <a:gd name="T59" fmla="*/ 2147483647 h 158"/>
              <a:gd name="T60" fmla="*/ 2147483647 w 315"/>
              <a:gd name="T61" fmla="*/ 2147483647 h 158"/>
              <a:gd name="T62" fmla="*/ 2147483647 w 315"/>
              <a:gd name="T63" fmla="*/ 2147483647 h 158"/>
              <a:gd name="T64" fmla="*/ 2147483647 w 315"/>
              <a:gd name="T65" fmla="*/ 2147483647 h 158"/>
              <a:gd name="T66" fmla="*/ 2147483647 w 315"/>
              <a:gd name="T67" fmla="*/ 2147483647 h 15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15"/>
              <a:gd name="T103" fmla="*/ 0 h 158"/>
              <a:gd name="T104" fmla="*/ 315 w 315"/>
              <a:gd name="T105" fmla="*/ 158 h 15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15" h="158">
                <a:moveTo>
                  <a:pt x="1" y="157"/>
                </a:moveTo>
                <a:lnTo>
                  <a:pt x="1" y="157"/>
                </a:lnTo>
                <a:lnTo>
                  <a:pt x="12" y="151"/>
                </a:lnTo>
                <a:lnTo>
                  <a:pt x="22" y="146"/>
                </a:lnTo>
                <a:lnTo>
                  <a:pt x="30" y="141"/>
                </a:lnTo>
                <a:lnTo>
                  <a:pt x="41" y="137"/>
                </a:lnTo>
                <a:lnTo>
                  <a:pt x="50" y="131"/>
                </a:lnTo>
                <a:lnTo>
                  <a:pt x="60" y="127"/>
                </a:lnTo>
                <a:lnTo>
                  <a:pt x="70" y="122"/>
                </a:lnTo>
                <a:lnTo>
                  <a:pt x="79" y="118"/>
                </a:lnTo>
                <a:lnTo>
                  <a:pt x="89" y="113"/>
                </a:lnTo>
                <a:lnTo>
                  <a:pt x="100" y="107"/>
                </a:lnTo>
                <a:lnTo>
                  <a:pt x="109" y="103"/>
                </a:lnTo>
                <a:lnTo>
                  <a:pt x="120" y="97"/>
                </a:lnTo>
                <a:lnTo>
                  <a:pt x="129" y="92"/>
                </a:lnTo>
                <a:lnTo>
                  <a:pt x="139" y="88"/>
                </a:lnTo>
                <a:lnTo>
                  <a:pt x="148" y="84"/>
                </a:lnTo>
                <a:lnTo>
                  <a:pt x="157" y="78"/>
                </a:lnTo>
                <a:lnTo>
                  <a:pt x="168" y="74"/>
                </a:lnTo>
                <a:lnTo>
                  <a:pt x="178" y="69"/>
                </a:lnTo>
                <a:lnTo>
                  <a:pt x="187" y="65"/>
                </a:lnTo>
                <a:lnTo>
                  <a:pt x="197" y="60"/>
                </a:lnTo>
                <a:lnTo>
                  <a:pt x="207" y="55"/>
                </a:lnTo>
                <a:lnTo>
                  <a:pt x="217" y="50"/>
                </a:lnTo>
                <a:lnTo>
                  <a:pt x="227" y="45"/>
                </a:lnTo>
                <a:lnTo>
                  <a:pt x="235" y="41"/>
                </a:lnTo>
                <a:lnTo>
                  <a:pt x="246" y="38"/>
                </a:lnTo>
                <a:lnTo>
                  <a:pt x="256" y="32"/>
                </a:lnTo>
                <a:lnTo>
                  <a:pt x="266" y="28"/>
                </a:lnTo>
                <a:lnTo>
                  <a:pt x="276" y="23"/>
                </a:lnTo>
                <a:lnTo>
                  <a:pt x="286" y="18"/>
                </a:lnTo>
                <a:lnTo>
                  <a:pt x="294" y="13"/>
                </a:lnTo>
                <a:lnTo>
                  <a:pt x="304" y="10"/>
                </a:lnTo>
                <a:lnTo>
                  <a:pt x="314" y="6"/>
                </a:lnTo>
                <a:lnTo>
                  <a:pt x="313" y="0"/>
                </a:lnTo>
                <a:lnTo>
                  <a:pt x="302" y="6"/>
                </a:lnTo>
                <a:lnTo>
                  <a:pt x="293" y="10"/>
                </a:lnTo>
                <a:lnTo>
                  <a:pt x="283" y="13"/>
                </a:lnTo>
                <a:lnTo>
                  <a:pt x="274" y="18"/>
                </a:lnTo>
                <a:lnTo>
                  <a:pt x="264" y="22"/>
                </a:lnTo>
                <a:lnTo>
                  <a:pt x="254" y="28"/>
                </a:lnTo>
                <a:lnTo>
                  <a:pt x="244" y="32"/>
                </a:lnTo>
                <a:lnTo>
                  <a:pt x="235" y="36"/>
                </a:lnTo>
                <a:lnTo>
                  <a:pt x="225" y="41"/>
                </a:lnTo>
                <a:lnTo>
                  <a:pt x="215" y="45"/>
                </a:lnTo>
                <a:lnTo>
                  <a:pt x="205" y="50"/>
                </a:lnTo>
                <a:lnTo>
                  <a:pt x="195" y="54"/>
                </a:lnTo>
                <a:lnTo>
                  <a:pt x="185" y="60"/>
                </a:lnTo>
                <a:lnTo>
                  <a:pt x="176" y="65"/>
                </a:lnTo>
                <a:lnTo>
                  <a:pt x="166" y="69"/>
                </a:lnTo>
                <a:lnTo>
                  <a:pt x="156" y="74"/>
                </a:lnTo>
                <a:lnTo>
                  <a:pt x="146" y="78"/>
                </a:lnTo>
                <a:lnTo>
                  <a:pt x="136" y="83"/>
                </a:lnTo>
                <a:lnTo>
                  <a:pt x="127" y="88"/>
                </a:lnTo>
                <a:lnTo>
                  <a:pt x="118" y="92"/>
                </a:lnTo>
                <a:lnTo>
                  <a:pt x="107" y="97"/>
                </a:lnTo>
                <a:lnTo>
                  <a:pt x="98" y="103"/>
                </a:lnTo>
                <a:lnTo>
                  <a:pt x="87" y="108"/>
                </a:lnTo>
                <a:lnTo>
                  <a:pt x="79" y="113"/>
                </a:lnTo>
                <a:lnTo>
                  <a:pt x="68" y="118"/>
                </a:lnTo>
                <a:lnTo>
                  <a:pt x="59" y="122"/>
                </a:lnTo>
                <a:lnTo>
                  <a:pt x="48" y="127"/>
                </a:lnTo>
                <a:lnTo>
                  <a:pt x="39" y="131"/>
                </a:lnTo>
                <a:lnTo>
                  <a:pt x="28" y="137"/>
                </a:lnTo>
                <a:lnTo>
                  <a:pt x="20" y="143"/>
                </a:lnTo>
                <a:lnTo>
                  <a:pt x="9" y="146"/>
                </a:lnTo>
                <a:lnTo>
                  <a:pt x="0" y="151"/>
                </a:lnTo>
                <a:lnTo>
                  <a:pt x="1" y="157"/>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123" name="Freeform 19"/>
          <p:cNvSpPr>
            <a:spLocks noChangeAspect="1"/>
          </p:cNvSpPr>
          <p:nvPr/>
        </p:nvSpPr>
        <p:spPr bwMode="auto">
          <a:xfrm>
            <a:off x="7723188" y="4827589"/>
            <a:ext cx="419100" cy="200025"/>
          </a:xfrm>
          <a:custGeom>
            <a:avLst/>
            <a:gdLst>
              <a:gd name="T0" fmla="*/ 2147483647 w 315"/>
              <a:gd name="T1" fmla="*/ 2147483647 h 160"/>
              <a:gd name="T2" fmla="*/ 2147483647 w 315"/>
              <a:gd name="T3" fmla="*/ 2147483647 h 160"/>
              <a:gd name="T4" fmla="*/ 2147483647 w 315"/>
              <a:gd name="T5" fmla="*/ 2147483647 h 160"/>
              <a:gd name="T6" fmla="*/ 2147483647 w 315"/>
              <a:gd name="T7" fmla="*/ 2147483647 h 160"/>
              <a:gd name="T8" fmla="*/ 2147483647 w 315"/>
              <a:gd name="T9" fmla="*/ 2147483647 h 160"/>
              <a:gd name="T10" fmla="*/ 2147483647 w 315"/>
              <a:gd name="T11" fmla="*/ 2147483647 h 160"/>
              <a:gd name="T12" fmla="*/ 2147483647 w 315"/>
              <a:gd name="T13" fmla="*/ 2147483647 h 160"/>
              <a:gd name="T14" fmla="*/ 2147483647 w 315"/>
              <a:gd name="T15" fmla="*/ 2147483647 h 160"/>
              <a:gd name="T16" fmla="*/ 2147483647 w 315"/>
              <a:gd name="T17" fmla="*/ 2147483647 h 160"/>
              <a:gd name="T18" fmla="*/ 2147483647 w 315"/>
              <a:gd name="T19" fmla="*/ 2147483647 h 160"/>
              <a:gd name="T20" fmla="*/ 2147483647 w 315"/>
              <a:gd name="T21" fmla="*/ 2147483647 h 160"/>
              <a:gd name="T22" fmla="*/ 2147483647 w 315"/>
              <a:gd name="T23" fmla="*/ 2147483647 h 160"/>
              <a:gd name="T24" fmla="*/ 2147483647 w 315"/>
              <a:gd name="T25" fmla="*/ 2147483647 h 160"/>
              <a:gd name="T26" fmla="*/ 2147483647 w 315"/>
              <a:gd name="T27" fmla="*/ 2147483647 h 160"/>
              <a:gd name="T28" fmla="*/ 2147483647 w 315"/>
              <a:gd name="T29" fmla="*/ 2147483647 h 160"/>
              <a:gd name="T30" fmla="*/ 2147483647 w 315"/>
              <a:gd name="T31" fmla="*/ 2147483647 h 160"/>
              <a:gd name="T32" fmla="*/ 2147483647 w 315"/>
              <a:gd name="T33" fmla="*/ 0 h 160"/>
              <a:gd name="T34" fmla="*/ 2147483647 w 315"/>
              <a:gd name="T35" fmla="*/ 2147483647 h 160"/>
              <a:gd name="T36" fmla="*/ 2147483647 w 315"/>
              <a:gd name="T37" fmla="*/ 2147483647 h 160"/>
              <a:gd name="T38" fmla="*/ 2147483647 w 315"/>
              <a:gd name="T39" fmla="*/ 2147483647 h 160"/>
              <a:gd name="T40" fmla="*/ 2147483647 w 315"/>
              <a:gd name="T41" fmla="*/ 2147483647 h 160"/>
              <a:gd name="T42" fmla="*/ 2147483647 w 315"/>
              <a:gd name="T43" fmla="*/ 2147483647 h 160"/>
              <a:gd name="T44" fmla="*/ 2147483647 w 315"/>
              <a:gd name="T45" fmla="*/ 2147483647 h 160"/>
              <a:gd name="T46" fmla="*/ 2147483647 w 315"/>
              <a:gd name="T47" fmla="*/ 2147483647 h 160"/>
              <a:gd name="T48" fmla="*/ 2147483647 w 315"/>
              <a:gd name="T49" fmla="*/ 2147483647 h 160"/>
              <a:gd name="T50" fmla="*/ 2147483647 w 315"/>
              <a:gd name="T51" fmla="*/ 2147483647 h 160"/>
              <a:gd name="T52" fmla="*/ 2147483647 w 315"/>
              <a:gd name="T53" fmla="*/ 2147483647 h 160"/>
              <a:gd name="T54" fmla="*/ 2147483647 w 315"/>
              <a:gd name="T55" fmla="*/ 2147483647 h 160"/>
              <a:gd name="T56" fmla="*/ 2147483647 w 315"/>
              <a:gd name="T57" fmla="*/ 2147483647 h 160"/>
              <a:gd name="T58" fmla="*/ 2147483647 w 315"/>
              <a:gd name="T59" fmla="*/ 2147483647 h 160"/>
              <a:gd name="T60" fmla="*/ 2147483647 w 315"/>
              <a:gd name="T61" fmla="*/ 2147483647 h 160"/>
              <a:gd name="T62" fmla="*/ 2147483647 w 315"/>
              <a:gd name="T63" fmla="*/ 2147483647 h 160"/>
              <a:gd name="T64" fmla="*/ 0 w 315"/>
              <a:gd name="T65" fmla="*/ 2147483647 h 16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15"/>
              <a:gd name="T100" fmla="*/ 0 h 160"/>
              <a:gd name="T101" fmla="*/ 315 w 315"/>
              <a:gd name="T102" fmla="*/ 160 h 16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15" h="160">
                <a:moveTo>
                  <a:pt x="1" y="159"/>
                </a:moveTo>
                <a:lnTo>
                  <a:pt x="12" y="153"/>
                </a:lnTo>
                <a:lnTo>
                  <a:pt x="22" y="149"/>
                </a:lnTo>
                <a:lnTo>
                  <a:pt x="30" y="146"/>
                </a:lnTo>
                <a:lnTo>
                  <a:pt x="41" y="141"/>
                </a:lnTo>
                <a:lnTo>
                  <a:pt x="50" y="136"/>
                </a:lnTo>
                <a:lnTo>
                  <a:pt x="60" y="130"/>
                </a:lnTo>
                <a:lnTo>
                  <a:pt x="70" y="126"/>
                </a:lnTo>
                <a:lnTo>
                  <a:pt x="79" y="121"/>
                </a:lnTo>
                <a:lnTo>
                  <a:pt x="89" y="117"/>
                </a:lnTo>
                <a:lnTo>
                  <a:pt x="100" y="112"/>
                </a:lnTo>
                <a:lnTo>
                  <a:pt x="109" y="107"/>
                </a:lnTo>
                <a:lnTo>
                  <a:pt x="120" y="102"/>
                </a:lnTo>
                <a:lnTo>
                  <a:pt x="129" y="97"/>
                </a:lnTo>
                <a:lnTo>
                  <a:pt x="139" y="92"/>
                </a:lnTo>
                <a:lnTo>
                  <a:pt x="148" y="88"/>
                </a:lnTo>
                <a:lnTo>
                  <a:pt x="157" y="83"/>
                </a:lnTo>
                <a:lnTo>
                  <a:pt x="168" y="78"/>
                </a:lnTo>
                <a:lnTo>
                  <a:pt x="178" y="73"/>
                </a:lnTo>
                <a:lnTo>
                  <a:pt x="187" y="68"/>
                </a:lnTo>
                <a:lnTo>
                  <a:pt x="197" y="64"/>
                </a:lnTo>
                <a:lnTo>
                  <a:pt x="207" y="59"/>
                </a:lnTo>
                <a:lnTo>
                  <a:pt x="217" y="53"/>
                </a:lnTo>
                <a:lnTo>
                  <a:pt x="227" y="49"/>
                </a:lnTo>
                <a:lnTo>
                  <a:pt x="235" y="43"/>
                </a:lnTo>
                <a:lnTo>
                  <a:pt x="246" y="40"/>
                </a:lnTo>
                <a:lnTo>
                  <a:pt x="256" y="34"/>
                </a:lnTo>
                <a:lnTo>
                  <a:pt x="266" y="30"/>
                </a:lnTo>
                <a:lnTo>
                  <a:pt x="276" y="24"/>
                </a:lnTo>
                <a:lnTo>
                  <a:pt x="286" y="20"/>
                </a:lnTo>
                <a:lnTo>
                  <a:pt x="294" y="14"/>
                </a:lnTo>
                <a:lnTo>
                  <a:pt x="304" y="10"/>
                </a:lnTo>
                <a:lnTo>
                  <a:pt x="314" y="6"/>
                </a:lnTo>
                <a:lnTo>
                  <a:pt x="313" y="0"/>
                </a:lnTo>
                <a:lnTo>
                  <a:pt x="302" y="6"/>
                </a:lnTo>
                <a:lnTo>
                  <a:pt x="293" y="10"/>
                </a:lnTo>
                <a:lnTo>
                  <a:pt x="283" y="14"/>
                </a:lnTo>
                <a:lnTo>
                  <a:pt x="274" y="20"/>
                </a:lnTo>
                <a:lnTo>
                  <a:pt x="264" y="24"/>
                </a:lnTo>
                <a:lnTo>
                  <a:pt x="254" y="30"/>
                </a:lnTo>
                <a:lnTo>
                  <a:pt x="244" y="34"/>
                </a:lnTo>
                <a:lnTo>
                  <a:pt x="235" y="40"/>
                </a:lnTo>
                <a:lnTo>
                  <a:pt x="225" y="43"/>
                </a:lnTo>
                <a:lnTo>
                  <a:pt x="215" y="49"/>
                </a:lnTo>
                <a:lnTo>
                  <a:pt x="205" y="53"/>
                </a:lnTo>
                <a:lnTo>
                  <a:pt x="195" y="59"/>
                </a:lnTo>
                <a:lnTo>
                  <a:pt x="185" y="64"/>
                </a:lnTo>
                <a:lnTo>
                  <a:pt x="176" y="68"/>
                </a:lnTo>
                <a:lnTo>
                  <a:pt x="166" y="73"/>
                </a:lnTo>
                <a:lnTo>
                  <a:pt x="156" y="78"/>
                </a:lnTo>
                <a:lnTo>
                  <a:pt x="146" y="83"/>
                </a:lnTo>
                <a:lnTo>
                  <a:pt x="136" y="88"/>
                </a:lnTo>
                <a:lnTo>
                  <a:pt x="127" y="92"/>
                </a:lnTo>
                <a:lnTo>
                  <a:pt x="118" y="97"/>
                </a:lnTo>
                <a:lnTo>
                  <a:pt x="107" y="102"/>
                </a:lnTo>
                <a:lnTo>
                  <a:pt x="98" y="107"/>
                </a:lnTo>
                <a:lnTo>
                  <a:pt x="87" y="112"/>
                </a:lnTo>
                <a:lnTo>
                  <a:pt x="79" y="117"/>
                </a:lnTo>
                <a:lnTo>
                  <a:pt x="68" y="120"/>
                </a:lnTo>
                <a:lnTo>
                  <a:pt x="59" y="126"/>
                </a:lnTo>
                <a:lnTo>
                  <a:pt x="48" y="130"/>
                </a:lnTo>
                <a:lnTo>
                  <a:pt x="39" y="136"/>
                </a:lnTo>
                <a:lnTo>
                  <a:pt x="28" y="140"/>
                </a:lnTo>
                <a:lnTo>
                  <a:pt x="20" y="146"/>
                </a:lnTo>
                <a:lnTo>
                  <a:pt x="9" y="149"/>
                </a:lnTo>
                <a:lnTo>
                  <a:pt x="0" y="153"/>
                </a:lnTo>
                <a:lnTo>
                  <a:pt x="1" y="159"/>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124" name="Freeform 20"/>
          <p:cNvSpPr>
            <a:spLocks noChangeAspect="1"/>
          </p:cNvSpPr>
          <p:nvPr/>
        </p:nvSpPr>
        <p:spPr bwMode="auto">
          <a:xfrm>
            <a:off x="5372101" y="4800600"/>
            <a:ext cx="417513" cy="25400"/>
          </a:xfrm>
          <a:custGeom>
            <a:avLst/>
            <a:gdLst>
              <a:gd name="T0" fmla="*/ 2147483647 w 314"/>
              <a:gd name="T1" fmla="*/ 2147483647 h 18"/>
              <a:gd name="T2" fmla="*/ 2147483647 w 314"/>
              <a:gd name="T3" fmla="*/ 2147483647 h 18"/>
              <a:gd name="T4" fmla="*/ 2147483647 w 314"/>
              <a:gd name="T5" fmla="*/ 2147483647 h 18"/>
              <a:gd name="T6" fmla="*/ 2147483647 w 314"/>
              <a:gd name="T7" fmla="*/ 2147483647 h 18"/>
              <a:gd name="T8" fmla="*/ 2147483647 w 314"/>
              <a:gd name="T9" fmla="*/ 2147483647 h 18"/>
              <a:gd name="T10" fmla="*/ 2147483647 w 314"/>
              <a:gd name="T11" fmla="*/ 2147483647 h 18"/>
              <a:gd name="T12" fmla="*/ 2147483647 w 314"/>
              <a:gd name="T13" fmla="*/ 2147483647 h 18"/>
              <a:gd name="T14" fmla="*/ 2147483647 w 314"/>
              <a:gd name="T15" fmla="*/ 2147483647 h 18"/>
              <a:gd name="T16" fmla="*/ 2147483647 w 314"/>
              <a:gd name="T17" fmla="*/ 2147483647 h 18"/>
              <a:gd name="T18" fmla="*/ 2147483647 w 314"/>
              <a:gd name="T19" fmla="*/ 2147483647 h 18"/>
              <a:gd name="T20" fmla="*/ 2147483647 w 314"/>
              <a:gd name="T21" fmla="*/ 2147483647 h 18"/>
              <a:gd name="T22" fmla="*/ 2147483647 w 314"/>
              <a:gd name="T23" fmla="*/ 2147483647 h 18"/>
              <a:gd name="T24" fmla="*/ 2147483647 w 314"/>
              <a:gd name="T25" fmla="*/ 2147483647 h 18"/>
              <a:gd name="T26" fmla="*/ 2147483647 w 314"/>
              <a:gd name="T27" fmla="*/ 2147483647 h 18"/>
              <a:gd name="T28" fmla="*/ 2147483647 w 314"/>
              <a:gd name="T29" fmla="*/ 2147483647 h 18"/>
              <a:gd name="T30" fmla="*/ 2147483647 w 314"/>
              <a:gd name="T31" fmla="*/ 2147483647 h 18"/>
              <a:gd name="T32" fmla="*/ 2147483647 w 314"/>
              <a:gd name="T33" fmla="*/ 0 h 18"/>
              <a:gd name="T34" fmla="*/ 2147483647 w 314"/>
              <a:gd name="T35" fmla="*/ 2147483647 h 18"/>
              <a:gd name="T36" fmla="*/ 2147483647 w 314"/>
              <a:gd name="T37" fmla="*/ 2147483647 h 18"/>
              <a:gd name="T38" fmla="*/ 2147483647 w 314"/>
              <a:gd name="T39" fmla="*/ 2147483647 h 18"/>
              <a:gd name="T40" fmla="*/ 2147483647 w 314"/>
              <a:gd name="T41" fmla="*/ 2147483647 h 18"/>
              <a:gd name="T42" fmla="*/ 2147483647 w 314"/>
              <a:gd name="T43" fmla="*/ 2147483647 h 18"/>
              <a:gd name="T44" fmla="*/ 2147483647 w 314"/>
              <a:gd name="T45" fmla="*/ 2147483647 h 18"/>
              <a:gd name="T46" fmla="*/ 2147483647 w 314"/>
              <a:gd name="T47" fmla="*/ 2147483647 h 18"/>
              <a:gd name="T48" fmla="*/ 2147483647 w 314"/>
              <a:gd name="T49" fmla="*/ 2147483647 h 18"/>
              <a:gd name="T50" fmla="*/ 2147483647 w 314"/>
              <a:gd name="T51" fmla="*/ 2147483647 h 18"/>
              <a:gd name="T52" fmla="*/ 2147483647 w 314"/>
              <a:gd name="T53" fmla="*/ 2147483647 h 18"/>
              <a:gd name="T54" fmla="*/ 2147483647 w 314"/>
              <a:gd name="T55" fmla="*/ 2147483647 h 18"/>
              <a:gd name="T56" fmla="*/ 2147483647 w 314"/>
              <a:gd name="T57" fmla="*/ 2147483647 h 18"/>
              <a:gd name="T58" fmla="*/ 2147483647 w 314"/>
              <a:gd name="T59" fmla="*/ 2147483647 h 18"/>
              <a:gd name="T60" fmla="*/ 2147483647 w 314"/>
              <a:gd name="T61" fmla="*/ 2147483647 h 18"/>
              <a:gd name="T62" fmla="*/ 2147483647 w 314"/>
              <a:gd name="T63" fmla="*/ 2147483647 h 18"/>
              <a:gd name="T64" fmla="*/ 2147483647 w 314"/>
              <a:gd name="T65" fmla="*/ 2147483647 h 18"/>
              <a:gd name="T66" fmla="*/ 2147483647 w 314"/>
              <a:gd name="T67" fmla="*/ 2147483647 h 1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14"/>
              <a:gd name="T103" fmla="*/ 0 h 18"/>
              <a:gd name="T104" fmla="*/ 314 w 314"/>
              <a:gd name="T105" fmla="*/ 18 h 1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14" h="18">
                <a:moveTo>
                  <a:pt x="313" y="11"/>
                </a:moveTo>
                <a:lnTo>
                  <a:pt x="313" y="11"/>
                </a:lnTo>
                <a:lnTo>
                  <a:pt x="302" y="12"/>
                </a:lnTo>
                <a:lnTo>
                  <a:pt x="293" y="12"/>
                </a:lnTo>
                <a:lnTo>
                  <a:pt x="285" y="13"/>
                </a:lnTo>
                <a:lnTo>
                  <a:pt x="274" y="13"/>
                </a:lnTo>
                <a:lnTo>
                  <a:pt x="265" y="13"/>
                </a:lnTo>
                <a:lnTo>
                  <a:pt x="254" y="13"/>
                </a:lnTo>
                <a:lnTo>
                  <a:pt x="244" y="13"/>
                </a:lnTo>
                <a:lnTo>
                  <a:pt x="235" y="14"/>
                </a:lnTo>
                <a:lnTo>
                  <a:pt x="225" y="14"/>
                </a:lnTo>
                <a:lnTo>
                  <a:pt x="215" y="14"/>
                </a:lnTo>
                <a:lnTo>
                  <a:pt x="206" y="14"/>
                </a:lnTo>
                <a:lnTo>
                  <a:pt x="195" y="13"/>
                </a:lnTo>
                <a:lnTo>
                  <a:pt x="186" y="13"/>
                </a:lnTo>
                <a:lnTo>
                  <a:pt x="176" y="13"/>
                </a:lnTo>
                <a:lnTo>
                  <a:pt x="166" y="13"/>
                </a:lnTo>
                <a:lnTo>
                  <a:pt x="156" y="13"/>
                </a:lnTo>
                <a:lnTo>
                  <a:pt x="146" y="12"/>
                </a:lnTo>
                <a:lnTo>
                  <a:pt x="137" y="12"/>
                </a:lnTo>
                <a:lnTo>
                  <a:pt x="127" y="11"/>
                </a:lnTo>
                <a:lnTo>
                  <a:pt x="119" y="10"/>
                </a:lnTo>
                <a:lnTo>
                  <a:pt x="108" y="10"/>
                </a:lnTo>
                <a:lnTo>
                  <a:pt x="98" y="10"/>
                </a:lnTo>
                <a:lnTo>
                  <a:pt x="88" y="8"/>
                </a:lnTo>
                <a:lnTo>
                  <a:pt x="79" y="7"/>
                </a:lnTo>
                <a:lnTo>
                  <a:pt x="69" y="7"/>
                </a:lnTo>
                <a:lnTo>
                  <a:pt x="60" y="6"/>
                </a:lnTo>
                <a:lnTo>
                  <a:pt x="49" y="5"/>
                </a:lnTo>
                <a:lnTo>
                  <a:pt x="40" y="4"/>
                </a:lnTo>
                <a:lnTo>
                  <a:pt x="29" y="3"/>
                </a:lnTo>
                <a:lnTo>
                  <a:pt x="20" y="2"/>
                </a:lnTo>
                <a:lnTo>
                  <a:pt x="11" y="1"/>
                </a:lnTo>
                <a:lnTo>
                  <a:pt x="1" y="0"/>
                </a:lnTo>
                <a:lnTo>
                  <a:pt x="0" y="4"/>
                </a:lnTo>
                <a:lnTo>
                  <a:pt x="9" y="4"/>
                </a:lnTo>
                <a:lnTo>
                  <a:pt x="20" y="5"/>
                </a:lnTo>
                <a:lnTo>
                  <a:pt x="28" y="7"/>
                </a:lnTo>
                <a:lnTo>
                  <a:pt x="39" y="7"/>
                </a:lnTo>
                <a:lnTo>
                  <a:pt x="48" y="8"/>
                </a:lnTo>
                <a:lnTo>
                  <a:pt x="59" y="10"/>
                </a:lnTo>
                <a:lnTo>
                  <a:pt x="68" y="10"/>
                </a:lnTo>
                <a:lnTo>
                  <a:pt x="78" y="12"/>
                </a:lnTo>
                <a:lnTo>
                  <a:pt x="87" y="13"/>
                </a:lnTo>
                <a:lnTo>
                  <a:pt x="98" y="13"/>
                </a:lnTo>
                <a:lnTo>
                  <a:pt x="108" y="13"/>
                </a:lnTo>
                <a:lnTo>
                  <a:pt x="118" y="14"/>
                </a:lnTo>
                <a:lnTo>
                  <a:pt x="127" y="15"/>
                </a:lnTo>
                <a:lnTo>
                  <a:pt x="137" y="15"/>
                </a:lnTo>
                <a:lnTo>
                  <a:pt x="146" y="16"/>
                </a:lnTo>
                <a:lnTo>
                  <a:pt x="156" y="16"/>
                </a:lnTo>
                <a:lnTo>
                  <a:pt x="166" y="16"/>
                </a:lnTo>
                <a:lnTo>
                  <a:pt x="176" y="16"/>
                </a:lnTo>
                <a:lnTo>
                  <a:pt x="186" y="17"/>
                </a:lnTo>
                <a:lnTo>
                  <a:pt x="195" y="17"/>
                </a:lnTo>
                <a:lnTo>
                  <a:pt x="206" y="17"/>
                </a:lnTo>
                <a:lnTo>
                  <a:pt x="215" y="17"/>
                </a:lnTo>
                <a:lnTo>
                  <a:pt x="225" y="17"/>
                </a:lnTo>
                <a:lnTo>
                  <a:pt x="235" y="17"/>
                </a:lnTo>
                <a:lnTo>
                  <a:pt x="244" y="17"/>
                </a:lnTo>
                <a:lnTo>
                  <a:pt x="254" y="17"/>
                </a:lnTo>
                <a:lnTo>
                  <a:pt x="265" y="16"/>
                </a:lnTo>
                <a:lnTo>
                  <a:pt x="274" y="16"/>
                </a:lnTo>
                <a:lnTo>
                  <a:pt x="285" y="16"/>
                </a:lnTo>
                <a:lnTo>
                  <a:pt x="293" y="16"/>
                </a:lnTo>
                <a:lnTo>
                  <a:pt x="302" y="15"/>
                </a:lnTo>
                <a:lnTo>
                  <a:pt x="313" y="14"/>
                </a:lnTo>
                <a:lnTo>
                  <a:pt x="313" y="11"/>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125" name="Freeform 21"/>
          <p:cNvSpPr>
            <a:spLocks noChangeAspect="1"/>
          </p:cNvSpPr>
          <p:nvPr/>
        </p:nvSpPr>
        <p:spPr bwMode="auto">
          <a:xfrm>
            <a:off x="5795963" y="4746626"/>
            <a:ext cx="417512" cy="73025"/>
          </a:xfrm>
          <a:custGeom>
            <a:avLst/>
            <a:gdLst>
              <a:gd name="T0" fmla="*/ 2147483647 w 314"/>
              <a:gd name="T1" fmla="*/ 2147483647 h 58"/>
              <a:gd name="T2" fmla="*/ 2147483647 w 314"/>
              <a:gd name="T3" fmla="*/ 2147483647 h 58"/>
              <a:gd name="T4" fmla="*/ 2147483647 w 314"/>
              <a:gd name="T5" fmla="*/ 2147483647 h 58"/>
              <a:gd name="T6" fmla="*/ 2147483647 w 314"/>
              <a:gd name="T7" fmla="*/ 2147483647 h 58"/>
              <a:gd name="T8" fmla="*/ 2147483647 w 314"/>
              <a:gd name="T9" fmla="*/ 2147483647 h 58"/>
              <a:gd name="T10" fmla="*/ 2147483647 w 314"/>
              <a:gd name="T11" fmla="*/ 2147483647 h 58"/>
              <a:gd name="T12" fmla="*/ 2147483647 w 314"/>
              <a:gd name="T13" fmla="*/ 2147483647 h 58"/>
              <a:gd name="T14" fmla="*/ 2147483647 w 314"/>
              <a:gd name="T15" fmla="*/ 2147483647 h 58"/>
              <a:gd name="T16" fmla="*/ 2147483647 w 314"/>
              <a:gd name="T17" fmla="*/ 2147483647 h 58"/>
              <a:gd name="T18" fmla="*/ 2147483647 w 314"/>
              <a:gd name="T19" fmla="*/ 2147483647 h 58"/>
              <a:gd name="T20" fmla="*/ 2147483647 w 314"/>
              <a:gd name="T21" fmla="*/ 2147483647 h 58"/>
              <a:gd name="T22" fmla="*/ 2147483647 w 314"/>
              <a:gd name="T23" fmla="*/ 2147483647 h 58"/>
              <a:gd name="T24" fmla="*/ 2147483647 w 314"/>
              <a:gd name="T25" fmla="*/ 2147483647 h 58"/>
              <a:gd name="T26" fmla="*/ 2147483647 w 314"/>
              <a:gd name="T27" fmla="*/ 2147483647 h 58"/>
              <a:gd name="T28" fmla="*/ 2147483647 w 314"/>
              <a:gd name="T29" fmla="*/ 2147483647 h 58"/>
              <a:gd name="T30" fmla="*/ 2147483647 w 314"/>
              <a:gd name="T31" fmla="*/ 2147483647 h 58"/>
              <a:gd name="T32" fmla="*/ 0 w 314"/>
              <a:gd name="T33" fmla="*/ 2147483647 h 58"/>
              <a:gd name="T34" fmla="*/ 2147483647 w 314"/>
              <a:gd name="T35" fmla="*/ 2147483647 h 58"/>
              <a:gd name="T36" fmla="*/ 2147483647 w 314"/>
              <a:gd name="T37" fmla="*/ 2147483647 h 58"/>
              <a:gd name="T38" fmla="*/ 2147483647 w 314"/>
              <a:gd name="T39" fmla="*/ 2147483647 h 58"/>
              <a:gd name="T40" fmla="*/ 2147483647 w 314"/>
              <a:gd name="T41" fmla="*/ 2147483647 h 58"/>
              <a:gd name="T42" fmla="*/ 2147483647 w 314"/>
              <a:gd name="T43" fmla="*/ 2147483647 h 58"/>
              <a:gd name="T44" fmla="*/ 2147483647 w 314"/>
              <a:gd name="T45" fmla="*/ 2147483647 h 58"/>
              <a:gd name="T46" fmla="*/ 2147483647 w 314"/>
              <a:gd name="T47" fmla="*/ 2147483647 h 58"/>
              <a:gd name="T48" fmla="*/ 2147483647 w 314"/>
              <a:gd name="T49" fmla="*/ 2147483647 h 58"/>
              <a:gd name="T50" fmla="*/ 2147483647 w 314"/>
              <a:gd name="T51" fmla="*/ 2147483647 h 58"/>
              <a:gd name="T52" fmla="*/ 2147483647 w 314"/>
              <a:gd name="T53" fmla="*/ 2147483647 h 58"/>
              <a:gd name="T54" fmla="*/ 2147483647 w 314"/>
              <a:gd name="T55" fmla="*/ 2147483647 h 58"/>
              <a:gd name="T56" fmla="*/ 2147483647 w 314"/>
              <a:gd name="T57" fmla="*/ 2147483647 h 58"/>
              <a:gd name="T58" fmla="*/ 2147483647 w 314"/>
              <a:gd name="T59" fmla="*/ 2147483647 h 58"/>
              <a:gd name="T60" fmla="*/ 2147483647 w 314"/>
              <a:gd name="T61" fmla="*/ 2147483647 h 58"/>
              <a:gd name="T62" fmla="*/ 2147483647 w 314"/>
              <a:gd name="T63" fmla="*/ 2147483647 h 58"/>
              <a:gd name="T64" fmla="*/ 2147483647 w 314"/>
              <a:gd name="T65" fmla="*/ 2147483647 h 5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14"/>
              <a:gd name="T100" fmla="*/ 0 h 58"/>
              <a:gd name="T101" fmla="*/ 314 w 314"/>
              <a:gd name="T102" fmla="*/ 58 h 5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14" h="58">
                <a:moveTo>
                  <a:pt x="312" y="0"/>
                </a:moveTo>
                <a:lnTo>
                  <a:pt x="302" y="2"/>
                </a:lnTo>
                <a:lnTo>
                  <a:pt x="292" y="4"/>
                </a:lnTo>
                <a:lnTo>
                  <a:pt x="284" y="6"/>
                </a:lnTo>
                <a:lnTo>
                  <a:pt x="273" y="9"/>
                </a:lnTo>
                <a:lnTo>
                  <a:pt x="264" y="11"/>
                </a:lnTo>
                <a:lnTo>
                  <a:pt x="254" y="13"/>
                </a:lnTo>
                <a:lnTo>
                  <a:pt x="244" y="14"/>
                </a:lnTo>
                <a:lnTo>
                  <a:pt x="234" y="17"/>
                </a:lnTo>
                <a:lnTo>
                  <a:pt x="225" y="19"/>
                </a:lnTo>
                <a:lnTo>
                  <a:pt x="214" y="21"/>
                </a:lnTo>
                <a:lnTo>
                  <a:pt x="205" y="23"/>
                </a:lnTo>
                <a:lnTo>
                  <a:pt x="194" y="25"/>
                </a:lnTo>
                <a:lnTo>
                  <a:pt x="185" y="26"/>
                </a:lnTo>
                <a:lnTo>
                  <a:pt x="176" y="29"/>
                </a:lnTo>
                <a:lnTo>
                  <a:pt x="166" y="31"/>
                </a:lnTo>
                <a:lnTo>
                  <a:pt x="155" y="32"/>
                </a:lnTo>
                <a:lnTo>
                  <a:pt x="146" y="33"/>
                </a:lnTo>
                <a:lnTo>
                  <a:pt x="135" y="36"/>
                </a:lnTo>
                <a:lnTo>
                  <a:pt x="127" y="37"/>
                </a:lnTo>
                <a:lnTo>
                  <a:pt x="118" y="39"/>
                </a:lnTo>
                <a:lnTo>
                  <a:pt x="107" y="40"/>
                </a:lnTo>
                <a:lnTo>
                  <a:pt x="98" y="41"/>
                </a:lnTo>
                <a:lnTo>
                  <a:pt x="87" y="42"/>
                </a:lnTo>
                <a:lnTo>
                  <a:pt x="78" y="43"/>
                </a:lnTo>
                <a:lnTo>
                  <a:pt x="68" y="46"/>
                </a:lnTo>
                <a:lnTo>
                  <a:pt x="58" y="47"/>
                </a:lnTo>
                <a:lnTo>
                  <a:pt x="48" y="48"/>
                </a:lnTo>
                <a:lnTo>
                  <a:pt x="39" y="49"/>
                </a:lnTo>
                <a:lnTo>
                  <a:pt x="28" y="50"/>
                </a:lnTo>
                <a:lnTo>
                  <a:pt x="20" y="51"/>
                </a:lnTo>
                <a:lnTo>
                  <a:pt x="9" y="52"/>
                </a:lnTo>
                <a:lnTo>
                  <a:pt x="0" y="52"/>
                </a:lnTo>
                <a:lnTo>
                  <a:pt x="0" y="57"/>
                </a:lnTo>
                <a:lnTo>
                  <a:pt x="11" y="57"/>
                </a:lnTo>
                <a:lnTo>
                  <a:pt x="20" y="56"/>
                </a:lnTo>
                <a:lnTo>
                  <a:pt x="29" y="55"/>
                </a:lnTo>
                <a:lnTo>
                  <a:pt x="40" y="54"/>
                </a:lnTo>
                <a:lnTo>
                  <a:pt x="49" y="52"/>
                </a:lnTo>
                <a:lnTo>
                  <a:pt x="59" y="51"/>
                </a:lnTo>
                <a:lnTo>
                  <a:pt x="69" y="50"/>
                </a:lnTo>
                <a:lnTo>
                  <a:pt x="79" y="49"/>
                </a:lnTo>
                <a:lnTo>
                  <a:pt x="88" y="47"/>
                </a:lnTo>
                <a:lnTo>
                  <a:pt x="98" y="46"/>
                </a:lnTo>
                <a:lnTo>
                  <a:pt x="108" y="45"/>
                </a:lnTo>
                <a:lnTo>
                  <a:pt x="119" y="42"/>
                </a:lnTo>
                <a:lnTo>
                  <a:pt x="128" y="41"/>
                </a:lnTo>
                <a:lnTo>
                  <a:pt x="137" y="40"/>
                </a:lnTo>
                <a:lnTo>
                  <a:pt x="147" y="38"/>
                </a:lnTo>
                <a:lnTo>
                  <a:pt x="156" y="36"/>
                </a:lnTo>
                <a:lnTo>
                  <a:pt x="167" y="35"/>
                </a:lnTo>
                <a:lnTo>
                  <a:pt x="176" y="33"/>
                </a:lnTo>
                <a:lnTo>
                  <a:pt x="186" y="31"/>
                </a:lnTo>
                <a:lnTo>
                  <a:pt x="195" y="29"/>
                </a:lnTo>
                <a:lnTo>
                  <a:pt x="206" y="27"/>
                </a:lnTo>
                <a:lnTo>
                  <a:pt x="215" y="26"/>
                </a:lnTo>
                <a:lnTo>
                  <a:pt x="226" y="23"/>
                </a:lnTo>
                <a:lnTo>
                  <a:pt x="235" y="21"/>
                </a:lnTo>
                <a:lnTo>
                  <a:pt x="245" y="20"/>
                </a:lnTo>
                <a:lnTo>
                  <a:pt x="254" y="17"/>
                </a:lnTo>
                <a:lnTo>
                  <a:pt x="265" y="16"/>
                </a:lnTo>
                <a:lnTo>
                  <a:pt x="274" y="13"/>
                </a:lnTo>
                <a:lnTo>
                  <a:pt x="285" y="11"/>
                </a:lnTo>
                <a:lnTo>
                  <a:pt x="293" y="9"/>
                </a:lnTo>
                <a:lnTo>
                  <a:pt x="303" y="7"/>
                </a:lnTo>
                <a:lnTo>
                  <a:pt x="313" y="4"/>
                </a:lnTo>
                <a:lnTo>
                  <a:pt x="312" y="0"/>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126" name="Freeform 22"/>
          <p:cNvSpPr>
            <a:spLocks noChangeAspect="1"/>
          </p:cNvSpPr>
          <p:nvPr/>
        </p:nvSpPr>
        <p:spPr bwMode="auto">
          <a:xfrm>
            <a:off x="8150225" y="4806950"/>
            <a:ext cx="414338" cy="25400"/>
          </a:xfrm>
          <a:custGeom>
            <a:avLst/>
            <a:gdLst>
              <a:gd name="T0" fmla="*/ 0 w 313"/>
              <a:gd name="T1" fmla="*/ 2147483647 h 20"/>
              <a:gd name="T2" fmla="*/ 2147483647 w 313"/>
              <a:gd name="T3" fmla="*/ 2147483647 h 20"/>
              <a:gd name="T4" fmla="*/ 2147483647 w 313"/>
              <a:gd name="T5" fmla="*/ 2147483647 h 20"/>
              <a:gd name="T6" fmla="*/ 2147483647 w 313"/>
              <a:gd name="T7" fmla="*/ 2147483647 h 20"/>
              <a:gd name="T8" fmla="*/ 2147483647 w 313"/>
              <a:gd name="T9" fmla="*/ 2147483647 h 20"/>
              <a:gd name="T10" fmla="*/ 2147483647 w 313"/>
              <a:gd name="T11" fmla="*/ 2147483647 h 20"/>
              <a:gd name="T12" fmla="*/ 2147483647 w 313"/>
              <a:gd name="T13" fmla="*/ 2147483647 h 20"/>
              <a:gd name="T14" fmla="*/ 2147483647 w 313"/>
              <a:gd name="T15" fmla="*/ 2147483647 h 20"/>
              <a:gd name="T16" fmla="*/ 2147483647 w 313"/>
              <a:gd name="T17" fmla="*/ 2147483647 h 20"/>
              <a:gd name="T18" fmla="*/ 2147483647 w 313"/>
              <a:gd name="T19" fmla="*/ 2147483647 h 20"/>
              <a:gd name="T20" fmla="*/ 2147483647 w 313"/>
              <a:gd name="T21" fmla="*/ 2147483647 h 20"/>
              <a:gd name="T22" fmla="*/ 2147483647 w 313"/>
              <a:gd name="T23" fmla="*/ 2147483647 h 20"/>
              <a:gd name="T24" fmla="*/ 2147483647 w 313"/>
              <a:gd name="T25" fmla="*/ 2147483647 h 20"/>
              <a:gd name="T26" fmla="*/ 2147483647 w 313"/>
              <a:gd name="T27" fmla="*/ 2147483647 h 20"/>
              <a:gd name="T28" fmla="*/ 2147483647 w 313"/>
              <a:gd name="T29" fmla="*/ 2147483647 h 20"/>
              <a:gd name="T30" fmla="*/ 2147483647 w 313"/>
              <a:gd name="T31" fmla="*/ 2147483647 h 20"/>
              <a:gd name="T32" fmla="*/ 2147483647 w 313"/>
              <a:gd name="T33" fmla="*/ 2147483647 h 20"/>
              <a:gd name="T34" fmla="*/ 2147483647 w 313"/>
              <a:gd name="T35" fmla="*/ 2147483647 h 20"/>
              <a:gd name="T36" fmla="*/ 2147483647 w 313"/>
              <a:gd name="T37" fmla="*/ 2147483647 h 20"/>
              <a:gd name="T38" fmla="*/ 2147483647 w 313"/>
              <a:gd name="T39" fmla="*/ 2147483647 h 20"/>
              <a:gd name="T40" fmla="*/ 2147483647 w 313"/>
              <a:gd name="T41" fmla="*/ 2147483647 h 20"/>
              <a:gd name="T42" fmla="*/ 2147483647 w 313"/>
              <a:gd name="T43" fmla="*/ 2147483647 h 20"/>
              <a:gd name="T44" fmla="*/ 2147483647 w 313"/>
              <a:gd name="T45" fmla="*/ 2147483647 h 20"/>
              <a:gd name="T46" fmla="*/ 2147483647 w 313"/>
              <a:gd name="T47" fmla="*/ 2147483647 h 20"/>
              <a:gd name="T48" fmla="*/ 2147483647 w 313"/>
              <a:gd name="T49" fmla="*/ 2147483647 h 20"/>
              <a:gd name="T50" fmla="*/ 2147483647 w 313"/>
              <a:gd name="T51" fmla="*/ 2147483647 h 20"/>
              <a:gd name="T52" fmla="*/ 2147483647 w 313"/>
              <a:gd name="T53" fmla="*/ 2147483647 h 20"/>
              <a:gd name="T54" fmla="*/ 2147483647 w 313"/>
              <a:gd name="T55" fmla="*/ 2147483647 h 20"/>
              <a:gd name="T56" fmla="*/ 2147483647 w 313"/>
              <a:gd name="T57" fmla="*/ 2147483647 h 20"/>
              <a:gd name="T58" fmla="*/ 2147483647 w 313"/>
              <a:gd name="T59" fmla="*/ 2147483647 h 20"/>
              <a:gd name="T60" fmla="*/ 2147483647 w 313"/>
              <a:gd name="T61" fmla="*/ 2147483647 h 20"/>
              <a:gd name="T62" fmla="*/ 2147483647 w 313"/>
              <a:gd name="T63" fmla="*/ 2147483647 h 20"/>
              <a:gd name="T64" fmla="*/ 2147483647 w 313"/>
              <a:gd name="T65" fmla="*/ 2147483647 h 20"/>
              <a:gd name="T66" fmla="*/ 0 w 313"/>
              <a:gd name="T67" fmla="*/ 2147483647 h 2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13"/>
              <a:gd name="T103" fmla="*/ 0 h 20"/>
              <a:gd name="T104" fmla="*/ 313 w 313"/>
              <a:gd name="T105" fmla="*/ 20 h 2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13" h="20">
                <a:moveTo>
                  <a:pt x="0" y="16"/>
                </a:moveTo>
                <a:lnTo>
                  <a:pt x="0" y="16"/>
                </a:lnTo>
                <a:lnTo>
                  <a:pt x="9" y="16"/>
                </a:lnTo>
                <a:lnTo>
                  <a:pt x="19" y="17"/>
                </a:lnTo>
                <a:lnTo>
                  <a:pt x="28" y="17"/>
                </a:lnTo>
                <a:lnTo>
                  <a:pt x="38" y="18"/>
                </a:lnTo>
                <a:lnTo>
                  <a:pt x="48" y="18"/>
                </a:lnTo>
                <a:lnTo>
                  <a:pt x="58" y="18"/>
                </a:lnTo>
                <a:lnTo>
                  <a:pt x="68" y="19"/>
                </a:lnTo>
                <a:lnTo>
                  <a:pt x="77" y="19"/>
                </a:lnTo>
                <a:lnTo>
                  <a:pt x="87" y="19"/>
                </a:lnTo>
                <a:lnTo>
                  <a:pt x="96" y="19"/>
                </a:lnTo>
                <a:lnTo>
                  <a:pt x="107" y="19"/>
                </a:lnTo>
                <a:lnTo>
                  <a:pt x="116" y="19"/>
                </a:lnTo>
                <a:lnTo>
                  <a:pt x="127" y="18"/>
                </a:lnTo>
                <a:lnTo>
                  <a:pt x="135" y="18"/>
                </a:lnTo>
                <a:lnTo>
                  <a:pt x="146" y="18"/>
                </a:lnTo>
                <a:lnTo>
                  <a:pt x="156" y="18"/>
                </a:lnTo>
                <a:lnTo>
                  <a:pt x="165" y="17"/>
                </a:lnTo>
                <a:lnTo>
                  <a:pt x="175" y="16"/>
                </a:lnTo>
                <a:lnTo>
                  <a:pt x="184" y="16"/>
                </a:lnTo>
                <a:lnTo>
                  <a:pt x="195" y="14"/>
                </a:lnTo>
                <a:lnTo>
                  <a:pt x="204" y="14"/>
                </a:lnTo>
                <a:lnTo>
                  <a:pt x="215" y="14"/>
                </a:lnTo>
                <a:lnTo>
                  <a:pt x="224" y="12"/>
                </a:lnTo>
                <a:lnTo>
                  <a:pt x="234" y="11"/>
                </a:lnTo>
                <a:lnTo>
                  <a:pt x="244" y="11"/>
                </a:lnTo>
                <a:lnTo>
                  <a:pt x="253" y="10"/>
                </a:lnTo>
                <a:lnTo>
                  <a:pt x="264" y="9"/>
                </a:lnTo>
                <a:lnTo>
                  <a:pt x="273" y="8"/>
                </a:lnTo>
                <a:lnTo>
                  <a:pt x="283" y="7"/>
                </a:lnTo>
                <a:lnTo>
                  <a:pt x="292" y="6"/>
                </a:lnTo>
                <a:lnTo>
                  <a:pt x="301" y="4"/>
                </a:lnTo>
                <a:lnTo>
                  <a:pt x="312" y="3"/>
                </a:lnTo>
                <a:lnTo>
                  <a:pt x="311" y="0"/>
                </a:lnTo>
                <a:lnTo>
                  <a:pt x="301" y="1"/>
                </a:lnTo>
                <a:lnTo>
                  <a:pt x="291" y="2"/>
                </a:lnTo>
                <a:lnTo>
                  <a:pt x="282" y="3"/>
                </a:lnTo>
                <a:lnTo>
                  <a:pt x="272" y="4"/>
                </a:lnTo>
                <a:lnTo>
                  <a:pt x="263" y="6"/>
                </a:lnTo>
                <a:lnTo>
                  <a:pt x="252" y="7"/>
                </a:lnTo>
                <a:lnTo>
                  <a:pt x="243" y="8"/>
                </a:lnTo>
                <a:lnTo>
                  <a:pt x="233" y="8"/>
                </a:lnTo>
                <a:lnTo>
                  <a:pt x="224" y="9"/>
                </a:lnTo>
                <a:lnTo>
                  <a:pt x="214" y="10"/>
                </a:lnTo>
                <a:lnTo>
                  <a:pt x="204" y="11"/>
                </a:lnTo>
                <a:lnTo>
                  <a:pt x="194" y="11"/>
                </a:lnTo>
                <a:lnTo>
                  <a:pt x="184" y="11"/>
                </a:lnTo>
                <a:lnTo>
                  <a:pt x="175" y="12"/>
                </a:lnTo>
                <a:lnTo>
                  <a:pt x="165" y="13"/>
                </a:lnTo>
                <a:lnTo>
                  <a:pt x="156" y="13"/>
                </a:lnTo>
                <a:lnTo>
                  <a:pt x="146" y="14"/>
                </a:lnTo>
                <a:lnTo>
                  <a:pt x="135" y="14"/>
                </a:lnTo>
                <a:lnTo>
                  <a:pt x="127" y="14"/>
                </a:lnTo>
                <a:lnTo>
                  <a:pt x="116" y="14"/>
                </a:lnTo>
                <a:lnTo>
                  <a:pt x="107" y="14"/>
                </a:lnTo>
                <a:lnTo>
                  <a:pt x="96" y="14"/>
                </a:lnTo>
                <a:lnTo>
                  <a:pt x="87" y="14"/>
                </a:lnTo>
                <a:lnTo>
                  <a:pt x="77" y="14"/>
                </a:lnTo>
                <a:lnTo>
                  <a:pt x="68" y="14"/>
                </a:lnTo>
                <a:lnTo>
                  <a:pt x="58" y="14"/>
                </a:lnTo>
                <a:lnTo>
                  <a:pt x="48" y="13"/>
                </a:lnTo>
                <a:lnTo>
                  <a:pt x="38" y="14"/>
                </a:lnTo>
                <a:lnTo>
                  <a:pt x="28" y="13"/>
                </a:lnTo>
                <a:lnTo>
                  <a:pt x="19" y="12"/>
                </a:lnTo>
                <a:lnTo>
                  <a:pt x="9" y="12"/>
                </a:lnTo>
                <a:lnTo>
                  <a:pt x="0" y="11"/>
                </a:lnTo>
                <a:lnTo>
                  <a:pt x="0" y="16"/>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127" name="Freeform 23"/>
          <p:cNvSpPr>
            <a:spLocks noChangeAspect="1"/>
          </p:cNvSpPr>
          <p:nvPr/>
        </p:nvSpPr>
        <p:spPr bwMode="auto">
          <a:xfrm>
            <a:off x="7723188" y="4749800"/>
            <a:ext cx="419100" cy="77788"/>
          </a:xfrm>
          <a:custGeom>
            <a:avLst/>
            <a:gdLst>
              <a:gd name="T0" fmla="*/ 2147483647 w 315"/>
              <a:gd name="T1" fmla="*/ 2147483647 h 60"/>
              <a:gd name="T2" fmla="*/ 2147483647 w 315"/>
              <a:gd name="T3" fmla="*/ 2147483647 h 60"/>
              <a:gd name="T4" fmla="*/ 2147483647 w 315"/>
              <a:gd name="T5" fmla="*/ 2147483647 h 60"/>
              <a:gd name="T6" fmla="*/ 2147483647 w 315"/>
              <a:gd name="T7" fmla="*/ 2147483647 h 60"/>
              <a:gd name="T8" fmla="*/ 2147483647 w 315"/>
              <a:gd name="T9" fmla="*/ 2147483647 h 60"/>
              <a:gd name="T10" fmla="*/ 2147483647 w 315"/>
              <a:gd name="T11" fmla="*/ 2147483647 h 60"/>
              <a:gd name="T12" fmla="*/ 2147483647 w 315"/>
              <a:gd name="T13" fmla="*/ 2147483647 h 60"/>
              <a:gd name="T14" fmla="*/ 2147483647 w 315"/>
              <a:gd name="T15" fmla="*/ 2147483647 h 60"/>
              <a:gd name="T16" fmla="*/ 2147483647 w 315"/>
              <a:gd name="T17" fmla="*/ 2147483647 h 60"/>
              <a:gd name="T18" fmla="*/ 2147483647 w 315"/>
              <a:gd name="T19" fmla="*/ 2147483647 h 60"/>
              <a:gd name="T20" fmla="*/ 2147483647 w 315"/>
              <a:gd name="T21" fmla="*/ 2147483647 h 60"/>
              <a:gd name="T22" fmla="*/ 2147483647 w 315"/>
              <a:gd name="T23" fmla="*/ 2147483647 h 60"/>
              <a:gd name="T24" fmla="*/ 2147483647 w 315"/>
              <a:gd name="T25" fmla="*/ 2147483647 h 60"/>
              <a:gd name="T26" fmla="*/ 2147483647 w 315"/>
              <a:gd name="T27" fmla="*/ 2147483647 h 60"/>
              <a:gd name="T28" fmla="*/ 2147483647 w 315"/>
              <a:gd name="T29" fmla="*/ 2147483647 h 60"/>
              <a:gd name="T30" fmla="*/ 2147483647 w 315"/>
              <a:gd name="T31" fmla="*/ 2147483647 h 60"/>
              <a:gd name="T32" fmla="*/ 2147483647 w 315"/>
              <a:gd name="T33" fmla="*/ 2147483647 h 60"/>
              <a:gd name="T34" fmla="*/ 2147483647 w 315"/>
              <a:gd name="T35" fmla="*/ 2147483647 h 60"/>
              <a:gd name="T36" fmla="*/ 2147483647 w 315"/>
              <a:gd name="T37" fmla="*/ 2147483647 h 60"/>
              <a:gd name="T38" fmla="*/ 2147483647 w 315"/>
              <a:gd name="T39" fmla="*/ 2147483647 h 60"/>
              <a:gd name="T40" fmla="*/ 2147483647 w 315"/>
              <a:gd name="T41" fmla="*/ 2147483647 h 60"/>
              <a:gd name="T42" fmla="*/ 2147483647 w 315"/>
              <a:gd name="T43" fmla="*/ 2147483647 h 60"/>
              <a:gd name="T44" fmla="*/ 2147483647 w 315"/>
              <a:gd name="T45" fmla="*/ 2147483647 h 60"/>
              <a:gd name="T46" fmla="*/ 2147483647 w 315"/>
              <a:gd name="T47" fmla="*/ 2147483647 h 60"/>
              <a:gd name="T48" fmla="*/ 2147483647 w 315"/>
              <a:gd name="T49" fmla="*/ 2147483647 h 60"/>
              <a:gd name="T50" fmla="*/ 2147483647 w 315"/>
              <a:gd name="T51" fmla="*/ 2147483647 h 60"/>
              <a:gd name="T52" fmla="*/ 2147483647 w 315"/>
              <a:gd name="T53" fmla="*/ 2147483647 h 60"/>
              <a:gd name="T54" fmla="*/ 2147483647 w 315"/>
              <a:gd name="T55" fmla="*/ 2147483647 h 60"/>
              <a:gd name="T56" fmla="*/ 2147483647 w 315"/>
              <a:gd name="T57" fmla="*/ 2147483647 h 60"/>
              <a:gd name="T58" fmla="*/ 2147483647 w 315"/>
              <a:gd name="T59" fmla="*/ 2147483647 h 60"/>
              <a:gd name="T60" fmla="*/ 2147483647 w 315"/>
              <a:gd name="T61" fmla="*/ 2147483647 h 60"/>
              <a:gd name="T62" fmla="*/ 2147483647 w 315"/>
              <a:gd name="T63" fmla="*/ 2147483647 h 60"/>
              <a:gd name="T64" fmla="*/ 2147483647 w 315"/>
              <a:gd name="T65" fmla="*/ 0 h 6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15"/>
              <a:gd name="T100" fmla="*/ 0 h 60"/>
              <a:gd name="T101" fmla="*/ 315 w 315"/>
              <a:gd name="T102" fmla="*/ 60 h 6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15" h="60">
                <a:moveTo>
                  <a:pt x="0" y="4"/>
                </a:moveTo>
                <a:lnTo>
                  <a:pt x="10" y="7"/>
                </a:lnTo>
                <a:lnTo>
                  <a:pt x="20" y="9"/>
                </a:lnTo>
                <a:lnTo>
                  <a:pt x="29" y="11"/>
                </a:lnTo>
                <a:lnTo>
                  <a:pt x="39" y="13"/>
                </a:lnTo>
                <a:lnTo>
                  <a:pt x="49" y="15"/>
                </a:lnTo>
                <a:lnTo>
                  <a:pt x="59" y="17"/>
                </a:lnTo>
                <a:lnTo>
                  <a:pt x="69" y="19"/>
                </a:lnTo>
                <a:lnTo>
                  <a:pt x="79" y="22"/>
                </a:lnTo>
                <a:lnTo>
                  <a:pt x="88" y="24"/>
                </a:lnTo>
                <a:lnTo>
                  <a:pt x="98" y="25"/>
                </a:lnTo>
                <a:lnTo>
                  <a:pt x="108" y="27"/>
                </a:lnTo>
                <a:lnTo>
                  <a:pt x="118" y="29"/>
                </a:lnTo>
                <a:lnTo>
                  <a:pt x="128" y="32"/>
                </a:lnTo>
                <a:lnTo>
                  <a:pt x="136" y="34"/>
                </a:lnTo>
                <a:lnTo>
                  <a:pt x="147" y="35"/>
                </a:lnTo>
                <a:lnTo>
                  <a:pt x="156" y="36"/>
                </a:lnTo>
                <a:lnTo>
                  <a:pt x="167" y="38"/>
                </a:lnTo>
                <a:lnTo>
                  <a:pt x="176" y="40"/>
                </a:lnTo>
                <a:lnTo>
                  <a:pt x="186" y="43"/>
                </a:lnTo>
                <a:lnTo>
                  <a:pt x="195" y="44"/>
                </a:lnTo>
                <a:lnTo>
                  <a:pt x="206" y="45"/>
                </a:lnTo>
                <a:lnTo>
                  <a:pt x="215" y="47"/>
                </a:lnTo>
                <a:lnTo>
                  <a:pt x="226" y="48"/>
                </a:lnTo>
                <a:lnTo>
                  <a:pt x="235" y="49"/>
                </a:lnTo>
                <a:lnTo>
                  <a:pt x="245" y="51"/>
                </a:lnTo>
                <a:lnTo>
                  <a:pt x="254" y="52"/>
                </a:lnTo>
                <a:lnTo>
                  <a:pt x="265" y="55"/>
                </a:lnTo>
                <a:lnTo>
                  <a:pt x="274" y="55"/>
                </a:lnTo>
                <a:lnTo>
                  <a:pt x="285" y="56"/>
                </a:lnTo>
                <a:lnTo>
                  <a:pt x="293" y="57"/>
                </a:lnTo>
                <a:lnTo>
                  <a:pt x="303" y="58"/>
                </a:lnTo>
                <a:lnTo>
                  <a:pt x="314" y="59"/>
                </a:lnTo>
                <a:lnTo>
                  <a:pt x="314" y="55"/>
                </a:lnTo>
                <a:lnTo>
                  <a:pt x="303" y="53"/>
                </a:lnTo>
                <a:lnTo>
                  <a:pt x="294" y="52"/>
                </a:lnTo>
                <a:lnTo>
                  <a:pt x="286" y="51"/>
                </a:lnTo>
                <a:lnTo>
                  <a:pt x="275" y="50"/>
                </a:lnTo>
                <a:lnTo>
                  <a:pt x="266" y="49"/>
                </a:lnTo>
                <a:lnTo>
                  <a:pt x="255" y="48"/>
                </a:lnTo>
                <a:lnTo>
                  <a:pt x="246" y="46"/>
                </a:lnTo>
                <a:lnTo>
                  <a:pt x="235" y="45"/>
                </a:lnTo>
                <a:lnTo>
                  <a:pt x="226" y="44"/>
                </a:lnTo>
                <a:lnTo>
                  <a:pt x="216" y="43"/>
                </a:lnTo>
                <a:lnTo>
                  <a:pt x="207" y="40"/>
                </a:lnTo>
                <a:lnTo>
                  <a:pt x="196" y="39"/>
                </a:lnTo>
                <a:lnTo>
                  <a:pt x="187" y="37"/>
                </a:lnTo>
                <a:lnTo>
                  <a:pt x="177" y="35"/>
                </a:lnTo>
                <a:lnTo>
                  <a:pt x="168" y="34"/>
                </a:lnTo>
                <a:lnTo>
                  <a:pt x="157" y="33"/>
                </a:lnTo>
                <a:lnTo>
                  <a:pt x="147" y="31"/>
                </a:lnTo>
                <a:lnTo>
                  <a:pt x="138" y="28"/>
                </a:lnTo>
                <a:lnTo>
                  <a:pt x="129" y="26"/>
                </a:lnTo>
                <a:lnTo>
                  <a:pt x="119" y="25"/>
                </a:lnTo>
                <a:lnTo>
                  <a:pt x="109" y="24"/>
                </a:lnTo>
                <a:lnTo>
                  <a:pt x="99" y="21"/>
                </a:lnTo>
                <a:lnTo>
                  <a:pt x="89" y="19"/>
                </a:lnTo>
                <a:lnTo>
                  <a:pt x="79" y="16"/>
                </a:lnTo>
                <a:lnTo>
                  <a:pt x="69" y="15"/>
                </a:lnTo>
                <a:lnTo>
                  <a:pt x="60" y="13"/>
                </a:lnTo>
                <a:lnTo>
                  <a:pt x="50" y="11"/>
                </a:lnTo>
                <a:lnTo>
                  <a:pt x="40" y="9"/>
                </a:lnTo>
                <a:lnTo>
                  <a:pt x="30" y="7"/>
                </a:lnTo>
                <a:lnTo>
                  <a:pt x="21" y="4"/>
                </a:lnTo>
                <a:lnTo>
                  <a:pt x="12" y="2"/>
                </a:lnTo>
                <a:lnTo>
                  <a:pt x="1" y="0"/>
                </a:lnTo>
                <a:lnTo>
                  <a:pt x="0" y="4"/>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128" name="Freeform 24"/>
          <p:cNvSpPr>
            <a:spLocks noChangeAspect="1"/>
          </p:cNvSpPr>
          <p:nvPr/>
        </p:nvSpPr>
        <p:spPr bwMode="auto">
          <a:xfrm>
            <a:off x="5637213" y="4673600"/>
            <a:ext cx="419100" cy="190500"/>
          </a:xfrm>
          <a:custGeom>
            <a:avLst/>
            <a:gdLst>
              <a:gd name="T0" fmla="*/ 2147483647 w 316"/>
              <a:gd name="T1" fmla="*/ 2147483647 h 152"/>
              <a:gd name="T2" fmla="*/ 2147483647 w 316"/>
              <a:gd name="T3" fmla="*/ 2147483647 h 152"/>
              <a:gd name="T4" fmla="*/ 2147483647 w 316"/>
              <a:gd name="T5" fmla="*/ 2147483647 h 152"/>
              <a:gd name="T6" fmla="*/ 2147483647 w 316"/>
              <a:gd name="T7" fmla="*/ 2147483647 h 152"/>
              <a:gd name="T8" fmla="*/ 2147483647 w 316"/>
              <a:gd name="T9" fmla="*/ 2147483647 h 152"/>
              <a:gd name="T10" fmla="*/ 2147483647 w 316"/>
              <a:gd name="T11" fmla="*/ 2147483647 h 152"/>
              <a:gd name="T12" fmla="*/ 2147483647 w 316"/>
              <a:gd name="T13" fmla="*/ 2147483647 h 152"/>
              <a:gd name="T14" fmla="*/ 2147483647 w 316"/>
              <a:gd name="T15" fmla="*/ 2147483647 h 152"/>
              <a:gd name="T16" fmla="*/ 2147483647 w 316"/>
              <a:gd name="T17" fmla="*/ 2147483647 h 152"/>
              <a:gd name="T18" fmla="*/ 2147483647 w 316"/>
              <a:gd name="T19" fmla="*/ 2147483647 h 152"/>
              <a:gd name="T20" fmla="*/ 2147483647 w 316"/>
              <a:gd name="T21" fmla="*/ 2147483647 h 152"/>
              <a:gd name="T22" fmla="*/ 2147483647 w 316"/>
              <a:gd name="T23" fmla="*/ 2147483647 h 152"/>
              <a:gd name="T24" fmla="*/ 2147483647 w 316"/>
              <a:gd name="T25" fmla="*/ 2147483647 h 152"/>
              <a:gd name="T26" fmla="*/ 2147483647 w 316"/>
              <a:gd name="T27" fmla="*/ 2147483647 h 152"/>
              <a:gd name="T28" fmla="*/ 2147483647 w 316"/>
              <a:gd name="T29" fmla="*/ 2147483647 h 152"/>
              <a:gd name="T30" fmla="*/ 2147483647 w 316"/>
              <a:gd name="T31" fmla="*/ 2147483647 h 152"/>
              <a:gd name="T32" fmla="*/ 2147483647 w 316"/>
              <a:gd name="T33" fmla="*/ 0 h 152"/>
              <a:gd name="T34" fmla="*/ 2147483647 w 316"/>
              <a:gd name="T35" fmla="*/ 2147483647 h 152"/>
              <a:gd name="T36" fmla="*/ 2147483647 w 316"/>
              <a:gd name="T37" fmla="*/ 2147483647 h 152"/>
              <a:gd name="T38" fmla="*/ 2147483647 w 316"/>
              <a:gd name="T39" fmla="*/ 2147483647 h 152"/>
              <a:gd name="T40" fmla="*/ 2147483647 w 316"/>
              <a:gd name="T41" fmla="*/ 2147483647 h 152"/>
              <a:gd name="T42" fmla="*/ 2147483647 w 316"/>
              <a:gd name="T43" fmla="*/ 2147483647 h 152"/>
              <a:gd name="T44" fmla="*/ 2147483647 w 316"/>
              <a:gd name="T45" fmla="*/ 2147483647 h 152"/>
              <a:gd name="T46" fmla="*/ 2147483647 w 316"/>
              <a:gd name="T47" fmla="*/ 2147483647 h 152"/>
              <a:gd name="T48" fmla="*/ 2147483647 w 316"/>
              <a:gd name="T49" fmla="*/ 2147483647 h 152"/>
              <a:gd name="T50" fmla="*/ 2147483647 w 316"/>
              <a:gd name="T51" fmla="*/ 2147483647 h 152"/>
              <a:gd name="T52" fmla="*/ 2147483647 w 316"/>
              <a:gd name="T53" fmla="*/ 2147483647 h 152"/>
              <a:gd name="T54" fmla="*/ 2147483647 w 316"/>
              <a:gd name="T55" fmla="*/ 2147483647 h 152"/>
              <a:gd name="T56" fmla="*/ 2147483647 w 316"/>
              <a:gd name="T57" fmla="*/ 2147483647 h 152"/>
              <a:gd name="T58" fmla="*/ 2147483647 w 316"/>
              <a:gd name="T59" fmla="*/ 2147483647 h 152"/>
              <a:gd name="T60" fmla="*/ 2147483647 w 316"/>
              <a:gd name="T61" fmla="*/ 2147483647 h 152"/>
              <a:gd name="T62" fmla="*/ 2147483647 w 316"/>
              <a:gd name="T63" fmla="*/ 2147483647 h 152"/>
              <a:gd name="T64" fmla="*/ 2147483647 w 316"/>
              <a:gd name="T65" fmla="*/ 2147483647 h 152"/>
              <a:gd name="T66" fmla="*/ 2147483647 w 316"/>
              <a:gd name="T67" fmla="*/ 2147483647 h 15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16"/>
              <a:gd name="T103" fmla="*/ 0 h 152"/>
              <a:gd name="T104" fmla="*/ 316 w 316"/>
              <a:gd name="T105" fmla="*/ 152 h 15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16" h="152">
                <a:moveTo>
                  <a:pt x="315" y="146"/>
                </a:moveTo>
                <a:lnTo>
                  <a:pt x="315" y="146"/>
                </a:lnTo>
                <a:lnTo>
                  <a:pt x="304" y="142"/>
                </a:lnTo>
                <a:lnTo>
                  <a:pt x="295" y="138"/>
                </a:lnTo>
                <a:lnTo>
                  <a:pt x="286" y="132"/>
                </a:lnTo>
                <a:lnTo>
                  <a:pt x="276" y="128"/>
                </a:lnTo>
                <a:lnTo>
                  <a:pt x="266" y="123"/>
                </a:lnTo>
                <a:lnTo>
                  <a:pt x="256" y="119"/>
                </a:lnTo>
                <a:lnTo>
                  <a:pt x="247" y="113"/>
                </a:lnTo>
                <a:lnTo>
                  <a:pt x="236" y="110"/>
                </a:lnTo>
                <a:lnTo>
                  <a:pt x="227" y="105"/>
                </a:lnTo>
                <a:lnTo>
                  <a:pt x="217" y="100"/>
                </a:lnTo>
                <a:lnTo>
                  <a:pt x="207" y="96"/>
                </a:lnTo>
                <a:lnTo>
                  <a:pt x="197" y="90"/>
                </a:lnTo>
                <a:lnTo>
                  <a:pt x="187" y="87"/>
                </a:lnTo>
                <a:lnTo>
                  <a:pt x="178" y="83"/>
                </a:lnTo>
                <a:lnTo>
                  <a:pt x="169" y="77"/>
                </a:lnTo>
                <a:lnTo>
                  <a:pt x="159" y="73"/>
                </a:lnTo>
                <a:lnTo>
                  <a:pt x="148" y="67"/>
                </a:lnTo>
                <a:lnTo>
                  <a:pt x="139" y="63"/>
                </a:lnTo>
                <a:lnTo>
                  <a:pt x="129" y="59"/>
                </a:lnTo>
                <a:lnTo>
                  <a:pt x="120" y="54"/>
                </a:lnTo>
                <a:lnTo>
                  <a:pt x="109" y="50"/>
                </a:lnTo>
                <a:lnTo>
                  <a:pt x="100" y="45"/>
                </a:lnTo>
                <a:lnTo>
                  <a:pt x="89" y="40"/>
                </a:lnTo>
                <a:lnTo>
                  <a:pt x="80" y="36"/>
                </a:lnTo>
                <a:lnTo>
                  <a:pt x="70" y="32"/>
                </a:lnTo>
                <a:lnTo>
                  <a:pt x="61" y="26"/>
                </a:lnTo>
                <a:lnTo>
                  <a:pt x="50" y="22"/>
                </a:lnTo>
                <a:lnTo>
                  <a:pt x="41" y="18"/>
                </a:lnTo>
                <a:lnTo>
                  <a:pt x="30" y="13"/>
                </a:lnTo>
                <a:lnTo>
                  <a:pt x="22" y="9"/>
                </a:lnTo>
                <a:lnTo>
                  <a:pt x="12" y="4"/>
                </a:lnTo>
                <a:lnTo>
                  <a:pt x="2" y="0"/>
                </a:lnTo>
                <a:lnTo>
                  <a:pt x="0" y="4"/>
                </a:lnTo>
                <a:lnTo>
                  <a:pt x="9" y="9"/>
                </a:lnTo>
                <a:lnTo>
                  <a:pt x="20" y="13"/>
                </a:lnTo>
                <a:lnTo>
                  <a:pt x="28" y="18"/>
                </a:lnTo>
                <a:lnTo>
                  <a:pt x="39" y="22"/>
                </a:lnTo>
                <a:lnTo>
                  <a:pt x="49" y="28"/>
                </a:lnTo>
                <a:lnTo>
                  <a:pt x="59" y="32"/>
                </a:lnTo>
                <a:lnTo>
                  <a:pt x="68" y="36"/>
                </a:lnTo>
                <a:lnTo>
                  <a:pt x="79" y="40"/>
                </a:lnTo>
                <a:lnTo>
                  <a:pt x="87" y="45"/>
                </a:lnTo>
                <a:lnTo>
                  <a:pt x="98" y="50"/>
                </a:lnTo>
                <a:lnTo>
                  <a:pt x="107" y="55"/>
                </a:lnTo>
                <a:lnTo>
                  <a:pt x="118" y="59"/>
                </a:lnTo>
                <a:lnTo>
                  <a:pt x="128" y="63"/>
                </a:lnTo>
                <a:lnTo>
                  <a:pt x="136" y="68"/>
                </a:lnTo>
                <a:lnTo>
                  <a:pt x="147" y="73"/>
                </a:lnTo>
                <a:lnTo>
                  <a:pt x="156" y="78"/>
                </a:lnTo>
                <a:lnTo>
                  <a:pt x="167" y="83"/>
                </a:lnTo>
                <a:lnTo>
                  <a:pt x="176" y="87"/>
                </a:lnTo>
                <a:lnTo>
                  <a:pt x="185" y="91"/>
                </a:lnTo>
                <a:lnTo>
                  <a:pt x="195" y="96"/>
                </a:lnTo>
                <a:lnTo>
                  <a:pt x="205" y="100"/>
                </a:lnTo>
                <a:lnTo>
                  <a:pt x="215" y="105"/>
                </a:lnTo>
                <a:lnTo>
                  <a:pt x="226" y="110"/>
                </a:lnTo>
                <a:lnTo>
                  <a:pt x="235" y="115"/>
                </a:lnTo>
                <a:lnTo>
                  <a:pt x="245" y="119"/>
                </a:lnTo>
                <a:lnTo>
                  <a:pt x="254" y="123"/>
                </a:lnTo>
                <a:lnTo>
                  <a:pt x="264" y="128"/>
                </a:lnTo>
                <a:lnTo>
                  <a:pt x="274" y="133"/>
                </a:lnTo>
                <a:lnTo>
                  <a:pt x="283" y="138"/>
                </a:lnTo>
                <a:lnTo>
                  <a:pt x="293" y="142"/>
                </a:lnTo>
                <a:lnTo>
                  <a:pt x="302" y="146"/>
                </a:lnTo>
                <a:lnTo>
                  <a:pt x="313" y="151"/>
                </a:lnTo>
                <a:lnTo>
                  <a:pt x="315" y="146"/>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129" name="Freeform 25"/>
          <p:cNvSpPr>
            <a:spLocks noChangeAspect="1"/>
          </p:cNvSpPr>
          <p:nvPr/>
        </p:nvSpPr>
        <p:spPr bwMode="auto">
          <a:xfrm>
            <a:off x="6059489" y="4867275"/>
            <a:ext cx="420687" cy="177800"/>
          </a:xfrm>
          <a:custGeom>
            <a:avLst/>
            <a:gdLst>
              <a:gd name="T0" fmla="*/ 2147483647 w 316"/>
              <a:gd name="T1" fmla="*/ 2147483647 h 141"/>
              <a:gd name="T2" fmla="*/ 2147483647 w 316"/>
              <a:gd name="T3" fmla="*/ 2147483647 h 141"/>
              <a:gd name="T4" fmla="*/ 2147483647 w 316"/>
              <a:gd name="T5" fmla="*/ 2147483647 h 141"/>
              <a:gd name="T6" fmla="*/ 2147483647 w 316"/>
              <a:gd name="T7" fmla="*/ 2147483647 h 141"/>
              <a:gd name="T8" fmla="*/ 2147483647 w 316"/>
              <a:gd name="T9" fmla="*/ 2147483647 h 141"/>
              <a:gd name="T10" fmla="*/ 2147483647 w 316"/>
              <a:gd name="T11" fmla="*/ 2147483647 h 141"/>
              <a:gd name="T12" fmla="*/ 2147483647 w 316"/>
              <a:gd name="T13" fmla="*/ 2147483647 h 141"/>
              <a:gd name="T14" fmla="*/ 2147483647 w 316"/>
              <a:gd name="T15" fmla="*/ 2147483647 h 141"/>
              <a:gd name="T16" fmla="*/ 2147483647 w 316"/>
              <a:gd name="T17" fmla="*/ 2147483647 h 141"/>
              <a:gd name="T18" fmla="*/ 2147483647 w 316"/>
              <a:gd name="T19" fmla="*/ 2147483647 h 141"/>
              <a:gd name="T20" fmla="*/ 2147483647 w 316"/>
              <a:gd name="T21" fmla="*/ 2147483647 h 141"/>
              <a:gd name="T22" fmla="*/ 2147483647 w 316"/>
              <a:gd name="T23" fmla="*/ 2147483647 h 141"/>
              <a:gd name="T24" fmla="*/ 2147483647 w 316"/>
              <a:gd name="T25" fmla="*/ 2147483647 h 141"/>
              <a:gd name="T26" fmla="*/ 2147483647 w 316"/>
              <a:gd name="T27" fmla="*/ 2147483647 h 141"/>
              <a:gd name="T28" fmla="*/ 2147483647 w 316"/>
              <a:gd name="T29" fmla="*/ 2147483647 h 141"/>
              <a:gd name="T30" fmla="*/ 2147483647 w 316"/>
              <a:gd name="T31" fmla="*/ 2147483647 h 141"/>
              <a:gd name="T32" fmla="*/ 0 w 316"/>
              <a:gd name="T33" fmla="*/ 2147483647 h 141"/>
              <a:gd name="T34" fmla="*/ 2147483647 w 316"/>
              <a:gd name="T35" fmla="*/ 2147483647 h 141"/>
              <a:gd name="T36" fmla="*/ 2147483647 w 316"/>
              <a:gd name="T37" fmla="*/ 2147483647 h 141"/>
              <a:gd name="T38" fmla="*/ 2147483647 w 316"/>
              <a:gd name="T39" fmla="*/ 2147483647 h 141"/>
              <a:gd name="T40" fmla="*/ 2147483647 w 316"/>
              <a:gd name="T41" fmla="*/ 2147483647 h 141"/>
              <a:gd name="T42" fmla="*/ 2147483647 w 316"/>
              <a:gd name="T43" fmla="*/ 2147483647 h 141"/>
              <a:gd name="T44" fmla="*/ 2147483647 w 316"/>
              <a:gd name="T45" fmla="*/ 2147483647 h 141"/>
              <a:gd name="T46" fmla="*/ 2147483647 w 316"/>
              <a:gd name="T47" fmla="*/ 2147483647 h 141"/>
              <a:gd name="T48" fmla="*/ 2147483647 w 316"/>
              <a:gd name="T49" fmla="*/ 2147483647 h 141"/>
              <a:gd name="T50" fmla="*/ 2147483647 w 316"/>
              <a:gd name="T51" fmla="*/ 2147483647 h 141"/>
              <a:gd name="T52" fmla="*/ 2147483647 w 316"/>
              <a:gd name="T53" fmla="*/ 2147483647 h 141"/>
              <a:gd name="T54" fmla="*/ 2147483647 w 316"/>
              <a:gd name="T55" fmla="*/ 2147483647 h 141"/>
              <a:gd name="T56" fmla="*/ 2147483647 w 316"/>
              <a:gd name="T57" fmla="*/ 2147483647 h 141"/>
              <a:gd name="T58" fmla="*/ 2147483647 w 316"/>
              <a:gd name="T59" fmla="*/ 2147483647 h 141"/>
              <a:gd name="T60" fmla="*/ 2147483647 w 316"/>
              <a:gd name="T61" fmla="*/ 2147483647 h 141"/>
              <a:gd name="T62" fmla="*/ 2147483647 w 316"/>
              <a:gd name="T63" fmla="*/ 2147483647 h 141"/>
              <a:gd name="T64" fmla="*/ 2147483647 w 316"/>
              <a:gd name="T65" fmla="*/ 2147483647 h 14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16"/>
              <a:gd name="T100" fmla="*/ 0 h 141"/>
              <a:gd name="T101" fmla="*/ 316 w 316"/>
              <a:gd name="T102" fmla="*/ 141 h 14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16" h="141">
                <a:moveTo>
                  <a:pt x="315" y="134"/>
                </a:moveTo>
                <a:lnTo>
                  <a:pt x="304" y="130"/>
                </a:lnTo>
                <a:lnTo>
                  <a:pt x="294" y="127"/>
                </a:lnTo>
                <a:lnTo>
                  <a:pt x="286" y="123"/>
                </a:lnTo>
                <a:lnTo>
                  <a:pt x="275" y="119"/>
                </a:lnTo>
                <a:lnTo>
                  <a:pt x="266" y="115"/>
                </a:lnTo>
                <a:lnTo>
                  <a:pt x="255" y="110"/>
                </a:lnTo>
                <a:lnTo>
                  <a:pt x="246" y="106"/>
                </a:lnTo>
                <a:lnTo>
                  <a:pt x="236" y="104"/>
                </a:lnTo>
                <a:lnTo>
                  <a:pt x="227" y="98"/>
                </a:lnTo>
                <a:lnTo>
                  <a:pt x="216" y="95"/>
                </a:lnTo>
                <a:lnTo>
                  <a:pt x="206" y="90"/>
                </a:lnTo>
                <a:lnTo>
                  <a:pt x="196" y="86"/>
                </a:lnTo>
                <a:lnTo>
                  <a:pt x="187" y="82"/>
                </a:lnTo>
                <a:lnTo>
                  <a:pt x="177" y="78"/>
                </a:lnTo>
                <a:lnTo>
                  <a:pt x="168" y="74"/>
                </a:lnTo>
                <a:lnTo>
                  <a:pt x="157" y="69"/>
                </a:lnTo>
                <a:lnTo>
                  <a:pt x="148" y="65"/>
                </a:lnTo>
                <a:lnTo>
                  <a:pt x="138" y="61"/>
                </a:lnTo>
                <a:lnTo>
                  <a:pt x="128" y="57"/>
                </a:lnTo>
                <a:lnTo>
                  <a:pt x="119" y="53"/>
                </a:lnTo>
                <a:lnTo>
                  <a:pt x="109" y="48"/>
                </a:lnTo>
                <a:lnTo>
                  <a:pt x="99" y="44"/>
                </a:lnTo>
                <a:lnTo>
                  <a:pt x="89" y="39"/>
                </a:lnTo>
                <a:lnTo>
                  <a:pt x="79" y="35"/>
                </a:lnTo>
                <a:lnTo>
                  <a:pt x="70" y="31"/>
                </a:lnTo>
                <a:lnTo>
                  <a:pt x="60" y="26"/>
                </a:lnTo>
                <a:lnTo>
                  <a:pt x="50" y="22"/>
                </a:lnTo>
                <a:lnTo>
                  <a:pt x="40" y="17"/>
                </a:lnTo>
                <a:lnTo>
                  <a:pt x="30" y="12"/>
                </a:lnTo>
                <a:lnTo>
                  <a:pt x="21" y="9"/>
                </a:lnTo>
                <a:lnTo>
                  <a:pt x="12" y="4"/>
                </a:lnTo>
                <a:lnTo>
                  <a:pt x="2" y="0"/>
                </a:lnTo>
                <a:lnTo>
                  <a:pt x="0" y="4"/>
                </a:lnTo>
                <a:lnTo>
                  <a:pt x="9" y="9"/>
                </a:lnTo>
                <a:lnTo>
                  <a:pt x="19" y="13"/>
                </a:lnTo>
                <a:lnTo>
                  <a:pt x="28" y="18"/>
                </a:lnTo>
                <a:lnTo>
                  <a:pt x="38" y="22"/>
                </a:lnTo>
                <a:lnTo>
                  <a:pt x="48" y="26"/>
                </a:lnTo>
                <a:lnTo>
                  <a:pt x="59" y="32"/>
                </a:lnTo>
                <a:lnTo>
                  <a:pt x="68" y="35"/>
                </a:lnTo>
                <a:lnTo>
                  <a:pt x="78" y="40"/>
                </a:lnTo>
                <a:lnTo>
                  <a:pt x="87" y="44"/>
                </a:lnTo>
                <a:lnTo>
                  <a:pt x="97" y="48"/>
                </a:lnTo>
                <a:lnTo>
                  <a:pt x="107" y="53"/>
                </a:lnTo>
                <a:lnTo>
                  <a:pt x="117" y="57"/>
                </a:lnTo>
                <a:lnTo>
                  <a:pt x="127" y="61"/>
                </a:lnTo>
                <a:lnTo>
                  <a:pt x="135" y="65"/>
                </a:lnTo>
                <a:lnTo>
                  <a:pt x="146" y="70"/>
                </a:lnTo>
                <a:lnTo>
                  <a:pt x="155" y="74"/>
                </a:lnTo>
                <a:lnTo>
                  <a:pt x="166" y="78"/>
                </a:lnTo>
                <a:lnTo>
                  <a:pt x="175" y="82"/>
                </a:lnTo>
                <a:lnTo>
                  <a:pt x="185" y="86"/>
                </a:lnTo>
                <a:lnTo>
                  <a:pt x="194" y="90"/>
                </a:lnTo>
                <a:lnTo>
                  <a:pt x="205" y="95"/>
                </a:lnTo>
                <a:lnTo>
                  <a:pt x="214" y="99"/>
                </a:lnTo>
                <a:lnTo>
                  <a:pt x="225" y="104"/>
                </a:lnTo>
                <a:lnTo>
                  <a:pt x="234" y="107"/>
                </a:lnTo>
                <a:lnTo>
                  <a:pt x="244" y="111"/>
                </a:lnTo>
                <a:lnTo>
                  <a:pt x="253" y="116"/>
                </a:lnTo>
                <a:lnTo>
                  <a:pt x="264" y="119"/>
                </a:lnTo>
                <a:lnTo>
                  <a:pt x="273" y="124"/>
                </a:lnTo>
                <a:lnTo>
                  <a:pt x="283" y="128"/>
                </a:lnTo>
                <a:lnTo>
                  <a:pt x="293" y="131"/>
                </a:lnTo>
                <a:lnTo>
                  <a:pt x="302" y="135"/>
                </a:lnTo>
                <a:lnTo>
                  <a:pt x="313" y="140"/>
                </a:lnTo>
                <a:lnTo>
                  <a:pt x="315" y="134"/>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130" name="Freeform 26"/>
          <p:cNvSpPr>
            <a:spLocks noChangeAspect="1"/>
          </p:cNvSpPr>
          <p:nvPr/>
        </p:nvSpPr>
        <p:spPr bwMode="auto">
          <a:xfrm>
            <a:off x="7881939" y="4676776"/>
            <a:ext cx="422275" cy="193675"/>
          </a:xfrm>
          <a:custGeom>
            <a:avLst/>
            <a:gdLst>
              <a:gd name="T0" fmla="*/ 2147483647 w 316"/>
              <a:gd name="T1" fmla="*/ 2147483647 h 153"/>
              <a:gd name="T2" fmla="*/ 2147483647 w 316"/>
              <a:gd name="T3" fmla="*/ 2147483647 h 153"/>
              <a:gd name="T4" fmla="*/ 2147483647 w 316"/>
              <a:gd name="T5" fmla="*/ 2147483647 h 153"/>
              <a:gd name="T6" fmla="*/ 2147483647 w 316"/>
              <a:gd name="T7" fmla="*/ 2147483647 h 153"/>
              <a:gd name="T8" fmla="*/ 2147483647 w 316"/>
              <a:gd name="T9" fmla="*/ 2147483647 h 153"/>
              <a:gd name="T10" fmla="*/ 2147483647 w 316"/>
              <a:gd name="T11" fmla="*/ 2147483647 h 153"/>
              <a:gd name="T12" fmla="*/ 2147483647 w 316"/>
              <a:gd name="T13" fmla="*/ 2147483647 h 153"/>
              <a:gd name="T14" fmla="*/ 2147483647 w 316"/>
              <a:gd name="T15" fmla="*/ 2147483647 h 153"/>
              <a:gd name="T16" fmla="*/ 2147483647 w 316"/>
              <a:gd name="T17" fmla="*/ 2147483647 h 153"/>
              <a:gd name="T18" fmla="*/ 2147483647 w 316"/>
              <a:gd name="T19" fmla="*/ 2147483647 h 153"/>
              <a:gd name="T20" fmla="*/ 2147483647 w 316"/>
              <a:gd name="T21" fmla="*/ 2147483647 h 153"/>
              <a:gd name="T22" fmla="*/ 2147483647 w 316"/>
              <a:gd name="T23" fmla="*/ 2147483647 h 153"/>
              <a:gd name="T24" fmla="*/ 2147483647 w 316"/>
              <a:gd name="T25" fmla="*/ 2147483647 h 153"/>
              <a:gd name="T26" fmla="*/ 2147483647 w 316"/>
              <a:gd name="T27" fmla="*/ 2147483647 h 153"/>
              <a:gd name="T28" fmla="*/ 2147483647 w 316"/>
              <a:gd name="T29" fmla="*/ 2147483647 h 153"/>
              <a:gd name="T30" fmla="*/ 2147483647 w 316"/>
              <a:gd name="T31" fmla="*/ 2147483647 h 153"/>
              <a:gd name="T32" fmla="*/ 2147483647 w 316"/>
              <a:gd name="T33" fmla="*/ 2147483647 h 153"/>
              <a:gd name="T34" fmla="*/ 2147483647 w 316"/>
              <a:gd name="T35" fmla="*/ 2147483647 h 153"/>
              <a:gd name="T36" fmla="*/ 2147483647 w 316"/>
              <a:gd name="T37" fmla="*/ 2147483647 h 153"/>
              <a:gd name="T38" fmla="*/ 2147483647 w 316"/>
              <a:gd name="T39" fmla="*/ 2147483647 h 153"/>
              <a:gd name="T40" fmla="*/ 2147483647 w 316"/>
              <a:gd name="T41" fmla="*/ 2147483647 h 153"/>
              <a:gd name="T42" fmla="*/ 2147483647 w 316"/>
              <a:gd name="T43" fmla="*/ 2147483647 h 153"/>
              <a:gd name="T44" fmla="*/ 2147483647 w 316"/>
              <a:gd name="T45" fmla="*/ 2147483647 h 153"/>
              <a:gd name="T46" fmla="*/ 2147483647 w 316"/>
              <a:gd name="T47" fmla="*/ 2147483647 h 153"/>
              <a:gd name="T48" fmla="*/ 2147483647 w 316"/>
              <a:gd name="T49" fmla="*/ 2147483647 h 153"/>
              <a:gd name="T50" fmla="*/ 2147483647 w 316"/>
              <a:gd name="T51" fmla="*/ 2147483647 h 153"/>
              <a:gd name="T52" fmla="*/ 2147483647 w 316"/>
              <a:gd name="T53" fmla="*/ 2147483647 h 153"/>
              <a:gd name="T54" fmla="*/ 2147483647 w 316"/>
              <a:gd name="T55" fmla="*/ 2147483647 h 153"/>
              <a:gd name="T56" fmla="*/ 2147483647 w 316"/>
              <a:gd name="T57" fmla="*/ 2147483647 h 153"/>
              <a:gd name="T58" fmla="*/ 2147483647 w 316"/>
              <a:gd name="T59" fmla="*/ 2147483647 h 153"/>
              <a:gd name="T60" fmla="*/ 2147483647 w 316"/>
              <a:gd name="T61" fmla="*/ 2147483647 h 153"/>
              <a:gd name="T62" fmla="*/ 2147483647 w 316"/>
              <a:gd name="T63" fmla="*/ 2147483647 h 153"/>
              <a:gd name="T64" fmla="*/ 2147483647 w 316"/>
              <a:gd name="T65" fmla="*/ 2147483647 h 153"/>
              <a:gd name="T66" fmla="*/ 2147483647 w 316"/>
              <a:gd name="T67" fmla="*/ 2147483647 h 15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16"/>
              <a:gd name="T103" fmla="*/ 0 h 153"/>
              <a:gd name="T104" fmla="*/ 316 w 316"/>
              <a:gd name="T105" fmla="*/ 153 h 15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16" h="153">
                <a:moveTo>
                  <a:pt x="2" y="152"/>
                </a:moveTo>
                <a:lnTo>
                  <a:pt x="2" y="152"/>
                </a:lnTo>
                <a:lnTo>
                  <a:pt x="12" y="147"/>
                </a:lnTo>
                <a:lnTo>
                  <a:pt x="22" y="142"/>
                </a:lnTo>
                <a:lnTo>
                  <a:pt x="30" y="139"/>
                </a:lnTo>
                <a:lnTo>
                  <a:pt x="41" y="134"/>
                </a:lnTo>
                <a:lnTo>
                  <a:pt x="50" y="130"/>
                </a:lnTo>
                <a:lnTo>
                  <a:pt x="61" y="124"/>
                </a:lnTo>
                <a:lnTo>
                  <a:pt x="71" y="120"/>
                </a:lnTo>
                <a:lnTo>
                  <a:pt x="80" y="114"/>
                </a:lnTo>
                <a:lnTo>
                  <a:pt x="89" y="111"/>
                </a:lnTo>
                <a:lnTo>
                  <a:pt x="100" y="106"/>
                </a:lnTo>
                <a:lnTo>
                  <a:pt x="109" y="102"/>
                </a:lnTo>
                <a:lnTo>
                  <a:pt x="120" y="96"/>
                </a:lnTo>
                <a:lnTo>
                  <a:pt x="129" y="92"/>
                </a:lnTo>
                <a:lnTo>
                  <a:pt x="139" y="88"/>
                </a:lnTo>
                <a:lnTo>
                  <a:pt x="149" y="83"/>
                </a:lnTo>
                <a:lnTo>
                  <a:pt x="159" y="79"/>
                </a:lnTo>
                <a:lnTo>
                  <a:pt x="168" y="73"/>
                </a:lnTo>
                <a:lnTo>
                  <a:pt x="178" y="69"/>
                </a:lnTo>
                <a:lnTo>
                  <a:pt x="187" y="64"/>
                </a:lnTo>
                <a:lnTo>
                  <a:pt x="197" y="60"/>
                </a:lnTo>
                <a:lnTo>
                  <a:pt x="207" y="55"/>
                </a:lnTo>
                <a:lnTo>
                  <a:pt x="217" y="50"/>
                </a:lnTo>
                <a:lnTo>
                  <a:pt x="227" y="45"/>
                </a:lnTo>
                <a:lnTo>
                  <a:pt x="236" y="41"/>
                </a:lnTo>
                <a:lnTo>
                  <a:pt x="246" y="38"/>
                </a:lnTo>
                <a:lnTo>
                  <a:pt x="256" y="32"/>
                </a:lnTo>
                <a:lnTo>
                  <a:pt x="266" y="28"/>
                </a:lnTo>
                <a:lnTo>
                  <a:pt x="275" y="22"/>
                </a:lnTo>
                <a:lnTo>
                  <a:pt x="286" y="18"/>
                </a:lnTo>
                <a:lnTo>
                  <a:pt x="295" y="13"/>
                </a:lnTo>
                <a:lnTo>
                  <a:pt x="304" y="9"/>
                </a:lnTo>
                <a:lnTo>
                  <a:pt x="315" y="4"/>
                </a:lnTo>
                <a:lnTo>
                  <a:pt x="313" y="0"/>
                </a:lnTo>
                <a:lnTo>
                  <a:pt x="302" y="4"/>
                </a:lnTo>
                <a:lnTo>
                  <a:pt x="293" y="9"/>
                </a:lnTo>
                <a:lnTo>
                  <a:pt x="283" y="12"/>
                </a:lnTo>
                <a:lnTo>
                  <a:pt x="274" y="18"/>
                </a:lnTo>
                <a:lnTo>
                  <a:pt x="265" y="22"/>
                </a:lnTo>
                <a:lnTo>
                  <a:pt x="254" y="27"/>
                </a:lnTo>
                <a:lnTo>
                  <a:pt x="244" y="32"/>
                </a:lnTo>
                <a:lnTo>
                  <a:pt x="235" y="37"/>
                </a:lnTo>
                <a:lnTo>
                  <a:pt x="225" y="41"/>
                </a:lnTo>
                <a:lnTo>
                  <a:pt x="215" y="45"/>
                </a:lnTo>
                <a:lnTo>
                  <a:pt x="206" y="50"/>
                </a:lnTo>
                <a:lnTo>
                  <a:pt x="195" y="55"/>
                </a:lnTo>
                <a:lnTo>
                  <a:pt x="186" y="60"/>
                </a:lnTo>
                <a:lnTo>
                  <a:pt x="176" y="64"/>
                </a:lnTo>
                <a:lnTo>
                  <a:pt x="166" y="69"/>
                </a:lnTo>
                <a:lnTo>
                  <a:pt x="156" y="73"/>
                </a:lnTo>
                <a:lnTo>
                  <a:pt x="147" y="78"/>
                </a:lnTo>
                <a:lnTo>
                  <a:pt x="136" y="83"/>
                </a:lnTo>
                <a:lnTo>
                  <a:pt x="128" y="88"/>
                </a:lnTo>
                <a:lnTo>
                  <a:pt x="118" y="91"/>
                </a:lnTo>
                <a:lnTo>
                  <a:pt x="108" y="96"/>
                </a:lnTo>
                <a:lnTo>
                  <a:pt x="98" y="101"/>
                </a:lnTo>
                <a:lnTo>
                  <a:pt x="87" y="106"/>
                </a:lnTo>
                <a:lnTo>
                  <a:pt x="79" y="111"/>
                </a:lnTo>
                <a:lnTo>
                  <a:pt x="69" y="114"/>
                </a:lnTo>
                <a:lnTo>
                  <a:pt x="59" y="119"/>
                </a:lnTo>
                <a:lnTo>
                  <a:pt x="49" y="124"/>
                </a:lnTo>
                <a:lnTo>
                  <a:pt x="39" y="129"/>
                </a:lnTo>
                <a:lnTo>
                  <a:pt x="29" y="134"/>
                </a:lnTo>
                <a:lnTo>
                  <a:pt x="20" y="139"/>
                </a:lnTo>
                <a:lnTo>
                  <a:pt x="9" y="142"/>
                </a:lnTo>
                <a:lnTo>
                  <a:pt x="0" y="146"/>
                </a:lnTo>
                <a:lnTo>
                  <a:pt x="2" y="152"/>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131" name="Freeform 27"/>
          <p:cNvSpPr>
            <a:spLocks noChangeAspect="1"/>
          </p:cNvSpPr>
          <p:nvPr/>
        </p:nvSpPr>
        <p:spPr bwMode="auto">
          <a:xfrm>
            <a:off x="7458075" y="4870451"/>
            <a:ext cx="419100" cy="174625"/>
          </a:xfrm>
          <a:custGeom>
            <a:avLst/>
            <a:gdLst>
              <a:gd name="T0" fmla="*/ 2147483647 w 316"/>
              <a:gd name="T1" fmla="*/ 2147483647 h 139"/>
              <a:gd name="T2" fmla="*/ 2147483647 w 316"/>
              <a:gd name="T3" fmla="*/ 2147483647 h 139"/>
              <a:gd name="T4" fmla="*/ 2147483647 w 316"/>
              <a:gd name="T5" fmla="*/ 2147483647 h 139"/>
              <a:gd name="T6" fmla="*/ 2147483647 w 316"/>
              <a:gd name="T7" fmla="*/ 2147483647 h 139"/>
              <a:gd name="T8" fmla="*/ 2147483647 w 316"/>
              <a:gd name="T9" fmla="*/ 2147483647 h 139"/>
              <a:gd name="T10" fmla="*/ 2147483647 w 316"/>
              <a:gd name="T11" fmla="*/ 2147483647 h 139"/>
              <a:gd name="T12" fmla="*/ 2147483647 w 316"/>
              <a:gd name="T13" fmla="*/ 2147483647 h 139"/>
              <a:gd name="T14" fmla="*/ 2147483647 w 316"/>
              <a:gd name="T15" fmla="*/ 2147483647 h 139"/>
              <a:gd name="T16" fmla="*/ 2147483647 w 316"/>
              <a:gd name="T17" fmla="*/ 2147483647 h 139"/>
              <a:gd name="T18" fmla="*/ 2147483647 w 316"/>
              <a:gd name="T19" fmla="*/ 2147483647 h 139"/>
              <a:gd name="T20" fmla="*/ 2147483647 w 316"/>
              <a:gd name="T21" fmla="*/ 2147483647 h 139"/>
              <a:gd name="T22" fmla="*/ 2147483647 w 316"/>
              <a:gd name="T23" fmla="*/ 2147483647 h 139"/>
              <a:gd name="T24" fmla="*/ 2147483647 w 316"/>
              <a:gd name="T25" fmla="*/ 2147483647 h 139"/>
              <a:gd name="T26" fmla="*/ 2147483647 w 316"/>
              <a:gd name="T27" fmla="*/ 2147483647 h 139"/>
              <a:gd name="T28" fmla="*/ 2147483647 w 316"/>
              <a:gd name="T29" fmla="*/ 2147483647 h 139"/>
              <a:gd name="T30" fmla="*/ 2147483647 w 316"/>
              <a:gd name="T31" fmla="*/ 2147483647 h 139"/>
              <a:gd name="T32" fmla="*/ 2147483647 w 316"/>
              <a:gd name="T33" fmla="*/ 0 h 139"/>
              <a:gd name="T34" fmla="*/ 2147483647 w 316"/>
              <a:gd name="T35" fmla="*/ 2147483647 h 139"/>
              <a:gd name="T36" fmla="*/ 2147483647 w 316"/>
              <a:gd name="T37" fmla="*/ 2147483647 h 139"/>
              <a:gd name="T38" fmla="*/ 2147483647 w 316"/>
              <a:gd name="T39" fmla="*/ 2147483647 h 139"/>
              <a:gd name="T40" fmla="*/ 2147483647 w 316"/>
              <a:gd name="T41" fmla="*/ 2147483647 h 139"/>
              <a:gd name="T42" fmla="*/ 2147483647 w 316"/>
              <a:gd name="T43" fmla="*/ 2147483647 h 139"/>
              <a:gd name="T44" fmla="*/ 2147483647 w 316"/>
              <a:gd name="T45" fmla="*/ 2147483647 h 139"/>
              <a:gd name="T46" fmla="*/ 2147483647 w 316"/>
              <a:gd name="T47" fmla="*/ 2147483647 h 139"/>
              <a:gd name="T48" fmla="*/ 2147483647 w 316"/>
              <a:gd name="T49" fmla="*/ 2147483647 h 139"/>
              <a:gd name="T50" fmla="*/ 2147483647 w 316"/>
              <a:gd name="T51" fmla="*/ 2147483647 h 139"/>
              <a:gd name="T52" fmla="*/ 2147483647 w 316"/>
              <a:gd name="T53" fmla="*/ 2147483647 h 139"/>
              <a:gd name="T54" fmla="*/ 2147483647 w 316"/>
              <a:gd name="T55" fmla="*/ 2147483647 h 139"/>
              <a:gd name="T56" fmla="*/ 2147483647 w 316"/>
              <a:gd name="T57" fmla="*/ 2147483647 h 139"/>
              <a:gd name="T58" fmla="*/ 2147483647 w 316"/>
              <a:gd name="T59" fmla="*/ 2147483647 h 139"/>
              <a:gd name="T60" fmla="*/ 2147483647 w 316"/>
              <a:gd name="T61" fmla="*/ 2147483647 h 139"/>
              <a:gd name="T62" fmla="*/ 2147483647 w 316"/>
              <a:gd name="T63" fmla="*/ 2147483647 h 139"/>
              <a:gd name="T64" fmla="*/ 0 w 316"/>
              <a:gd name="T65" fmla="*/ 2147483647 h 13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16"/>
              <a:gd name="T100" fmla="*/ 0 h 139"/>
              <a:gd name="T101" fmla="*/ 316 w 316"/>
              <a:gd name="T102" fmla="*/ 139 h 13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16" h="139">
                <a:moveTo>
                  <a:pt x="2" y="138"/>
                </a:moveTo>
                <a:lnTo>
                  <a:pt x="13" y="135"/>
                </a:lnTo>
                <a:lnTo>
                  <a:pt x="22" y="130"/>
                </a:lnTo>
                <a:lnTo>
                  <a:pt x="31" y="127"/>
                </a:lnTo>
                <a:lnTo>
                  <a:pt x="41" y="122"/>
                </a:lnTo>
                <a:lnTo>
                  <a:pt x="51" y="119"/>
                </a:lnTo>
                <a:lnTo>
                  <a:pt x="61" y="115"/>
                </a:lnTo>
                <a:lnTo>
                  <a:pt x="71" y="111"/>
                </a:lnTo>
                <a:lnTo>
                  <a:pt x="80" y="106"/>
                </a:lnTo>
                <a:lnTo>
                  <a:pt x="90" y="104"/>
                </a:lnTo>
                <a:lnTo>
                  <a:pt x="100" y="99"/>
                </a:lnTo>
                <a:lnTo>
                  <a:pt x="110" y="95"/>
                </a:lnTo>
                <a:lnTo>
                  <a:pt x="120" y="90"/>
                </a:lnTo>
                <a:lnTo>
                  <a:pt x="130" y="86"/>
                </a:lnTo>
                <a:lnTo>
                  <a:pt x="139" y="83"/>
                </a:lnTo>
                <a:lnTo>
                  <a:pt x="149" y="79"/>
                </a:lnTo>
                <a:lnTo>
                  <a:pt x="159" y="74"/>
                </a:lnTo>
                <a:lnTo>
                  <a:pt x="169" y="71"/>
                </a:lnTo>
                <a:lnTo>
                  <a:pt x="178" y="66"/>
                </a:lnTo>
                <a:lnTo>
                  <a:pt x="188" y="62"/>
                </a:lnTo>
                <a:lnTo>
                  <a:pt x="197" y="57"/>
                </a:lnTo>
                <a:lnTo>
                  <a:pt x="207" y="53"/>
                </a:lnTo>
                <a:lnTo>
                  <a:pt x="217" y="49"/>
                </a:lnTo>
                <a:lnTo>
                  <a:pt x="228" y="45"/>
                </a:lnTo>
                <a:lnTo>
                  <a:pt x="236" y="41"/>
                </a:lnTo>
                <a:lnTo>
                  <a:pt x="247" y="35"/>
                </a:lnTo>
                <a:lnTo>
                  <a:pt x="256" y="32"/>
                </a:lnTo>
                <a:lnTo>
                  <a:pt x="266" y="28"/>
                </a:lnTo>
                <a:lnTo>
                  <a:pt x="276" y="23"/>
                </a:lnTo>
                <a:lnTo>
                  <a:pt x="286" y="19"/>
                </a:lnTo>
                <a:lnTo>
                  <a:pt x="295" y="14"/>
                </a:lnTo>
                <a:lnTo>
                  <a:pt x="304" y="10"/>
                </a:lnTo>
                <a:lnTo>
                  <a:pt x="315" y="6"/>
                </a:lnTo>
                <a:lnTo>
                  <a:pt x="313" y="0"/>
                </a:lnTo>
                <a:lnTo>
                  <a:pt x="302" y="4"/>
                </a:lnTo>
                <a:lnTo>
                  <a:pt x="293" y="10"/>
                </a:lnTo>
                <a:lnTo>
                  <a:pt x="285" y="13"/>
                </a:lnTo>
                <a:lnTo>
                  <a:pt x="274" y="18"/>
                </a:lnTo>
                <a:lnTo>
                  <a:pt x="265" y="22"/>
                </a:lnTo>
                <a:lnTo>
                  <a:pt x="254" y="26"/>
                </a:lnTo>
                <a:lnTo>
                  <a:pt x="245" y="32"/>
                </a:lnTo>
                <a:lnTo>
                  <a:pt x="235" y="35"/>
                </a:lnTo>
                <a:lnTo>
                  <a:pt x="226" y="40"/>
                </a:lnTo>
                <a:lnTo>
                  <a:pt x="215" y="44"/>
                </a:lnTo>
                <a:lnTo>
                  <a:pt x="206" y="49"/>
                </a:lnTo>
                <a:lnTo>
                  <a:pt x="196" y="53"/>
                </a:lnTo>
                <a:lnTo>
                  <a:pt x="186" y="57"/>
                </a:lnTo>
                <a:lnTo>
                  <a:pt x="176" y="61"/>
                </a:lnTo>
                <a:lnTo>
                  <a:pt x="167" y="65"/>
                </a:lnTo>
                <a:lnTo>
                  <a:pt x="156" y="69"/>
                </a:lnTo>
                <a:lnTo>
                  <a:pt x="147" y="74"/>
                </a:lnTo>
                <a:lnTo>
                  <a:pt x="138" y="78"/>
                </a:lnTo>
                <a:lnTo>
                  <a:pt x="128" y="82"/>
                </a:lnTo>
                <a:lnTo>
                  <a:pt x="119" y="86"/>
                </a:lnTo>
                <a:lnTo>
                  <a:pt x="108" y="89"/>
                </a:lnTo>
                <a:lnTo>
                  <a:pt x="98" y="95"/>
                </a:lnTo>
                <a:lnTo>
                  <a:pt x="88" y="98"/>
                </a:lnTo>
                <a:lnTo>
                  <a:pt x="79" y="103"/>
                </a:lnTo>
                <a:lnTo>
                  <a:pt x="69" y="106"/>
                </a:lnTo>
                <a:lnTo>
                  <a:pt x="59" y="110"/>
                </a:lnTo>
                <a:lnTo>
                  <a:pt x="49" y="114"/>
                </a:lnTo>
                <a:lnTo>
                  <a:pt x="40" y="118"/>
                </a:lnTo>
                <a:lnTo>
                  <a:pt x="29" y="122"/>
                </a:lnTo>
                <a:lnTo>
                  <a:pt x="20" y="127"/>
                </a:lnTo>
                <a:lnTo>
                  <a:pt x="10" y="129"/>
                </a:lnTo>
                <a:lnTo>
                  <a:pt x="0" y="133"/>
                </a:lnTo>
                <a:lnTo>
                  <a:pt x="2" y="138"/>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132" name="Freeform 28"/>
          <p:cNvSpPr>
            <a:spLocks noChangeAspect="1"/>
          </p:cNvSpPr>
          <p:nvPr/>
        </p:nvSpPr>
        <p:spPr bwMode="auto">
          <a:xfrm>
            <a:off x="5638801" y="4867276"/>
            <a:ext cx="415925" cy="30163"/>
          </a:xfrm>
          <a:custGeom>
            <a:avLst/>
            <a:gdLst>
              <a:gd name="T0" fmla="*/ 2147483647 w 314"/>
              <a:gd name="T1" fmla="*/ 0 h 24"/>
              <a:gd name="T2" fmla="*/ 2147483647 w 314"/>
              <a:gd name="T3" fmla="*/ 2147483647 h 24"/>
              <a:gd name="T4" fmla="*/ 2147483647 w 314"/>
              <a:gd name="T5" fmla="*/ 2147483647 h 24"/>
              <a:gd name="T6" fmla="*/ 2147483647 w 314"/>
              <a:gd name="T7" fmla="*/ 2147483647 h 24"/>
              <a:gd name="T8" fmla="*/ 2147483647 w 314"/>
              <a:gd name="T9" fmla="*/ 2147483647 h 24"/>
              <a:gd name="T10" fmla="*/ 2147483647 w 314"/>
              <a:gd name="T11" fmla="*/ 2147483647 h 24"/>
              <a:gd name="T12" fmla="*/ 2147483647 w 314"/>
              <a:gd name="T13" fmla="*/ 2147483647 h 24"/>
              <a:gd name="T14" fmla="*/ 2147483647 w 314"/>
              <a:gd name="T15" fmla="*/ 2147483647 h 24"/>
              <a:gd name="T16" fmla="*/ 2147483647 w 314"/>
              <a:gd name="T17" fmla="*/ 2147483647 h 24"/>
              <a:gd name="T18" fmla="*/ 2147483647 w 314"/>
              <a:gd name="T19" fmla="*/ 2147483647 h 24"/>
              <a:gd name="T20" fmla="*/ 2147483647 w 314"/>
              <a:gd name="T21" fmla="*/ 2147483647 h 24"/>
              <a:gd name="T22" fmla="*/ 2147483647 w 314"/>
              <a:gd name="T23" fmla="*/ 2147483647 h 24"/>
              <a:gd name="T24" fmla="*/ 2147483647 w 314"/>
              <a:gd name="T25" fmla="*/ 2147483647 h 24"/>
              <a:gd name="T26" fmla="*/ 2147483647 w 314"/>
              <a:gd name="T27" fmla="*/ 2147483647 h 24"/>
              <a:gd name="T28" fmla="*/ 2147483647 w 314"/>
              <a:gd name="T29" fmla="*/ 2147483647 h 24"/>
              <a:gd name="T30" fmla="*/ 2147483647 w 314"/>
              <a:gd name="T31" fmla="*/ 2147483647 h 24"/>
              <a:gd name="T32" fmla="*/ 0 w 314"/>
              <a:gd name="T33" fmla="*/ 2147483647 h 24"/>
              <a:gd name="T34" fmla="*/ 2147483647 w 314"/>
              <a:gd name="T35" fmla="*/ 2147483647 h 24"/>
              <a:gd name="T36" fmla="*/ 2147483647 w 314"/>
              <a:gd name="T37" fmla="*/ 2147483647 h 24"/>
              <a:gd name="T38" fmla="*/ 2147483647 w 314"/>
              <a:gd name="T39" fmla="*/ 2147483647 h 24"/>
              <a:gd name="T40" fmla="*/ 2147483647 w 314"/>
              <a:gd name="T41" fmla="*/ 2147483647 h 24"/>
              <a:gd name="T42" fmla="*/ 2147483647 w 314"/>
              <a:gd name="T43" fmla="*/ 2147483647 h 24"/>
              <a:gd name="T44" fmla="*/ 2147483647 w 314"/>
              <a:gd name="T45" fmla="*/ 2147483647 h 24"/>
              <a:gd name="T46" fmla="*/ 2147483647 w 314"/>
              <a:gd name="T47" fmla="*/ 2147483647 h 24"/>
              <a:gd name="T48" fmla="*/ 2147483647 w 314"/>
              <a:gd name="T49" fmla="*/ 2147483647 h 24"/>
              <a:gd name="T50" fmla="*/ 2147483647 w 314"/>
              <a:gd name="T51" fmla="*/ 2147483647 h 24"/>
              <a:gd name="T52" fmla="*/ 2147483647 w 314"/>
              <a:gd name="T53" fmla="*/ 2147483647 h 24"/>
              <a:gd name="T54" fmla="*/ 2147483647 w 314"/>
              <a:gd name="T55" fmla="*/ 2147483647 h 24"/>
              <a:gd name="T56" fmla="*/ 2147483647 w 314"/>
              <a:gd name="T57" fmla="*/ 2147483647 h 24"/>
              <a:gd name="T58" fmla="*/ 2147483647 w 314"/>
              <a:gd name="T59" fmla="*/ 2147483647 h 24"/>
              <a:gd name="T60" fmla="*/ 2147483647 w 314"/>
              <a:gd name="T61" fmla="*/ 2147483647 h 24"/>
              <a:gd name="T62" fmla="*/ 2147483647 w 314"/>
              <a:gd name="T63" fmla="*/ 2147483647 h 24"/>
              <a:gd name="T64" fmla="*/ 2147483647 w 314"/>
              <a:gd name="T65" fmla="*/ 2147483647 h 24"/>
              <a:gd name="T66" fmla="*/ 2147483647 w 314"/>
              <a:gd name="T67" fmla="*/ 0 h 2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14"/>
              <a:gd name="T103" fmla="*/ 0 h 24"/>
              <a:gd name="T104" fmla="*/ 314 w 314"/>
              <a:gd name="T105" fmla="*/ 24 h 2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14" h="24">
                <a:moveTo>
                  <a:pt x="312" y="0"/>
                </a:moveTo>
                <a:lnTo>
                  <a:pt x="312" y="0"/>
                </a:lnTo>
                <a:lnTo>
                  <a:pt x="302" y="1"/>
                </a:lnTo>
                <a:lnTo>
                  <a:pt x="293" y="2"/>
                </a:lnTo>
                <a:lnTo>
                  <a:pt x="284" y="3"/>
                </a:lnTo>
                <a:lnTo>
                  <a:pt x="273" y="5"/>
                </a:lnTo>
                <a:lnTo>
                  <a:pt x="264" y="5"/>
                </a:lnTo>
                <a:lnTo>
                  <a:pt x="254" y="7"/>
                </a:lnTo>
                <a:lnTo>
                  <a:pt x="244" y="8"/>
                </a:lnTo>
                <a:lnTo>
                  <a:pt x="235" y="10"/>
                </a:lnTo>
                <a:lnTo>
                  <a:pt x="225" y="10"/>
                </a:lnTo>
                <a:lnTo>
                  <a:pt x="215" y="10"/>
                </a:lnTo>
                <a:lnTo>
                  <a:pt x="205" y="12"/>
                </a:lnTo>
                <a:lnTo>
                  <a:pt x="195" y="13"/>
                </a:lnTo>
                <a:lnTo>
                  <a:pt x="186" y="13"/>
                </a:lnTo>
                <a:lnTo>
                  <a:pt x="176" y="13"/>
                </a:lnTo>
                <a:lnTo>
                  <a:pt x="167" y="14"/>
                </a:lnTo>
                <a:lnTo>
                  <a:pt x="156" y="14"/>
                </a:lnTo>
                <a:lnTo>
                  <a:pt x="147" y="15"/>
                </a:lnTo>
                <a:lnTo>
                  <a:pt x="137" y="16"/>
                </a:lnTo>
                <a:lnTo>
                  <a:pt x="127" y="16"/>
                </a:lnTo>
                <a:lnTo>
                  <a:pt x="118" y="17"/>
                </a:lnTo>
                <a:lnTo>
                  <a:pt x="107" y="17"/>
                </a:lnTo>
                <a:lnTo>
                  <a:pt x="98" y="17"/>
                </a:lnTo>
                <a:lnTo>
                  <a:pt x="87" y="17"/>
                </a:lnTo>
                <a:lnTo>
                  <a:pt x="79" y="17"/>
                </a:lnTo>
                <a:lnTo>
                  <a:pt x="69" y="17"/>
                </a:lnTo>
                <a:lnTo>
                  <a:pt x="59" y="19"/>
                </a:lnTo>
                <a:lnTo>
                  <a:pt x="48" y="19"/>
                </a:lnTo>
                <a:lnTo>
                  <a:pt x="39" y="19"/>
                </a:lnTo>
                <a:lnTo>
                  <a:pt x="28" y="19"/>
                </a:lnTo>
                <a:lnTo>
                  <a:pt x="20" y="19"/>
                </a:lnTo>
                <a:lnTo>
                  <a:pt x="9" y="19"/>
                </a:lnTo>
                <a:lnTo>
                  <a:pt x="0" y="19"/>
                </a:lnTo>
                <a:lnTo>
                  <a:pt x="0" y="23"/>
                </a:lnTo>
                <a:lnTo>
                  <a:pt x="9" y="23"/>
                </a:lnTo>
                <a:lnTo>
                  <a:pt x="20" y="23"/>
                </a:lnTo>
                <a:lnTo>
                  <a:pt x="28" y="23"/>
                </a:lnTo>
                <a:lnTo>
                  <a:pt x="39" y="22"/>
                </a:lnTo>
                <a:lnTo>
                  <a:pt x="48" y="22"/>
                </a:lnTo>
                <a:lnTo>
                  <a:pt x="59" y="22"/>
                </a:lnTo>
                <a:lnTo>
                  <a:pt x="69" y="22"/>
                </a:lnTo>
                <a:lnTo>
                  <a:pt x="79" y="22"/>
                </a:lnTo>
                <a:lnTo>
                  <a:pt x="87" y="22"/>
                </a:lnTo>
                <a:lnTo>
                  <a:pt x="98" y="21"/>
                </a:lnTo>
                <a:lnTo>
                  <a:pt x="107" y="21"/>
                </a:lnTo>
                <a:lnTo>
                  <a:pt x="118" y="21"/>
                </a:lnTo>
                <a:lnTo>
                  <a:pt x="127" y="21"/>
                </a:lnTo>
                <a:lnTo>
                  <a:pt x="137" y="20"/>
                </a:lnTo>
                <a:lnTo>
                  <a:pt x="147" y="20"/>
                </a:lnTo>
                <a:lnTo>
                  <a:pt x="156" y="19"/>
                </a:lnTo>
                <a:lnTo>
                  <a:pt x="167" y="17"/>
                </a:lnTo>
                <a:lnTo>
                  <a:pt x="177" y="17"/>
                </a:lnTo>
                <a:lnTo>
                  <a:pt x="186" y="17"/>
                </a:lnTo>
                <a:lnTo>
                  <a:pt x="195" y="16"/>
                </a:lnTo>
                <a:lnTo>
                  <a:pt x="206" y="15"/>
                </a:lnTo>
                <a:lnTo>
                  <a:pt x="215" y="14"/>
                </a:lnTo>
                <a:lnTo>
                  <a:pt x="226" y="13"/>
                </a:lnTo>
                <a:lnTo>
                  <a:pt x="235" y="13"/>
                </a:lnTo>
                <a:lnTo>
                  <a:pt x="245" y="12"/>
                </a:lnTo>
                <a:lnTo>
                  <a:pt x="255" y="11"/>
                </a:lnTo>
                <a:lnTo>
                  <a:pt x="265" y="10"/>
                </a:lnTo>
                <a:lnTo>
                  <a:pt x="274" y="9"/>
                </a:lnTo>
                <a:lnTo>
                  <a:pt x="285" y="8"/>
                </a:lnTo>
                <a:lnTo>
                  <a:pt x="293" y="5"/>
                </a:lnTo>
                <a:lnTo>
                  <a:pt x="303" y="5"/>
                </a:lnTo>
                <a:lnTo>
                  <a:pt x="313" y="3"/>
                </a:lnTo>
                <a:lnTo>
                  <a:pt x="312" y="0"/>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133" name="Freeform 29"/>
          <p:cNvSpPr>
            <a:spLocks noChangeAspect="1"/>
          </p:cNvSpPr>
          <p:nvPr/>
        </p:nvSpPr>
        <p:spPr bwMode="auto">
          <a:xfrm>
            <a:off x="6059489" y="4764088"/>
            <a:ext cx="420687" cy="100012"/>
          </a:xfrm>
          <a:custGeom>
            <a:avLst/>
            <a:gdLst>
              <a:gd name="T0" fmla="*/ 2147483647 w 316"/>
              <a:gd name="T1" fmla="*/ 2147483647 h 81"/>
              <a:gd name="T2" fmla="*/ 2147483647 w 316"/>
              <a:gd name="T3" fmla="*/ 2147483647 h 81"/>
              <a:gd name="T4" fmla="*/ 2147483647 w 316"/>
              <a:gd name="T5" fmla="*/ 2147483647 h 81"/>
              <a:gd name="T6" fmla="*/ 2147483647 w 316"/>
              <a:gd name="T7" fmla="*/ 2147483647 h 81"/>
              <a:gd name="T8" fmla="*/ 2147483647 w 316"/>
              <a:gd name="T9" fmla="*/ 2147483647 h 81"/>
              <a:gd name="T10" fmla="*/ 2147483647 w 316"/>
              <a:gd name="T11" fmla="*/ 2147483647 h 81"/>
              <a:gd name="T12" fmla="*/ 2147483647 w 316"/>
              <a:gd name="T13" fmla="*/ 2147483647 h 81"/>
              <a:gd name="T14" fmla="*/ 2147483647 w 316"/>
              <a:gd name="T15" fmla="*/ 2147483647 h 81"/>
              <a:gd name="T16" fmla="*/ 2147483647 w 316"/>
              <a:gd name="T17" fmla="*/ 2147483647 h 81"/>
              <a:gd name="T18" fmla="*/ 2147483647 w 316"/>
              <a:gd name="T19" fmla="*/ 2147483647 h 81"/>
              <a:gd name="T20" fmla="*/ 2147483647 w 316"/>
              <a:gd name="T21" fmla="*/ 2147483647 h 81"/>
              <a:gd name="T22" fmla="*/ 2147483647 w 316"/>
              <a:gd name="T23" fmla="*/ 2147483647 h 81"/>
              <a:gd name="T24" fmla="*/ 2147483647 w 316"/>
              <a:gd name="T25" fmla="*/ 2147483647 h 81"/>
              <a:gd name="T26" fmla="*/ 2147483647 w 316"/>
              <a:gd name="T27" fmla="*/ 2147483647 h 81"/>
              <a:gd name="T28" fmla="*/ 2147483647 w 316"/>
              <a:gd name="T29" fmla="*/ 2147483647 h 81"/>
              <a:gd name="T30" fmla="*/ 2147483647 w 316"/>
              <a:gd name="T31" fmla="*/ 2147483647 h 81"/>
              <a:gd name="T32" fmla="*/ 2147483647 w 316"/>
              <a:gd name="T33" fmla="*/ 2147483647 h 81"/>
              <a:gd name="T34" fmla="*/ 2147483647 w 316"/>
              <a:gd name="T35" fmla="*/ 2147483647 h 81"/>
              <a:gd name="T36" fmla="*/ 2147483647 w 316"/>
              <a:gd name="T37" fmla="*/ 2147483647 h 81"/>
              <a:gd name="T38" fmla="*/ 2147483647 w 316"/>
              <a:gd name="T39" fmla="*/ 2147483647 h 81"/>
              <a:gd name="T40" fmla="*/ 2147483647 w 316"/>
              <a:gd name="T41" fmla="*/ 2147483647 h 81"/>
              <a:gd name="T42" fmla="*/ 2147483647 w 316"/>
              <a:gd name="T43" fmla="*/ 2147483647 h 81"/>
              <a:gd name="T44" fmla="*/ 2147483647 w 316"/>
              <a:gd name="T45" fmla="*/ 2147483647 h 81"/>
              <a:gd name="T46" fmla="*/ 2147483647 w 316"/>
              <a:gd name="T47" fmla="*/ 2147483647 h 81"/>
              <a:gd name="T48" fmla="*/ 2147483647 w 316"/>
              <a:gd name="T49" fmla="*/ 2147483647 h 81"/>
              <a:gd name="T50" fmla="*/ 2147483647 w 316"/>
              <a:gd name="T51" fmla="*/ 2147483647 h 81"/>
              <a:gd name="T52" fmla="*/ 2147483647 w 316"/>
              <a:gd name="T53" fmla="*/ 2147483647 h 81"/>
              <a:gd name="T54" fmla="*/ 2147483647 w 316"/>
              <a:gd name="T55" fmla="*/ 2147483647 h 81"/>
              <a:gd name="T56" fmla="*/ 2147483647 w 316"/>
              <a:gd name="T57" fmla="*/ 2147483647 h 81"/>
              <a:gd name="T58" fmla="*/ 2147483647 w 316"/>
              <a:gd name="T59" fmla="*/ 2147483647 h 81"/>
              <a:gd name="T60" fmla="*/ 2147483647 w 316"/>
              <a:gd name="T61" fmla="*/ 2147483647 h 81"/>
              <a:gd name="T62" fmla="*/ 2147483647 w 316"/>
              <a:gd name="T63" fmla="*/ 2147483647 h 81"/>
              <a:gd name="T64" fmla="*/ 2147483647 w 316"/>
              <a:gd name="T65" fmla="*/ 2147483647 h 8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16"/>
              <a:gd name="T100" fmla="*/ 0 h 81"/>
              <a:gd name="T101" fmla="*/ 316 w 316"/>
              <a:gd name="T102" fmla="*/ 81 h 8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16" h="81">
                <a:moveTo>
                  <a:pt x="313" y="0"/>
                </a:moveTo>
                <a:lnTo>
                  <a:pt x="302" y="2"/>
                </a:lnTo>
                <a:lnTo>
                  <a:pt x="293" y="5"/>
                </a:lnTo>
                <a:lnTo>
                  <a:pt x="283" y="8"/>
                </a:lnTo>
                <a:lnTo>
                  <a:pt x="273" y="10"/>
                </a:lnTo>
                <a:lnTo>
                  <a:pt x="264" y="13"/>
                </a:lnTo>
                <a:lnTo>
                  <a:pt x="254" y="16"/>
                </a:lnTo>
                <a:lnTo>
                  <a:pt x="244" y="19"/>
                </a:lnTo>
                <a:lnTo>
                  <a:pt x="235" y="21"/>
                </a:lnTo>
                <a:lnTo>
                  <a:pt x="225" y="24"/>
                </a:lnTo>
                <a:lnTo>
                  <a:pt x="215" y="26"/>
                </a:lnTo>
                <a:lnTo>
                  <a:pt x="205" y="30"/>
                </a:lnTo>
                <a:lnTo>
                  <a:pt x="194" y="32"/>
                </a:lnTo>
                <a:lnTo>
                  <a:pt x="185" y="34"/>
                </a:lnTo>
                <a:lnTo>
                  <a:pt x="176" y="36"/>
                </a:lnTo>
                <a:lnTo>
                  <a:pt x="167" y="39"/>
                </a:lnTo>
                <a:lnTo>
                  <a:pt x="156" y="42"/>
                </a:lnTo>
                <a:lnTo>
                  <a:pt x="147" y="45"/>
                </a:lnTo>
                <a:lnTo>
                  <a:pt x="136" y="47"/>
                </a:lnTo>
                <a:lnTo>
                  <a:pt x="128" y="48"/>
                </a:lnTo>
                <a:lnTo>
                  <a:pt x="118" y="51"/>
                </a:lnTo>
                <a:lnTo>
                  <a:pt x="108" y="54"/>
                </a:lnTo>
                <a:lnTo>
                  <a:pt x="98" y="56"/>
                </a:lnTo>
                <a:lnTo>
                  <a:pt x="88" y="58"/>
                </a:lnTo>
                <a:lnTo>
                  <a:pt x="79" y="60"/>
                </a:lnTo>
                <a:lnTo>
                  <a:pt x="69" y="61"/>
                </a:lnTo>
                <a:lnTo>
                  <a:pt x="60" y="65"/>
                </a:lnTo>
                <a:lnTo>
                  <a:pt x="49" y="67"/>
                </a:lnTo>
                <a:lnTo>
                  <a:pt x="39" y="68"/>
                </a:lnTo>
                <a:lnTo>
                  <a:pt x="29" y="70"/>
                </a:lnTo>
                <a:lnTo>
                  <a:pt x="20" y="72"/>
                </a:lnTo>
                <a:lnTo>
                  <a:pt x="10" y="73"/>
                </a:lnTo>
                <a:lnTo>
                  <a:pt x="0" y="76"/>
                </a:lnTo>
                <a:lnTo>
                  <a:pt x="1" y="80"/>
                </a:lnTo>
                <a:lnTo>
                  <a:pt x="12" y="78"/>
                </a:lnTo>
                <a:lnTo>
                  <a:pt x="21" y="77"/>
                </a:lnTo>
                <a:lnTo>
                  <a:pt x="30" y="74"/>
                </a:lnTo>
                <a:lnTo>
                  <a:pt x="40" y="73"/>
                </a:lnTo>
                <a:lnTo>
                  <a:pt x="50" y="71"/>
                </a:lnTo>
                <a:lnTo>
                  <a:pt x="60" y="69"/>
                </a:lnTo>
                <a:lnTo>
                  <a:pt x="70" y="67"/>
                </a:lnTo>
                <a:lnTo>
                  <a:pt x="79" y="65"/>
                </a:lnTo>
                <a:lnTo>
                  <a:pt x="89" y="62"/>
                </a:lnTo>
                <a:lnTo>
                  <a:pt x="99" y="60"/>
                </a:lnTo>
                <a:lnTo>
                  <a:pt x="109" y="58"/>
                </a:lnTo>
                <a:lnTo>
                  <a:pt x="119" y="57"/>
                </a:lnTo>
                <a:lnTo>
                  <a:pt x="129" y="54"/>
                </a:lnTo>
                <a:lnTo>
                  <a:pt x="138" y="51"/>
                </a:lnTo>
                <a:lnTo>
                  <a:pt x="148" y="48"/>
                </a:lnTo>
                <a:lnTo>
                  <a:pt x="157" y="47"/>
                </a:lnTo>
                <a:lnTo>
                  <a:pt x="168" y="45"/>
                </a:lnTo>
                <a:lnTo>
                  <a:pt x="177" y="42"/>
                </a:lnTo>
                <a:lnTo>
                  <a:pt x="186" y="39"/>
                </a:lnTo>
                <a:lnTo>
                  <a:pt x="196" y="36"/>
                </a:lnTo>
                <a:lnTo>
                  <a:pt x="206" y="33"/>
                </a:lnTo>
                <a:lnTo>
                  <a:pt x="216" y="32"/>
                </a:lnTo>
                <a:lnTo>
                  <a:pt x="227" y="28"/>
                </a:lnTo>
                <a:lnTo>
                  <a:pt x="236" y="25"/>
                </a:lnTo>
                <a:lnTo>
                  <a:pt x="245" y="23"/>
                </a:lnTo>
                <a:lnTo>
                  <a:pt x="255" y="20"/>
                </a:lnTo>
                <a:lnTo>
                  <a:pt x="266" y="19"/>
                </a:lnTo>
                <a:lnTo>
                  <a:pt x="275" y="15"/>
                </a:lnTo>
                <a:lnTo>
                  <a:pt x="286" y="12"/>
                </a:lnTo>
                <a:lnTo>
                  <a:pt x="294" y="10"/>
                </a:lnTo>
                <a:lnTo>
                  <a:pt x="304" y="7"/>
                </a:lnTo>
                <a:lnTo>
                  <a:pt x="315" y="4"/>
                </a:lnTo>
                <a:lnTo>
                  <a:pt x="313" y="0"/>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134" name="Freeform 30"/>
          <p:cNvSpPr>
            <a:spLocks noChangeAspect="1"/>
          </p:cNvSpPr>
          <p:nvPr/>
        </p:nvSpPr>
        <p:spPr bwMode="auto">
          <a:xfrm>
            <a:off x="7881938" y="4870450"/>
            <a:ext cx="419100" cy="33338"/>
          </a:xfrm>
          <a:custGeom>
            <a:avLst/>
            <a:gdLst>
              <a:gd name="T0" fmla="*/ 0 w 315"/>
              <a:gd name="T1" fmla="*/ 2147483647 h 27"/>
              <a:gd name="T2" fmla="*/ 2147483647 w 315"/>
              <a:gd name="T3" fmla="*/ 2147483647 h 27"/>
              <a:gd name="T4" fmla="*/ 2147483647 w 315"/>
              <a:gd name="T5" fmla="*/ 2147483647 h 27"/>
              <a:gd name="T6" fmla="*/ 2147483647 w 315"/>
              <a:gd name="T7" fmla="*/ 2147483647 h 27"/>
              <a:gd name="T8" fmla="*/ 2147483647 w 315"/>
              <a:gd name="T9" fmla="*/ 2147483647 h 27"/>
              <a:gd name="T10" fmla="*/ 2147483647 w 315"/>
              <a:gd name="T11" fmla="*/ 2147483647 h 27"/>
              <a:gd name="T12" fmla="*/ 2147483647 w 315"/>
              <a:gd name="T13" fmla="*/ 2147483647 h 27"/>
              <a:gd name="T14" fmla="*/ 2147483647 w 315"/>
              <a:gd name="T15" fmla="*/ 2147483647 h 27"/>
              <a:gd name="T16" fmla="*/ 2147483647 w 315"/>
              <a:gd name="T17" fmla="*/ 2147483647 h 27"/>
              <a:gd name="T18" fmla="*/ 2147483647 w 315"/>
              <a:gd name="T19" fmla="*/ 2147483647 h 27"/>
              <a:gd name="T20" fmla="*/ 2147483647 w 315"/>
              <a:gd name="T21" fmla="*/ 2147483647 h 27"/>
              <a:gd name="T22" fmla="*/ 2147483647 w 315"/>
              <a:gd name="T23" fmla="*/ 2147483647 h 27"/>
              <a:gd name="T24" fmla="*/ 2147483647 w 315"/>
              <a:gd name="T25" fmla="*/ 2147483647 h 27"/>
              <a:gd name="T26" fmla="*/ 2147483647 w 315"/>
              <a:gd name="T27" fmla="*/ 2147483647 h 27"/>
              <a:gd name="T28" fmla="*/ 2147483647 w 315"/>
              <a:gd name="T29" fmla="*/ 2147483647 h 27"/>
              <a:gd name="T30" fmla="*/ 2147483647 w 315"/>
              <a:gd name="T31" fmla="*/ 2147483647 h 27"/>
              <a:gd name="T32" fmla="*/ 2147483647 w 315"/>
              <a:gd name="T33" fmla="*/ 2147483647 h 27"/>
              <a:gd name="T34" fmla="*/ 2147483647 w 315"/>
              <a:gd name="T35" fmla="*/ 2147483647 h 27"/>
              <a:gd name="T36" fmla="*/ 2147483647 w 315"/>
              <a:gd name="T37" fmla="*/ 2147483647 h 27"/>
              <a:gd name="T38" fmla="*/ 2147483647 w 315"/>
              <a:gd name="T39" fmla="*/ 2147483647 h 27"/>
              <a:gd name="T40" fmla="*/ 2147483647 w 315"/>
              <a:gd name="T41" fmla="*/ 2147483647 h 27"/>
              <a:gd name="T42" fmla="*/ 2147483647 w 315"/>
              <a:gd name="T43" fmla="*/ 2147483647 h 27"/>
              <a:gd name="T44" fmla="*/ 2147483647 w 315"/>
              <a:gd name="T45" fmla="*/ 2147483647 h 27"/>
              <a:gd name="T46" fmla="*/ 2147483647 w 315"/>
              <a:gd name="T47" fmla="*/ 2147483647 h 27"/>
              <a:gd name="T48" fmla="*/ 2147483647 w 315"/>
              <a:gd name="T49" fmla="*/ 2147483647 h 27"/>
              <a:gd name="T50" fmla="*/ 2147483647 w 315"/>
              <a:gd name="T51" fmla="*/ 2147483647 h 27"/>
              <a:gd name="T52" fmla="*/ 2147483647 w 315"/>
              <a:gd name="T53" fmla="*/ 2147483647 h 27"/>
              <a:gd name="T54" fmla="*/ 2147483647 w 315"/>
              <a:gd name="T55" fmla="*/ 2147483647 h 27"/>
              <a:gd name="T56" fmla="*/ 2147483647 w 315"/>
              <a:gd name="T57" fmla="*/ 2147483647 h 27"/>
              <a:gd name="T58" fmla="*/ 2147483647 w 315"/>
              <a:gd name="T59" fmla="*/ 2147483647 h 27"/>
              <a:gd name="T60" fmla="*/ 2147483647 w 315"/>
              <a:gd name="T61" fmla="*/ 2147483647 h 27"/>
              <a:gd name="T62" fmla="*/ 2147483647 w 315"/>
              <a:gd name="T63" fmla="*/ 2147483647 h 27"/>
              <a:gd name="T64" fmla="*/ 2147483647 w 315"/>
              <a:gd name="T65" fmla="*/ 2147483647 h 27"/>
              <a:gd name="T66" fmla="*/ 0 w 315"/>
              <a:gd name="T67" fmla="*/ 2147483647 h 2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15"/>
              <a:gd name="T103" fmla="*/ 0 h 27"/>
              <a:gd name="T104" fmla="*/ 315 w 315"/>
              <a:gd name="T105" fmla="*/ 27 h 2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15" h="27">
                <a:moveTo>
                  <a:pt x="0" y="4"/>
                </a:moveTo>
                <a:lnTo>
                  <a:pt x="0" y="4"/>
                </a:lnTo>
                <a:lnTo>
                  <a:pt x="10" y="6"/>
                </a:lnTo>
                <a:lnTo>
                  <a:pt x="20" y="6"/>
                </a:lnTo>
                <a:lnTo>
                  <a:pt x="29" y="9"/>
                </a:lnTo>
                <a:lnTo>
                  <a:pt x="39" y="10"/>
                </a:lnTo>
                <a:lnTo>
                  <a:pt x="49" y="11"/>
                </a:lnTo>
                <a:lnTo>
                  <a:pt x="59" y="12"/>
                </a:lnTo>
                <a:lnTo>
                  <a:pt x="68" y="13"/>
                </a:lnTo>
                <a:lnTo>
                  <a:pt x="79" y="14"/>
                </a:lnTo>
                <a:lnTo>
                  <a:pt x="87" y="15"/>
                </a:lnTo>
                <a:lnTo>
                  <a:pt x="98" y="16"/>
                </a:lnTo>
                <a:lnTo>
                  <a:pt x="108" y="17"/>
                </a:lnTo>
                <a:lnTo>
                  <a:pt x="118" y="18"/>
                </a:lnTo>
                <a:lnTo>
                  <a:pt x="128" y="19"/>
                </a:lnTo>
                <a:lnTo>
                  <a:pt x="136" y="19"/>
                </a:lnTo>
                <a:lnTo>
                  <a:pt x="147" y="19"/>
                </a:lnTo>
                <a:lnTo>
                  <a:pt x="156" y="21"/>
                </a:lnTo>
                <a:lnTo>
                  <a:pt x="167" y="22"/>
                </a:lnTo>
                <a:lnTo>
                  <a:pt x="176" y="22"/>
                </a:lnTo>
                <a:lnTo>
                  <a:pt x="186" y="23"/>
                </a:lnTo>
                <a:lnTo>
                  <a:pt x="196" y="24"/>
                </a:lnTo>
                <a:lnTo>
                  <a:pt x="206" y="24"/>
                </a:lnTo>
                <a:lnTo>
                  <a:pt x="216" y="24"/>
                </a:lnTo>
                <a:lnTo>
                  <a:pt x="226" y="24"/>
                </a:lnTo>
                <a:lnTo>
                  <a:pt x="235" y="25"/>
                </a:lnTo>
                <a:lnTo>
                  <a:pt x="245" y="25"/>
                </a:lnTo>
                <a:lnTo>
                  <a:pt x="254" y="25"/>
                </a:lnTo>
                <a:lnTo>
                  <a:pt x="265" y="26"/>
                </a:lnTo>
                <a:lnTo>
                  <a:pt x="275" y="26"/>
                </a:lnTo>
                <a:lnTo>
                  <a:pt x="285" y="26"/>
                </a:lnTo>
                <a:lnTo>
                  <a:pt x="294" y="26"/>
                </a:lnTo>
                <a:lnTo>
                  <a:pt x="303" y="26"/>
                </a:lnTo>
                <a:lnTo>
                  <a:pt x="314" y="26"/>
                </a:lnTo>
                <a:lnTo>
                  <a:pt x="314" y="22"/>
                </a:lnTo>
                <a:lnTo>
                  <a:pt x="303" y="22"/>
                </a:lnTo>
                <a:lnTo>
                  <a:pt x="294" y="22"/>
                </a:lnTo>
                <a:lnTo>
                  <a:pt x="285" y="21"/>
                </a:lnTo>
                <a:lnTo>
                  <a:pt x="275" y="21"/>
                </a:lnTo>
                <a:lnTo>
                  <a:pt x="265" y="21"/>
                </a:lnTo>
                <a:lnTo>
                  <a:pt x="254" y="21"/>
                </a:lnTo>
                <a:lnTo>
                  <a:pt x="245" y="21"/>
                </a:lnTo>
                <a:lnTo>
                  <a:pt x="235" y="21"/>
                </a:lnTo>
                <a:lnTo>
                  <a:pt x="226" y="21"/>
                </a:lnTo>
                <a:lnTo>
                  <a:pt x="216" y="19"/>
                </a:lnTo>
                <a:lnTo>
                  <a:pt x="206" y="19"/>
                </a:lnTo>
                <a:lnTo>
                  <a:pt x="196" y="19"/>
                </a:lnTo>
                <a:lnTo>
                  <a:pt x="186" y="18"/>
                </a:lnTo>
                <a:lnTo>
                  <a:pt x="176" y="18"/>
                </a:lnTo>
                <a:lnTo>
                  <a:pt x="167" y="17"/>
                </a:lnTo>
                <a:lnTo>
                  <a:pt x="157" y="16"/>
                </a:lnTo>
                <a:lnTo>
                  <a:pt x="147" y="16"/>
                </a:lnTo>
                <a:lnTo>
                  <a:pt x="136" y="15"/>
                </a:lnTo>
                <a:lnTo>
                  <a:pt x="129" y="15"/>
                </a:lnTo>
                <a:lnTo>
                  <a:pt x="119" y="14"/>
                </a:lnTo>
                <a:lnTo>
                  <a:pt x="108" y="13"/>
                </a:lnTo>
                <a:lnTo>
                  <a:pt x="99" y="12"/>
                </a:lnTo>
                <a:lnTo>
                  <a:pt x="88" y="11"/>
                </a:lnTo>
                <a:lnTo>
                  <a:pt x="79" y="11"/>
                </a:lnTo>
                <a:lnTo>
                  <a:pt x="69" y="10"/>
                </a:lnTo>
                <a:lnTo>
                  <a:pt x="60" y="8"/>
                </a:lnTo>
                <a:lnTo>
                  <a:pt x="50" y="6"/>
                </a:lnTo>
                <a:lnTo>
                  <a:pt x="40" y="6"/>
                </a:lnTo>
                <a:lnTo>
                  <a:pt x="29" y="4"/>
                </a:lnTo>
                <a:lnTo>
                  <a:pt x="21" y="3"/>
                </a:lnTo>
                <a:lnTo>
                  <a:pt x="12" y="2"/>
                </a:lnTo>
                <a:lnTo>
                  <a:pt x="1" y="0"/>
                </a:lnTo>
                <a:lnTo>
                  <a:pt x="0" y="4"/>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135" name="Freeform 31"/>
          <p:cNvSpPr>
            <a:spLocks noChangeAspect="1"/>
          </p:cNvSpPr>
          <p:nvPr/>
        </p:nvSpPr>
        <p:spPr bwMode="auto">
          <a:xfrm>
            <a:off x="7458075" y="4764088"/>
            <a:ext cx="419100" cy="106362"/>
          </a:xfrm>
          <a:custGeom>
            <a:avLst/>
            <a:gdLst>
              <a:gd name="T0" fmla="*/ 2147483647 w 315"/>
              <a:gd name="T1" fmla="*/ 2147483647 h 85"/>
              <a:gd name="T2" fmla="*/ 2147483647 w 315"/>
              <a:gd name="T3" fmla="*/ 2147483647 h 85"/>
              <a:gd name="T4" fmla="*/ 2147483647 w 315"/>
              <a:gd name="T5" fmla="*/ 2147483647 h 85"/>
              <a:gd name="T6" fmla="*/ 2147483647 w 315"/>
              <a:gd name="T7" fmla="*/ 2147483647 h 85"/>
              <a:gd name="T8" fmla="*/ 2147483647 w 315"/>
              <a:gd name="T9" fmla="*/ 2147483647 h 85"/>
              <a:gd name="T10" fmla="*/ 2147483647 w 315"/>
              <a:gd name="T11" fmla="*/ 2147483647 h 85"/>
              <a:gd name="T12" fmla="*/ 2147483647 w 315"/>
              <a:gd name="T13" fmla="*/ 2147483647 h 85"/>
              <a:gd name="T14" fmla="*/ 2147483647 w 315"/>
              <a:gd name="T15" fmla="*/ 2147483647 h 85"/>
              <a:gd name="T16" fmla="*/ 2147483647 w 315"/>
              <a:gd name="T17" fmla="*/ 2147483647 h 85"/>
              <a:gd name="T18" fmla="*/ 2147483647 w 315"/>
              <a:gd name="T19" fmla="*/ 2147483647 h 85"/>
              <a:gd name="T20" fmla="*/ 2147483647 w 315"/>
              <a:gd name="T21" fmla="*/ 2147483647 h 85"/>
              <a:gd name="T22" fmla="*/ 2147483647 w 315"/>
              <a:gd name="T23" fmla="*/ 2147483647 h 85"/>
              <a:gd name="T24" fmla="*/ 2147483647 w 315"/>
              <a:gd name="T25" fmla="*/ 2147483647 h 85"/>
              <a:gd name="T26" fmla="*/ 2147483647 w 315"/>
              <a:gd name="T27" fmla="*/ 2147483647 h 85"/>
              <a:gd name="T28" fmla="*/ 2147483647 w 315"/>
              <a:gd name="T29" fmla="*/ 2147483647 h 85"/>
              <a:gd name="T30" fmla="*/ 2147483647 w 315"/>
              <a:gd name="T31" fmla="*/ 2147483647 h 85"/>
              <a:gd name="T32" fmla="*/ 2147483647 w 315"/>
              <a:gd name="T33" fmla="*/ 2147483647 h 85"/>
              <a:gd name="T34" fmla="*/ 2147483647 w 315"/>
              <a:gd name="T35" fmla="*/ 2147483647 h 85"/>
              <a:gd name="T36" fmla="*/ 2147483647 w 315"/>
              <a:gd name="T37" fmla="*/ 2147483647 h 85"/>
              <a:gd name="T38" fmla="*/ 2147483647 w 315"/>
              <a:gd name="T39" fmla="*/ 2147483647 h 85"/>
              <a:gd name="T40" fmla="*/ 2147483647 w 315"/>
              <a:gd name="T41" fmla="*/ 2147483647 h 85"/>
              <a:gd name="T42" fmla="*/ 2147483647 w 315"/>
              <a:gd name="T43" fmla="*/ 2147483647 h 85"/>
              <a:gd name="T44" fmla="*/ 2147483647 w 315"/>
              <a:gd name="T45" fmla="*/ 2147483647 h 85"/>
              <a:gd name="T46" fmla="*/ 2147483647 w 315"/>
              <a:gd name="T47" fmla="*/ 2147483647 h 85"/>
              <a:gd name="T48" fmla="*/ 2147483647 w 315"/>
              <a:gd name="T49" fmla="*/ 2147483647 h 85"/>
              <a:gd name="T50" fmla="*/ 2147483647 w 315"/>
              <a:gd name="T51" fmla="*/ 2147483647 h 85"/>
              <a:gd name="T52" fmla="*/ 2147483647 w 315"/>
              <a:gd name="T53" fmla="*/ 2147483647 h 85"/>
              <a:gd name="T54" fmla="*/ 2147483647 w 315"/>
              <a:gd name="T55" fmla="*/ 2147483647 h 85"/>
              <a:gd name="T56" fmla="*/ 2147483647 w 315"/>
              <a:gd name="T57" fmla="*/ 2147483647 h 85"/>
              <a:gd name="T58" fmla="*/ 2147483647 w 315"/>
              <a:gd name="T59" fmla="*/ 2147483647 h 85"/>
              <a:gd name="T60" fmla="*/ 2147483647 w 315"/>
              <a:gd name="T61" fmla="*/ 2147483647 h 85"/>
              <a:gd name="T62" fmla="*/ 2147483647 w 315"/>
              <a:gd name="T63" fmla="*/ 2147483647 h 85"/>
              <a:gd name="T64" fmla="*/ 2147483647 w 315"/>
              <a:gd name="T65" fmla="*/ 0 h 8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15"/>
              <a:gd name="T100" fmla="*/ 0 h 85"/>
              <a:gd name="T101" fmla="*/ 315 w 315"/>
              <a:gd name="T102" fmla="*/ 85 h 8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15" h="85">
                <a:moveTo>
                  <a:pt x="0" y="6"/>
                </a:moveTo>
                <a:lnTo>
                  <a:pt x="10" y="7"/>
                </a:lnTo>
                <a:lnTo>
                  <a:pt x="20" y="10"/>
                </a:lnTo>
                <a:lnTo>
                  <a:pt x="29" y="13"/>
                </a:lnTo>
                <a:lnTo>
                  <a:pt x="39" y="17"/>
                </a:lnTo>
                <a:lnTo>
                  <a:pt x="49" y="20"/>
                </a:lnTo>
                <a:lnTo>
                  <a:pt x="59" y="21"/>
                </a:lnTo>
                <a:lnTo>
                  <a:pt x="69" y="24"/>
                </a:lnTo>
                <a:lnTo>
                  <a:pt x="79" y="28"/>
                </a:lnTo>
                <a:lnTo>
                  <a:pt x="88" y="31"/>
                </a:lnTo>
                <a:lnTo>
                  <a:pt x="98" y="33"/>
                </a:lnTo>
                <a:lnTo>
                  <a:pt x="108" y="35"/>
                </a:lnTo>
                <a:lnTo>
                  <a:pt x="118" y="38"/>
                </a:lnTo>
                <a:lnTo>
                  <a:pt x="128" y="41"/>
                </a:lnTo>
                <a:lnTo>
                  <a:pt x="138" y="44"/>
                </a:lnTo>
                <a:lnTo>
                  <a:pt x="147" y="46"/>
                </a:lnTo>
                <a:lnTo>
                  <a:pt x="156" y="49"/>
                </a:lnTo>
                <a:lnTo>
                  <a:pt x="167" y="51"/>
                </a:lnTo>
                <a:lnTo>
                  <a:pt x="176" y="54"/>
                </a:lnTo>
                <a:lnTo>
                  <a:pt x="186" y="56"/>
                </a:lnTo>
                <a:lnTo>
                  <a:pt x="195" y="59"/>
                </a:lnTo>
                <a:lnTo>
                  <a:pt x="206" y="62"/>
                </a:lnTo>
                <a:lnTo>
                  <a:pt x="215" y="63"/>
                </a:lnTo>
                <a:lnTo>
                  <a:pt x="226" y="65"/>
                </a:lnTo>
                <a:lnTo>
                  <a:pt x="235" y="67"/>
                </a:lnTo>
                <a:lnTo>
                  <a:pt x="245" y="71"/>
                </a:lnTo>
                <a:lnTo>
                  <a:pt x="254" y="73"/>
                </a:lnTo>
                <a:lnTo>
                  <a:pt x="265" y="75"/>
                </a:lnTo>
                <a:lnTo>
                  <a:pt x="274" y="77"/>
                </a:lnTo>
                <a:lnTo>
                  <a:pt x="285" y="77"/>
                </a:lnTo>
                <a:lnTo>
                  <a:pt x="293" y="79"/>
                </a:lnTo>
                <a:lnTo>
                  <a:pt x="303" y="82"/>
                </a:lnTo>
                <a:lnTo>
                  <a:pt x="313" y="84"/>
                </a:lnTo>
                <a:lnTo>
                  <a:pt x="314" y="78"/>
                </a:lnTo>
                <a:lnTo>
                  <a:pt x="304" y="77"/>
                </a:lnTo>
                <a:lnTo>
                  <a:pt x="294" y="76"/>
                </a:lnTo>
                <a:lnTo>
                  <a:pt x="286" y="74"/>
                </a:lnTo>
                <a:lnTo>
                  <a:pt x="275" y="72"/>
                </a:lnTo>
                <a:lnTo>
                  <a:pt x="265" y="70"/>
                </a:lnTo>
                <a:lnTo>
                  <a:pt x="255" y="67"/>
                </a:lnTo>
                <a:lnTo>
                  <a:pt x="246" y="65"/>
                </a:lnTo>
                <a:lnTo>
                  <a:pt x="235" y="63"/>
                </a:lnTo>
                <a:lnTo>
                  <a:pt x="227" y="62"/>
                </a:lnTo>
                <a:lnTo>
                  <a:pt x="216" y="59"/>
                </a:lnTo>
                <a:lnTo>
                  <a:pt x="207" y="56"/>
                </a:lnTo>
                <a:lnTo>
                  <a:pt x="196" y="54"/>
                </a:lnTo>
                <a:lnTo>
                  <a:pt x="187" y="52"/>
                </a:lnTo>
                <a:lnTo>
                  <a:pt x="177" y="49"/>
                </a:lnTo>
                <a:lnTo>
                  <a:pt x="168" y="47"/>
                </a:lnTo>
                <a:lnTo>
                  <a:pt x="157" y="44"/>
                </a:lnTo>
                <a:lnTo>
                  <a:pt x="148" y="41"/>
                </a:lnTo>
                <a:lnTo>
                  <a:pt x="139" y="39"/>
                </a:lnTo>
                <a:lnTo>
                  <a:pt x="129" y="35"/>
                </a:lnTo>
                <a:lnTo>
                  <a:pt x="120" y="34"/>
                </a:lnTo>
                <a:lnTo>
                  <a:pt x="109" y="31"/>
                </a:lnTo>
                <a:lnTo>
                  <a:pt x="99" y="29"/>
                </a:lnTo>
                <a:lnTo>
                  <a:pt x="90" y="25"/>
                </a:lnTo>
                <a:lnTo>
                  <a:pt x="80" y="22"/>
                </a:lnTo>
                <a:lnTo>
                  <a:pt x="71" y="21"/>
                </a:lnTo>
                <a:lnTo>
                  <a:pt x="61" y="18"/>
                </a:lnTo>
                <a:lnTo>
                  <a:pt x="50" y="14"/>
                </a:lnTo>
                <a:lnTo>
                  <a:pt x="41" y="11"/>
                </a:lnTo>
                <a:lnTo>
                  <a:pt x="31" y="8"/>
                </a:lnTo>
                <a:lnTo>
                  <a:pt x="22" y="6"/>
                </a:lnTo>
                <a:lnTo>
                  <a:pt x="13" y="3"/>
                </a:lnTo>
                <a:lnTo>
                  <a:pt x="2" y="0"/>
                </a:lnTo>
                <a:lnTo>
                  <a:pt x="0" y="6"/>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136" name="Freeform 32"/>
          <p:cNvSpPr>
            <a:spLocks noChangeAspect="1"/>
          </p:cNvSpPr>
          <p:nvPr/>
        </p:nvSpPr>
        <p:spPr bwMode="auto">
          <a:xfrm>
            <a:off x="5954713" y="4719638"/>
            <a:ext cx="419100" cy="177800"/>
          </a:xfrm>
          <a:custGeom>
            <a:avLst/>
            <a:gdLst>
              <a:gd name="T0" fmla="*/ 2147483647 w 316"/>
              <a:gd name="T1" fmla="*/ 2147483647 h 141"/>
              <a:gd name="T2" fmla="*/ 2147483647 w 316"/>
              <a:gd name="T3" fmla="*/ 2147483647 h 141"/>
              <a:gd name="T4" fmla="*/ 2147483647 w 316"/>
              <a:gd name="T5" fmla="*/ 2147483647 h 141"/>
              <a:gd name="T6" fmla="*/ 2147483647 w 316"/>
              <a:gd name="T7" fmla="*/ 2147483647 h 141"/>
              <a:gd name="T8" fmla="*/ 2147483647 w 316"/>
              <a:gd name="T9" fmla="*/ 2147483647 h 141"/>
              <a:gd name="T10" fmla="*/ 2147483647 w 316"/>
              <a:gd name="T11" fmla="*/ 2147483647 h 141"/>
              <a:gd name="T12" fmla="*/ 2147483647 w 316"/>
              <a:gd name="T13" fmla="*/ 2147483647 h 141"/>
              <a:gd name="T14" fmla="*/ 2147483647 w 316"/>
              <a:gd name="T15" fmla="*/ 2147483647 h 141"/>
              <a:gd name="T16" fmla="*/ 2147483647 w 316"/>
              <a:gd name="T17" fmla="*/ 2147483647 h 141"/>
              <a:gd name="T18" fmla="*/ 2147483647 w 316"/>
              <a:gd name="T19" fmla="*/ 2147483647 h 141"/>
              <a:gd name="T20" fmla="*/ 2147483647 w 316"/>
              <a:gd name="T21" fmla="*/ 2147483647 h 141"/>
              <a:gd name="T22" fmla="*/ 2147483647 w 316"/>
              <a:gd name="T23" fmla="*/ 2147483647 h 141"/>
              <a:gd name="T24" fmla="*/ 2147483647 w 316"/>
              <a:gd name="T25" fmla="*/ 2147483647 h 141"/>
              <a:gd name="T26" fmla="*/ 2147483647 w 316"/>
              <a:gd name="T27" fmla="*/ 2147483647 h 141"/>
              <a:gd name="T28" fmla="*/ 2147483647 w 316"/>
              <a:gd name="T29" fmla="*/ 2147483647 h 141"/>
              <a:gd name="T30" fmla="*/ 2147483647 w 316"/>
              <a:gd name="T31" fmla="*/ 2147483647 h 141"/>
              <a:gd name="T32" fmla="*/ 2147483647 w 316"/>
              <a:gd name="T33" fmla="*/ 0 h 141"/>
              <a:gd name="T34" fmla="*/ 2147483647 w 316"/>
              <a:gd name="T35" fmla="*/ 2147483647 h 141"/>
              <a:gd name="T36" fmla="*/ 2147483647 w 316"/>
              <a:gd name="T37" fmla="*/ 2147483647 h 141"/>
              <a:gd name="T38" fmla="*/ 2147483647 w 316"/>
              <a:gd name="T39" fmla="*/ 2147483647 h 141"/>
              <a:gd name="T40" fmla="*/ 2147483647 w 316"/>
              <a:gd name="T41" fmla="*/ 2147483647 h 141"/>
              <a:gd name="T42" fmla="*/ 2147483647 w 316"/>
              <a:gd name="T43" fmla="*/ 2147483647 h 141"/>
              <a:gd name="T44" fmla="*/ 2147483647 w 316"/>
              <a:gd name="T45" fmla="*/ 2147483647 h 141"/>
              <a:gd name="T46" fmla="*/ 2147483647 w 316"/>
              <a:gd name="T47" fmla="*/ 2147483647 h 141"/>
              <a:gd name="T48" fmla="*/ 2147483647 w 316"/>
              <a:gd name="T49" fmla="*/ 2147483647 h 141"/>
              <a:gd name="T50" fmla="*/ 2147483647 w 316"/>
              <a:gd name="T51" fmla="*/ 2147483647 h 141"/>
              <a:gd name="T52" fmla="*/ 2147483647 w 316"/>
              <a:gd name="T53" fmla="*/ 2147483647 h 141"/>
              <a:gd name="T54" fmla="*/ 2147483647 w 316"/>
              <a:gd name="T55" fmla="*/ 2147483647 h 141"/>
              <a:gd name="T56" fmla="*/ 2147483647 w 316"/>
              <a:gd name="T57" fmla="*/ 2147483647 h 141"/>
              <a:gd name="T58" fmla="*/ 2147483647 w 316"/>
              <a:gd name="T59" fmla="*/ 2147483647 h 141"/>
              <a:gd name="T60" fmla="*/ 2147483647 w 316"/>
              <a:gd name="T61" fmla="*/ 2147483647 h 141"/>
              <a:gd name="T62" fmla="*/ 2147483647 w 316"/>
              <a:gd name="T63" fmla="*/ 2147483647 h 141"/>
              <a:gd name="T64" fmla="*/ 2147483647 w 316"/>
              <a:gd name="T65" fmla="*/ 2147483647 h 141"/>
              <a:gd name="T66" fmla="*/ 2147483647 w 316"/>
              <a:gd name="T67" fmla="*/ 2147483647 h 14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16"/>
              <a:gd name="T103" fmla="*/ 0 h 141"/>
              <a:gd name="T104" fmla="*/ 316 w 316"/>
              <a:gd name="T105" fmla="*/ 141 h 14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16" h="141">
                <a:moveTo>
                  <a:pt x="315" y="134"/>
                </a:moveTo>
                <a:lnTo>
                  <a:pt x="315" y="134"/>
                </a:lnTo>
                <a:lnTo>
                  <a:pt x="304" y="131"/>
                </a:lnTo>
                <a:lnTo>
                  <a:pt x="295" y="128"/>
                </a:lnTo>
                <a:lnTo>
                  <a:pt x="286" y="123"/>
                </a:lnTo>
                <a:lnTo>
                  <a:pt x="276" y="119"/>
                </a:lnTo>
                <a:lnTo>
                  <a:pt x="266" y="114"/>
                </a:lnTo>
                <a:lnTo>
                  <a:pt x="256" y="111"/>
                </a:lnTo>
                <a:lnTo>
                  <a:pt x="246" y="107"/>
                </a:lnTo>
                <a:lnTo>
                  <a:pt x="236" y="103"/>
                </a:lnTo>
                <a:lnTo>
                  <a:pt x="227" y="99"/>
                </a:lnTo>
                <a:lnTo>
                  <a:pt x="216" y="94"/>
                </a:lnTo>
                <a:lnTo>
                  <a:pt x="207" y="90"/>
                </a:lnTo>
                <a:lnTo>
                  <a:pt x="196" y="85"/>
                </a:lnTo>
                <a:lnTo>
                  <a:pt x="187" y="82"/>
                </a:lnTo>
                <a:lnTo>
                  <a:pt x="178" y="78"/>
                </a:lnTo>
                <a:lnTo>
                  <a:pt x="168" y="73"/>
                </a:lnTo>
                <a:lnTo>
                  <a:pt x="159" y="69"/>
                </a:lnTo>
                <a:lnTo>
                  <a:pt x="148" y="64"/>
                </a:lnTo>
                <a:lnTo>
                  <a:pt x="138" y="60"/>
                </a:lnTo>
                <a:lnTo>
                  <a:pt x="129" y="57"/>
                </a:lnTo>
                <a:lnTo>
                  <a:pt x="120" y="52"/>
                </a:lnTo>
                <a:lnTo>
                  <a:pt x="109" y="48"/>
                </a:lnTo>
                <a:lnTo>
                  <a:pt x="100" y="43"/>
                </a:lnTo>
                <a:lnTo>
                  <a:pt x="89" y="39"/>
                </a:lnTo>
                <a:lnTo>
                  <a:pt x="80" y="36"/>
                </a:lnTo>
                <a:lnTo>
                  <a:pt x="70" y="31"/>
                </a:lnTo>
                <a:lnTo>
                  <a:pt x="61" y="27"/>
                </a:lnTo>
                <a:lnTo>
                  <a:pt x="50" y="21"/>
                </a:lnTo>
                <a:lnTo>
                  <a:pt x="41" y="17"/>
                </a:lnTo>
                <a:lnTo>
                  <a:pt x="30" y="12"/>
                </a:lnTo>
                <a:lnTo>
                  <a:pt x="22" y="9"/>
                </a:lnTo>
                <a:lnTo>
                  <a:pt x="13" y="4"/>
                </a:lnTo>
                <a:lnTo>
                  <a:pt x="2" y="0"/>
                </a:lnTo>
                <a:lnTo>
                  <a:pt x="0" y="4"/>
                </a:lnTo>
                <a:lnTo>
                  <a:pt x="10" y="10"/>
                </a:lnTo>
                <a:lnTo>
                  <a:pt x="20" y="13"/>
                </a:lnTo>
                <a:lnTo>
                  <a:pt x="28" y="18"/>
                </a:lnTo>
                <a:lnTo>
                  <a:pt x="39" y="22"/>
                </a:lnTo>
                <a:lnTo>
                  <a:pt x="48" y="27"/>
                </a:lnTo>
                <a:lnTo>
                  <a:pt x="59" y="31"/>
                </a:lnTo>
                <a:lnTo>
                  <a:pt x="69" y="36"/>
                </a:lnTo>
                <a:lnTo>
                  <a:pt x="79" y="39"/>
                </a:lnTo>
                <a:lnTo>
                  <a:pt x="87" y="43"/>
                </a:lnTo>
                <a:lnTo>
                  <a:pt x="98" y="48"/>
                </a:lnTo>
                <a:lnTo>
                  <a:pt x="107" y="53"/>
                </a:lnTo>
                <a:lnTo>
                  <a:pt x="118" y="58"/>
                </a:lnTo>
                <a:lnTo>
                  <a:pt x="127" y="60"/>
                </a:lnTo>
                <a:lnTo>
                  <a:pt x="136" y="64"/>
                </a:lnTo>
                <a:lnTo>
                  <a:pt x="146" y="69"/>
                </a:lnTo>
                <a:lnTo>
                  <a:pt x="156" y="74"/>
                </a:lnTo>
                <a:lnTo>
                  <a:pt x="166" y="79"/>
                </a:lnTo>
                <a:lnTo>
                  <a:pt x="176" y="82"/>
                </a:lnTo>
                <a:lnTo>
                  <a:pt x="185" y="85"/>
                </a:lnTo>
                <a:lnTo>
                  <a:pt x="194" y="91"/>
                </a:lnTo>
                <a:lnTo>
                  <a:pt x="205" y="95"/>
                </a:lnTo>
                <a:lnTo>
                  <a:pt x="215" y="99"/>
                </a:lnTo>
                <a:lnTo>
                  <a:pt x="225" y="103"/>
                </a:lnTo>
                <a:lnTo>
                  <a:pt x="235" y="107"/>
                </a:lnTo>
                <a:lnTo>
                  <a:pt x="244" y="111"/>
                </a:lnTo>
                <a:lnTo>
                  <a:pt x="254" y="115"/>
                </a:lnTo>
                <a:lnTo>
                  <a:pt x="264" y="120"/>
                </a:lnTo>
                <a:lnTo>
                  <a:pt x="274" y="124"/>
                </a:lnTo>
                <a:lnTo>
                  <a:pt x="283" y="129"/>
                </a:lnTo>
                <a:lnTo>
                  <a:pt x="293" y="131"/>
                </a:lnTo>
                <a:lnTo>
                  <a:pt x="303" y="135"/>
                </a:lnTo>
                <a:lnTo>
                  <a:pt x="313" y="140"/>
                </a:lnTo>
                <a:lnTo>
                  <a:pt x="315" y="134"/>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137" name="Freeform 33"/>
          <p:cNvSpPr>
            <a:spLocks noChangeAspect="1"/>
          </p:cNvSpPr>
          <p:nvPr/>
        </p:nvSpPr>
        <p:spPr bwMode="auto">
          <a:xfrm>
            <a:off x="6376989" y="4897438"/>
            <a:ext cx="420687" cy="150812"/>
          </a:xfrm>
          <a:custGeom>
            <a:avLst/>
            <a:gdLst>
              <a:gd name="T0" fmla="*/ 2147483647 w 316"/>
              <a:gd name="T1" fmla="*/ 2147483647 h 119"/>
              <a:gd name="T2" fmla="*/ 2147483647 w 316"/>
              <a:gd name="T3" fmla="*/ 2147483647 h 119"/>
              <a:gd name="T4" fmla="*/ 2147483647 w 316"/>
              <a:gd name="T5" fmla="*/ 2147483647 h 119"/>
              <a:gd name="T6" fmla="*/ 2147483647 w 316"/>
              <a:gd name="T7" fmla="*/ 2147483647 h 119"/>
              <a:gd name="T8" fmla="*/ 2147483647 w 316"/>
              <a:gd name="T9" fmla="*/ 2147483647 h 119"/>
              <a:gd name="T10" fmla="*/ 2147483647 w 316"/>
              <a:gd name="T11" fmla="*/ 2147483647 h 119"/>
              <a:gd name="T12" fmla="*/ 2147483647 w 316"/>
              <a:gd name="T13" fmla="*/ 2147483647 h 119"/>
              <a:gd name="T14" fmla="*/ 2147483647 w 316"/>
              <a:gd name="T15" fmla="*/ 2147483647 h 119"/>
              <a:gd name="T16" fmla="*/ 2147483647 w 316"/>
              <a:gd name="T17" fmla="*/ 2147483647 h 119"/>
              <a:gd name="T18" fmla="*/ 2147483647 w 316"/>
              <a:gd name="T19" fmla="*/ 2147483647 h 119"/>
              <a:gd name="T20" fmla="*/ 2147483647 w 316"/>
              <a:gd name="T21" fmla="*/ 2147483647 h 119"/>
              <a:gd name="T22" fmla="*/ 2147483647 w 316"/>
              <a:gd name="T23" fmla="*/ 2147483647 h 119"/>
              <a:gd name="T24" fmla="*/ 2147483647 w 316"/>
              <a:gd name="T25" fmla="*/ 2147483647 h 119"/>
              <a:gd name="T26" fmla="*/ 2147483647 w 316"/>
              <a:gd name="T27" fmla="*/ 2147483647 h 119"/>
              <a:gd name="T28" fmla="*/ 2147483647 w 316"/>
              <a:gd name="T29" fmla="*/ 2147483647 h 119"/>
              <a:gd name="T30" fmla="*/ 2147483647 w 316"/>
              <a:gd name="T31" fmla="*/ 2147483647 h 119"/>
              <a:gd name="T32" fmla="*/ 0 w 316"/>
              <a:gd name="T33" fmla="*/ 2147483647 h 119"/>
              <a:gd name="T34" fmla="*/ 2147483647 w 316"/>
              <a:gd name="T35" fmla="*/ 2147483647 h 119"/>
              <a:gd name="T36" fmla="*/ 2147483647 w 316"/>
              <a:gd name="T37" fmla="*/ 2147483647 h 119"/>
              <a:gd name="T38" fmla="*/ 2147483647 w 316"/>
              <a:gd name="T39" fmla="*/ 2147483647 h 119"/>
              <a:gd name="T40" fmla="*/ 2147483647 w 316"/>
              <a:gd name="T41" fmla="*/ 2147483647 h 119"/>
              <a:gd name="T42" fmla="*/ 2147483647 w 316"/>
              <a:gd name="T43" fmla="*/ 2147483647 h 119"/>
              <a:gd name="T44" fmla="*/ 2147483647 w 316"/>
              <a:gd name="T45" fmla="*/ 2147483647 h 119"/>
              <a:gd name="T46" fmla="*/ 2147483647 w 316"/>
              <a:gd name="T47" fmla="*/ 2147483647 h 119"/>
              <a:gd name="T48" fmla="*/ 2147483647 w 316"/>
              <a:gd name="T49" fmla="*/ 2147483647 h 119"/>
              <a:gd name="T50" fmla="*/ 2147483647 w 316"/>
              <a:gd name="T51" fmla="*/ 2147483647 h 119"/>
              <a:gd name="T52" fmla="*/ 2147483647 w 316"/>
              <a:gd name="T53" fmla="*/ 2147483647 h 119"/>
              <a:gd name="T54" fmla="*/ 2147483647 w 316"/>
              <a:gd name="T55" fmla="*/ 2147483647 h 119"/>
              <a:gd name="T56" fmla="*/ 2147483647 w 316"/>
              <a:gd name="T57" fmla="*/ 2147483647 h 119"/>
              <a:gd name="T58" fmla="*/ 2147483647 w 316"/>
              <a:gd name="T59" fmla="*/ 2147483647 h 119"/>
              <a:gd name="T60" fmla="*/ 2147483647 w 316"/>
              <a:gd name="T61" fmla="*/ 2147483647 h 119"/>
              <a:gd name="T62" fmla="*/ 2147483647 w 316"/>
              <a:gd name="T63" fmla="*/ 2147483647 h 119"/>
              <a:gd name="T64" fmla="*/ 2147483647 w 316"/>
              <a:gd name="T65" fmla="*/ 2147483647 h 11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16"/>
              <a:gd name="T100" fmla="*/ 0 h 119"/>
              <a:gd name="T101" fmla="*/ 316 w 316"/>
              <a:gd name="T102" fmla="*/ 119 h 11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16" h="119">
                <a:moveTo>
                  <a:pt x="315" y="112"/>
                </a:moveTo>
                <a:lnTo>
                  <a:pt x="304" y="109"/>
                </a:lnTo>
                <a:lnTo>
                  <a:pt x="295" y="107"/>
                </a:lnTo>
                <a:lnTo>
                  <a:pt x="286" y="104"/>
                </a:lnTo>
                <a:lnTo>
                  <a:pt x="276" y="100"/>
                </a:lnTo>
                <a:lnTo>
                  <a:pt x="266" y="96"/>
                </a:lnTo>
                <a:lnTo>
                  <a:pt x="256" y="93"/>
                </a:lnTo>
                <a:lnTo>
                  <a:pt x="246" y="89"/>
                </a:lnTo>
                <a:lnTo>
                  <a:pt x="236" y="86"/>
                </a:lnTo>
                <a:lnTo>
                  <a:pt x="227" y="83"/>
                </a:lnTo>
                <a:lnTo>
                  <a:pt x="216" y="79"/>
                </a:lnTo>
                <a:lnTo>
                  <a:pt x="207" y="76"/>
                </a:lnTo>
                <a:lnTo>
                  <a:pt x="196" y="73"/>
                </a:lnTo>
                <a:lnTo>
                  <a:pt x="187" y="68"/>
                </a:lnTo>
                <a:lnTo>
                  <a:pt x="177" y="66"/>
                </a:lnTo>
                <a:lnTo>
                  <a:pt x="168" y="63"/>
                </a:lnTo>
                <a:lnTo>
                  <a:pt x="157" y="58"/>
                </a:lnTo>
                <a:lnTo>
                  <a:pt x="148" y="55"/>
                </a:lnTo>
                <a:lnTo>
                  <a:pt x="138" y="52"/>
                </a:lnTo>
                <a:lnTo>
                  <a:pt x="128" y="48"/>
                </a:lnTo>
                <a:lnTo>
                  <a:pt x="119" y="45"/>
                </a:lnTo>
                <a:lnTo>
                  <a:pt x="109" y="42"/>
                </a:lnTo>
                <a:lnTo>
                  <a:pt x="99" y="37"/>
                </a:lnTo>
                <a:lnTo>
                  <a:pt x="89" y="33"/>
                </a:lnTo>
                <a:lnTo>
                  <a:pt x="79" y="30"/>
                </a:lnTo>
                <a:lnTo>
                  <a:pt x="70" y="26"/>
                </a:lnTo>
                <a:lnTo>
                  <a:pt x="60" y="23"/>
                </a:lnTo>
                <a:lnTo>
                  <a:pt x="50" y="20"/>
                </a:lnTo>
                <a:lnTo>
                  <a:pt x="40" y="15"/>
                </a:lnTo>
                <a:lnTo>
                  <a:pt x="30" y="11"/>
                </a:lnTo>
                <a:lnTo>
                  <a:pt x="22" y="9"/>
                </a:lnTo>
                <a:lnTo>
                  <a:pt x="13" y="4"/>
                </a:lnTo>
                <a:lnTo>
                  <a:pt x="2" y="0"/>
                </a:lnTo>
                <a:lnTo>
                  <a:pt x="0" y="6"/>
                </a:lnTo>
                <a:lnTo>
                  <a:pt x="10" y="10"/>
                </a:lnTo>
                <a:lnTo>
                  <a:pt x="20" y="12"/>
                </a:lnTo>
                <a:lnTo>
                  <a:pt x="28" y="17"/>
                </a:lnTo>
                <a:lnTo>
                  <a:pt x="38" y="21"/>
                </a:lnTo>
                <a:lnTo>
                  <a:pt x="48" y="24"/>
                </a:lnTo>
                <a:lnTo>
                  <a:pt x="59" y="28"/>
                </a:lnTo>
                <a:lnTo>
                  <a:pt x="68" y="31"/>
                </a:lnTo>
                <a:lnTo>
                  <a:pt x="78" y="35"/>
                </a:lnTo>
                <a:lnTo>
                  <a:pt x="87" y="39"/>
                </a:lnTo>
                <a:lnTo>
                  <a:pt x="97" y="42"/>
                </a:lnTo>
                <a:lnTo>
                  <a:pt x="107" y="46"/>
                </a:lnTo>
                <a:lnTo>
                  <a:pt x="117" y="50"/>
                </a:lnTo>
                <a:lnTo>
                  <a:pt x="127" y="52"/>
                </a:lnTo>
                <a:lnTo>
                  <a:pt x="135" y="56"/>
                </a:lnTo>
                <a:lnTo>
                  <a:pt x="146" y="59"/>
                </a:lnTo>
                <a:lnTo>
                  <a:pt x="155" y="64"/>
                </a:lnTo>
                <a:lnTo>
                  <a:pt x="166" y="67"/>
                </a:lnTo>
                <a:lnTo>
                  <a:pt x="175" y="69"/>
                </a:lnTo>
                <a:lnTo>
                  <a:pt x="185" y="74"/>
                </a:lnTo>
                <a:lnTo>
                  <a:pt x="194" y="77"/>
                </a:lnTo>
                <a:lnTo>
                  <a:pt x="205" y="80"/>
                </a:lnTo>
                <a:lnTo>
                  <a:pt x="215" y="85"/>
                </a:lnTo>
                <a:lnTo>
                  <a:pt x="225" y="88"/>
                </a:lnTo>
                <a:lnTo>
                  <a:pt x="235" y="90"/>
                </a:lnTo>
                <a:lnTo>
                  <a:pt x="244" y="95"/>
                </a:lnTo>
                <a:lnTo>
                  <a:pt x="254" y="98"/>
                </a:lnTo>
                <a:lnTo>
                  <a:pt x="264" y="101"/>
                </a:lnTo>
                <a:lnTo>
                  <a:pt x="274" y="105"/>
                </a:lnTo>
                <a:lnTo>
                  <a:pt x="283" y="108"/>
                </a:lnTo>
                <a:lnTo>
                  <a:pt x="293" y="110"/>
                </a:lnTo>
                <a:lnTo>
                  <a:pt x="303" y="115"/>
                </a:lnTo>
                <a:lnTo>
                  <a:pt x="313" y="118"/>
                </a:lnTo>
                <a:lnTo>
                  <a:pt x="315" y="112"/>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138" name="Freeform 34"/>
          <p:cNvSpPr>
            <a:spLocks noChangeAspect="1"/>
          </p:cNvSpPr>
          <p:nvPr/>
        </p:nvSpPr>
        <p:spPr bwMode="auto">
          <a:xfrm>
            <a:off x="7138988" y="4900614"/>
            <a:ext cx="419100" cy="147637"/>
          </a:xfrm>
          <a:custGeom>
            <a:avLst/>
            <a:gdLst>
              <a:gd name="T0" fmla="*/ 2147483647 w 316"/>
              <a:gd name="T1" fmla="*/ 2147483647 h 117"/>
              <a:gd name="T2" fmla="*/ 2147483647 w 316"/>
              <a:gd name="T3" fmla="*/ 2147483647 h 117"/>
              <a:gd name="T4" fmla="*/ 2147483647 w 316"/>
              <a:gd name="T5" fmla="*/ 2147483647 h 117"/>
              <a:gd name="T6" fmla="*/ 2147483647 w 316"/>
              <a:gd name="T7" fmla="*/ 2147483647 h 117"/>
              <a:gd name="T8" fmla="*/ 2147483647 w 316"/>
              <a:gd name="T9" fmla="*/ 2147483647 h 117"/>
              <a:gd name="T10" fmla="*/ 2147483647 w 316"/>
              <a:gd name="T11" fmla="*/ 2147483647 h 117"/>
              <a:gd name="T12" fmla="*/ 2147483647 w 316"/>
              <a:gd name="T13" fmla="*/ 2147483647 h 117"/>
              <a:gd name="T14" fmla="*/ 2147483647 w 316"/>
              <a:gd name="T15" fmla="*/ 2147483647 h 117"/>
              <a:gd name="T16" fmla="*/ 2147483647 w 316"/>
              <a:gd name="T17" fmla="*/ 2147483647 h 117"/>
              <a:gd name="T18" fmla="*/ 2147483647 w 316"/>
              <a:gd name="T19" fmla="*/ 2147483647 h 117"/>
              <a:gd name="T20" fmla="*/ 2147483647 w 316"/>
              <a:gd name="T21" fmla="*/ 2147483647 h 117"/>
              <a:gd name="T22" fmla="*/ 2147483647 w 316"/>
              <a:gd name="T23" fmla="*/ 2147483647 h 117"/>
              <a:gd name="T24" fmla="*/ 2147483647 w 316"/>
              <a:gd name="T25" fmla="*/ 2147483647 h 117"/>
              <a:gd name="T26" fmla="*/ 2147483647 w 316"/>
              <a:gd name="T27" fmla="*/ 2147483647 h 117"/>
              <a:gd name="T28" fmla="*/ 2147483647 w 316"/>
              <a:gd name="T29" fmla="*/ 2147483647 h 117"/>
              <a:gd name="T30" fmla="*/ 2147483647 w 316"/>
              <a:gd name="T31" fmla="*/ 2147483647 h 117"/>
              <a:gd name="T32" fmla="*/ 2147483647 w 316"/>
              <a:gd name="T33" fmla="*/ 0 h 117"/>
              <a:gd name="T34" fmla="*/ 2147483647 w 316"/>
              <a:gd name="T35" fmla="*/ 2147483647 h 117"/>
              <a:gd name="T36" fmla="*/ 2147483647 w 316"/>
              <a:gd name="T37" fmla="*/ 2147483647 h 117"/>
              <a:gd name="T38" fmla="*/ 2147483647 w 316"/>
              <a:gd name="T39" fmla="*/ 2147483647 h 117"/>
              <a:gd name="T40" fmla="*/ 2147483647 w 316"/>
              <a:gd name="T41" fmla="*/ 2147483647 h 117"/>
              <a:gd name="T42" fmla="*/ 2147483647 w 316"/>
              <a:gd name="T43" fmla="*/ 2147483647 h 117"/>
              <a:gd name="T44" fmla="*/ 2147483647 w 316"/>
              <a:gd name="T45" fmla="*/ 2147483647 h 117"/>
              <a:gd name="T46" fmla="*/ 2147483647 w 316"/>
              <a:gd name="T47" fmla="*/ 2147483647 h 117"/>
              <a:gd name="T48" fmla="*/ 2147483647 w 316"/>
              <a:gd name="T49" fmla="*/ 2147483647 h 117"/>
              <a:gd name="T50" fmla="*/ 2147483647 w 316"/>
              <a:gd name="T51" fmla="*/ 2147483647 h 117"/>
              <a:gd name="T52" fmla="*/ 2147483647 w 316"/>
              <a:gd name="T53" fmla="*/ 2147483647 h 117"/>
              <a:gd name="T54" fmla="*/ 2147483647 w 316"/>
              <a:gd name="T55" fmla="*/ 2147483647 h 117"/>
              <a:gd name="T56" fmla="*/ 2147483647 w 316"/>
              <a:gd name="T57" fmla="*/ 2147483647 h 117"/>
              <a:gd name="T58" fmla="*/ 2147483647 w 316"/>
              <a:gd name="T59" fmla="*/ 2147483647 h 117"/>
              <a:gd name="T60" fmla="*/ 2147483647 w 316"/>
              <a:gd name="T61" fmla="*/ 2147483647 h 117"/>
              <a:gd name="T62" fmla="*/ 2147483647 w 316"/>
              <a:gd name="T63" fmla="*/ 2147483647 h 117"/>
              <a:gd name="T64" fmla="*/ 0 w 316"/>
              <a:gd name="T65" fmla="*/ 2147483647 h 1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16"/>
              <a:gd name="T100" fmla="*/ 0 h 117"/>
              <a:gd name="T101" fmla="*/ 316 w 316"/>
              <a:gd name="T102" fmla="*/ 117 h 11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16" h="117">
                <a:moveTo>
                  <a:pt x="2" y="116"/>
                </a:moveTo>
                <a:lnTo>
                  <a:pt x="12" y="113"/>
                </a:lnTo>
                <a:lnTo>
                  <a:pt x="22" y="108"/>
                </a:lnTo>
                <a:lnTo>
                  <a:pt x="30" y="106"/>
                </a:lnTo>
                <a:lnTo>
                  <a:pt x="41" y="103"/>
                </a:lnTo>
                <a:lnTo>
                  <a:pt x="50" y="99"/>
                </a:lnTo>
                <a:lnTo>
                  <a:pt x="61" y="96"/>
                </a:lnTo>
                <a:lnTo>
                  <a:pt x="71" y="93"/>
                </a:lnTo>
                <a:lnTo>
                  <a:pt x="80" y="88"/>
                </a:lnTo>
                <a:lnTo>
                  <a:pt x="89" y="86"/>
                </a:lnTo>
                <a:lnTo>
                  <a:pt x="100" y="83"/>
                </a:lnTo>
                <a:lnTo>
                  <a:pt x="109" y="79"/>
                </a:lnTo>
                <a:lnTo>
                  <a:pt x="120" y="75"/>
                </a:lnTo>
                <a:lnTo>
                  <a:pt x="129" y="72"/>
                </a:lnTo>
                <a:lnTo>
                  <a:pt x="139" y="68"/>
                </a:lnTo>
                <a:lnTo>
                  <a:pt x="149" y="66"/>
                </a:lnTo>
                <a:lnTo>
                  <a:pt x="159" y="62"/>
                </a:lnTo>
                <a:lnTo>
                  <a:pt x="169" y="58"/>
                </a:lnTo>
                <a:lnTo>
                  <a:pt x="178" y="55"/>
                </a:lnTo>
                <a:lnTo>
                  <a:pt x="188" y="51"/>
                </a:lnTo>
                <a:lnTo>
                  <a:pt x="197" y="49"/>
                </a:lnTo>
                <a:lnTo>
                  <a:pt x="208" y="45"/>
                </a:lnTo>
                <a:lnTo>
                  <a:pt x="217" y="41"/>
                </a:lnTo>
                <a:lnTo>
                  <a:pt x="228" y="38"/>
                </a:lnTo>
                <a:lnTo>
                  <a:pt x="236" y="34"/>
                </a:lnTo>
                <a:lnTo>
                  <a:pt x="247" y="30"/>
                </a:lnTo>
                <a:lnTo>
                  <a:pt x="256" y="28"/>
                </a:lnTo>
                <a:lnTo>
                  <a:pt x="267" y="24"/>
                </a:lnTo>
                <a:lnTo>
                  <a:pt x="276" y="20"/>
                </a:lnTo>
                <a:lnTo>
                  <a:pt x="286" y="15"/>
                </a:lnTo>
                <a:lnTo>
                  <a:pt x="295" y="12"/>
                </a:lnTo>
                <a:lnTo>
                  <a:pt x="304" y="9"/>
                </a:lnTo>
                <a:lnTo>
                  <a:pt x="315" y="6"/>
                </a:lnTo>
                <a:lnTo>
                  <a:pt x="313" y="0"/>
                </a:lnTo>
                <a:lnTo>
                  <a:pt x="302" y="4"/>
                </a:lnTo>
                <a:lnTo>
                  <a:pt x="293" y="9"/>
                </a:lnTo>
                <a:lnTo>
                  <a:pt x="285" y="11"/>
                </a:lnTo>
                <a:lnTo>
                  <a:pt x="274" y="14"/>
                </a:lnTo>
                <a:lnTo>
                  <a:pt x="265" y="19"/>
                </a:lnTo>
                <a:lnTo>
                  <a:pt x="254" y="22"/>
                </a:lnTo>
                <a:lnTo>
                  <a:pt x="245" y="26"/>
                </a:lnTo>
                <a:lnTo>
                  <a:pt x="235" y="29"/>
                </a:lnTo>
                <a:lnTo>
                  <a:pt x="226" y="33"/>
                </a:lnTo>
                <a:lnTo>
                  <a:pt x="215" y="36"/>
                </a:lnTo>
                <a:lnTo>
                  <a:pt x="206" y="40"/>
                </a:lnTo>
                <a:lnTo>
                  <a:pt x="196" y="44"/>
                </a:lnTo>
                <a:lnTo>
                  <a:pt x="186" y="47"/>
                </a:lnTo>
                <a:lnTo>
                  <a:pt x="176" y="50"/>
                </a:lnTo>
                <a:lnTo>
                  <a:pt x="167" y="54"/>
                </a:lnTo>
                <a:lnTo>
                  <a:pt x="156" y="57"/>
                </a:lnTo>
                <a:lnTo>
                  <a:pt x="147" y="61"/>
                </a:lnTo>
                <a:lnTo>
                  <a:pt x="136" y="64"/>
                </a:lnTo>
                <a:lnTo>
                  <a:pt x="128" y="67"/>
                </a:lnTo>
                <a:lnTo>
                  <a:pt x="118" y="71"/>
                </a:lnTo>
                <a:lnTo>
                  <a:pt x="108" y="74"/>
                </a:lnTo>
                <a:lnTo>
                  <a:pt x="98" y="77"/>
                </a:lnTo>
                <a:lnTo>
                  <a:pt x="87" y="82"/>
                </a:lnTo>
                <a:lnTo>
                  <a:pt x="79" y="85"/>
                </a:lnTo>
                <a:lnTo>
                  <a:pt x="69" y="87"/>
                </a:lnTo>
                <a:lnTo>
                  <a:pt x="59" y="91"/>
                </a:lnTo>
                <a:lnTo>
                  <a:pt x="49" y="94"/>
                </a:lnTo>
                <a:lnTo>
                  <a:pt x="39" y="98"/>
                </a:lnTo>
                <a:lnTo>
                  <a:pt x="29" y="102"/>
                </a:lnTo>
                <a:lnTo>
                  <a:pt x="20" y="105"/>
                </a:lnTo>
                <a:lnTo>
                  <a:pt x="9" y="107"/>
                </a:lnTo>
                <a:lnTo>
                  <a:pt x="0" y="110"/>
                </a:lnTo>
                <a:lnTo>
                  <a:pt x="2" y="116"/>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139" name="Freeform 35"/>
          <p:cNvSpPr>
            <a:spLocks noChangeAspect="1"/>
          </p:cNvSpPr>
          <p:nvPr/>
        </p:nvSpPr>
        <p:spPr bwMode="auto">
          <a:xfrm>
            <a:off x="5956301" y="4897438"/>
            <a:ext cx="417513" cy="80962"/>
          </a:xfrm>
          <a:custGeom>
            <a:avLst/>
            <a:gdLst>
              <a:gd name="T0" fmla="*/ 2147483647 w 315"/>
              <a:gd name="T1" fmla="*/ 0 h 65"/>
              <a:gd name="T2" fmla="*/ 2147483647 w 315"/>
              <a:gd name="T3" fmla="*/ 2147483647 h 65"/>
              <a:gd name="T4" fmla="*/ 2147483647 w 315"/>
              <a:gd name="T5" fmla="*/ 2147483647 h 65"/>
              <a:gd name="T6" fmla="*/ 2147483647 w 315"/>
              <a:gd name="T7" fmla="*/ 2147483647 h 65"/>
              <a:gd name="T8" fmla="*/ 2147483647 w 315"/>
              <a:gd name="T9" fmla="*/ 2147483647 h 65"/>
              <a:gd name="T10" fmla="*/ 2147483647 w 315"/>
              <a:gd name="T11" fmla="*/ 2147483647 h 65"/>
              <a:gd name="T12" fmla="*/ 2147483647 w 315"/>
              <a:gd name="T13" fmla="*/ 2147483647 h 65"/>
              <a:gd name="T14" fmla="*/ 2147483647 w 315"/>
              <a:gd name="T15" fmla="*/ 2147483647 h 65"/>
              <a:gd name="T16" fmla="*/ 2147483647 w 315"/>
              <a:gd name="T17" fmla="*/ 2147483647 h 65"/>
              <a:gd name="T18" fmla="*/ 2147483647 w 315"/>
              <a:gd name="T19" fmla="*/ 2147483647 h 65"/>
              <a:gd name="T20" fmla="*/ 2147483647 w 315"/>
              <a:gd name="T21" fmla="*/ 2147483647 h 65"/>
              <a:gd name="T22" fmla="*/ 2147483647 w 315"/>
              <a:gd name="T23" fmla="*/ 2147483647 h 65"/>
              <a:gd name="T24" fmla="*/ 2147483647 w 315"/>
              <a:gd name="T25" fmla="*/ 2147483647 h 65"/>
              <a:gd name="T26" fmla="*/ 2147483647 w 315"/>
              <a:gd name="T27" fmla="*/ 2147483647 h 65"/>
              <a:gd name="T28" fmla="*/ 2147483647 w 315"/>
              <a:gd name="T29" fmla="*/ 2147483647 h 65"/>
              <a:gd name="T30" fmla="*/ 2147483647 w 315"/>
              <a:gd name="T31" fmla="*/ 2147483647 h 65"/>
              <a:gd name="T32" fmla="*/ 0 w 315"/>
              <a:gd name="T33" fmla="*/ 2147483647 h 65"/>
              <a:gd name="T34" fmla="*/ 2147483647 w 315"/>
              <a:gd name="T35" fmla="*/ 2147483647 h 65"/>
              <a:gd name="T36" fmla="*/ 2147483647 w 315"/>
              <a:gd name="T37" fmla="*/ 2147483647 h 65"/>
              <a:gd name="T38" fmla="*/ 2147483647 w 315"/>
              <a:gd name="T39" fmla="*/ 2147483647 h 65"/>
              <a:gd name="T40" fmla="*/ 2147483647 w 315"/>
              <a:gd name="T41" fmla="*/ 2147483647 h 65"/>
              <a:gd name="T42" fmla="*/ 2147483647 w 315"/>
              <a:gd name="T43" fmla="*/ 2147483647 h 65"/>
              <a:gd name="T44" fmla="*/ 2147483647 w 315"/>
              <a:gd name="T45" fmla="*/ 2147483647 h 65"/>
              <a:gd name="T46" fmla="*/ 2147483647 w 315"/>
              <a:gd name="T47" fmla="*/ 2147483647 h 65"/>
              <a:gd name="T48" fmla="*/ 2147483647 w 315"/>
              <a:gd name="T49" fmla="*/ 2147483647 h 65"/>
              <a:gd name="T50" fmla="*/ 2147483647 w 315"/>
              <a:gd name="T51" fmla="*/ 2147483647 h 65"/>
              <a:gd name="T52" fmla="*/ 2147483647 w 315"/>
              <a:gd name="T53" fmla="*/ 2147483647 h 65"/>
              <a:gd name="T54" fmla="*/ 2147483647 w 315"/>
              <a:gd name="T55" fmla="*/ 2147483647 h 65"/>
              <a:gd name="T56" fmla="*/ 2147483647 w 315"/>
              <a:gd name="T57" fmla="*/ 2147483647 h 65"/>
              <a:gd name="T58" fmla="*/ 2147483647 w 315"/>
              <a:gd name="T59" fmla="*/ 2147483647 h 65"/>
              <a:gd name="T60" fmla="*/ 2147483647 w 315"/>
              <a:gd name="T61" fmla="*/ 2147483647 h 65"/>
              <a:gd name="T62" fmla="*/ 2147483647 w 315"/>
              <a:gd name="T63" fmla="*/ 2147483647 h 65"/>
              <a:gd name="T64" fmla="*/ 2147483647 w 315"/>
              <a:gd name="T65" fmla="*/ 2147483647 h 65"/>
              <a:gd name="T66" fmla="*/ 2147483647 w 315"/>
              <a:gd name="T67" fmla="*/ 0 h 6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15"/>
              <a:gd name="T103" fmla="*/ 0 h 65"/>
              <a:gd name="T104" fmla="*/ 315 w 315"/>
              <a:gd name="T105" fmla="*/ 65 h 6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15" h="65">
                <a:moveTo>
                  <a:pt x="313" y="0"/>
                </a:moveTo>
                <a:lnTo>
                  <a:pt x="313" y="0"/>
                </a:lnTo>
                <a:lnTo>
                  <a:pt x="302" y="3"/>
                </a:lnTo>
                <a:lnTo>
                  <a:pt x="293" y="6"/>
                </a:lnTo>
                <a:lnTo>
                  <a:pt x="283" y="8"/>
                </a:lnTo>
                <a:lnTo>
                  <a:pt x="274" y="10"/>
                </a:lnTo>
                <a:lnTo>
                  <a:pt x="264" y="12"/>
                </a:lnTo>
                <a:lnTo>
                  <a:pt x="254" y="15"/>
                </a:lnTo>
                <a:lnTo>
                  <a:pt x="244" y="17"/>
                </a:lnTo>
                <a:lnTo>
                  <a:pt x="235" y="19"/>
                </a:lnTo>
                <a:lnTo>
                  <a:pt x="226" y="21"/>
                </a:lnTo>
                <a:lnTo>
                  <a:pt x="215" y="23"/>
                </a:lnTo>
                <a:lnTo>
                  <a:pt x="205" y="25"/>
                </a:lnTo>
                <a:lnTo>
                  <a:pt x="195" y="26"/>
                </a:lnTo>
                <a:lnTo>
                  <a:pt x="185" y="29"/>
                </a:lnTo>
                <a:lnTo>
                  <a:pt x="176" y="31"/>
                </a:lnTo>
                <a:lnTo>
                  <a:pt x="166" y="33"/>
                </a:lnTo>
                <a:lnTo>
                  <a:pt x="156" y="35"/>
                </a:lnTo>
                <a:lnTo>
                  <a:pt x="146" y="36"/>
                </a:lnTo>
                <a:lnTo>
                  <a:pt x="136" y="37"/>
                </a:lnTo>
                <a:lnTo>
                  <a:pt x="127" y="40"/>
                </a:lnTo>
                <a:lnTo>
                  <a:pt x="118" y="42"/>
                </a:lnTo>
                <a:lnTo>
                  <a:pt x="107" y="43"/>
                </a:lnTo>
                <a:lnTo>
                  <a:pt x="98" y="45"/>
                </a:lnTo>
                <a:lnTo>
                  <a:pt x="87" y="46"/>
                </a:lnTo>
                <a:lnTo>
                  <a:pt x="79" y="48"/>
                </a:lnTo>
                <a:lnTo>
                  <a:pt x="68" y="50"/>
                </a:lnTo>
                <a:lnTo>
                  <a:pt x="59" y="51"/>
                </a:lnTo>
                <a:lnTo>
                  <a:pt x="48" y="52"/>
                </a:lnTo>
                <a:lnTo>
                  <a:pt x="38" y="54"/>
                </a:lnTo>
                <a:lnTo>
                  <a:pt x="28" y="55"/>
                </a:lnTo>
                <a:lnTo>
                  <a:pt x="20" y="56"/>
                </a:lnTo>
                <a:lnTo>
                  <a:pt x="9" y="58"/>
                </a:lnTo>
                <a:lnTo>
                  <a:pt x="0" y="58"/>
                </a:lnTo>
                <a:lnTo>
                  <a:pt x="1" y="64"/>
                </a:lnTo>
                <a:lnTo>
                  <a:pt x="10" y="62"/>
                </a:lnTo>
                <a:lnTo>
                  <a:pt x="21" y="61"/>
                </a:lnTo>
                <a:lnTo>
                  <a:pt x="29" y="59"/>
                </a:lnTo>
                <a:lnTo>
                  <a:pt x="39" y="58"/>
                </a:lnTo>
                <a:lnTo>
                  <a:pt x="49" y="57"/>
                </a:lnTo>
                <a:lnTo>
                  <a:pt x="59" y="55"/>
                </a:lnTo>
                <a:lnTo>
                  <a:pt x="69" y="54"/>
                </a:lnTo>
                <a:lnTo>
                  <a:pt x="79" y="52"/>
                </a:lnTo>
                <a:lnTo>
                  <a:pt x="88" y="51"/>
                </a:lnTo>
                <a:lnTo>
                  <a:pt x="99" y="50"/>
                </a:lnTo>
                <a:lnTo>
                  <a:pt x="108" y="48"/>
                </a:lnTo>
                <a:lnTo>
                  <a:pt x="119" y="46"/>
                </a:lnTo>
                <a:lnTo>
                  <a:pt x="128" y="45"/>
                </a:lnTo>
                <a:lnTo>
                  <a:pt x="138" y="43"/>
                </a:lnTo>
                <a:lnTo>
                  <a:pt x="147" y="41"/>
                </a:lnTo>
                <a:lnTo>
                  <a:pt x="157" y="39"/>
                </a:lnTo>
                <a:lnTo>
                  <a:pt x="167" y="37"/>
                </a:lnTo>
                <a:lnTo>
                  <a:pt x="177" y="35"/>
                </a:lnTo>
                <a:lnTo>
                  <a:pt x="186" y="34"/>
                </a:lnTo>
                <a:lnTo>
                  <a:pt x="196" y="32"/>
                </a:lnTo>
                <a:lnTo>
                  <a:pt x="206" y="30"/>
                </a:lnTo>
                <a:lnTo>
                  <a:pt x="216" y="28"/>
                </a:lnTo>
                <a:lnTo>
                  <a:pt x="226" y="25"/>
                </a:lnTo>
                <a:lnTo>
                  <a:pt x="235" y="24"/>
                </a:lnTo>
                <a:lnTo>
                  <a:pt x="245" y="21"/>
                </a:lnTo>
                <a:lnTo>
                  <a:pt x="255" y="19"/>
                </a:lnTo>
                <a:lnTo>
                  <a:pt x="265" y="17"/>
                </a:lnTo>
                <a:lnTo>
                  <a:pt x="275" y="15"/>
                </a:lnTo>
                <a:lnTo>
                  <a:pt x="285" y="12"/>
                </a:lnTo>
                <a:lnTo>
                  <a:pt x="294" y="10"/>
                </a:lnTo>
                <a:lnTo>
                  <a:pt x="303" y="7"/>
                </a:lnTo>
                <a:lnTo>
                  <a:pt x="314" y="6"/>
                </a:lnTo>
                <a:lnTo>
                  <a:pt x="313" y="0"/>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140" name="Freeform 36"/>
          <p:cNvSpPr>
            <a:spLocks noChangeAspect="1"/>
          </p:cNvSpPr>
          <p:nvPr/>
        </p:nvSpPr>
        <p:spPr bwMode="auto">
          <a:xfrm>
            <a:off x="6378575" y="4764088"/>
            <a:ext cx="419100" cy="133350"/>
          </a:xfrm>
          <a:custGeom>
            <a:avLst/>
            <a:gdLst>
              <a:gd name="T0" fmla="*/ 2147483647 w 315"/>
              <a:gd name="T1" fmla="*/ 2147483647 h 106"/>
              <a:gd name="T2" fmla="*/ 2147483647 w 315"/>
              <a:gd name="T3" fmla="*/ 2147483647 h 106"/>
              <a:gd name="T4" fmla="*/ 2147483647 w 315"/>
              <a:gd name="T5" fmla="*/ 2147483647 h 106"/>
              <a:gd name="T6" fmla="*/ 2147483647 w 315"/>
              <a:gd name="T7" fmla="*/ 2147483647 h 106"/>
              <a:gd name="T8" fmla="*/ 2147483647 w 315"/>
              <a:gd name="T9" fmla="*/ 2147483647 h 106"/>
              <a:gd name="T10" fmla="*/ 2147483647 w 315"/>
              <a:gd name="T11" fmla="*/ 2147483647 h 106"/>
              <a:gd name="T12" fmla="*/ 2147483647 w 315"/>
              <a:gd name="T13" fmla="*/ 2147483647 h 106"/>
              <a:gd name="T14" fmla="*/ 2147483647 w 315"/>
              <a:gd name="T15" fmla="*/ 2147483647 h 106"/>
              <a:gd name="T16" fmla="*/ 2147483647 w 315"/>
              <a:gd name="T17" fmla="*/ 2147483647 h 106"/>
              <a:gd name="T18" fmla="*/ 2147483647 w 315"/>
              <a:gd name="T19" fmla="*/ 2147483647 h 106"/>
              <a:gd name="T20" fmla="*/ 2147483647 w 315"/>
              <a:gd name="T21" fmla="*/ 2147483647 h 106"/>
              <a:gd name="T22" fmla="*/ 2147483647 w 315"/>
              <a:gd name="T23" fmla="*/ 2147483647 h 106"/>
              <a:gd name="T24" fmla="*/ 2147483647 w 315"/>
              <a:gd name="T25" fmla="*/ 2147483647 h 106"/>
              <a:gd name="T26" fmla="*/ 2147483647 w 315"/>
              <a:gd name="T27" fmla="*/ 2147483647 h 106"/>
              <a:gd name="T28" fmla="*/ 2147483647 w 315"/>
              <a:gd name="T29" fmla="*/ 2147483647 h 106"/>
              <a:gd name="T30" fmla="*/ 2147483647 w 315"/>
              <a:gd name="T31" fmla="*/ 2147483647 h 106"/>
              <a:gd name="T32" fmla="*/ 2147483647 w 315"/>
              <a:gd name="T33" fmla="*/ 2147483647 h 106"/>
              <a:gd name="T34" fmla="*/ 2147483647 w 315"/>
              <a:gd name="T35" fmla="*/ 2147483647 h 106"/>
              <a:gd name="T36" fmla="*/ 2147483647 w 315"/>
              <a:gd name="T37" fmla="*/ 2147483647 h 106"/>
              <a:gd name="T38" fmla="*/ 2147483647 w 315"/>
              <a:gd name="T39" fmla="*/ 2147483647 h 106"/>
              <a:gd name="T40" fmla="*/ 2147483647 w 315"/>
              <a:gd name="T41" fmla="*/ 2147483647 h 106"/>
              <a:gd name="T42" fmla="*/ 2147483647 w 315"/>
              <a:gd name="T43" fmla="*/ 2147483647 h 106"/>
              <a:gd name="T44" fmla="*/ 2147483647 w 315"/>
              <a:gd name="T45" fmla="*/ 2147483647 h 106"/>
              <a:gd name="T46" fmla="*/ 2147483647 w 315"/>
              <a:gd name="T47" fmla="*/ 2147483647 h 106"/>
              <a:gd name="T48" fmla="*/ 2147483647 w 315"/>
              <a:gd name="T49" fmla="*/ 2147483647 h 106"/>
              <a:gd name="T50" fmla="*/ 2147483647 w 315"/>
              <a:gd name="T51" fmla="*/ 2147483647 h 106"/>
              <a:gd name="T52" fmla="*/ 2147483647 w 315"/>
              <a:gd name="T53" fmla="*/ 2147483647 h 106"/>
              <a:gd name="T54" fmla="*/ 2147483647 w 315"/>
              <a:gd name="T55" fmla="*/ 2147483647 h 106"/>
              <a:gd name="T56" fmla="*/ 2147483647 w 315"/>
              <a:gd name="T57" fmla="*/ 2147483647 h 106"/>
              <a:gd name="T58" fmla="*/ 2147483647 w 315"/>
              <a:gd name="T59" fmla="*/ 2147483647 h 106"/>
              <a:gd name="T60" fmla="*/ 2147483647 w 315"/>
              <a:gd name="T61" fmla="*/ 2147483647 h 106"/>
              <a:gd name="T62" fmla="*/ 2147483647 w 315"/>
              <a:gd name="T63" fmla="*/ 2147483647 h 106"/>
              <a:gd name="T64" fmla="*/ 2147483647 w 315"/>
              <a:gd name="T65" fmla="*/ 2147483647 h 10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15"/>
              <a:gd name="T100" fmla="*/ 0 h 106"/>
              <a:gd name="T101" fmla="*/ 315 w 315"/>
              <a:gd name="T102" fmla="*/ 106 h 10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15" h="106">
                <a:moveTo>
                  <a:pt x="312" y="0"/>
                </a:moveTo>
                <a:lnTo>
                  <a:pt x="302" y="3"/>
                </a:lnTo>
                <a:lnTo>
                  <a:pt x="292" y="7"/>
                </a:lnTo>
                <a:lnTo>
                  <a:pt x="282" y="9"/>
                </a:lnTo>
                <a:lnTo>
                  <a:pt x="273" y="13"/>
                </a:lnTo>
                <a:lnTo>
                  <a:pt x="262" y="17"/>
                </a:lnTo>
                <a:lnTo>
                  <a:pt x="253" y="20"/>
                </a:lnTo>
                <a:lnTo>
                  <a:pt x="243" y="23"/>
                </a:lnTo>
                <a:lnTo>
                  <a:pt x="234" y="26"/>
                </a:lnTo>
                <a:lnTo>
                  <a:pt x="225" y="30"/>
                </a:lnTo>
                <a:lnTo>
                  <a:pt x="214" y="33"/>
                </a:lnTo>
                <a:lnTo>
                  <a:pt x="204" y="36"/>
                </a:lnTo>
                <a:lnTo>
                  <a:pt x="194" y="40"/>
                </a:lnTo>
                <a:lnTo>
                  <a:pt x="184" y="43"/>
                </a:lnTo>
                <a:lnTo>
                  <a:pt x="175" y="46"/>
                </a:lnTo>
                <a:lnTo>
                  <a:pt x="165" y="50"/>
                </a:lnTo>
                <a:lnTo>
                  <a:pt x="155" y="53"/>
                </a:lnTo>
                <a:lnTo>
                  <a:pt x="146" y="56"/>
                </a:lnTo>
                <a:lnTo>
                  <a:pt x="135" y="60"/>
                </a:lnTo>
                <a:lnTo>
                  <a:pt x="126" y="62"/>
                </a:lnTo>
                <a:lnTo>
                  <a:pt x="117" y="65"/>
                </a:lnTo>
                <a:lnTo>
                  <a:pt x="106" y="68"/>
                </a:lnTo>
                <a:lnTo>
                  <a:pt x="97" y="72"/>
                </a:lnTo>
                <a:lnTo>
                  <a:pt x="87" y="75"/>
                </a:lnTo>
                <a:lnTo>
                  <a:pt x="78" y="78"/>
                </a:lnTo>
                <a:lnTo>
                  <a:pt x="68" y="79"/>
                </a:lnTo>
                <a:lnTo>
                  <a:pt x="58" y="83"/>
                </a:lnTo>
                <a:lnTo>
                  <a:pt x="47" y="86"/>
                </a:lnTo>
                <a:lnTo>
                  <a:pt x="38" y="89"/>
                </a:lnTo>
                <a:lnTo>
                  <a:pt x="28" y="93"/>
                </a:lnTo>
                <a:lnTo>
                  <a:pt x="20" y="95"/>
                </a:lnTo>
                <a:lnTo>
                  <a:pt x="9" y="97"/>
                </a:lnTo>
                <a:lnTo>
                  <a:pt x="0" y="99"/>
                </a:lnTo>
                <a:lnTo>
                  <a:pt x="1" y="105"/>
                </a:lnTo>
                <a:lnTo>
                  <a:pt x="10" y="102"/>
                </a:lnTo>
                <a:lnTo>
                  <a:pt x="21" y="99"/>
                </a:lnTo>
                <a:lnTo>
                  <a:pt x="30" y="96"/>
                </a:lnTo>
                <a:lnTo>
                  <a:pt x="40" y="94"/>
                </a:lnTo>
                <a:lnTo>
                  <a:pt x="49" y="92"/>
                </a:lnTo>
                <a:lnTo>
                  <a:pt x="60" y="88"/>
                </a:lnTo>
                <a:lnTo>
                  <a:pt x="69" y="85"/>
                </a:lnTo>
                <a:lnTo>
                  <a:pt x="79" y="82"/>
                </a:lnTo>
                <a:lnTo>
                  <a:pt x="89" y="78"/>
                </a:lnTo>
                <a:lnTo>
                  <a:pt x="99" y="76"/>
                </a:lnTo>
                <a:lnTo>
                  <a:pt x="108" y="73"/>
                </a:lnTo>
                <a:lnTo>
                  <a:pt x="119" y="70"/>
                </a:lnTo>
                <a:lnTo>
                  <a:pt x="128" y="67"/>
                </a:lnTo>
                <a:lnTo>
                  <a:pt x="138" y="63"/>
                </a:lnTo>
                <a:lnTo>
                  <a:pt x="147" y="61"/>
                </a:lnTo>
                <a:lnTo>
                  <a:pt x="157" y="57"/>
                </a:lnTo>
                <a:lnTo>
                  <a:pt x="167" y="54"/>
                </a:lnTo>
                <a:lnTo>
                  <a:pt x="177" y="51"/>
                </a:lnTo>
                <a:lnTo>
                  <a:pt x="186" y="47"/>
                </a:lnTo>
                <a:lnTo>
                  <a:pt x="196" y="44"/>
                </a:lnTo>
                <a:lnTo>
                  <a:pt x="206" y="41"/>
                </a:lnTo>
                <a:lnTo>
                  <a:pt x="216" y="38"/>
                </a:lnTo>
                <a:lnTo>
                  <a:pt x="226" y="34"/>
                </a:lnTo>
                <a:lnTo>
                  <a:pt x="235" y="31"/>
                </a:lnTo>
                <a:lnTo>
                  <a:pt x="245" y="28"/>
                </a:lnTo>
                <a:lnTo>
                  <a:pt x="255" y="25"/>
                </a:lnTo>
                <a:lnTo>
                  <a:pt x="265" y="21"/>
                </a:lnTo>
                <a:lnTo>
                  <a:pt x="275" y="18"/>
                </a:lnTo>
                <a:lnTo>
                  <a:pt x="285" y="14"/>
                </a:lnTo>
                <a:lnTo>
                  <a:pt x="294" y="11"/>
                </a:lnTo>
                <a:lnTo>
                  <a:pt x="303" y="9"/>
                </a:lnTo>
                <a:lnTo>
                  <a:pt x="314" y="4"/>
                </a:lnTo>
                <a:lnTo>
                  <a:pt x="312" y="0"/>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141" name="Freeform 37"/>
          <p:cNvSpPr>
            <a:spLocks noChangeAspect="1"/>
          </p:cNvSpPr>
          <p:nvPr/>
        </p:nvSpPr>
        <p:spPr bwMode="auto">
          <a:xfrm>
            <a:off x="7564438" y="4900614"/>
            <a:ext cx="419100" cy="85725"/>
          </a:xfrm>
          <a:custGeom>
            <a:avLst/>
            <a:gdLst>
              <a:gd name="T0" fmla="*/ 0 w 315"/>
              <a:gd name="T1" fmla="*/ 2147483647 h 68"/>
              <a:gd name="T2" fmla="*/ 2147483647 w 315"/>
              <a:gd name="T3" fmla="*/ 2147483647 h 68"/>
              <a:gd name="T4" fmla="*/ 2147483647 w 315"/>
              <a:gd name="T5" fmla="*/ 2147483647 h 68"/>
              <a:gd name="T6" fmla="*/ 2147483647 w 315"/>
              <a:gd name="T7" fmla="*/ 2147483647 h 68"/>
              <a:gd name="T8" fmla="*/ 2147483647 w 315"/>
              <a:gd name="T9" fmla="*/ 2147483647 h 68"/>
              <a:gd name="T10" fmla="*/ 2147483647 w 315"/>
              <a:gd name="T11" fmla="*/ 2147483647 h 68"/>
              <a:gd name="T12" fmla="*/ 2147483647 w 315"/>
              <a:gd name="T13" fmla="*/ 2147483647 h 68"/>
              <a:gd name="T14" fmla="*/ 2147483647 w 315"/>
              <a:gd name="T15" fmla="*/ 2147483647 h 68"/>
              <a:gd name="T16" fmla="*/ 2147483647 w 315"/>
              <a:gd name="T17" fmla="*/ 2147483647 h 68"/>
              <a:gd name="T18" fmla="*/ 2147483647 w 315"/>
              <a:gd name="T19" fmla="*/ 2147483647 h 68"/>
              <a:gd name="T20" fmla="*/ 2147483647 w 315"/>
              <a:gd name="T21" fmla="*/ 2147483647 h 68"/>
              <a:gd name="T22" fmla="*/ 2147483647 w 315"/>
              <a:gd name="T23" fmla="*/ 2147483647 h 68"/>
              <a:gd name="T24" fmla="*/ 2147483647 w 315"/>
              <a:gd name="T25" fmla="*/ 2147483647 h 68"/>
              <a:gd name="T26" fmla="*/ 2147483647 w 315"/>
              <a:gd name="T27" fmla="*/ 2147483647 h 68"/>
              <a:gd name="T28" fmla="*/ 2147483647 w 315"/>
              <a:gd name="T29" fmla="*/ 2147483647 h 68"/>
              <a:gd name="T30" fmla="*/ 2147483647 w 315"/>
              <a:gd name="T31" fmla="*/ 2147483647 h 68"/>
              <a:gd name="T32" fmla="*/ 2147483647 w 315"/>
              <a:gd name="T33" fmla="*/ 2147483647 h 68"/>
              <a:gd name="T34" fmla="*/ 2147483647 w 315"/>
              <a:gd name="T35" fmla="*/ 2147483647 h 68"/>
              <a:gd name="T36" fmla="*/ 2147483647 w 315"/>
              <a:gd name="T37" fmla="*/ 2147483647 h 68"/>
              <a:gd name="T38" fmla="*/ 2147483647 w 315"/>
              <a:gd name="T39" fmla="*/ 2147483647 h 68"/>
              <a:gd name="T40" fmla="*/ 2147483647 w 315"/>
              <a:gd name="T41" fmla="*/ 2147483647 h 68"/>
              <a:gd name="T42" fmla="*/ 2147483647 w 315"/>
              <a:gd name="T43" fmla="*/ 2147483647 h 68"/>
              <a:gd name="T44" fmla="*/ 2147483647 w 315"/>
              <a:gd name="T45" fmla="*/ 2147483647 h 68"/>
              <a:gd name="T46" fmla="*/ 2147483647 w 315"/>
              <a:gd name="T47" fmla="*/ 2147483647 h 68"/>
              <a:gd name="T48" fmla="*/ 2147483647 w 315"/>
              <a:gd name="T49" fmla="*/ 2147483647 h 68"/>
              <a:gd name="T50" fmla="*/ 2147483647 w 315"/>
              <a:gd name="T51" fmla="*/ 2147483647 h 68"/>
              <a:gd name="T52" fmla="*/ 2147483647 w 315"/>
              <a:gd name="T53" fmla="*/ 2147483647 h 68"/>
              <a:gd name="T54" fmla="*/ 2147483647 w 315"/>
              <a:gd name="T55" fmla="*/ 2147483647 h 68"/>
              <a:gd name="T56" fmla="*/ 2147483647 w 315"/>
              <a:gd name="T57" fmla="*/ 2147483647 h 68"/>
              <a:gd name="T58" fmla="*/ 2147483647 w 315"/>
              <a:gd name="T59" fmla="*/ 2147483647 h 68"/>
              <a:gd name="T60" fmla="*/ 2147483647 w 315"/>
              <a:gd name="T61" fmla="*/ 2147483647 h 68"/>
              <a:gd name="T62" fmla="*/ 2147483647 w 315"/>
              <a:gd name="T63" fmla="*/ 2147483647 h 68"/>
              <a:gd name="T64" fmla="*/ 2147483647 w 315"/>
              <a:gd name="T65" fmla="*/ 2147483647 h 68"/>
              <a:gd name="T66" fmla="*/ 0 w 315"/>
              <a:gd name="T67" fmla="*/ 2147483647 h 6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15"/>
              <a:gd name="T103" fmla="*/ 0 h 68"/>
              <a:gd name="T104" fmla="*/ 315 w 315"/>
              <a:gd name="T105" fmla="*/ 68 h 6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15" h="68">
                <a:moveTo>
                  <a:pt x="0" y="6"/>
                </a:moveTo>
                <a:lnTo>
                  <a:pt x="0" y="6"/>
                </a:lnTo>
                <a:lnTo>
                  <a:pt x="10" y="8"/>
                </a:lnTo>
                <a:lnTo>
                  <a:pt x="20" y="10"/>
                </a:lnTo>
                <a:lnTo>
                  <a:pt x="29" y="13"/>
                </a:lnTo>
                <a:lnTo>
                  <a:pt x="39" y="16"/>
                </a:lnTo>
                <a:lnTo>
                  <a:pt x="48" y="17"/>
                </a:lnTo>
                <a:lnTo>
                  <a:pt x="59" y="19"/>
                </a:lnTo>
                <a:lnTo>
                  <a:pt x="68" y="22"/>
                </a:lnTo>
                <a:lnTo>
                  <a:pt x="79" y="25"/>
                </a:lnTo>
                <a:lnTo>
                  <a:pt x="87" y="27"/>
                </a:lnTo>
                <a:lnTo>
                  <a:pt x="98" y="28"/>
                </a:lnTo>
                <a:lnTo>
                  <a:pt x="107" y="30"/>
                </a:lnTo>
                <a:lnTo>
                  <a:pt x="118" y="33"/>
                </a:lnTo>
                <a:lnTo>
                  <a:pt x="127" y="35"/>
                </a:lnTo>
                <a:lnTo>
                  <a:pt x="136" y="38"/>
                </a:lnTo>
                <a:lnTo>
                  <a:pt x="146" y="39"/>
                </a:lnTo>
                <a:lnTo>
                  <a:pt x="156" y="40"/>
                </a:lnTo>
                <a:lnTo>
                  <a:pt x="166" y="42"/>
                </a:lnTo>
                <a:lnTo>
                  <a:pt x="176" y="45"/>
                </a:lnTo>
                <a:lnTo>
                  <a:pt x="185" y="47"/>
                </a:lnTo>
                <a:lnTo>
                  <a:pt x="195" y="49"/>
                </a:lnTo>
                <a:lnTo>
                  <a:pt x="205" y="50"/>
                </a:lnTo>
                <a:lnTo>
                  <a:pt x="215" y="51"/>
                </a:lnTo>
                <a:lnTo>
                  <a:pt x="225" y="54"/>
                </a:lnTo>
                <a:lnTo>
                  <a:pt x="235" y="55"/>
                </a:lnTo>
                <a:lnTo>
                  <a:pt x="244" y="57"/>
                </a:lnTo>
                <a:lnTo>
                  <a:pt x="254" y="58"/>
                </a:lnTo>
                <a:lnTo>
                  <a:pt x="265" y="60"/>
                </a:lnTo>
                <a:lnTo>
                  <a:pt x="274" y="61"/>
                </a:lnTo>
                <a:lnTo>
                  <a:pt x="283" y="62"/>
                </a:lnTo>
                <a:lnTo>
                  <a:pt x="293" y="64"/>
                </a:lnTo>
                <a:lnTo>
                  <a:pt x="302" y="65"/>
                </a:lnTo>
                <a:lnTo>
                  <a:pt x="313" y="67"/>
                </a:lnTo>
                <a:lnTo>
                  <a:pt x="314" y="61"/>
                </a:lnTo>
                <a:lnTo>
                  <a:pt x="303" y="61"/>
                </a:lnTo>
                <a:lnTo>
                  <a:pt x="294" y="59"/>
                </a:lnTo>
                <a:lnTo>
                  <a:pt x="285" y="58"/>
                </a:lnTo>
                <a:lnTo>
                  <a:pt x="275" y="57"/>
                </a:lnTo>
                <a:lnTo>
                  <a:pt x="265" y="55"/>
                </a:lnTo>
                <a:lnTo>
                  <a:pt x="255" y="54"/>
                </a:lnTo>
                <a:lnTo>
                  <a:pt x="245" y="51"/>
                </a:lnTo>
                <a:lnTo>
                  <a:pt x="235" y="50"/>
                </a:lnTo>
                <a:lnTo>
                  <a:pt x="226" y="49"/>
                </a:lnTo>
                <a:lnTo>
                  <a:pt x="216" y="47"/>
                </a:lnTo>
                <a:lnTo>
                  <a:pt x="206" y="46"/>
                </a:lnTo>
                <a:lnTo>
                  <a:pt x="196" y="43"/>
                </a:lnTo>
                <a:lnTo>
                  <a:pt x="186" y="41"/>
                </a:lnTo>
                <a:lnTo>
                  <a:pt x="177" y="39"/>
                </a:lnTo>
                <a:lnTo>
                  <a:pt x="167" y="39"/>
                </a:lnTo>
                <a:lnTo>
                  <a:pt x="157" y="37"/>
                </a:lnTo>
                <a:lnTo>
                  <a:pt x="147" y="35"/>
                </a:lnTo>
                <a:lnTo>
                  <a:pt x="138" y="32"/>
                </a:lnTo>
                <a:lnTo>
                  <a:pt x="128" y="30"/>
                </a:lnTo>
                <a:lnTo>
                  <a:pt x="119" y="28"/>
                </a:lnTo>
                <a:lnTo>
                  <a:pt x="108" y="27"/>
                </a:lnTo>
                <a:lnTo>
                  <a:pt x="98" y="25"/>
                </a:lnTo>
                <a:lnTo>
                  <a:pt x="88" y="22"/>
                </a:lnTo>
                <a:lnTo>
                  <a:pt x="79" y="19"/>
                </a:lnTo>
                <a:lnTo>
                  <a:pt x="69" y="17"/>
                </a:lnTo>
                <a:lnTo>
                  <a:pt x="60" y="16"/>
                </a:lnTo>
                <a:lnTo>
                  <a:pt x="49" y="13"/>
                </a:lnTo>
                <a:lnTo>
                  <a:pt x="40" y="10"/>
                </a:lnTo>
                <a:lnTo>
                  <a:pt x="29" y="8"/>
                </a:lnTo>
                <a:lnTo>
                  <a:pt x="21" y="6"/>
                </a:lnTo>
                <a:lnTo>
                  <a:pt x="12" y="3"/>
                </a:lnTo>
                <a:lnTo>
                  <a:pt x="1" y="0"/>
                </a:lnTo>
                <a:lnTo>
                  <a:pt x="0" y="6"/>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142" name="Freeform 38"/>
          <p:cNvSpPr>
            <a:spLocks noChangeAspect="1"/>
          </p:cNvSpPr>
          <p:nvPr/>
        </p:nvSpPr>
        <p:spPr bwMode="auto">
          <a:xfrm>
            <a:off x="7138988" y="4764089"/>
            <a:ext cx="419100" cy="136525"/>
          </a:xfrm>
          <a:custGeom>
            <a:avLst/>
            <a:gdLst>
              <a:gd name="T0" fmla="*/ 2147483647 w 315"/>
              <a:gd name="T1" fmla="*/ 2147483647 h 108"/>
              <a:gd name="T2" fmla="*/ 2147483647 w 315"/>
              <a:gd name="T3" fmla="*/ 2147483647 h 108"/>
              <a:gd name="T4" fmla="*/ 2147483647 w 315"/>
              <a:gd name="T5" fmla="*/ 2147483647 h 108"/>
              <a:gd name="T6" fmla="*/ 2147483647 w 315"/>
              <a:gd name="T7" fmla="*/ 2147483647 h 108"/>
              <a:gd name="T8" fmla="*/ 2147483647 w 315"/>
              <a:gd name="T9" fmla="*/ 2147483647 h 108"/>
              <a:gd name="T10" fmla="*/ 2147483647 w 315"/>
              <a:gd name="T11" fmla="*/ 2147483647 h 108"/>
              <a:gd name="T12" fmla="*/ 2147483647 w 315"/>
              <a:gd name="T13" fmla="*/ 2147483647 h 108"/>
              <a:gd name="T14" fmla="*/ 2147483647 w 315"/>
              <a:gd name="T15" fmla="*/ 2147483647 h 108"/>
              <a:gd name="T16" fmla="*/ 2147483647 w 315"/>
              <a:gd name="T17" fmla="*/ 2147483647 h 108"/>
              <a:gd name="T18" fmla="*/ 2147483647 w 315"/>
              <a:gd name="T19" fmla="*/ 2147483647 h 108"/>
              <a:gd name="T20" fmla="*/ 2147483647 w 315"/>
              <a:gd name="T21" fmla="*/ 2147483647 h 108"/>
              <a:gd name="T22" fmla="*/ 2147483647 w 315"/>
              <a:gd name="T23" fmla="*/ 2147483647 h 108"/>
              <a:gd name="T24" fmla="*/ 2147483647 w 315"/>
              <a:gd name="T25" fmla="*/ 2147483647 h 108"/>
              <a:gd name="T26" fmla="*/ 2147483647 w 315"/>
              <a:gd name="T27" fmla="*/ 2147483647 h 108"/>
              <a:gd name="T28" fmla="*/ 2147483647 w 315"/>
              <a:gd name="T29" fmla="*/ 2147483647 h 108"/>
              <a:gd name="T30" fmla="*/ 2147483647 w 315"/>
              <a:gd name="T31" fmla="*/ 2147483647 h 108"/>
              <a:gd name="T32" fmla="*/ 2147483647 w 315"/>
              <a:gd name="T33" fmla="*/ 2147483647 h 108"/>
              <a:gd name="T34" fmla="*/ 2147483647 w 315"/>
              <a:gd name="T35" fmla="*/ 2147483647 h 108"/>
              <a:gd name="T36" fmla="*/ 2147483647 w 315"/>
              <a:gd name="T37" fmla="*/ 2147483647 h 108"/>
              <a:gd name="T38" fmla="*/ 2147483647 w 315"/>
              <a:gd name="T39" fmla="*/ 2147483647 h 108"/>
              <a:gd name="T40" fmla="*/ 2147483647 w 315"/>
              <a:gd name="T41" fmla="*/ 2147483647 h 108"/>
              <a:gd name="T42" fmla="*/ 2147483647 w 315"/>
              <a:gd name="T43" fmla="*/ 2147483647 h 108"/>
              <a:gd name="T44" fmla="*/ 2147483647 w 315"/>
              <a:gd name="T45" fmla="*/ 2147483647 h 108"/>
              <a:gd name="T46" fmla="*/ 2147483647 w 315"/>
              <a:gd name="T47" fmla="*/ 2147483647 h 108"/>
              <a:gd name="T48" fmla="*/ 2147483647 w 315"/>
              <a:gd name="T49" fmla="*/ 2147483647 h 108"/>
              <a:gd name="T50" fmla="*/ 2147483647 w 315"/>
              <a:gd name="T51" fmla="*/ 2147483647 h 108"/>
              <a:gd name="T52" fmla="*/ 2147483647 w 315"/>
              <a:gd name="T53" fmla="*/ 2147483647 h 108"/>
              <a:gd name="T54" fmla="*/ 2147483647 w 315"/>
              <a:gd name="T55" fmla="*/ 2147483647 h 108"/>
              <a:gd name="T56" fmla="*/ 2147483647 w 315"/>
              <a:gd name="T57" fmla="*/ 2147483647 h 108"/>
              <a:gd name="T58" fmla="*/ 2147483647 w 315"/>
              <a:gd name="T59" fmla="*/ 2147483647 h 108"/>
              <a:gd name="T60" fmla="*/ 2147483647 w 315"/>
              <a:gd name="T61" fmla="*/ 2147483647 h 108"/>
              <a:gd name="T62" fmla="*/ 2147483647 w 315"/>
              <a:gd name="T63" fmla="*/ 2147483647 h 108"/>
              <a:gd name="T64" fmla="*/ 2147483647 w 315"/>
              <a:gd name="T65" fmla="*/ 0 h 10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15"/>
              <a:gd name="T100" fmla="*/ 0 h 108"/>
              <a:gd name="T101" fmla="*/ 315 w 315"/>
              <a:gd name="T102" fmla="*/ 108 h 10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15" h="108">
                <a:moveTo>
                  <a:pt x="0" y="4"/>
                </a:moveTo>
                <a:lnTo>
                  <a:pt x="9" y="9"/>
                </a:lnTo>
                <a:lnTo>
                  <a:pt x="20" y="11"/>
                </a:lnTo>
                <a:lnTo>
                  <a:pt x="29" y="14"/>
                </a:lnTo>
                <a:lnTo>
                  <a:pt x="39" y="18"/>
                </a:lnTo>
                <a:lnTo>
                  <a:pt x="48" y="21"/>
                </a:lnTo>
                <a:lnTo>
                  <a:pt x="59" y="25"/>
                </a:lnTo>
                <a:lnTo>
                  <a:pt x="68" y="28"/>
                </a:lnTo>
                <a:lnTo>
                  <a:pt x="79" y="31"/>
                </a:lnTo>
                <a:lnTo>
                  <a:pt x="87" y="35"/>
                </a:lnTo>
                <a:lnTo>
                  <a:pt x="98" y="39"/>
                </a:lnTo>
                <a:lnTo>
                  <a:pt x="108" y="42"/>
                </a:lnTo>
                <a:lnTo>
                  <a:pt x="118" y="44"/>
                </a:lnTo>
                <a:lnTo>
                  <a:pt x="127" y="47"/>
                </a:lnTo>
                <a:lnTo>
                  <a:pt x="136" y="52"/>
                </a:lnTo>
                <a:lnTo>
                  <a:pt x="146" y="55"/>
                </a:lnTo>
                <a:lnTo>
                  <a:pt x="156" y="57"/>
                </a:lnTo>
                <a:lnTo>
                  <a:pt x="166" y="62"/>
                </a:lnTo>
                <a:lnTo>
                  <a:pt x="176" y="64"/>
                </a:lnTo>
                <a:lnTo>
                  <a:pt x="186" y="67"/>
                </a:lnTo>
                <a:lnTo>
                  <a:pt x="195" y="71"/>
                </a:lnTo>
                <a:lnTo>
                  <a:pt x="205" y="74"/>
                </a:lnTo>
                <a:lnTo>
                  <a:pt x="215" y="77"/>
                </a:lnTo>
                <a:lnTo>
                  <a:pt x="225" y="80"/>
                </a:lnTo>
                <a:lnTo>
                  <a:pt x="235" y="83"/>
                </a:lnTo>
                <a:lnTo>
                  <a:pt x="244" y="86"/>
                </a:lnTo>
                <a:lnTo>
                  <a:pt x="254" y="89"/>
                </a:lnTo>
                <a:lnTo>
                  <a:pt x="265" y="93"/>
                </a:lnTo>
                <a:lnTo>
                  <a:pt x="274" y="96"/>
                </a:lnTo>
                <a:lnTo>
                  <a:pt x="283" y="98"/>
                </a:lnTo>
                <a:lnTo>
                  <a:pt x="293" y="100"/>
                </a:lnTo>
                <a:lnTo>
                  <a:pt x="302" y="104"/>
                </a:lnTo>
                <a:lnTo>
                  <a:pt x="313" y="107"/>
                </a:lnTo>
                <a:lnTo>
                  <a:pt x="314" y="101"/>
                </a:lnTo>
                <a:lnTo>
                  <a:pt x="304" y="98"/>
                </a:lnTo>
                <a:lnTo>
                  <a:pt x="295" y="97"/>
                </a:lnTo>
                <a:lnTo>
                  <a:pt x="286" y="94"/>
                </a:lnTo>
                <a:lnTo>
                  <a:pt x="275" y="90"/>
                </a:lnTo>
                <a:lnTo>
                  <a:pt x="266" y="87"/>
                </a:lnTo>
                <a:lnTo>
                  <a:pt x="256" y="84"/>
                </a:lnTo>
                <a:lnTo>
                  <a:pt x="246" y="82"/>
                </a:lnTo>
                <a:lnTo>
                  <a:pt x="236" y="78"/>
                </a:lnTo>
                <a:lnTo>
                  <a:pt x="227" y="76"/>
                </a:lnTo>
                <a:lnTo>
                  <a:pt x="217" y="73"/>
                </a:lnTo>
                <a:lnTo>
                  <a:pt x="207" y="68"/>
                </a:lnTo>
                <a:lnTo>
                  <a:pt x="196" y="66"/>
                </a:lnTo>
                <a:lnTo>
                  <a:pt x="187" y="63"/>
                </a:lnTo>
                <a:lnTo>
                  <a:pt x="178" y="60"/>
                </a:lnTo>
                <a:lnTo>
                  <a:pt x="168" y="56"/>
                </a:lnTo>
                <a:lnTo>
                  <a:pt x="159" y="53"/>
                </a:lnTo>
                <a:lnTo>
                  <a:pt x="148" y="50"/>
                </a:lnTo>
                <a:lnTo>
                  <a:pt x="139" y="46"/>
                </a:lnTo>
                <a:lnTo>
                  <a:pt x="129" y="44"/>
                </a:lnTo>
                <a:lnTo>
                  <a:pt x="120" y="41"/>
                </a:lnTo>
                <a:lnTo>
                  <a:pt x="109" y="36"/>
                </a:lnTo>
                <a:lnTo>
                  <a:pt x="100" y="33"/>
                </a:lnTo>
                <a:lnTo>
                  <a:pt x="89" y="30"/>
                </a:lnTo>
                <a:lnTo>
                  <a:pt x="80" y="26"/>
                </a:lnTo>
                <a:lnTo>
                  <a:pt x="70" y="23"/>
                </a:lnTo>
                <a:lnTo>
                  <a:pt x="61" y="20"/>
                </a:lnTo>
                <a:lnTo>
                  <a:pt x="50" y="17"/>
                </a:lnTo>
                <a:lnTo>
                  <a:pt x="41" y="13"/>
                </a:lnTo>
                <a:lnTo>
                  <a:pt x="30" y="9"/>
                </a:lnTo>
                <a:lnTo>
                  <a:pt x="22" y="7"/>
                </a:lnTo>
                <a:lnTo>
                  <a:pt x="12" y="3"/>
                </a:lnTo>
                <a:lnTo>
                  <a:pt x="2" y="0"/>
                </a:lnTo>
                <a:lnTo>
                  <a:pt x="0" y="4"/>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143" name="Freeform 39"/>
          <p:cNvSpPr>
            <a:spLocks noChangeAspect="1"/>
          </p:cNvSpPr>
          <p:nvPr/>
        </p:nvSpPr>
        <p:spPr bwMode="auto">
          <a:xfrm>
            <a:off x="6323014" y="4754563"/>
            <a:ext cx="420687" cy="152400"/>
          </a:xfrm>
          <a:custGeom>
            <a:avLst/>
            <a:gdLst>
              <a:gd name="T0" fmla="*/ 2147483647 w 316"/>
              <a:gd name="T1" fmla="*/ 2147483647 h 120"/>
              <a:gd name="T2" fmla="*/ 2147483647 w 316"/>
              <a:gd name="T3" fmla="*/ 2147483647 h 120"/>
              <a:gd name="T4" fmla="*/ 2147483647 w 316"/>
              <a:gd name="T5" fmla="*/ 2147483647 h 120"/>
              <a:gd name="T6" fmla="*/ 2147483647 w 316"/>
              <a:gd name="T7" fmla="*/ 2147483647 h 120"/>
              <a:gd name="T8" fmla="*/ 2147483647 w 316"/>
              <a:gd name="T9" fmla="*/ 2147483647 h 120"/>
              <a:gd name="T10" fmla="*/ 2147483647 w 316"/>
              <a:gd name="T11" fmla="*/ 2147483647 h 120"/>
              <a:gd name="T12" fmla="*/ 2147483647 w 316"/>
              <a:gd name="T13" fmla="*/ 2147483647 h 120"/>
              <a:gd name="T14" fmla="*/ 2147483647 w 316"/>
              <a:gd name="T15" fmla="*/ 2147483647 h 120"/>
              <a:gd name="T16" fmla="*/ 2147483647 w 316"/>
              <a:gd name="T17" fmla="*/ 2147483647 h 120"/>
              <a:gd name="T18" fmla="*/ 2147483647 w 316"/>
              <a:gd name="T19" fmla="*/ 2147483647 h 120"/>
              <a:gd name="T20" fmla="*/ 2147483647 w 316"/>
              <a:gd name="T21" fmla="*/ 2147483647 h 120"/>
              <a:gd name="T22" fmla="*/ 2147483647 w 316"/>
              <a:gd name="T23" fmla="*/ 2147483647 h 120"/>
              <a:gd name="T24" fmla="*/ 2147483647 w 316"/>
              <a:gd name="T25" fmla="*/ 2147483647 h 120"/>
              <a:gd name="T26" fmla="*/ 2147483647 w 316"/>
              <a:gd name="T27" fmla="*/ 2147483647 h 120"/>
              <a:gd name="T28" fmla="*/ 2147483647 w 316"/>
              <a:gd name="T29" fmla="*/ 2147483647 h 120"/>
              <a:gd name="T30" fmla="*/ 2147483647 w 316"/>
              <a:gd name="T31" fmla="*/ 2147483647 h 120"/>
              <a:gd name="T32" fmla="*/ 2147483647 w 316"/>
              <a:gd name="T33" fmla="*/ 0 h 120"/>
              <a:gd name="T34" fmla="*/ 2147483647 w 316"/>
              <a:gd name="T35" fmla="*/ 2147483647 h 120"/>
              <a:gd name="T36" fmla="*/ 2147483647 w 316"/>
              <a:gd name="T37" fmla="*/ 2147483647 h 120"/>
              <a:gd name="T38" fmla="*/ 2147483647 w 316"/>
              <a:gd name="T39" fmla="*/ 2147483647 h 120"/>
              <a:gd name="T40" fmla="*/ 2147483647 w 316"/>
              <a:gd name="T41" fmla="*/ 2147483647 h 120"/>
              <a:gd name="T42" fmla="*/ 2147483647 w 316"/>
              <a:gd name="T43" fmla="*/ 2147483647 h 120"/>
              <a:gd name="T44" fmla="*/ 2147483647 w 316"/>
              <a:gd name="T45" fmla="*/ 2147483647 h 120"/>
              <a:gd name="T46" fmla="*/ 2147483647 w 316"/>
              <a:gd name="T47" fmla="*/ 2147483647 h 120"/>
              <a:gd name="T48" fmla="*/ 2147483647 w 316"/>
              <a:gd name="T49" fmla="*/ 2147483647 h 120"/>
              <a:gd name="T50" fmla="*/ 2147483647 w 316"/>
              <a:gd name="T51" fmla="*/ 2147483647 h 120"/>
              <a:gd name="T52" fmla="*/ 2147483647 w 316"/>
              <a:gd name="T53" fmla="*/ 2147483647 h 120"/>
              <a:gd name="T54" fmla="*/ 2147483647 w 316"/>
              <a:gd name="T55" fmla="*/ 2147483647 h 120"/>
              <a:gd name="T56" fmla="*/ 2147483647 w 316"/>
              <a:gd name="T57" fmla="*/ 2147483647 h 120"/>
              <a:gd name="T58" fmla="*/ 2147483647 w 316"/>
              <a:gd name="T59" fmla="*/ 2147483647 h 120"/>
              <a:gd name="T60" fmla="*/ 2147483647 w 316"/>
              <a:gd name="T61" fmla="*/ 2147483647 h 120"/>
              <a:gd name="T62" fmla="*/ 2147483647 w 316"/>
              <a:gd name="T63" fmla="*/ 2147483647 h 120"/>
              <a:gd name="T64" fmla="*/ 2147483647 w 316"/>
              <a:gd name="T65" fmla="*/ 2147483647 h 120"/>
              <a:gd name="T66" fmla="*/ 2147483647 w 316"/>
              <a:gd name="T67" fmla="*/ 2147483647 h 12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16"/>
              <a:gd name="T103" fmla="*/ 0 h 120"/>
              <a:gd name="T104" fmla="*/ 316 w 316"/>
              <a:gd name="T105" fmla="*/ 120 h 12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16" h="120">
                <a:moveTo>
                  <a:pt x="315" y="113"/>
                </a:moveTo>
                <a:lnTo>
                  <a:pt x="315" y="113"/>
                </a:lnTo>
                <a:lnTo>
                  <a:pt x="306" y="110"/>
                </a:lnTo>
                <a:lnTo>
                  <a:pt x="295" y="108"/>
                </a:lnTo>
                <a:lnTo>
                  <a:pt x="287" y="104"/>
                </a:lnTo>
                <a:lnTo>
                  <a:pt x="277" y="101"/>
                </a:lnTo>
                <a:lnTo>
                  <a:pt x="267" y="97"/>
                </a:lnTo>
                <a:lnTo>
                  <a:pt x="256" y="93"/>
                </a:lnTo>
                <a:lnTo>
                  <a:pt x="247" y="90"/>
                </a:lnTo>
                <a:lnTo>
                  <a:pt x="236" y="87"/>
                </a:lnTo>
                <a:lnTo>
                  <a:pt x="228" y="83"/>
                </a:lnTo>
                <a:lnTo>
                  <a:pt x="218" y="80"/>
                </a:lnTo>
                <a:lnTo>
                  <a:pt x="208" y="76"/>
                </a:lnTo>
                <a:lnTo>
                  <a:pt x="198" y="72"/>
                </a:lnTo>
                <a:lnTo>
                  <a:pt x="188" y="69"/>
                </a:lnTo>
                <a:lnTo>
                  <a:pt x="178" y="66"/>
                </a:lnTo>
                <a:lnTo>
                  <a:pt x="169" y="62"/>
                </a:lnTo>
                <a:lnTo>
                  <a:pt x="159" y="59"/>
                </a:lnTo>
                <a:lnTo>
                  <a:pt x="149" y="54"/>
                </a:lnTo>
                <a:lnTo>
                  <a:pt x="140" y="51"/>
                </a:lnTo>
                <a:lnTo>
                  <a:pt x="130" y="48"/>
                </a:lnTo>
                <a:lnTo>
                  <a:pt x="121" y="44"/>
                </a:lnTo>
                <a:lnTo>
                  <a:pt x="110" y="41"/>
                </a:lnTo>
                <a:lnTo>
                  <a:pt x="100" y="37"/>
                </a:lnTo>
                <a:lnTo>
                  <a:pt x="90" y="32"/>
                </a:lnTo>
                <a:lnTo>
                  <a:pt x="80" y="30"/>
                </a:lnTo>
                <a:lnTo>
                  <a:pt x="71" y="27"/>
                </a:lnTo>
                <a:lnTo>
                  <a:pt x="61" y="22"/>
                </a:lnTo>
                <a:lnTo>
                  <a:pt x="51" y="18"/>
                </a:lnTo>
                <a:lnTo>
                  <a:pt x="42" y="14"/>
                </a:lnTo>
                <a:lnTo>
                  <a:pt x="31" y="10"/>
                </a:lnTo>
                <a:lnTo>
                  <a:pt x="22" y="8"/>
                </a:lnTo>
                <a:lnTo>
                  <a:pt x="13" y="3"/>
                </a:lnTo>
                <a:lnTo>
                  <a:pt x="2" y="0"/>
                </a:lnTo>
                <a:lnTo>
                  <a:pt x="0" y="4"/>
                </a:lnTo>
                <a:lnTo>
                  <a:pt x="10" y="9"/>
                </a:lnTo>
                <a:lnTo>
                  <a:pt x="21" y="11"/>
                </a:lnTo>
                <a:lnTo>
                  <a:pt x="29" y="16"/>
                </a:lnTo>
                <a:lnTo>
                  <a:pt x="40" y="20"/>
                </a:lnTo>
                <a:lnTo>
                  <a:pt x="49" y="23"/>
                </a:lnTo>
                <a:lnTo>
                  <a:pt x="59" y="27"/>
                </a:lnTo>
                <a:lnTo>
                  <a:pt x="69" y="30"/>
                </a:lnTo>
                <a:lnTo>
                  <a:pt x="79" y="34"/>
                </a:lnTo>
                <a:lnTo>
                  <a:pt x="88" y="38"/>
                </a:lnTo>
                <a:lnTo>
                  <a:pt x="99" y="42"/>
                </a:lnTo>
                <a:lnTo>
                  <a:pt x="108" y="46"/>
                </a:lnTo>
                <a:lnTo>
                  <a:pt x="119" y="49"/>
                </a:lnTo>
                <a:lnTo>
                  <a:pt x="128" y="52"/>
                </a:lnTo>
                <a:lnTo>
                  <a:pt x="138" y="56"/>
                </a:lnTo>
                <a:lnTo>
                  <a:pt x="147" y="60"/>
                </a:lnTo>
                <a:lnTo>
                  <a:pt x="156" y="63"/>
                </a:lnTo>
                <a:lnTo>
                  <a:pt x="167" y="68"/>
                </a:lnTo>
                <a:lnTo>
                  <a:pt x="177" y="70"/>
                </a:lnTo>
                <a:lnTo>
                  <a:pt x="186" y="73"/>
                </a:lnTo>
                <a:lnTo>
                  <a:pt x="196" y="78"/>
                </a:lnTo>
                <a:lnTo>
                  <a:pt x="206" y="81"/>
                </a:lnTo>
                <a:lnTo>
                  <a:pt x="216" y="84"/>
                </a:lnTo>
                <a:lnTo>
                  <a:pt x="226" y="89"/>
                </a:lnTo>
                <a:lnTo>
                  <a:pt x="235" y="91"/>
                </a:lnTo>
                <a:lnTo>
                  <a:pt x="245" y="94"/>
                </a:lnTo>
                <a:lnTo>
                  <a:pt x="255" y="98"/>
                </a:lnTo>
                <a:lnTo>
                  <a:pt x="265" y="102"/>
                </a:lnTo>
                <a:lnTo>
                  <a:pt x="275" y="106"/>
                </a:lnTo>
                <a:lnTo>
                  <a:pt x="285" y="109"/>
                </a:lnTo>
                <a:lnTo>
                  <a:pt x="293" y="111"/>
                </a:lnTo>
                <a:lnTo>
                  <a:pt x="303" y="116"/>
                </a:lnTo>
                <a:lnTo>
                  <a:pt x="313" y="119"/>
                </a:lnTo>
                <a:lnTo>
                  <a:pt x="315" y="113"/>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144" name="Freeform 40"/>
          <p:cNvSpPr>
            <a:spLocks noChangeAspect="1"/>
          </p:cNvSpPr>
          <p:nvPr/>
        </p:nvSpPr>
        <p:spPr bwMode="auto">
          <a:xfrm>
            <a:off x="6748463" y="4906964"/>
            <a:ext cx="419100" cy="141287"/>
          </a:xfrm>
          <a:custGeom>
            <a:avLst/>
            <a:gdLst>
              <a:gd name="T0" fmla="*/ 2147483647 w 316"/>
              <a:gd name="T1" fmla="*/ 2147483647 h 112"/>
              <a:gd name="T2" fmla="*/ 2147483647 w 316"/>
              <a:gd name="T3" fmla="*/ 2147483647 h 112"/>
              <a:gd name="T4" fmla="*/ 2147483647 w 316"/>
              <a:gd name="T5" fmla="*/ 2147483647 h 112"/>
              <a:gd name="T6" fmla="*/ 2147483647 w 316"/>
              <a:gd name="T7" fmla="*/ 2147483647 h 112"/>
              <a:gd name="T8" fmla="*/ 2147483647 w 316"/>
              <a:gd name="T9" fmla="*/ 2147483647 h 112"/>
              <a:gd name="T10" fmla="*/ 2147483647 w 316"/>
              <a:gd name="T11" fmla="*/ 2147483647 h 112"/>
              <a:gd name="T12" fmla="*/ 2147483647 w 316"/>
              <a:gd name="T13" fmla="*/ 2147483647 h 112"/>
              <a:gd name="T14" fmla="*/ 2147483647 w 316"/>
              <a:gd name="T15" fmla="*/ 2147483647 h 112"/>
              <a:gd name="T16" fmla="*/ 2147483647 w 316"/>
              <a:gd name="T17" fmla="*/ 2147483647 h 112"/>
              <a:gd name="T18" fmla="*/ 2147483647 w 316"/>
              <a:gd name="T19" fmla="*/ 2147483647 h 112"/>
              <a:gd name="T20" fmla="*/ 2147483647 w 316"/>
              <a:gd name="T21" fmla="*/ 2147483647 h 112"/>
              <a:gd name="T22" fmla="*/ 2147483647 w 316"/>
              <a:gd name="T23" fmla="*/ 2147483647 h 112"/>
              <a:gd name="T24" fmla="*/ 2147483647 w 316"/>
              <a:gd name="T25" fmla="*/ 2147483647 h 112"/>
              <a:gd name="T26" fmla="*/ 2147483647 w 316"/>
              <a:gd name="T27" fmla="*/ 2147483647 h 112"/>
              <a:gd name="T28" fmla="*/ 2147483647 w 316"/>
              <a:gd name="T29" fmla="*/ 2147483647 h 112"/>
              <a:gd name="T30" fmla="*/ 2147483647 w 316"/>
              <a:gd name="T31" fmla="*/ 2147483647 h 112"/>
              <a:gd name="T32" fmla="*/ 0 w 316"/>
              <a:gd name="T33" fmla="*/ 2147483647 h 112"/>
              <a:gd name="T34" fmla="*/ 2147483647 w 316"/>
              <a:gd name="T35" fmla="*/ 2147483647 h 112"/>
              <a:gd name="T36" fmla="*/ 2147483647 w 316"/>
              <a:gd name="T37" fmla="*/ 2147483647 h 112"/>
              <a:gd name="T38" fmla="*/ 2147483647 w 316"/>
              <a:gd name="T39" fmla="*/ 2147483647 h 112"/>
              <a:gd name="T40" fmla="*/ 2147483647 w 316"/>
              <a:gd name="T41" fmla="*/ 2147483647 h 112"/>
              <a:gd name="T42" fmla="*/ 2147483647 w 316"/>
              <a:gd name="T43" fmla="*/ 2147483647 h 112"/>
              <a:gd name="T44" fmla="*/ 2147483647 w 316"/>
              <a:gd name="T45" fmla="*/ 2147483647 h 112"/>
              <a:gd name="T46" fmla="*/ 2147483647 w 316"/>
              <a:gd name="T47" fmla="*/ 2147483647 h 112"/>
              <a:gd name="T48" fmla="*/ 2147483647 w 316"/>
              <a:gd name="T49" fmla="*/ 2147483647 h 112"/>
              <a:gd name="T50" fmla="*/ 2147483647 w 316"/>
              <a:gd name="T51" fmla="*/ 2147483647 h 112"/>
              <a:gd name="T52" fmla="*/ 2147483647 w 316"/>
              <a:gd name="T53" fmla="*/ 2147483647 h 112"/>
              <a:gd name="T54" fmla="*/ 2147483647 w 316"/>
              <a:gd name="T55" fmla="*/ 2147483647 h 112"/>
              <a:gd name="T56" fmla="*/ 2147483647 w 316"/>
              <a:gd name="T57" fmla="*/ 2147483647 h 112"/>
              <a:gd name="T58" fmla="*/ 2147483647 w 316"/>
              <a:gd name="T59" fmla="*/ 2147483647 h 112"/>
              <a:gd name="T60" fmla="*/ 2147483647 w 316"/>
              <a:gd name="T61" fmla="*/ 2147483647 h 112"/>
              <a:gd name="T62" fmla="*/ 2147483647 w 316"/>
              <a:gd name="T63" fmla="*/ 2147483647 h 112"/>
              <a:gd name="T64" fmla="*/ 2147483647 w 316"/>
              <a:gd name="T65" fmla="*/ 2147483647 h 11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16"/>
              <a:gd name="T100" fmla="*/ 0 h 112"/>
              <a:gd name="T101" fmla="*/ 316 w 316"/>
              <a:gd name="T102" fmla="*/ 112 h 11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16" h="112">
                <a:moveTo>
                  <a:pt x="315" y="105"/>
                </a:moveTo>
                <a:lnTo>
                  <a:pt x="306" y="102"/>
                </a:lnTo>
                <a:lnTo>
                  <a:pt x="295" y="100"/>
                </a:lnTo>
                <a:lnTo>
                  <a:pt x="287" y="97"/>
                </a:lnTo>
                <a:lnTo>
                  <a:pt x="277" y="93"/>
                </a:lnTo>
                <a:lnTo>
                  <a:pt x="267" y="89"/>
                </a:lnTo>
                <a:lnTo>
                  <a:pt x="256" y="86"/>
                </a:lnTo>
                <a:lnTo>
                  <a:pt x="247" y="83"/>
                </a:lnTo>
                <a:lnTo>
                  <a:pt x="236" y="80"/>
                </a:lnTo>
                <a:lnTo>
                  <a:pt x="228" y="77"/>
                </a:lnTo>
                <a:lnTo>
                  <a:pt x="218" y="72"/>
                </a:lnTo>
                <a:lnTo>
                  <a:pt x="208" y="69"/>
                </a:lnTo>
                <a:lnTo>
                  <a:pt x="198" y="66"/>
                </a:lnTo>
                <a:lnTo>
                  <a:pt x="188" y="64"/>
                </a:lnTo>
                <a:lnTo>
                  <a:pt x="178" y="60"/>
                </a:lnTo>
                <a:lnTo>
                  <a:pt x="169" y="56"/>
                </a:lnTo>
                <a:lnTo>
                  <a:pt x="159" y="53"/>
                </a:lnTo>
                <a:lnTo>
                  <a:pt x="149" y="49"/>
                </a:lnTo>
                <a:lnTo>
                  <a:pt x="140" y="46"/>
                </a:lnTo>
                <a:lnTo>
                  <a:pt x="130" y="44"/>
                </a:lnTo>
                <a:lnTo>
                  <a:pt x="121" y="41"/>
                </a:lnTo>
                <a:lnTo>
                  <a:pt x="110" y="36"/>
                </a:lnTo>
                <a:lnTo>
                  <a:pt x="100" y="33"/>
                </a:lnTo>
                <a:lnTo>
                  <a:pt x="90" y="30"/>
                </a:lnTo>
                <a:lnTo>
                  <a:pt x="80" y="27"/>
                </a:lnTo>
                <a:lnTo>
                  <a:pt x="71" y="24"/>
                </a:lnTo>
                <a:lnTo>
                  <a:pt x="61" y="20"/>
                </a:lnTo>
                <a:lnTo>
                  <a:pt x="51" y="16"/>
                </a:lnTo>
                <a:lnTo>
                  <a:pt x="42" y="13"/>
                </a:lnTo>
                <a:lnTo>
                  <a:pt x="31" y="10"/>
                </a:lnTo>
                <a:lnTo>
                  <a:pt x="22" y="8"/>
                </a:lnTo>
                <a:lnTo>
                  <a:pt x="13" y="4"/>
                </a:lnTo>
                <a:lnTo>
                  <a:pt x="2" y="0"/>
                </a:lnTo>
                <a:lnTo>
                  <a:pt x="0" y="5"/>
                </a:lnTo>
                <a:lnTo>
                  <a:pt x="10" y="9"/>
                </a:lnTo>
                <a:lnTo>
                  <a:pt x="21" y="11"/>
                </a:lnTo>
                <a:lnTo>
                  <a:pt x="29" y="14"/>
                </a:lnTo>
                <a:lnTo>
                  <a:pt x="40" y="19"/>
                </a:lnTo>
                <a:lnTo>
                  <a:pt x="49" y="22"/>
                </a:lnTo>
                <a:lnTo>
                  <a:pt x="59" y="25"/>
                </a:lnTo>
                <a:lnTo>
                  <a:pt x="69" y="27"/>
                </a:lnTo>
                <a:lnTo>
                  <a:pt x="79" y="31"/>
                </a:lnTo>
                <a:lnTo>
                  <a:pt x="88" y="35"/>
                </a:lnTo>
                <a:lnTo>
                  <a:pt x="99" y="38"/>
                </a:lnTo>
                <a:lnTo>
                  <a:pt x="108" y="42"/>
                </a:lnTo>
                <a:lnTo>
                  <a:pt x="119" y="45"/>
                </a:lnTo>
                <a:lnTo>
                  <a:pt x="128" y="47"/>
                </a:lnTo>
                <a:lnTo>
                  <a:pt x="138" y="51"/>
                </a:lnTo>
                <a:lnTo>
                  <a:pt x="147" y="55"/>
                </a:lnTo>
                <a:lnTo>
                  <a:pt x="156" y="58"/>
                </a:lnTo>
                <a:lnTo>
                  <a:pt x="167" y="61"/>
                </a:lnTo>
                <a:lnTo>
                  <a:pt x="177" y="65"/>
                </a:lnTo>
                <a:lnTo>
                  <a:pt x="186" y="67"/>
                </a:lnTo>
                <a:lnTo>
                  <a:pt x="196" y="71"/>
                </a:lnTo>
                <a:lnTo>
                  <a:pt x="206" y="75"/>
                </a:lnTo>
                <a:lnTo>
                  <a:pt x="216" y="78"/>
                </a:lnTo>
                <a:lnTo>
                  <a:pt x="226" y="81"/>
                </a:lnTo>
                <a:lnTo>
                  <a:pt x="235" y="83"/>
                </a:lnTo>
                <a:lnTo>
                  <a:pt x="245" y="88"/>
                </a:lnTo>
                <a:lnTo>
                  <a:pt x="255" y="91"/>
                </a:lnTo>
                <a:lnTo>
                  <a:pt x="265" y="94"/>
                </a:lnTo>
                <a:lnTo>
                  <a:pt x="275" y="98"/>
                </a:lnTo>
                <a:lnTo>
                  <a:pt x="285" y="101"/>
                </a:lnTo>
                <a:lnTo>
                  <a:pt x="293" y="103"/>
                </a:lnTo>
                <a:lnTo>
                  <a:pt x="303" y="108"/>
                </a:lnTo>
                <a:lnTo>
                  <a:pt x="313" y="111"/>
                </a:lnTo>
                <a:lnTo>
                  <a:pt x="315" y="105"/>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145" name="Freeform 41"/>
          <p:cNvSpPr>
            <a:spLocks noChangeAspect="1"/>
          </p:cNvSpPr>
          <p:nvPr/>
        </p:nvSpPr>
        <p:spPr bwMode="auto">
          <a:xfrm>
            <a:off x="7192963" y="4754563"/>
            <a:ext cx="417512" cy="152400"/>
          </a:xfrm>
          <a:custGeom>
            <a:avLst/>
            <a:gdLst>
              <a:gd name="T0" fmla="*/ 2147483647 w 315"/>
              <a:gd name="T1" fmla="*/ 2147483647 h 119"/>
              <a:gd name="T2" fmla="*/ 2147483647 w 315"/>
              <a:gd name="T3" fmla="*/ 2147483647 h 119"/>
              <a:gd name="T4" fmla="*/ 2147483647 w 315"/>
              <a:gd name="T5" fmla="*/ 2147483647 h 119"/>
              <a:gd name="T6" fmla="*/ 2147483647 w 315"/>
              <a:gd name="T7" fmla="*/ 2147483647 h 119"/>
              <a:gd name="T8" fmla="*/ 2147483647 w 315"/>
              <a:gd name="T9" fmla="*/ 2147483647 h 119"/>
              <a:gd name="T10" fmla="*/ 2147483647 w 315"/>
              <a:gd name="T11" fmla="*/ 2147483647 h 119"/>
              <a:gd name="T12" fmla="*/ 2147483647 w 315"/>
              <a:gd name="T13" fmla="*/ 2147483647 h 119"/>
              <a:gd name="T14" fmla="*/ 2147483647 w 315"/>
              <a:gd name="T15" fmla="*/ 2147483647 h 119"/>
              <a:gd name="T16" fmla="*/ 2147483647 w 315"/>
              <a:gd name="T17" fmla="*/ 2147483647 h 119"/>
              <a:gd name="T18" fmla="*/ 2147483647 w 315"/>
              <a:gd name="T19" fmla="*/ 2147483647 h 119"/>
              <a:gd name="T20" fmla="*/ 2147483647 w 315"/>
              <a:gd name="T21" fmla="*/ 2147483647 h 119"/>
              <a:gd name="T22" fmla="*/ 2147483647 w 315"/>
              <a:gd name="T23" fmla="*/ 2147483647 h 119"/>
              <a:gd name="T24" fmla="*/ 2147483647 w 315"/>
              <a:gd name="T25" fmla="*/ 2147483647 h 119"/>
              <a:gd name="T26" fmla="*/ 2147483647 w 315"/>
              <a:gd name="T27" fmla="*/ 2147483647 h 119"/>
              <a:gd name="T28" fmla="*/ 2147483647 w 315"/>
              <a:gd name="T29" fmla="*/ 2147483647 h 119"/>
              <a:gd name="T30" fmla="*/ 2147483647 w 315"/>
              <a:gd name="T31" fmla="*/ 2147483647 h 119"/>
              <a:gd name="T32" fmla="*/ 2147483647 w 315"/>
              <a:gd name="T33" fmla="*/ 2147483647 h 119"/>
              <a:gd name="T34" fmla="*/ 2147483647 w 315"/>
              <a:gd name="T35" fmla="*/ 2147483647 h 119"/>
              <a:gd name="T36" fmla="*/ 2147483647 w 315"/>
              <a:gd name="T37" fmla="*/ 2147483647 h 119"/>
              <a:gd name="T38" fmla="*/ 2147483647 w 315"/>
              <a:gd name="T39" fmla="*/ 2147483647 h 119"/>
              <a:gd name="T40" fmla="*/ 2147483647 w 315"/>
              <a:gd name="T41" fmla="*/ 2147483647 h 119"/>
              <a:gd name="T42" fmla="*/ 2147483647 w 315"/>
              <a:gd name="T43" fmla="*/ 2147483647 h 119"/>
              <a:gd name="T44" fmla="*/ 2147483647 w 315"/>
              <a:gd name="T45" fmla="*/ 2147483647 h 119"/>
              <a:gd name="T46" fmla="*/ 2147483647 w 315"/>
              <a:gd name="T47" fmla="*/ 2147483647 h 119"/>
              <a:gd name="T48" fmla="*/ 2147483647 w 315"/>
              <a:gd name="T49" fmla="*/ 2147483647 h 119"/>
              <a:gd name="T50" fmla="*/ 2147483647 w 315"/>
              <a:gd name="T51" fmla="*/ 2147483647 h 119"/>
              <a:gd name="T52" fmla="*/ 2147483647 w 315"/>
              <a:gd name="T53" fmla="*/ 2147483647 h 119"/>
              <a:gd name="T54" fmla="*/ 2147483647 w 315"/>
              <a:gd name="T55" fmla="*/ 2147483647 h 119"/>
              <a:gd name="T56" fmla="*/ 2147483647 w 315"/>
              <a:gd name="T57" fmla="*/ 2147483647 h 119"/>
              <a:gd name="T58" fmla="*/ 2147483647 w 315"/>
              <a:gd name="T59" fmla="*/ 2147483647 h 119"/>
              <a:gd name="T60" fmla="*/ 2147483647 w 315"/>
              <a:gd name="T61" fmla="*/ 2147483647 h 119"/>
              <a:gd name="T62" fmla="*/ 2147483647 w 315"/>
              <a:gd name="T63" fmla="*/ 2147483647 h 119"/>
              <a:gd name="T64" fmla="*/ 2147483647 w 315"/>
              <a:gd name="T65" fmla="*/ 2147483647 h 119"/>
              <a:gd name="T66" fmla="*/ 2147483647 w 315"/>
              <a:gd name="T67" fmla="*/ 2147483647 h 11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15"/>
              <a:gd name="T103" fmla="*/ 0 h 119"/>
              <a:gd name="T104" fmla="*/ 315 w 315"/>
              <a:gd name="T105" fmla="*/ 119 h 11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15" h="119">
                <a:moveTo>
                  <a:pt x="2" y="118"/>
                </a:moveTo>
                <a:lnTo>
                  <a:pt x="2" y="118"/>
                </a:lnTo>
                <a:lnTo>
                  <a:pt x="12" y="115"/>
                </a:lnTo>
                <a:lnTo>
                  <a:pt x="22" y="110"/>
                </a:lnTo>
                <a:lnTo>
                  <a:pt x="30" y="108"/>
                </a:lnTo>
                <a:lnTo>
                  <a:pt x="41" y="105"/>
                </a:lnTo>
                <a:lnTo>
                  <a:pt x="50" y="101"/>
                </a:lnTo>
                <a:lnTo>
                  <a:pt x="61" y="97"/>
                </a:lnTo>
                <a:lnTo>
                  <a:pt x="70" y="93"/>
                </a:lnTo>
                <a:lnTo>
                  <a:pt x="79" y="90"/>
                </a:lnTo>
                <a:lnTo>
                  <a:pt x="89" y="88"/>
                </a:lnTo>
                <a:lnTo>
                  <a:pt x="100" y="85"/>
                </a:lnTo>
                <a:lnTo>
                  <a:pt x="109" y="80"/>
                </a:lnTo>
                <a:lnTo>
                  <a:pt x="120" y="77"/>
                </a:lnTo>
                <a:lnTo>
                  <a:pt x="129" y="73"/>
                </a:lnTo>
                <a:lnTo>
                  <a:pt x="138" y="69"/>
                </a:lnTo>
                <a:lnTo>
                  <a:pt x="148" y="67"/>
                </a:lnTo>
                <a:lnTo>
                  <a:pt x="157" y="63"/>
                </a:lnTo>
                <a:lnTo>
                  <a:pt x="168" y="59"/>
                </a:lnTo>
                <a:lnTo>
                  <a:pt x="178" y="56"/>
                </a:lnTo>
                <a:lnTo>
                  <a:pt x="187" y="52"/>
                </a:lnTo>
                <a:lnTo>
                  <a:pt x="197" y="49"/>
                </a:lnTo>
                <a:lnTo>
                  <a:pt x="207" y="46"/>
                </a:lnTo>
                <a:lnTo>
                  <a:pt x="216" y="41"/>
                </a:lnTo>
                <a:lnTo>
                  <a:pt x="227" y="38"/>
                </a:lnTo>
                <a:lnTo>
                  <a:pt x="235" y="33"/>
                </a:lnTo>
                <a:lnTo>
                  <a:pt x="246" y="30"/>
                </a:lnTo>
                <a:lnTo>
                  <a:pt x="256" y="27"/>
                </a:lnTo>
                <a:lnTo>
                  <a:pt x="266" y="23"/>
                </a:lnTo>
                <a:lnTo>
                  <a:pt x="276" y="20"/>
                </a:lnTo>
                <a:lnTo>
                  <a:pt x="286" y="16"/>
                </a:lnTo>
                <a:lnTo>
                  <a:pt x="294" y="12"/>
                </a:lnTo>
                <a:lnTo>
                  <a:pt x="304" y="9"/>
                </a:lnTo>
                <a:lnTo>
                  <a:pt x="314" y="4"/>
                </a:lnTo>
                <a:lnTo>
                  <a:pt x="313" y="0"/>
                </a:lnTo>
                <a:lnTo>
                  <a:pt x="302" y="4"/>
                </a:lnTo>
                <a:lnTo>
                  <a:pt x="293" y="8"/>
                </a:lnTo>
                <a:lnTo>
                  <a:pt x="283" y="10"/>
                </a:lnTo>
                <a:lnTo>
                  <a:pt x="274" y="14"/>
                </a:lnTo>
                <a:lnTo>
                  <a:pt x="264" y="19"/>
                </a:lnTo>
                <a:lnTo>
                  <a:pt x="254" y="22"/>
                </a:lnTo>
                <a:lnTo>
                  <a:pt x="244" y="26"/>
                </a:lnTo>
                <a:lnTo>
                  <a:pt x="235" y="30"/>
                </a:lnTo>
                <a:lnTo>
                  <a:pt x="225" y="32"/>
                </a:lnTo>
                <a:lnTo>
                  <a:pt x="215" y="36"/>
                </a:lnTo>
                <a:lnTo>
                  <a:pt x="205" y="40"/>
                </a:lnTo>
                <a:lnTo>
                  <a:pt x="195" y="43"/>
                </a:lnTo>
                <a:lnTo>
                  <a:pt x="185" y="48"/>
                </a:lnTo>
                <a:lnTo>
                  <a:pt x="176" y="50"/>
                </a:lnTo>
                <a:lnTo>
                  <a:pt x="166" y="54"/>
                </a:lnTo>
                <a:lnTo>
                  <a:pt x="156" y="58"/>
                </a:lnTo>
                <a:lnTo>
                  <a:pt x="146" y="61"/>
                </a:lnTo>
                <a:lnTo>
                  <a:pt x="136" y="66"/>
                </a:lnTo>
                <a:lnTo>
                  <a:pt x="127" y="69"/>
                </a:lnTo>
                <a:lnTo>
                  <a:pt x="118" y="71"/>
                </a:lnTo>
                <a:lnTo>
                  <a:pt x="107" y="76"/>
                </a:lnTo>
                <a:lnTo>
                  <a:pt x="98" y="79"/>
                </a:lnTo>
                <a:lnTo>
                  <a:pt x="87" y="82"/>
                </a:lnTo>
                <a:lnTo>
                  <a:pt x="79" y="86"/>
                </a:lnTo>
                <a:lnTo>
                  <a:pt x="68" y="89"/>
                </a:lnTo>
                <a:lnTo>
                  <a:pt x="59" y="92"/>
                </a:lnTo>
                <a:lnTo>
                  <a:pt x="48" y="96"/>
                </a:lnTo>
                <a:lnTo>
                  <a:pt x="39" y="100"/>
                </a:lnTo>
                <a:lnTo>
                  <a:pt x="28" y="103"/>
                </a:lnTo>
                <a:lnTo>
                  <a:pt x="20" y="107"/>
                </a:lnTo>
                <a:lnTo>
                  <a:pt x="10" y="109"/>
                </a:lnTo>
                <a:lnTo>
                  <a:pt x="0" y="112"/>
                </a:lnTo>
                <a:lnTo>
                  <a:pt x="2" y="118"/>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146" name="Freeform 42"/>
          <p:cNvSpPr>
            <a:spLocks noChangeAspect="1"/>
          </p:cNvSpPr>
          <p:nvPr/>
        </p:nvSpPr>
        <p:spPr bwMode="auto">
          <a:xfrm>
            <a:off x="6769100" y="4906964"/>
            <a:ext cx="419100" cy="141287"/>
          </a:xfrm>
          <a:custGeom>
            <a:avLst/>
            <a:gdLst>
              <a:gd name="T0" fmla="*/ 2147483647 w 315"/>
              <a:gd name="T1" fmla="*/ 2147483647 h 112"/>
              <a:gd name="T2" fmla="*/ 2147483647 w 315"/>
              <a:gd name="T3" fmla="*/ 2147483647 h 112"/>
              <a:gd name="T4" fmla="*/ 2147483647 w 315"/>
              <a:gd name="T5" fmla="*/ 2147483647 h 112"/>
              <a:gd name="T6" fmla="*/ 2147483647 w 315"/>
              <a:gd name="T7" fmla="*/ 2147483647 h 112"/>
              <a:gd name="T8" fmla="*/ 2147483647 w 315"/>
              <a:gd name="T9" fmla="*/ 2147483647 h 112"/>
              <a:gd name="T10" fmla="*/ 2147483647 w 315"/>
              <a:gd name="T11" fmla="*/ 2147483647 h 112"/>
              <a:gd name="T12" fmla="*/ 2147483647 w 315"/>
              <a:gd name="T13" fmla="*/ 2147483647 h 112"/>
              <a:gd name="T14" fmla="*/ 2147483647 w 315"/>
              <a:gd name="T15" fmla="*/ 2147483647 h 112"/>
              <a:gd name="T16" fmla="*/ 2147483647 w 315"/>
              <a:gd name="T17" fmla="*/ 2147483647 h 112"/>
              <a:gd name="T18" fmla="*/ 2147483647 w 315"/>
              <a:gd name="T19" fmla="*/ 2147483647 h 112"/>
              <a:gd name="T20" fmla="*/ 2147483647 w 315"/>
              <a:gd name="T21" fmla="*/ 2147483647 h 112"/>
              <a:gd name="T22" fmla="*/ 2147483647 w 315"/>
              <a:gd name="T23" fmla="*/ 2147483647 h 112"/>
              <a:gd name="T24" fmla="*/ 2147483647 w 315"/>
              <a:gd name="T25" fmla="*/ 2147483647 h 112"/>
              <a:gd name="T26" fmla="*/ 2147483647 w 315"/>
              <a:gd name="T27" fmla="*/ 2147483647 h 112"/>
              <a:gd name="T28" fmla="*/ 2147483647 w 315"/>
              <a:gd name="T29" fmla="*/ 2147483647 h 112"/>
              <a:gd name="T30" fmla="*/ 2147483647 w 315"/>
              <a:gd name="T31" fmla="*/ 2147483647 h 112"/>
              <a:gd name="T32" fmla="*/ 2147483647 w 315"/>
              <a:gd name="T33" fmla="*/ 0 h 112"/>
              <a:gd name="T34" fmla="*/ 2147483647 w 315"/>
              <a:gd name="T35" fmla="*/ 2147483647 h 112"/>
              <a:gd name="T36" fmla="*/ 2147483647 w 315"/>
              <a:gd name="T37" fmla="*/ 2147483647 h 112"/>
              <a:gd name="T38" fmla="*/ 2147483647 w 315"/>
              <a:gd name="T39" fmla="*/ 2147483647 h 112"/>
              <a:gd name="T40" fmla="*/ 2147483647 w 315"/>
              <a:gd name="T41" fmla="*/ 2147483647 h 112"/>
              <a:gd name="T42" fmla="*/ 2147483647 w 315"/>
              <a:gd name="T43" fmla="*/ 2147483647 h 112"/>
              <a:gd name="T44" fmla="*/ 2147483647 w 315"/>
              <a:gd name="T45" fmla="*/ 2147483647 h 112"/>
              <a:gd name="T46" fmla="*/ 2147483647 w 315"/>
              <a:gd name="T47" fmla="*/ 2147483647 h 112"/>
              <a:gd name="T48" fmla="*/ 2147483647 w 315"/>
              <a:gd name="T49" fmla="*/ 2147483647 h 112"/>
              <a:gd name="T50" fmla="*/ 2147483647 w 315"/>
              <a:gd name="T51" fmla="*/ 2147483647 h 112"/>
              <a:gd name="T52" fmla="*/ 2147483647 w 315"/>
              <a:gd name="T53" fmla="*/ 2147483647 h 112"/>
              <a:gd name="T54" fmla="*/ 2147483647 w 315"/>
              <a:gd name="T55" fmla="*/ 2147483647 h 112"/>
              <a:gd name="T56" fmla="*/ 2147483647 w 315"/>
              <a:gd name="T57" fmla="*/ 2147483647 h 112"/>
              <a:gd name="T58" fmla="*/ 2147483647 w 315"/>
              <a:gd name="T59" fmla="*/ 2147483647 h 112"/>
              <a:gd name="T60" fmla="*/ 2147483647 w 315"/>
              <a:gd name="T61" fmla="*/ 2147483647 h 112"/>
              <a:gd name="T62" fmla="*/ 2147483647 w 315"/>
              <a:gd name="T63" fmla="*/ 2147483647 h 112"/>
              <a:gd name="T64" fmla="*/ 0 w 315"/>
              <a:gd name="T65" fmla="*/ 2147483647 h 11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15"/>
              <a:gd name="T100" fmla="*/ 0 h 112"/>
              <a:gd name="T101" fmla="*/ 315 w 315"/>
              <a:gd name="T102" fmla="*/ 112 h 11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15" h="112">
                <a:moveTo>
                  <a:pt x="1" y="111"/>
                </a:moveTo>
                <a:lnTo>
                  <a:pt x="12" y="108"/>
                </a:lnTo>
                <a:lnTo>
                  <a:pt x="21" y="103"/>
                </a:lnTo>
                <a:lnTo>
                  <a:pt x="30" y="101"/>
                </a:lnTo>
                <a:lnTo>
                  <a:pt x="40" y="98"/>
                </a:lnTo>
                <a:lnTo>
                  <a:pt x="50" y="94"/>
                </a:lnTo>
                <a:lnTo>
                  <a:pt x="60" y="91"/>
                </a:lnTo>
                <a:lnTo>
                  <a:pt x="69" y="88"/>
                </a:lnTo>
                <a:lnTo>
                  <a:pt x="79" y="83"/>
                </a:lnTo>
                <a:lnTo>
                  <a:pt x="88" y="81"/>
                </a:lnTo>
                <a:lnTo>
                  <a:pt x="99" y="78"/>
                </a:lnTo>
                <a:lnTo>
                  <a:pt x="109" y="75"/>
                </a:lnTo>
                <a:lnTo>
                  <a:pt x="119" y="71"/>
                </a:lnTo>
                <a:lnTo>
                  <a:pt x="128" y="67"/>
                </a:lnTo>
                <a:lnTo>
                  <a:pt x="138" y="65"/>
                </a:lnTo>
                <a:lnTo>
                  <a:pt x="147" y="61"/>
                </a:lnTo>
                <a:lnTo>
                  <a:pt x="157" y="58"/>
                </a:lnTo>
                <a:lnTo>
                  <a:pt x="167" y="55"/>
                </a:lnTo>
                <a:lnTo>
                  <a:pt x="177" y="51"/>
                </a:lnTo>
                <a:lnTo>
                  <a:pt x="186" y="47"/>
                </a:lnTo>
                <a:lnTo>
                  <a:pt x="196" y="45"/>
                </a:lnTo>
                <a:lnTo>
                  <a:pt x="206" y="42"/>
                </a:lnTo>
                <a:lnTo>
                  <a:pt x="216" y="38"/>
                </a:lnTo>
                <a:lnTo>
                  <a:pt x="226" y="35"/>
                </a:lnTo>
                <a:lnTo>
                  <a:pt x="235" y="31"/>
                </a:lnTo>
                <a:lnTo>
                  <a:pt x="245" y="27"/>
                </a:lnTo>
                <a:lnTo>
                  <a:pt x="255" y="25"/>
                </a:lnTo>
                <a:lnTo>
                  <a:pt x="265" y="22"/>
                </a:lnTo>
                <a:lnTo>
                  <a:pt x="275" y="19"/>
                </a:lnTo>
                <a:lnTo>
                  <a:pt x="285" y="14"/>
                </a:lnTo>
                <a:lnTo>
                  <a:pt x="294" y="11"/>
                </a:lnTo>
                <a:lnTo>
                  <a:pt x="303" y="9"/>
                </a:lnTo>
                <a:lnTo>
                  <a:pt x="314" y="5"/>
                </a:lnTo>
                <a:lnTo>
                  <a:pt x="312" y="0"/>
                </a:lnTo>
                <a:lnTo>
                  <a:pt x="302" y="4"/>
                </a:lnTo>
                <a:lnTo>
                  <a:pt x="292" y="8"/>
                </a:lnTo>
                <a:lnTo>
                  <a:pt x="282" y="10"/>
                </a:lnTo>
                <a:lnTo>
                  <a:pt x="273" y="13"/>
                </a:lnTo>
                <a:lnTo>
                  <a:pt x="262" y="16"/>
                </a:lnTo>
                <a:lnTo>
                  <a:pt x="253" y="20"/>
                </a:lnTo>
                <a:lnTo>
                  <a:pt x="244" y="24"/>
                </a:lnTo>
                <a:lnTo>
                  <a:pt x="234" y="27"/>
                </a:lnTo>
                <a:lnTo>
                  <a:pt x="225" y="30"/>
                </a:lnTo>
                <a:lnTo>
                  <a:pt x="214" y="33"/>
                </a:lnTo>
                <a:lnTo>
                  <a:pt x="204" y="36"/>
                </a:lnTo>
                <a:lnTo>
                  <a:pt x="194" y="41"/>
                </a:lnTo>
                <a:lnTo>
                  <a:pt x="184" y="44"/>
                </a:lnTo>
                <a:lnTo>
                  <a:pt x="175" y="46"/>
                </a:lnTo>
                <a:lnTo>
                  <a:pt x="166" y="49"/>
                </a:lnTo>
                <a:lnTo>
                  <a:pt x="155" y="53"/>
                </a:lnTo>
                <a:lnTo>
                  <a:pt x="146" y="56"/>
                </a:lnTo>
                <a:lnTo>
                  <a:pt x="135" y="60"/>
                </a:lnTo>
                <a:lnTo>
                  <a:pt x="126" y="64"/>
                </a:lnTo>
                <a:lnTo>
                  <a:pt x="117" y="66"/>
                </a:lnTo>
                <a:lnTo>
                  <a:pt x="107" y="69"/>
                </a:lnTo>
                <a:lnTo>
                  <a:pt x="97" y="72"/>
                </a:lnTo>
                <a:lnTo>
                  <a:pt x="87" y="77"/>
                </a:lnTo>
                <a:lnTo>
                  <a:pt x="78" y="80"/>
                </a:lnTo>
                <a:lnTo>
                  <a:pt x="68" y="83"/>
                </a:lnTo>
                <a:lnTo>
                  <a:pt x="58" y="86"/>
                </a:lnTo>
                <a:lnTo>
                  <a:pt x="48" y="89"/>
                </a:lnTo>
                <a:lnTo>
                  <a:pt x="38" y="93"/>
                </a:lnTo>
                <a:lnTo>
                  <a:pt x="28" y="97"/>
                </a:lnTo>
                <a:lnTo>
                  <a:pt x="19" y="100"/>
                </a:lnTo>
                <a:lnTo>
                  <a:pt x="9" y="102"/>
                </a:lnTo>
                <a:lnTo>
                  <a:pt x="0" y="105"/>
                </a:lnTo>
                <a:lnTo>
                  <a:pt x="1" y="111"/>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147" name="Freeform 43"/>
          <p:cNvSpPr>
            <a:spLocks noChangeAspect="1"/>
          </p:cNvSpPr>
          <p:nvPr/>
        </p:nvSpPr>
        <p:spPr bwMode="auto">
          <a:xfrm>
            <a:off x="6324600" y="4906964"/>
            <a:ext cx="419100" cy="128587"/>
          </a:xfrm>
          <a:custGeom>
            <a:avLst/>
            <a:gdLst>
              <a:gd name="T0" fmla="*/ 2147483647 w 315"/>
              <a:gd name="T1" fmla="*/ 0 h 101"/>
              <a:gd name="T2" fmla="*/ 2147483647 w 315"/>
              <a:gd name="T3" fmla="*/ 2147483647 h 101"/>
              <a:gd name="T4" fmla="*/ 2147483647 w 315"/>
              <a:gd name="T5" fmla="*/ 2147483647 h 101"/>
              <a:gd name="T6" fmla="*/ 2147483647 w 315"/>
              <a:gd name="T7" fmla="*/ 2147483647 h 101"/>
              <a:gd name="T8" fmla="*/ 2147483647 w 315"/>
              <a:gd name="T9" fmla="*/ 2147483647 h 101"/>
              <a:gd name="T10" fmla="*/ 2147483647 w 315"/>
              <a:gd name="T11" fmla="*/ 2147483647 h 101"/>
              <a:gd name="T12" fmla="*/ 2147483647 w 315"/>
              <a:gd name="T13" fmla="*/ 2147483647 h 101"/>
              <a:gd name="T14" fmla="*/ 2147483647 w 315"/>
              <a:gd name="T15" fmla="*/ 2147483647 h 101"/>
              <a:gd name="T16" fmla="*/ 2147483647 w 315"/>
              <a:gd name="T17" fmla="*/ 2147483647 h 101"/>
              <a:gd name="T18" fmla="*/ 2147483647 w 315"/>
              <a:gd name="T19" fmla="*/ 2147483647 h 101"/>
              <a:gd name="T20" fmla="*/ 2147483647 w 315"/>
              <a:gd name="T21" fmla="*/ 2147483647 h 101"/>
              <a:gd name="T22" fmla="*/ 2147483647 w 315"/>
              <a:gd name="T23" fmla="*/ 2147483647 h 101"/>
              <a:gd name="T24" fmla="*/ 2147483647 w 315"/>
              <a:gd name="T25" fmla="*/ 2147483647 h 101"/>
              <a:gd name="T26" fmla="*/ 2147483647 w 315"/>
              <a:gd name="T27" fmla="*/ 2147483647 h 101"/>
              <a:gd name="T28" fmla="*/ 2147483647 w 315"/>
              <a:gd name="T29" fmla="*/ 2147483647 h 101"/>
              <a:gd name="T30" fmla="*/ 2147483647 w 315"/>
              <a:gd name="T31" fmla="*/ 2147483647 h 101"/>
              <a:gd name="T32" fmla="*/ 0 w 315"/>
              <a:gd name="T33" fmla="*/ 2147483647 h 101"/>
              <a:gd name="T34" fmla="*/ 2147483647 w 315"/>
              <a:gd name="T35" fmla="*/ 2147483647 h 101"/>
              <a:gd name="T36" fmla="*/ 2147483647 w 315"/>
              <a:gd name="T37" fmla="*/ 2147483647 h 101"/>
              <a:gd name="T38" fmla="*/ 2147483647 w 315"/>
              <a:gd name="T39" fmla="*/ 2147483647 h 101"/>
              <a:gd name="T40" fmla="*/ 2147483647 w 315"/>
              <a:gd name="T41" fmla="*/ 2147483647 h 101"/>
              <a:gd name="T42" fmla="*/ 2147483647 w 315"/>
              <a:gd name="T43" fmla="*/ 2147483647 h 101"/>
              <a:gd name="T44" fmla="*/ 2147483647 w 315"/>
              <a:gd name="T45" fmla="*/ 2147483647 h 101"/>
              <a:gd name="T46" fmla="*/ 2147483647 w 315"/>
              <a:gd name="T47" fmla="*/ 2147483647 h 101"/>
              <a:gd name="T48" fmla="*/ 2147483647 w 315"/>
              <a:gd name="T49" fmla="*/ 2147483647 h 101"/>
              <a:gd name="T50" fmla="*/ 2147483647 w 315"/>
              <a:gd name="T51" fmla="*/ 2147483647 h 101"/>
              <a:gd name="T52" fmla="*/ 2147483647 w 315"/>
              <a:gd name="T53" fmla="*/ 2147483647 h 101"/>
              <a:gd name="T54" fmla="*/ 2147483647 w 315"/>
              <a:gd name="T55" fmla="*/ 2147483647 h 101"/>
              <a:gd name="T56" fmla="*/ 2147483647 w 315"/>
              <a:gd name="T57" fmla="*/ 2147483647 h 101"/>
              <a:gd name="T58" fmla="*/ 2147483647 w 315"/>
              <a:gd name="T59" fmla="*/ 2147483647 h 101"/>
              <a:gd name="T60" fmla="*/ 2147483647 w 315"/>
              <a:gd name="T61" fmla="*/ 2147483647 h 101"/>
              <a:gd name="T62" fmla="*/ 2147483647 w 315"/>
              <a:gd name="T63" fmla="*/ 2147483647 h 101"/>
              <a:gd name="T64" fmla="*/ 2147483647 w 315"/>
              <a:gd name="T65" fmla="*/ 2147483647 h 101"/>
              <a:gd name="T66" fmla="*/ 2147483647 w 315"/>
              <a:gd name="T67" fmla="*/ 0 h 10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15"/>
              <a:gd name="T103" fmla="*/ 0 h 101"/>
              <a:gd name="T104" fmla="*/ 315 w 315"/>
              <a:gd name="T105" fmla="*/ 101 h 10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15" h="101">
                <a:moveTo>
                  <a:pt x="312" y="0"/>
                </a:moveTo>
                <a:lnTo>
                  <a:pt x="312" y="0"/>
                </a:lnTo>
                <a:lnTo>
                  <a:pt x="302" y="4"/>
                </a:lnTo>
                <a:lnTo>
                  <a:pt x="292" y="8"/>
                </a:lnTo>
                <a:lnTo>
                  <a:pt x="283" y="10"/>
                </a:lnTo>
                <a:lnTo>
                  <a:pt x="274" y="13"/>
                </a:lnTo>
                <a:lnTo>
                  <a:pt x="264" y="16"/>
                </a:lnTo>
                <a:lnTo>
                  <a:pt x="254" y="20"/>
                </a:lnTo>
                <a:lnTo>
                  <a:pt x="244" y="23"/>
                </a:lnTo>
                <a:lnTo>
                  <a:pt x="234" y="25"/>
                </a:lnTo>
                <a:lnTo>
                  <a:pt x="225" y="29"/>
                </a:lnTo>
                <a:lnTo>
                  <a:pt x="215" y="32"/>
                </a:lnTo>
                <a:lnTo>
                  <a:pt x="205" y="35"/>
                </a:lnTo>
                <a:lnTo>
                  <a:pt x="195" y="38"/>
                </a:lnTo>
                <a:lnTo>
                  <a:pt x="185" y="42"/>
                </a:lnTo>
                <a:lnTo>
                  <a:pt x="176" y="44"/>
                </a:lnTo>
                <a:lnTo>
                  <a:pt x="166" y="47"/>
                </a:lnTo>
                <a:lnTo>
                  <a:pt x="155" y="50"/>
                </a:lnTo>
                <a:lnTo>
                  <a:pt x="146" y="54"/>
                </a:lnTo>
                <a:lnTo>
                  <a:pt x="136" y="57"/>
                </a:lnTo>
                <a:lnTo>
                  <a:pt x="127" y="59"/>
                </a:lnTo>
                <a:lnTo>
                  <a:pt x="118" y="61"/>
                </a:lnTo>
                <a:lnTo>
                  <a:pt x="107" y="66"/>
                </a:lnTo>
                <a:lnTo>
                  <a:pt x="98" y="68"/>
                </a:lnTo>
                <a:lnTo>
                  <a:pt x="87" y="71"/>
                </a:lnTo>
                <a:lnTo>
                  <a:pt x="78" y="75"/>
                </a:lnTo>
                <a:lnTo>
                  <a:pt x="68" y="77"/>
                </a:lnTo>
                <a:lnTo>
                  <a:pt x="58" y="79"/>
                </a:lnTo>
                <a:lnTo>
                  <a:pt x="49" y="82"/>
                </a:lnTo>
                <a:lnTo>
                  <a:pt x="39" y="85"/>
                </a:lnTo>
                <a:lnTo>
                  <a:pt x="28" y="88"/>
                </a:lnTo>
                <a:lnTo>
                  <a:pt x="20" y="91"/>
                </a:lnTo>
                <a:lnTo>
                  <a:pt x="9" y="92"/>
                </a:lnTo>
                <a:lnTo>
                  <a:pt x="0" y="96"/>
                </a:lnTo>
                <a:lnTo>
                  <a:pt x="1" y="100"/>
                </a:lnTo>
                <a:lnTo>
                  <a:pt x="10" y="98"/>
                </a:lnTo>
                <a:lnTo>
                  <a:pt x="21" y="94"/>
                </a:lnTo>
                <a:lnTo>
                  <a:pt x="30" y="92"/>
                </a:lnTo>
                <a:lnTo>
                  <a:pt x="40" y="90"/>
                </a:lnTo>
                <a:lnTo>
                  <a:pt x="50" y="88"/>
                </a:lnTo>
                <a:lnTo>
                  <a:pt x="60" y="85"/>
                </a:lnTo>
                <a:lnTo>
                  <a:pt x="70" y="81"/>
                </a:lnTo>
                <a:lnTo>
                  <a:pt x="79" y="78"/>
                </a:lnTo>
                <a:lnTo>
                  <a:pt x="89" y="76"/>
                </a:lnTo>
                <a:lnTo>
                  <a:pt x="99" y="74"/>
                </a:lnTo>
                <a:lnTo>
                  <a:pt x="109" y="70"/>
                </a:lnTo>
                <a:lnTo>
                  <a:pt x="120" y="67"/>
                </a:lnTo>
                <a:lnTo>
                  <a:pt x="129" y="64"/>
                </a:lnTo>
                <a:lnTo>
                  <a:pt x="139" y="60"/>
                </a:lnTo>
                <a:lnTo>
                  <a:pt x="148" y="58"/>
                </a:lnTo>
                <a:lnTo>
                  <a:pt x="157" y="56"/>
                </a:lnTo>
                <a:lnTo>
                  <a:pt x="168" y="53"/>
                </a:lnTo>
                <a:lnTo>
                  <a:pt x="177" y="49"/>
                </a:lnTo>
                <a:lnTo>
                  <a:pt x="187" y="46"/>
                </a:lnTo>
                <a:lnTo>
                  <a:pt x="197" y="43"/>
                </a:lnTo>
                <a:lnTo>
                  <a:pt x="207" y="41"/>
                </a:lnTo>
                <a:lnTo>
                  <a:pt x="217" y="37"/>
                </a:lnTo>
                <a:lnTo>
                  <a:pt x="227" y="34"/>
                </a:lnTo>
                <a:lnTo>
                  <a:pt x="235" y="31"/>
                </a:lnTo>
                <a:lnTo>
                  <a:pt x="246" y="27"/>
                </a:lnTo>
                <a:lnTo>
                  <a:pt x="255" y="25"/>
                </a:lnTo>
                <a:lnTo>
                  <a:pt x="266" y="21"/>
                </a:lnTo>
                <a:lnTo>
                  <a:pt x="276" y="19"/>
                </a:lnTo>
                <a:lnTo>
                  <a:pt x="286" y="14"/>
                </a:lnTo>
                <a:lnTo>
                  <a:pt x="294" y="11"/>
                </a:lnTo>
                <a:lnTo>
                  <a:pt x="304" y="9"/>
                </a:lnTo>
                <a:lnTo>
                  <a:pt x="314" y="5"/>
                </a:lnTo>
                <a:lnTo>
                  <a:pt x="312" y="0"/>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148" name="Freeform 44"/>
          <p:cNvSpPr>
            <a:spLocks noChangeAspect="1"/>
          </p:cNvSpPr>
          <p:nvPr/>
        </p:nvSpPr>
        <p:spPr bwMode="auto">
          <a:xfrm>
            <a:off x="6748463" y="4764089"/>
            <a:ext cx="419100" cy="142875"/>
          </a:xfrm>
          <a:custGeom>
            <a:avLst/>
            <a:gdLst>
              <a:gd name="T0" fmla="*/ 2147483647 w 316"/>
              <a:gd name="T1" fmla="*/ 2147483647 h 113"/>
              <a:gd name="T2" fmla="*/ 2147483647 w 316"/>
              <a:gd name="T3" fmla="*/ 2147483647 h 113"/>
              <a:gd name="T4" fmla="*/ 2147483647 w 316"/>
              <a:gd name="T5" fmla="*/ 2147483647 h 113"/>
              <a:gd name="T6" fmla="*/ 2147483647 w 316"/>
              <a:gd name="T7" fmla="*/ 2147483647 h 113"/>
              <a:gd name="T8" fmla="*/ 2147483647 w 316"/>
              <a:gd name="T9" fmla="*/ 2147483647 h 113"/>
              <a:gd name="T10" fmla="*/ 2147483647 w 316"/>
              <a:gd name="T11" fmla="*/ 2147483647 h 113"/>
              <a:gd name="T12" fmla="*/ 2147483647 w 316"/>
              <a:gd name="T13" fmla="*/ 2147483647 h 113"/>
              <a:gd name="T14" fmla="*/ 2147483647 w 316"/>
              <a:gd name="T15" fmla="*/ 2147483647 h 113"/>
              <a:gd name="T16" fmla="*/ 2147483647 w 316"/>
              <a:gd name="T17" fmla="*/ 2147483647 h 113"/>
              <a:gd name="T18" fmla="*/ 2147483647 w 316"/>
              <a:gd name="T19" fmla="*/ 2147483647 h 113"/>
              <a:gd name="T20" fmla="*/ 2147483647 w 316"/>
              <a:gd name="T21" fmla="*/ 2147483647 h 113"/>
              <a:gd name="T22" fmla="*/ 2147483647 w 316"/>
              <a:gd name="T23" fmla="*/ 2147483647 h 113"/>
              <a:gd name="T24" fmla="*/ 2147483647 w 316"/>
              <a:gd name="T25" fmla="*/ 2147483647 h 113"/>
              <a:gd name="T26" fmla="*/ 2147483647 w 316"/>
              <a:gd name="T27" fmla="*/ 2147483647 h 113"/>
              <a:gd name="T28" fmla="*/ 2147483647 w 316"/>
              <a:gd name="T29" fmla="*/ 2147483647 h 113"/>
              <a:gd name="T30" fmla="*/ 2147483647 w 316"/>
              <a:gd name="T31" fmla="*/ 2147483647 h 113"/>
              <a:gd name="T32" fmla="*/ 2147483647 w 316"/>
              <a:gd name="T33" fmla="*/ 2147483647 h 113"/>
              <a:gd name="T34" fmla="*/ 2147483647 w 316"/>
              <a:gd name="T35" fmla="*/ 2147483647 h 113"/>
              <a:gd name="T36" fmla="*/ 2147483647 w 316"/>
              <a:gd name="T37" fmla="*/ 2147483647 h 113"/>
              <a:gd name="T38" fmla="*/ 2147483647 w 316"/>
              <a:gd name="T39" fmla="*/ 2147483647 h 113"/>
              <a:gd name="T40" fmla="*/ 2147483647 w 316"/>
              <a:gd name="T41" fmla="*/ 2147483647 h 113"/>
              <a:gd name="T42" fmla="*/ 2147483647 w 316"/>
              <a:gd name="T43" fmla="*/ 2147483647 h 113"/>
              <a:gd name="T44" fmla="*/ 2147483647 w 316"/>
              <a:gd name="T45" fmla="*/ 2147483647 h 113"/>
              <a:gd name="T46" fmla="*/ 2147483647 w 316"/>
              <a:gd name="T47" fmla="*/ 2147483647 h 113"/>
              <a:gd name="T48" fmla="*/ 2147483647 w 316"/>
              <a:gd name="T49" fmla="*/ 2147483647 h 113"/>
              <a:gd name="T50" fmla="*/ 2147483647 w 316"/>
              <a:gd name="T51" fmla="*/ 2147483647 h 113"/>
              <a:gd name="T52" fmla="*/ 2147483647 w 316"/>
              <a:gd name="T53" fmla="*/ 2147483647 h 113"/>
              <a:gd name="T54" fmla="*/ 2147483647 w 316"/>
              <a:gd name="T55" fmla="*/ 2147483647 h 113"/>
              <a:gd name="T56" fmla="*/ 2147483647 w 316"/>
              <a:gd name="T57" fmla="*/ 2147483647 h 113"/>
              <a:gd name="T58" fmla="*/ 2147483647 w 316"/>
              <a:gd name="T59" fmla="*/ 2147483647 h 113"/>
              <a:gd name="T60" fmla="*/ 2147483647 w 316"/>
              <a:gd name="T61" fmla="*/ 2147483647 h 113"/>
              <a:gd name="T62" fmla="*/ 2147483647 w 316"/>
              <a:gd name="T63" fmla="*/ 2147483647 h 113"/>
              <a:gd name="T64" fmla="*/ 2147483647 w 316"/>
              <a:gd name="T65" fmla="*/ 2147483647 h 11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16"/>
              <a:gd name="T100" fmla="*/ 0 h 113"/>
              <a:gd name="T101" fmla="*/ 316 w 316"/>
              <a:gd name="T102" fmla="*/ 113 h 11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16" h="113">
                <a:moveTo>
                  <a:pt x="313" y="0"/>
                </a:moveTo>
                <a:lnTo>
                  <a:pt x="303" y="3"/>
                </a:lnTo>
                <a:lnTo>
                  <a:pt x="293" y="7"/>
                </a:lnTo>
                <a:lnTo>
                  <a:pt x="285" y="9"/>
                </a:lnTo>
                <a:lnTo>
                  <a:pt x="275" y="13"/>
                </a:lnTo>
                <a:lnTo>
                  <a:pt x="265" y="17"/>
                </a:lnTo>
                <a:lnTo>
                  <a:pt x="255" y="20"/>
                </a:lnTo>
                <a:lnTo>
                  <a:pt x="245" y="23"/>
                </a:lnTo>
                <a:lnTo>
                  <a:pt x="235" y="27"/>
                </a:lnTo>
                <a:lnTo>
                  <a:pt x="226" y="30"/>
                </a:lnTo>
                <a:lnTo>
                  <a:pt x="216" y="33"/>
                </a:lnTo>
                <a:lnTo>
                  <a:pt x="206" y="37"/>
                </a:lnTo>
                <a:lnTo>
                  <a:pt x="196" y="40"/>
                </a:lnTo>
                <a:lnTo>
                  <a:pt x="186" y="43"/>
                </a:lnTo>
                <a:lnTo>
                  <a:pt x="177" y="47"/>
                </a:lnTo>
                <a:lnTo>
                  <a:pt x="167" y="50"/>
                </a:lnTo>
                <a:lnTo>
                  <a:pt x="156" y="53"/>
                </a:lnTo>
                <a:lnTo>
                  <a:pt x="147" y="58"/>
                </a:lnTo>
                <a:lnTo>
                  <a:pt x="138" y="61"/>
                </a:lnTo>
                <a:lnTo>
                  <a:pt x="128" y="64"/>
                </a:lnTo>
                <a:lnTo>
                  <a:pt x="119" y="66"/>
                </a:lnTo>
                <a:lnTo>
                  <a:pt x="108" y="70"/>
                </a:lnTo>
                <a:lnTo>
                  <a:pt x="99" y="73"/>
                </a:lnTo>
                <a:lnTo>
                  <a:pt x="88" y="78"/>
                </a:lnTo>
                <a:lnTo>
                  <a:pt x="79" y="81"/>
                </a:lnTo>
                <a:lnTo>
                  <a:pt x="69" y="84"/>
                </a:lnTo>
                <a:lnTo>
                  <a:pt x="59" y="86"/>
                </a:lnTo>
                <a:lnTo>
                  <a:pt x="49" y="90"/>
                </a:lnTo>
                <a:lnTo>
                  <a:pt x="40" y="94"/>
                </a:lnTo>
                <a:lnTo>
                  <a:pt x="29" y="97"/>
                </a:lnTo>
                <a:lnTo>
                  <a:pt x="21" y="101"/>
                </a:lnTo>
                <a:lnTo>
                  <a:pt x="10" y="103"/>
                </a:lnTo>
                <a:lnTo>
                  <a:pt x="0" y="106"/>
                </a:lnTo>
                <a:lnTo>
                  <a:pt x="2" y="112"/>
                </a:lnTo>
                <a:lnTo>
                  <a:pt x="13" y="109"/>
                </a:lnTo>
                <a:lnTo>
                  <a:pt x="22" y="104"/>
                </a:lnTo>
                <a:lnTo>
                  <a:pt x="31" y="102"/>
                </a:lnTo>
                <a:lnTo>
                  <a:pt x="42" y="99"/>
                </a:lnTo>
                <a:lnTo>
                  <a:pt x="51" y="95"/>
                </a:lnTo>
                <a:lnTo>
                  <a:pt x="61" y="92"/>
                </a:lnTo>
                <a:lnTo>
                  <a:pt x="71" y="89"/>
                </a:lnTo>
                <a:lnTo>
                  <a:pt x="80" y="84"/>
                </a:lnTo>
                <a:lnTo>
                  <a:pt x="90" y="82"/>
                </a:lnTo>
                <a:lnTo>
                  <a:pt x="100" y="79"/>
                </a:lnTo>
                <a:lnTo>
                  <a:pt x="110" y="75"/>
                </a:lnTo>
                <a:lnTo>
                  <a:pt x="121" y="72"/>
                </a:lnTo>
                <a:lnTo>
                  <a:pt x="130" y="68"/>
                </a:lnTo>
                <a:lnTo>
                  <a:pt x="140" y="65"/>
                </a:lnTo>
                <a:lnTo>
                  <a:pt x="149" y="62"/>
                </a:lnTo>
                <a:lnTo>
                  <a:pt x="159" y="58"/>
                </a:lnTo>
                <a:lnTo>
                  <a:pt x="169" y="54"/>
                </a:lnTo>
                <a:lnTo>
                  <a:pt x="178" y="51"/>
                </a:lnTo>
                <a:lnTo>
                  <a:pt x="188" y="48"/>
                </a:lnTo>
                <a:lnTo>
                  <a:pt x="198" y="45"/>
                </a:lnTo>
                <a:lnTo>
                  <a:pt x="208" y="41"/>
                </a:lnTo>
                <a:lnTo>
                  <a:pt x="218" y="38"/>
                </a:lnTo>
                <a:lnTo>
                  <a:pt x="228" y="34"/>
                </a:lnTo>
                <a:lnTo>
                  <a:pt x="236" y="31"/>
                </a:lnTo>
                <a:lnTo>
                  <a:pt x="247" y="28"/>
                </a:lnTo>
                <a:lnTo>
                  <a:pt x="256" y="25"/>
                </a:lnTo>
                <a:lnTo>
                  <a:pt x="267" y="21"/>
                </a:lnTo>
                <a:lnTo>
                  <a:pt x="277" y="18"/>
                </a:lnTo>
                <a:lnTo>
                  <a:pt x="287" y="14"/>
                </a:lnTo>
                <a:lnTo>
                  <a:pt x="295" y="11"/>
                </a:lnTo>
                <a:lnTo>
                  <a:pt x="306" y="9"/>
                </a:lnTo>
                <a:lnTo>
                  <a:pt x="315" y="4"/>
                </a:lnTo>
                <a:lnTo>
                  <a:pt x="313" y="0"/>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149" name="Freeform 45"/>
          <p:cNvSpPr>
            <a:spLocks noChangeAspect="1"/>
          </p:cNvSpPr>
          <p:nvPr/>
        </p:nvSpPr>
        <p:spPr bwMode="auto">
          <a:xfrm>
            <a:off x="7192963" y="4906963"/>
            <a:ext cx="417512" cy="131762"/>
          </a:xfrm>
          <a:custGeom>
            <a:avLst/>
            <a:gdLst>
              <a:gd name="T0" fmla="*/ 0 w 315"/>
              <a:gd name="T1" fmla="*/ 2147483647 h 105"/>
              <a:gd name="T2" fmla="*/ 2147483647 w 315"/>
              <a:gd name="T3" fmla="*/ 2147483647 h 105"/>
              <a:gd name="T4" fmla="*/ 2147483647 w 315"/>
              <a:gd name="T5" fmla="*/ 2147483647 h 105"/>
              <a:gd name="T6" fmla="*/ 2147483647 w 315"/>
              <a:gd name="T7" fmla="*/ 2147483647 h 105"/>
              <a:gd name="T8" fmla="*/ 2147483647 w 315"/>
              <a:gd name="T9" fmla="*/ 2147483647 h 105"/>
              <a:gd name="T10" fmla="*/ 2147483647 w 315"/>
              <a:gd name="T11" fmla="*/ 2147483647 h 105"/>
              <a:gd name="T12" fmla="*/ 2147483647 w 315"/>
              <a:gd name="T13" fmla="*/ 2147483647 h 105"/>
              <a:gd name="T14" fmla="*/ 2147483647 w 315"/>
              <a:gd name="T15" fmla="*/ 2147483647 h 105"/>
              <a:gd name="T16" fmla="*/ 2147483647 w 315"/>
              <a:gd name="T17" fmla="*/ 2147483647 h 105"/>
              <a:gd name="T18" fmla="*/ 2147483647 w 315"/>
              <a:gd name="T19" fmla="*/ 2147483647 h 105"/>
              <a:gd name="T20" fmla="*/ 2147483647 w 315"/>
              <a:gd name="T21" fmla="*/ 2147483647 h 105"/>
              <a:gd name="T22" fmla="*/ 2147483647 w 315"/>
              <a:gd name="T23" fmla="*/ 2147483647 h 105"/>
              <a:gd name="T24" fmla="*/ 2147483647 w 315"/>
              <a:gd name="T25" fmla="*/ 2147483647 h 105"/>
              <a:gd name="T26" fmla="*/ 2147483647 w 315"/>
              <a:gd name="T27" fmla="*/ 2147483647 h 105"/>
              <a:gd name="T28" fmla="*/ 2147483647 w 315"/>
              <a:gd name="T29" fmla="*/ 2147483647 h 105"/>
              <a:gd name="T30" fmla="*/ 2147483647 w 315"/>
              <a:gd name="T31" fmla="*/ 2147483647 h 105"/>
              <a:gd name="T32" fmla="*/ 2147483647 w 315"/>
              <a:gd name="T33" fmla="*/ 2147483647 h 105"/>
              <a:gd name="T34" fmla="*/ 2147483647 w 315"/>
              <a:gd name="T35" fmla="*/ 2147483647 h 105"/>
              <a:gd name="T36" fmla="*/ 2147483647 w 315"/>
              <a:gd name="T37" fmla="*/ 2147483647 h 105"/>
              <a:gd name="T38" fmla="*/ 2147483647 w 315"/>
              <a:gd name="T39" fmla="*/ 2147483647 h 105"/>
              <a:gd name="T40" fmla="*/ 2147483647 w 315"/>
              <a:gd name="T41" fmla="*/ 2147483647 h 105"/>
              <a:gd name="T42" fmla="*/ 2147483647 w 315"/>
              <a:gd name="T43" fmla="*/ 2147483647 h 105"/>
              <a:gd name="T44" fmla="*/ 2147483647 w 315"/>
              <a:gd name="T45" fmla="*/ 2147483647 h 105"/>
              <a:gd name="T46" fmla="*/ 2147483647 w 315"/>
              <a:gd name="T47" fmla="*/ 2147483647 h 105"/>
              <a:gd name="T48" fmla="*/ 2147483647 w 315"/>
              <a:gd name="T49" fmla="*/ 2147483647 h 105"/>
              <a:gd name="T50" fmla="*/ 2147483647 w 315"/>
              <a:gd name="T51" fmla="*/ 2147483647 h 105"/>
              <a:gd name="T52" fmla="*/ 2147483647 w 315"/>
              <a:gd name="T53" fmla="*/ 2147483647 h 105"/>
              <a:gd name="T54" fmla="*/ 2147483647 w 315"/>
              <a:gd name="T55" fmla="*/ 2147483647 h 105"/>
              <a:gd name="T56" fmla="*/ 2147483647 w 315"/>
              <a:gd name="T57" fmla="*/ 2147483647 h 105"/>
              <a:gd name="T58" fmla="*/ 2147483647 w 315"/>
              <a:gd name="T59" fmla="*/ 2147483647 h 105"/>
              <a:gd name="T60" fmla="*/ 2147483647 w 315"/>
              <a:gd name="T61" fmla="*/ 2147483647 h 105"/>
              <a:gd name="T62" fmla="*/ 2147483647 w 315"/>
              <a:gd name="T63" fmla="*/ 2147483647 h 105"/>
              <a:gd name="T64" fmla="*/ 2147483647 w 315"/>
              <a:gd name="T65" fmla="*/ 2147483647 h 105"/>
              <a:gd name="T66" fmla="*/ 0 w 315"/>
              <a:gd name="T67" fmla="*/ 2147483647 h 10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15"/>
              <a:gd name="T103" fmla="*/ 0 h 105"/>
              <a:gd name="T104" fmla="*/ 315 w 315"/>
              <a:gd name="T105" fmla="*/ 105 h 10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15" h="105">
                <a:moveTo>
                  <a:pt x="0" y="6"/>
                </a:moveTo>
                <a:lnTo>
                  <a:pt x="0" y="6"/>
                </a:lnTo>
                <a:lnTo>
                  <a:pt x="10" y="9"/>
                </a:lnTo>
                <a:lnTo>
                  <a:pt x="20" y="11"/>
                </a:lnTo>
                <a:lnTo>
                  <a:pt x="28" y="14"/>
                </a:lnTo>
                <a:lnTo>
                  <a:pt x="39" y="19"/>
                </a:lnTo>
                <a:lnTo>
                  <a:pt x="48" y="22"/>
                </a:lnTo>
                <a:lnTo>
                  <a:pt x="59" y="25"/>
                </a:lnTo>
                <a:lnTo>
                  <a:pt x="68" y="28"/>
                </a:lnTo>
                <a:lnTo>
                  <a:pt x="79" y="31"/>
                </a:lnTo>
                <a:lnTo>
                  <a:pt x="87" y="34"/>
                </a:lnTo>
                <a:lnTo>
                  <a:pt x="98" y="38"/>
                </a:lnTo>
                <a:lnTo>
                  <a:pt x="107" y="41"/>
                </a:lnTo>
                <a:lnTo>
                  <a:pt x="118" y="43"/>
                </a:lnTo>
                <a:lnTo>
                  <a:pt x="127" y="46"/>
                </a:lnTo>
                <a:lnTo>
                  <a:pt x="136" y="50"/>
                </a:lnTo>
                <a:lnTo>
                  <a:pt x="146" y="53"/>
                </a:lnTo>
                <a:lnTo>
                  <a:pt x="156" y="56"/>
                </a:lnTo>
                <a:lnTo>
                  <a:pt x="166" y="60"/>
                </a:lnTo>
                <a:lnTo>
                  <a:pt x="176" y="62"/>
                </a:lnTo>
                <a:lnTo>
                  <a:pt x="185" y="65"/>
                </a:lnTo>
                <a:lnTo>
                  <a:pt x="195" y="69"/>
                </a:lnTo>
                <a:lnTo>
                  <a:pt x="205" y="72"/>
                </a:lnTo>
                <a:lnTo>
                  <a:pt x="215" y="75"/>
                </a:lnTo>
                <a:lnTo>
                  <a:pt x="225" y="78"/>
                </a:lnTo>
                <a:lnTo>
                  <a:pt x="235" y="81"/>
                </a:lnTo>
                <a:lnTo>
                  <a:pt x="244" y="83"/>
                </a:lnTo>
                <a:lnTo>
                  <a:pt x="254" y="86"/>
                </a:lnTo>
                <a:lnTo>
                  <a:pt x="264" y="90"/>
                </a:lnTo>
                <a:lnTo>
                  <a:pt x="274" y="93"/>
                </a:lnTo>
                <a:lnTo>
                  <a:pt x="283" y="95"/>
                </a:lnTo>
                <a:lnTo>
                  <a:pt x="293" y="97"/>
                </a:lnTo>
                <a:lnTo>
                  <a:pt x="302" y="101"/>
                </a:lnTo>
                <a:lnTo>
                  <a:pt x="313" y="104"/>
                </a:lnTo>
                <a:lnTo>
                  <a:pt x="314" y="98"/>
                </a:lnTo>
                <a:lnTo>
                  <a:pt x="304" y="95"/>
                </a:lnTo>
                <a:lnTo>
                  <a:pt x="294" y="94"/>
                </a:lnTo>
                <a:lnTo>
                  <a:pt x="286" y="91"/>
                </a:lnTo>
                <a:lnTo>
                  <a:pt x="276" y="87"/>
                </a:lnTo>
                <a:lnTo>
                  <a:pt x="266" y="84"/>
                </a:lnTo>
                <a:lnTo>
                  <a:pt x="256" y="82"/>
                </a:lnTo>
                <a:lnTo>
                  <a:pt x="246" y="78"/>
                </a:lnTo>
                <a:lnTo>
                  <a:pt x="235" y="76"/>
                </a:lnTo>
                <a:lnTo>
                  <a:pt x="227" y="73"/>
                </a:lnTo>
                <a:lnTo>
                  <a:pt x="216" y="70"/>
                </a:lnTo>
                <a:lnTo>
                  <a:pt x="207" y="67"/>
                </a:lnTo>
                <a:lnTo>
                  <a:pt x="197" y="63"/>
                </a:lnTo>
                <a:lnTo>
                  <a:pt x="187" y="61"/>
                </a:lnTo>
                <a:lnTo>
                  <a:pt x="178" y="59"/>
                </a:lnTo>
                <a:lnTo>
                  <a:pt x="168" y="55"/>
                </a:lnTo>
                <a:lnTo>
                  <a:pt x="157" y="51"/>
                </a:lnTo>
                <a:lnTo>
                  <a:pt x="148" y="49"/>
                </a:lnTo>
                <a:lnTo>
                  <a:pt x="138" y="45"/>
                </a:lnTo>
                <a:lnTo>
                  <a:pt x="129" y="43"/>
                </a:lnTo>
                <a:lnTo>
                  <a:pt x="120" y="40"/>
                </a:lnTo>
                <a:lnTo>
                  <a:pt x="109" y="35"/>
                </a:lnTo>
                <a:lnTo>
                  <a:pt x="100" y="33"/>
                </a:lnTo>
                <a:lnTo>
                  <a:pt x="89" y="30"/>
                </a:lnTo>
                <a:lnTo>
                  <a:pt x="79" y="27"/>
                </a:lnTo>
                <a:lnTo>
                  <a:pt x="70" y="23"/>
                </a:lnTo>
                <a:lnTo>
                  <a:pt x="61" y="20"/>
                </a:lnTo>
                <a:lnTo>
                  <a:pt x="50" y="17"/>
                </a:lnTo>
                <a:lnTo>
                  <a:pt x="41" y="13"/>
                </a:lnTo>
                <a:lnTo>
                  <a:pt x="30" y="10"/>
                </a:lnTo>
                <a:lnTo>
                  <a:pt x="22" y="8"/>
                </a:lnTo>
                <a:lnTo>
                  <a:pt x="12" y="4"/>
                </a:lnTo>
                <a:lnTo>
                  <a:pt x="2" y="0"/>
                </a:lnTo>
                <a:lnTo>
                  <a:pt x="0" y="6"/>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150" name="Freeform 46"/>
          <p:cNvSpPr>
            <a:spLocks noChangeAspect="1"/>
          </p:cNvSpPr>
          <p:nvPr/>
        </p:nvSpPr>
        <p:spPr bwMode="auto">
          <a:xfrm>
            <a:off x="6769100" y="4764089"/>
            <a:ext cx="419100" cy="142875"/>
          </a:xfrm>
          <a:custGeom>
            <a:avLst/>
            <a:gdLst>
              <a:gd name="T0" fmla="*/ 2147483647 w 315"/>
              <a:gd name="T1" fmla="*/ 2147483647 h 113"/>
              <a:gd name="T2" fmla="*/ 2147483647 w 315"/>
              <a:gd name="T3" fmla="*/ 2147483647 h 113"/>
              <a:gd name="T4" fmla="*/ 2147483647 w 315"/>
              <a:gd name="T5" fmla="*/ 2147483647 h 113"/>
              <a:gd name="T6" fmla="*/ 2147483647 w 315"/>
              <a:gd name="T7" fmla="*/ 2147483647 h 113"/>
              <a:gd name="T8" fmla="*/ 2147483647 w 315"/>
              <a:gd name="T9" fmla="*/ 2147483647 h 113"/>
              <a:gd name="T10" fmla="*/ 2147483647 w 315"/>
              <a:gd name="T11" fmla="*/ 2147483647 h 113"/>
              <a:gd name="T12" fmla="*/ 2147483647 w 315"/>
              <a:gd name="T13" fmla="*/ 2147483647 h 113"/>
              <a:gd name="T14" fmla="*/ 2147483647 w 315"/>
              <a:gd name="T15" fmla="*/ 2147483647 h 113"/>
              <a:gd name="T16" fmla="*/ 2147483647 w 315"/>
              <a:gd name="T17" fmla="*/ 2147483647 h 113"/>
              <a:gd name="T18" fmla="*/ 2147483647 w 315"/>
              <a:gd name="T19" fmla="*/ 2147483647 h 113"/>
              <a:gd name="T20" fmla="*/ 2147483647 w 315"/>
              <a:gd name="T21" fmla="*/ 2147483647 h 113"/>
              <a:gd name="T22" fmla="*/ 2147483647 w 315"/>
              <a:gd name="T23" fmla="*/ 2147483647 h 113"/>
              <a:gd name="T24" fmla="*/ 2147483647 w 315"/>
              <a:gd name="T25" fmla="*/ 2147483647 h 113"/>
              <a:gd name="T26" fmla="*/ 2147483647 w 315"/>
              <a:gd name="T27" fmla="*/ 2147483647 h 113"/>
              <a:gd name="T28" fmla="*/ 2147483647 w 315"/>
              <a:gd name="T29" fmla="*/ 2147483647 h 113"/>
              <a:gd name="T30" fmla="*/ 2147483647 w 315"/>
              <a:gd name="T31" fmla="*/ 2147483647 h 113"/>
              <a:gd name="T32" fmla="*/ 2147483647 w 315"/>
              <a:gd name="T33" fmla="*/ 2147483647 h 113"/>
              <a:gd name="T34" fmla="*/ 2147483647 w 315"/>
              <a:gd name="T35" fmla="*/ 2147483647 h 113"/>
              <a:gd name="T36" fmla="*/ 2147483647 w 315"/>
              <a:gd name="T37" fmla="*/ 2147483647 h 113"/>
              <a:gd name="T38" fmla="*/ 2147483647 w 315"/>
              <a:gd name="T39" fmla="*/ 2147483647 h 113"/>
              <a:gd name="T40" fmla="*/ 2147483647 w 315"/>
              <a:gd name="T41" fmla="*/ 2147483647 h 113"/>
              <a:gd name="T42" fmla="*/ 2147483647 w 315"/>
              <a:gd name="T43" fmla="*/ 2147483647 h 113"/>
              <a:gd name="T44" fmla="*/ 2147483647 w 315"/>
              <a:gd name="T45" fmla="*/ 2147483647 h 113"/>
              <a:gd name="T46" fmla="*/ 2147483647 w 315"/>
              <a:gd name="T47" fmla="*/ 2147483647 h 113"/>
              <a:gd name="T48" fmla="*/ 2147483647 w 315"/>
              <a:gd name="T49" fmla="*/ 2147483647 h 113"/>
              <a:gd name="T50" fmla="*/ 2147483647 w 315"/>
              <a:gd name="T51" fmla="*/ 2147483647 h 113"/>
              <a:gd name="T52" fmla="*/ 2147483647 w 315"/>
              <a:gd name="T53" fmla="*/ 2147483647 h 113"/>
              <a:gd name="T54" fmla="*/ 2147483647 w 315"/>
              <a:gd name="T55" fmla="*/ 2147483647 h 113"/>
              <a:gd name="T56" fmla="*/ 2147483647 w 315"/>
              <a:gd name="T57" fmla="*/ 2147483647 h 113"/>
              <a:gd name="T58" fmla="*/ 2147483647 w 315"/>
              <a:gd name="T59" fmla="*/ 2147483647 h 113"/>
              <a:gd name="T60" fmla="*/ 2147483647 w 315"/>
              <a:gd name="T61" fmla="*/ 2147483647 h 113"/>
              <a:gd name="T62" fmla="*/ 2147483647 w 315"/>
              <a:gd name="T63" fmla="*/ 2147483647 h 113"/>
              <a:gd name="T64" fmla="*/ 2147483647 w 315"/>
              <a:gd name="T65" fmla="*/ 0 h 11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15"/>
              <a:gd name="T100" fmla="*/ 0 h 113"/>
              <a:gd name="T101" fmla="*/ 315 w 315"/>
              <a:gd name="T102" fmla="*/ 113 h 11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15" h="113">
                <a:moveTo>
                  <a:pt x="0" y="4"/>
                </a:moveTo>
                <a:lnTo>
                  <a:pt x="9" y="9"/>
                </a:lnTo>
                <a:lnTo>
                  <a:pt x="19" y="11"/>
                </a:lnTo>
                <a:lnTo>
                  <a:pt x="28" y="14"/>
                </a:lnTo>
                <a:lnTo>
                  <a:pt x="38" y="18"/>
                </a:lnTo>
                <a:lnTo>
                  <a:pt x="48" y="21"/>
                </a:lnTo>
                <a:lnTo>
                  <a:pt x="58" y="25"/>
                </a:lnTo>
                <a:lnTo>
                  <a:pt x="68" y="28"/>
                </a:lnTo>
                <a:lnTo>
                  <a:pt x="78" y="31"/>
                </a:lnTo>
                <a:lnTo>
                  <a:pt x="87" y="34"/>
                </a:lnTo>
                <a:lnTo>
                  <a:pt x="97" y="38"/>
                </a:lnTo>
                <a:lnTo>
                  <a:pt x="107" y="41"/>
                </a:lnTo>
                <a:lnTo>
                  <a:pt x="117" y="45"/>
                </a:lnTo>
                <a:lnTo>
                  <a:pt x="126" y="48"/>
                </a:lnTo>
                <a:lnTo>
                  <a:pt x="135" y="51"/>
                </a:lnTo>
                <a:lnTo>
                  <a:pt x="146" y="54"/>
                </a:lnTo>
                <a:lnTo>
                  <a:pt x="155" y="58"/>
                </a:lnTo>
                <a:lnTo>
                  <a:pt x="166" y="62"/>
                </a:lnTo>
                <a:lnTo>
                  <a:pt x="175" y="65"/>
                </a:lnTo>
                <a:lnTo>
                  <a:pt x="184" y="68"/>
                </a:lnTo>
                <a:lnTo>
                  <a:pt x="194" y="72"/>
                </a:lnTo>
                <a:lnTo>
                  <a:pt x="204" y="75"/>
                </a:lnTo>
                <a:lnTo>
                  <a:pt x="214" y="79"/>
                </a:lnTo>
                <a:lnTo>
                  <a:pt x="225" y="82"/>
                </a:lnTo>
                <a:lnTo>
                  <a:pt x="234" y="84"/>
                </a:lnTo>
                <a:lnTo>
                  <a:pt x="244" y="89"/>
                </a:lnTo>
                <a:lnTo>
                  <a:pt x="253" y="92"/>
                </a:lnTo>
                <a:lnTo>
                  <a:pt x="262" y="95"/>
                </a:lnTo>
                <a:lnTo>
                  <a:pt x="273" y="99"/>
                </a:lnTo>
                <a:lnTo>
                  <a:pt x="282" y="102"/>
                </a:lnTo>
                <a:lnTo>
                  <a:pt x="292" y="104"/>
                </a:lnTo>
                <a:lnTo>
                  <a:pt x="302" y="109"/>
                </a:lnTo>
                <a:lnTo>
                  <a:pt x="312" y="112"/>
                </a:lnTo>
                <a:lnTo>
                  <a:pt x="314" y="106"/>
                </a:lnTo>
                <a:lnTo>
                  <a:pt x="303" y="103"/>
                </a:lnTo>
                <a:lnTo>
                  <a:pt x="294" y="101"/>
                </a:lnTo>
                <a:lnTo>
                  <a:pt x="285" y="97"/>
                </a:lnTo>
                <a:lnTo>
                  <a:pt x="275" y="94"/>
                </a:lnTo>
                <a:lnTo>
                  <a:pt x="265" y="90"/>
                </a:lnTo>
                <a:lnTo>
                  <a:pt x="255" y="86"/>
                </a:lnTo>
                <a:lnTo>
                  <a:pt x="245" y="84"/>
                </a:lnTo>
                <a:lnTo>
                  <a:pt x="235" y="81"/>
                </a:lnTo>
                <a:lnTo>
                  <a:pt x="226" y="78"/>
                </a:lnTo>
                <a:lnTo>
                  <a:pt x="216" y="73"/>
                </a:lnTo>
                <a:lnTo>
                  <a:pt x="206" y="70"/>
                </a:lnTo>
                <a:lnTo>
                  <a:pt x="196" y="66"/>
                </a:lnTo>
                <a:lnTo>
                  <a:pt x="186" y="64"/>
                </a:lnTo>
                <a:lnTo>
                  <a:pt x="177" y="61"/>
                </a:lnTo>
                <a:lnTo>
                  <a:pt x="167" y="58"/>
                </a:lnTo>
                <a:lnTo>
                  <a:pt x="157" y="53"/>
                </a:lnTo>
                <a:lnTo>
                  <a:pt x="147" y="50"/>
                </a:lnTo>
                <a:lnTo>
                  <a:pt x="138" y="47"/>
                </a:lnTo>
                <a:lnTo>
                  <a:pt x="128" y="43"/>
                </a:lnTo>
                <a:lnTo>
                  <a:pt x="119" y="40"/>
                </a:lnTo>
                <a:lnTo>
                  <a:pt x="109" y="37"/>
                </a:lnTo>
                <a:lnTo>
                  <a:pt x="99" y="33"/>
                </a:lnTo>
                <a:lnTo>
                  <a:pt x="88" y="30"/>
                </a:lnTo>
                <a:lnTo>
                  <a:pt x="79" y="27"/>
                </a:lnTo>
                <a:lnTo>
                  <a:pt x="69" y="23"/>
                </a:lnTo>
                <a:lnTo>
                  <a:pt x="60" y="20"/>
                </a:lnTo>
                <a:lnTo>
                  <a:pt x="50" y="17"/>
                </a:lnTo>
                <a:lnTo>
                  <a:pt x="40" y="13"/>
                </a:lnTo>
                <a:lnTo>
                  <a:pt x="30" y="9"/>
                </a:lnTo>
                <a:lnTo>
                  <a:pt x="21" y="7"/>
                </a:lnTo>
                <a:lnTo>
                  <a:pt x="12" y="3"/>
                </a:lnTo>
                <a:lnTo>
                  <a:pt x="1" y="0"/>
                </a:lnTo>
                <a:lnTo>
                  <a:pt x="0" y="4"/>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151" name="Freeform 47"/>
          <p:cNvSpPr>
            <a:spLocks noChangeAspect="1"/>
          </p:cNvSpPr>
          <p:nvPr/>
        </p:nvSpPr>
        <p:spPr bwMode="auto">
          <a:xfrm>
            <a:off x="5487989" y="4768851"/>
            <a:ext cx="331787" cy="182563"/>
          </a:xfrm>
          <a:custGeom>
            <a:avLst/>
            <a:gdLst>
              <a:gd name="T0" fmla="*/ 0 w 249"/>
              <a:gd name="T1" fmla="*/ 2147483647 h 144"/>
              <a:gd name="T2" fmla="*/ 0 w 249"/>
              <a:gd name="T3" fmla="*/ 2147483647 h 144"/>
              <a:gd name="T4" fmla="*/ 2147483647 w 249"/>
              <a:gd name="T5" fmla="*/ 2147483647 h 144"/>
              <a:gd name="T6" fmla="*/ 2147483647 w 249"/>
              <a:gd name="T7" fmla="*/ 2147483647 h 144"/>
              <a:gd name="T8" fmla="*/ 2147483647 w 249"/>
              <a:gd name="T9" fmla="*/ 2147483647 h 144"/>
              <a:gd name="T10" fmla="*/ 2147483647 w 249"/>
              <a:gd name="T11" fmla="*/ 2147483647 h 144"/>
              <a:gd name="T12" fmla="*/ 2147483647 w 249"/>
              <a:gd name="T13" fmla="*/ 2147483647 h 144"/>
              <a:gd name="T14" fmla="*/ 2147483647 w 249"/>
              <a:gd name="T15" fmla="*/ 2147483647 h 144"/>
              <a:gd name="T16" fmla="*/ 2147483647 w 249"/>
              <a:gd name="T17" fmla="*/ 2147483647 h 144"/>
              <a:gd name="T18" fmla="*/ 2147483647 w 249"/>
              <a:gd name="T19" fmla="*/ 2147483647 h 144"/>
              <a:gd name="T20" fmla="*/ 2147483647 w 249"/>
              <a:gd name="T21" fmla="*/ 2147483647 h 144"/>
              <a:gd name="T22" fmla="*/ 2147483647 w 249"/>
              <a:gd name="T23" fmla="*/ 2147483647 h 144"/>
              <a:gd name="T24" fmla="*/ 2147483647 w 249"/>
              <a:gd name="T25" fmla="*/ 2147483647 h 144"/>
              <a:gd name="T26" fmla="*/ 2147483647 w 249"/>
              <a:gd name="T27" fmla="*/ 2147483647 h 144"/>
              <a:gd name="T28" fmla="*/ 2147483647 w 249"/>
              <a:gd name="T29" fmla="*/ 2147483647 h 144"/>
              <a:gd name="T30" fmla="*/ 2147483647 w 249"/>
              <a:gd name="T31" fmla="*/ 2147483647 h 144"/>
              <a:gd name="T32" fmla="*/ 2147483647 w 249"/>
              <a:gd name="T33" fmla="*/ 2147483647 h 144"/>
              <a:gd name="T34" fmla="*/ 2147483647 w 249"/>
              <a:gd name="T35" fmla="*/ 2147483647 h 144"/>
              <a:gd name="T36" fmla="*/ 2147483647 w 249"/>
              <a:gd name="T37" fmla="*/ 2147483647 h 144"/>
              <a:gd name="T38" fmla="*/ 2147483647 w 249"/>
              <a:gd name="T39" fmla="*/ 2147483647 h 144"/>
              <a:gd name="T40" fmla="*/ 2147483647 w 249"/>
              <a:gd name="T41" fmla="*/ 2147483647 h 144"/>
              <a:gd name="T42" fmla="*/ 2147483647 w 249"/>
              <a:gd name="T43" fmla="*/ 2147483647 h 144"/>
              <a:gd name="T44" fmla="*/ 2147483647 w 249"/>
              <a:gd name="T45" fmla="*/ 2147483647 h 144"/>
              <a:gd name="T46" fmla="*/ 2147483647 w 249"/>
              <a:gd name="T47" fmla="*/ 2147483647 h 144"/>
              <a:gd name="T48" fmla="*/ 2147483647 w 249"/>
              <a:gd name="T49" fmla="*/ 2147483647 h 144"/>
              <a:gd name="T50" fmla="*/ 2147483647 w 249"/>
              <a:gd name="T51" fmla="*/ 2147483647 h 144"/>
              <a:gd name="T52" fmla="*/ 2147483647 w 249"/>
              <a:gd name="T53" fmla="*/ 2147483647 h 144"/>
              <a:gd name="T54" fmla="*/ 2147483647 w 249"/>
              <a:gd name="T55" fmla="*/ 2147483647 h 144"/>
              <a:gd name="T56" fmla="*/ 2147483647 w 249"/>
              <a:gd name="T57" fmla="*/ 2147483647 h 144"/>
              <a:gd name="T58" fmla="*/ 2147483647 w 249"/>
              <a:gd name="T59" fmla="*/ 2147483647 h 144"/>
              <a:gd name="T60" fmla="*/ 2147483647 w 249"/>
              <a:gd name="T61" fmla="*/ 2147483647 h 144"/>
              <a:gd name="T62" fmla="*/ 2147483647 w 249"/>
              <a:gd name="T63" fmla="*/ 2147483647 h 144"/>
              <a:gd name="T64" fmla="*/ 2147483647 w 249"/>
              <a:gd name="T65" fmla="*/ 2147483647 h 144"/>
              <a:gd name="T66" fmla="*/ 2147483647 w 249"/>
              <a:gd name="T67" fmla="*/ 2147483647 h 144"/>
              <a:gd name="T68" fmla="*/ 2147483647 w 249"/>
              <a:gd name="T69" fmla="*/ 0 h 144"/>
              <a:gd name="T70" fmla="*/ 0 w 249"/>
              <a:gd name="T71" fmla="*/ 2147483647 h 14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49"/>
              <a:gd name="T109" fmla="*/ 0 h 144"/>
              <a:gd name="T110" fmla="*/ 249 w 249"/>
              <a:gd name="T111" fmla="*/ 144 h 14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49" h="144">
                <a:moveTo>
                  <a:pt x="0" y="6"/>
                </a:moveTo>
                <a:lnTo>
                  <a:pt x="0" y="6"/>
                </a:lnTo>
                <a:lnTo>
                  <a:pt x="16" y="13"/>
                </a:lnTo>
                <a:lnTo>
                  <a:pt x="30" y="21"/>
                </a:lnTo>
                <a:lnTo>
                  <a:pt x="46" y="31"/>
                </a:lnTo>
                <a:lnTo>
                  <a:pt x="62" y="39"/>
                </a:lnTo>
                <a:lnTo>
                  <a:pt x="77" y="48"/>
                </a:lnTo>
                <a:lnTo>
                  <a:pt x="92" y="56"/>
                </a:lnTo>
                <a:lnTo>
                  <a:pt x="107" y="64"/>
                </a:lnTo>
                <a:lnTo>
                  <a:pt x="123" y="73"/>
                </a:lnTo>
                <a:lnTo>
                  <a:pt x="139" y="82"/>
                </a:lnTo>
                <a:lnTo>
                  <a:pt x="152" y="91"/>
                </a:lnTo>
                <a:lnTo>
                  <a:pt x="168" y="100"/>
                </a:lnTo>
                <a:lnTo>
                  <a:pt x="184" y="107"/>
                </a:lnTo>
                <a:lnTo>
                  <a:pt x="199" y="116"/>
                </a:lnTo>
                <a:lnTo>
                  <a:pt x="214" y="125"/>
                </a:lnTo>
                <a:lnTo>
                  <a:pt x="229" y="134"/>
                </a:lnTo>
                <a:lnTo>
                  <a:pt x="245" y="143"/>
                </a:lnTo>
                <a:lnTo>
                  <a:pt x="248" y="137"/>
                </a:lnTo>
                <a:lnTo>
                  <a:pt x="232" y="130"/>
                </a:lnTo>
                <a:lnTo>
                  <a:pt x="217" y="121"/>
                </a:lnTo>
                <a:lnTo>
                  <a:pt x="202" y="112"/>
                </a:lnTo>
                <a:lnTo>
                  <a:pt x="186" y="103"/>
                </a:lnTo>
                <a:lnTo>
                  <a:pt x="171" y="94"/>
                </a:lnTo>
                <a:lnTo>
                  <a:pt x="155" y="85"/>
                </a:lnTo>
                <a:lnTo>
                  <a:pt x="141" y="78"/>
                </a:lnTo>
                <a:lnTo>
                  <a:pt x="125" y="69"/>
                </a:lnTo>
                <a:lnTo>
                  <a:pt x="109" y="60"/>
                </a:lnTo>
                <a:lnTo>
                  <a:pt x="95" y="51"/>
                </a:lnTo>
                <a:lnTo>
                  <a:pt x="80" y="43"/>
                </a:lnTo>
                <a:lnTo>
                  <a:pt x="64" y="34"/>
                </a:lnTo>
                <a:lnTo>
                  <a:pt x="49" y="25"/>
                </a:lnTo>
                <a:lnTo>
                  <a:pt x="34" y="17"/>
                </a:lnTo>
                <a:lnTo>
                  <a:pt x="19" y="9"/>
                </a:lnTo>
                <a:lnTo>
                  <a:pt x="3" y="0"/>
                </a:lnTo>
                <a:lnTo>
                  <a:pt x="0" y="6"/>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152" name="Freeform 48"/>
          <p:cNvSpPr>
            <a:spLocks noChangeAspect="1"/>
          </p:cNvSpPr>
          <p:nvPr/>
        </p:nvSpPr>
        <p:spPr bwMode="auto">
          <a:xfrm>
            <a:off x="5156200" y="4622800"/>
            <a:ext cx="330200" cy="146050"/>
          </a:xfrm>
          <a:custGeom>
            <a:avLst/>
            <a:gdLst>
              <a:gd name="T0" fmla="*/ 0 w 248"/>
              <a:gd name="T1" fmla="*/ 2147483647 h 115"/>
              <a:gd name="T2" fmla="*/ 2147483647 w 248"/>
              <a:gd name="T3" fmla="*/ 2147483647 h 115"/>
              <a:gd name="T4" fmla="*/ 2147483647 w 248"/>
              <a:gd name="T5" fmla="*/ 2147483647 h 115"/>
              <a:gd name="T6" fmla="*/ 2147483647 w 248"/>
              <a:gd name="T7" fmla="*/ 2147483647 h 115"/>
              <a:gd name="T8" fmla="*/ 2147483647 w 248"/>
              <a:gd name="T9" fmla="*/ 2147483647 h 115"/>
              <a:gd name="T10" fmla="*/ 2147483647 w 248"/>
              <a:gd name="T11" fmla="*/ 2147483647 h 115"/>
              <a:gd name="T12" fmla="*/ 2147483647 w 248"/>
              <a:gd name="T13" fmla="*/ 2147483647 h 115"/>
              <a:gd name="T14" fmla="*/ 2147483647 w 248"/>
              <a:gd name="T15" fmla="*/ 2147483647 h 115"/>
              <a:gd name="T16" fmla="*/ 2147483647 w 248"/>
              <a:gd name="T17" fmla="*/ 2147483647 h 115"/>
              <a:gd name="T18" fmla="*/ 2147483647 w 248"/>
              <a:gd name="T19" fmla="*/ 2147483647 h 115"/>
              <a:gd name="T20" fmla="*/ 2147483647 w 248"/>
              <a:gd name="T21" fmla="*/ 2147483647 h 115"/>
              <a:gd name="T22" fmla="*/ 2147483647 w 248"/>
              <a:gd name="T23" fmla="*/ 2147483647 h 115"/>
              <a:gd name="T24" fmla="*/ 2147483647 w 248"/>
              <a:gd name="T25" fmla="*/ 2147483647 h 115"/>
              <a:gd name="T26" fmla="*/ 2147483647 w 248"/>
              <a:gd name="T27" fmla="*/ 2147483647 h 115"/>
              <a:gd name="T28" fmla="*/ 2147483647 w 248"/>
              <a:gd name="T29" fmla="*/ 2147483647 h 115"/>
              <a:gd name="T30" fmla="*/ 2147483647 w 248"/>
              <a:gd name="T31" fmla="*/ 2147483647 h 115"/>
              <a:gd name="T32" fmla="*/ 2147483647 w 248"/>
              <a:gd name="T33" fmla="*/ 2147483647 h 115"/>
              <a:gd name="T34" fmla="*/ 2147483647 w 248"/>
              <a:gd name="T35" fmla="*/ 2147483647 h 115"/>
              <a:gd name="T36" fmla="*/ 2147483647 w 248"/>
              <a:gd name="T37" fmla="*/ 2147483647 h 115"/>
              <a:gd name="T38" fmla="*/ 2147483647 w 248"/>
              <a:gd name="T39" fmla="*/ 2147483647 h 115"/>
              <a:gd name="T40" fmla="*/ 2147483647 w 248"/>
              <a:gd name="T41" fmla="*/ 2147483647 h 115"/>
              <a:gd name="T42" fmla="*/ 2147483647 w 248"/>
              <a:gd name="T43" fmla="*/ 2147483647 h 115"/>
              <a:gd name="T44" fmla="*/ 2147483647 w 248"/>
              <a:gd name="T45" fmla="*/ 2147483647 h 115"/>
              <a:gd name="T46" fmla="*/ 2147483647 w 248"/>
              <a:gd name="T47" fmla="*/ 2147483647 h 115"/>
              <a:gd name="T48" fmla="*/ 2147483647 w 248"/>
              <a:gd name="T49" fmla="*/ 2147483647 h 115"/>
              <a:gd name="T50" fmla="*/ 2147483647 w 248"/>
              <a:gd name="T51" fmla="*/ 2147483647 h 115"/>
              <a:gd name="T52" fmla="*/ 2147483647 w 248"/>
              <a:gd name="T53" fmla="*/ 2147483647 h 115"/>
              <a:gd name="T54" fmla="*/ 2147483647 w 248"/>
              <a:gd name="T55" fmla="*/ 2147483647 h 115"/>
              <a:gd name="T56" fmla="*/ 2147483647 w 248"/>
              <a:gd name="T57" fmla="*/ 2147483647 h 115"/>
              <a:gd name="T58" fmla="*/ 2147483647 w 248"/>
              <a:gd name="T59" fmla="*/ 2147483647 h 115"/>
              <a:gd name="T60" fmla="*/ 2147483647 w 248"/>
              <a:gd name="T61" fmla="*/ 2147483647 h 115"/>
              <a:gd name="T62" fmla="*/ 2147483647 w 248"/>
              <a:gd name="T63" fmla="*/ 2147483647 h 115"/>
              <a:gd name="T64" fmla="*/ 2147483647 w 248"/>
              <a:gd name="T65" fmla="*/ 2147483647 h 115"/>
              <a:gd name="T66" fmla="*/ 2147483647 w 248"/>
              <a:gd name="T67" fmla="*/ 0 h 115"/>
              <a:gd name="T68" fmla="*/ 0 w 248"/>
              <a:gd name="T69" fmla="*/ 2147483647 h 1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48"/>
              <a:gd name="T106" fmla="*/ 0 h 115"/>
              <a:gd name="T107" fmla="*/ 248 w 248"/>
              <a:gd name="T108" fmla="*/ 115 h 1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48" h="115">
                <a:moveTo>
                  <a:pt x="0" y="4"/>
                </a:moveTo>
                <a:lnTo>
                  <a:pt x="16" y="10"/>
                </a:lnTo>
                <a:lnTo>
                  <a:pt x="30" y="14"/>
                </a:lnTo>
                <a:lnTo>
                  <a:pt x="46" y="20"/>
                </a:lnTo>
                <a:lnTo>
                  <a:pt x="62" y="27"/>
                </a:lnTo>
                <a:lnTo>
                  <a:pt x="77" y="32"/>
                </a:lnTo>
                <a:lnTo>
                  <a:pt x="92" y="39"/>
                </a:lnTo>
                <a:lnTo>
                  <a:pt x="107" y="45"/>
                </a:lnTo>
                <a:lnTo>
                  <a:pt x="122" y="52"/>
                </a:lnTo>
                <a:lnTo>
                  <a:pt x="138" y="60"/>
                </a:lnTo>
                <a:lnTo>
                  <a:pt x="152" y="66"/>
                </a:lnTo>
                <a:lnTo>
                  <a:pt x="168" y="74"/>
                </a:lnTo>
                <a:lnTo>
                  <a:pt x="184" y="82"/>
                </a:lnTo>
                <a:lnTo>
                  <a:pt x="199" y="88"/>
                </a:lnTo>
                <a:lnTo>
                  <a:pt x="213" y="97"/>
                </a:lnTo>
                <a:lnTo>
                  <a:pt x="228" y="105"/>
                </a:lnTo>
                <a:lnTo>
                  <a:pt x="244" y="114"/>
                </a:lnTo>
                <a:lnTo>
                  <a:pt x="247" y="108"/>
                </a:lnTo>
                <a:lnTo>
                  <a:pt x="231" y="101"/>
                </a:lnTo>
                <a:lnTo>
                  <a:pt x="216" y="93"/>
                </a:lnTo>
                <a:lnTo>
                  <a:pt x="201" y="85"/>
                </a:lnTo>
                <a:lnTo>
                  <a:pt x="185" y="76"/>
                </a:lnTo>
                <a:lnTo>
                  <a:pt x="170" y="69"/>
                </a:lnTo>
                <a:lnTo>
                  <a:pt x="154" y="62"/>
                </a:lnTo>
                <a:lnTo>
                  <a:pt x="140" y="54"/>
                </a:lnTo>
                <a:lnTo>
                  <a:pt x="124" y="48"/>
                </a:lnTo>
                <a:lnTo>
                  <a:pt x="109" y="40"/>
                </a:lnTo>
                <a:lnTo>
                  <a:pt x="95" y="33"/>
                </a:lnTo>
                <a:lnTo>
                  <a:pt x="79" y="28"/>
                </a:lnTo>
                <a:lnTo>
                  <a:pt x="62" y="21"/>
                </a:lnTo>
                <a:lnTo>
                  <a:pt x="47" y="15"/>
                </a:lnTo>
                <a:lnTo>
                  <a:pt x="32" y="10"/>
                </a:lnTo>
                <a:lnTo>
                  <a:pt x="18" y="4"/>
                </a:lnTo>
                <a:lnTo>
                  <a:pt x="2" y="0"/>
                </a:lnTo>
                <a:lnTo>
                  <a:pt x="0" y="4"/>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153" name="Freeform 49"/>
          <p:cNvSpPr>
            <a:spLocks noChangeAspect="1"/>
          </p:cNvSpPr>
          <p:nvPr/>
        </p:nvSpPr>
        <p:spPr bwMode="auto">
          <a:xfrm>
            <a:off x="8116889" y="4772025"/>
            <a:ext cx="331787" cy="184150"/>
          </a:xfrm>
          <a:custGeom>
            <a:avLst/>
            <a:gdLst>
              <a:gd name="T0" fmla="*/ 2147483647 w 249"/>
              <a:gd name="T1" fmla="*/ 0 h 145"/>
              <a:gd name="T2" fmla="*/ 2147483647 w 249"/>
              <a:gd name="T3" fmla="*/ 0 h 145"/>
              <a:gd name="T4" fmla="*/ 2147483647 w 249"/>
              <a:gd name="T5" fmla="*/ 2147483647 h 145"/>
              <a:gd name="T6" fmla="*/ 2147483647 w 249"/>
              <a:gd name="T7" fmla="*/ 2147483647 h 145"/>
              <a:gd name="T8" fmla="*/ 2147483647 w 249"/>
              <a:gd name="T9" fmla="*/ 2147483647 h 145"/>
              <a:gd name="T10" fmla="*/ 2147483647 w 249"/>
              <a:gd name="T11" fmla="*/ 2147483647 h 145"/>
              <a:gd name="T12" fmla="*/ 2147483647 w 249"/>
              <a:gd name="T13" fmla="*/ 2147483647 h 145"/>
              <a:gd name="T14" fmla="*/ 2147483647 w 249"/>
              <a:gd name="T15" fmla="*/ 2147483647 h 145"/>
              <a:gd name="T16" fmla="*/ 2147483647 w 249"/>
              <a:gd name="T17" fmla="*/ 2147483647 h 145"/>
              <a:gd name="T18" fmla="*/ 2147483647 w 249"/>
              <a:gd name="T19" fmla="*/ 2147483647 h 145"/>
              <a:gd name="T20" fmla="*/ 2147483647 w 249"/>
              <a:gd name="T21" fmla="*/ 2147483647 h 145"/>
              <a:gd name="T22" fmla="*/ 2147483647 w 249"/>
              <a:gd name="T23" fmla="*/ 2147483647 h 145"/>
              <a:gd name="T24" fmla="*/ 2147483647 w 249"/>
              <a:gd name="T25" fmla="*/ 2147483647 h 145"/>
              <a:gd name="T26" fmla="*/ 2147483647 w 249"/>
              <a:gd name="T27" fmla="*/ 2147483647 h 145"/>
              <a:gd name="T28" fmla="*/ 2147483647 w 249"/>
              <a:gd name="T29" fmla="*/ 2147483647 h 145"/>
              <a:gd name="T30" fmla="*/ 2147483647 w 249"/>
              <a:gd name="T31" fmla="*/ 2147483647 h 145"/>
              <a:gd name="T32" fmla="*/ 2147483647 w 249"/>
              <a:gd name="T33" fmla="*/ 2147483647 h 145"/>
              <a:gd name="T34" fmla="*/ 0 w 249"/>
              <a:gd name="T35" fmla="*/ 2147483647 h 145"/>
              <a:gd name="T36" fmla="*/ 2147483647 w 249"/>
              <a:gd name="T37" fmla="*/ 2147483647 h 145"/>
              <a:gd name="T38" fmla="*/ 2147483647 w 249"/>
              <a:gd name="T39" fmla="*/ 2147483647 h 145"/>
              <a:gd name="T40" fmla="*/ 2147483647 w 249"/>
              <a:gd name="T41" fmla="*/ 2147483647 h 145"/>
              <a:gd name="T42" fmla="*/ 2147483647 w 249"/>
              <a:gd name="T43" fmla="*/ 2147483647 h 145"/>
              <a:gd name="T44" fmla="*/ 2147483647 w 249"/>
              <a:gd name="T45" fmla="*/ 2147483647 h 145"/>
              <a:gd name="T46" fmla="*/ 2147483647 w 249"/>
              <a:gd name="T47" fmla="*/ 2147483647 h 145"/>
              <a:gd name="T48" fmla="*/ 2147483647 w 249"/>
              <a:gd name="T49" fmla="*/ 2147483647 h 145"/>
              <a:gd name="T50" fmla="*/ 2147483647 w 249"/>
              <a:gd name="T51" fmla="*/ 2147483647 h 145"/>
              <a:gd name="T52" fmla="*/ 2147483647 w 249"/>
              <a:gd name="T53" fmla="*/ 2147483647 h 145"/>
              <a:gd name="T54" fmla="*/ 2147483647 w 249"/>
              <a:gd name="T55" fmla="*/ 2147483647 h 145"/>
              <a:gd name="T56" fmla="*/ 2147483647 w 249"/>
              <a:gd name="T57" fmla="*/ 2147483647 h 145"/>
              <a:gd name="T58" fmla="*/ 2147483647 w 249"/>
              <a:gd name="T59" fmla="*/ 2147483647 h 145"/>
              <a:gd name="T60" fmla="*/ 2147483647 w 249"/>
              <a:gd name="T61" fmla="*/ 2147483647 h 145"/>
              <a:gd name="T62" fmla="*/ 2147483647 w 249"/>
              <a:gd name="T63" fmla="*/ 2147483647 h 145"/>
              <a:gd name="T64" fmla="*/ 2147483647 w 249"/>
              <a:gd name="T65" fmla="*/ 2147483647 h 145"/>
              <a:gd name="T66" fmla="*/ 2147483647 w 249"/>
              <a:gd name="T67" fmla="*/ 2147483647 h 145"/>
              <a:gd name="T68" fmla="*/ 2147483647 w 249"/>
              <a:gd name="T69" fmla="*/ 2147483647 h 145"/>
              <a:gd name="T70" fmla="*/ 2147483647 w 249"/>
              <a:gd name="T71" fmla="*/ 0 h 14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49"/>
              <a:gd name="T109" fmla="*/ 0 h 145"/>
              <a:gd name="T110" fmla="*/ 249 w 249"/>
              <a:gd name="T111" fmla="*/ 145 h 14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49" h="145">
                <a:moveTo>
                  <a:pt x="245" y="0"/>
                </a:moveTo>
                <a:lnTo>
                  <a:pt x="245" y="0"/>
                </a:lnTo>
                <a:lnTo>
                  <a:pt x="229" y="9"/>
                </a:lnTo>
                <a:lnTo>
                  <a:pt x="214" y="18"/>
                </a:lnTo>
                <a:lnTo>
                  <a:pt x="199" y="27"/>
                </a:lnTo>
                <a:lnTo>
                  <a:pt x="184" y="35"/>
                </a:lnTo>
                <a:lnTo>
                  <a:pt x="168" y="43"/>
                </a:lnTo>
                <a:lnTo>
                  <a:pt x="152" y="52"/>
                </a:lnTo>
                <a:lnTo>
                  <a:pt x="138" y="61"/>
                </a:lnTo>
                <a:lnTo>
                  <a:pt x="122" y="70"/>
                </a:lnTo>
                <a:lnTo>
                  <a:pt x="106" y="79"/>
                </a:lnTo>
                <a:lnTo>
                  <a:pt x="91" y="87"/>
                </a:lnTo>
                <a:lnTo>
                  <a:pt x="76" y="96"/>
                </a:lnTo>
                <a:lnTo>
                  <a:pt x="61" y="105"/>
                </a:lnTo>
                <a:lnTo>
                  <a:pt x="45" y="113"/>
                </a:lnTo>
                <a:lnTo>
                  <a:pt x="29" y="122"/>
                </a:lnTo>
                <a:lnTo>
                  <a:pt x="16" y="132"/>
                </a:lnTo>
                <a:lnTo>
                  <a:pt x="0" y="139"/>
                </a:lnTo>
                <a:lnTo>
                  <a:pt x="2" y="144"/>
                </a:lnTo>
                <a:lnTo>
                  <a:pt x="18" y="135"/>
                </a:lnTo>
                <a:lnTo>
                  <a:pt x="33" y="127"/>
                </a:lnTo>
                <a:lnTo>
                  <a:pt x="48" y="118"/>
                </a:lnTo>
                <a:lnTo>
                  <a:pt x="63" y="110"/>
                </a:lnTo>
                <a:lnTo>
                  <a:pt x="79" y="101"/>
                </a:lnTo>
                <a:lnTo>
                  <a:pt x="95" y="92"/>
                </a:lnTo>
                <a:lnTo>
                  <a:pt x="109" y="84"/>
                </a:lnTo>
                <a:lnTo>
                  <a:pt x="125" y="74"/>
                </a:lnTo>
                <a:lnTo>
                  <a:pt x="141" y="65"/>
                </a:lnTo>
                <a:lnTo>
                  <a:pt x="155" y="58"/>
                </a:lnTo>
                <a:lnTo>
                  <a:pt x="171" y="49"/>
                </a:lnTo>
                <a:lnTo>
                  <a:pt x="186" y="40"/>
                </a:lnTo>
                <a:lnTo>
                  <a:pt x="202" y="31"/>
                </a:lnTo>
                <a:lnTo>
                  <a:pt x="217" y="22"/>
                </a:lnTo>
                <a:lnTo>
                  <a:pt x="232" y="13"/>
                </a:lnTo>
                <a:lnTo>
                  <a:pt x="248" y="6"/>
                </a:lnTo>
                <a:lnTo>
                  <a:pt x="245" y="0"/>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154" name="Freeform 50"/>
          <p:cNvSpPr>
            <a:spLocks noChangeAspect="1"/>
          </p:cNvSpPr>
          <p:nvPr/>
        </p:nvSpPr>
        <p:spPr bwMode="auto">
          <a:xfrm>
            <a:off x="8450264" y="4622801"/>
            <a:ext cx="331787" cy="149225"/>
          </a:xfrm>
          <a:custGeom>
            <a:avLst/>
            <a:gdLst>
              <a:gd name="T0" fmla="*/ 2147483647 w 249"/>
              <a:gd name="T1" fmla="*/ 0 h 118"/>
              <a:gd name="T2" fmla="*/ 2147483647 w 249"/>
              <a:gd name="T3" fmla="*/ 2147483647 h 118"/>
              <a:gd name="T4" fmla="*/ 2147483647 w 249"/>
              <a:gd name="T5" fmla="*/ 2147483647 h 118"/>
              <a:gd name="T6" fmla="*/ 2147483647 w 249"/>
              <a:gd name="T7" fmla="*/ 2147483647 h 118"/>
              <a:gd name="T8" fmla="*/ 2147483647 w 249"/>
              <a:gd name="T9" fmla="*/ 2147483647 h 118"/>
              <a:gd name="T10" fmla="*/ 2147483647 w 249"/>
              <a:gd name="T11" fmla="*/ 2147483647 h 118"/>
              <a:gd name="T12" fmla="*/ 2147483647 w 249"/>
              <a:gd name="T13" fmla="*/ 2147483647 h 118"/>
              <a:gd name="T14" fmla="*/ 2147483647 w 249"/>
              <a:gd name="T15" fmla="*/ 2147483647 h 118"/>
              <a:gd name="T16" fmla="*/ 2147483647 w 249"/>
              <a:gd name="T17" fmla="*/ 2147483647 h 118"/>
              <a:gd name="T18" fmla="*/ 2147483647 w 249"/>
              <a:gd name="T19" fmla="*/ 2147483647 h 118"/>
              <a:gd name="T20" fmla="*/ 2147483647 w 249"/>
              <a:gd name="T21" fmla="*/ 2147483647 h 118"/>
              <a:gd name="T22" fmla="*/ 2147483647 w 249"/>
              <a:gd name="T23" fmla="*/ 2147483647 h 118"/>
              <a:gd name="T24" fmla="*/ 2147483647 w 249"/>
              <a:gd name="T25" fmla="*/ 2147483647 h 118"/>
              <a:gd name="T26" fmla="*/ 2147483647 w 249"/>
              <a:gd name="T27" fmla="*/ 2147483647 h 118"/>
              <a:gd name="T28" fmla="*/ 2147483647 w 249"/>
              <a:gd name="T29" fmla="*/ 2147483647 h 118"/>
              <a:gd name="T30" fmla="*/ 2147483647 w 249"/>
              <a:gd name="T31" fmla="*/ 2147483647 h 118"/>
              <a:gd name="T32" fmla="*/ 0 w 249"/>
              <a:gd name="T33" fmla="*/ 2147483647 h 118"/>
              <a:gd name="T34" fmla="*/ 2147483647 w 249"/>
              <a:gd name="T35" fmla="*/ 2147483647 h 118"/>
              <a:gd name="T36" fmla="*/ 2147483647 w 249"/>
              <a:gd name="T37" fmla="*/ 2147483647 h 118"/>
              <a:gd name="T38" fmla="*/ 2147483647 w 249"/>
              <a:gd name="T39" fmla="*/ 2147483647 h 118"/>
              <a:gd name="T40" fmla="*/ 2147483647 w 249"/>
              <a:gd name="T41" fmla="*/ 2147483647 h 118"/>
              <a:gd name="T42" fmla="*/ 2147483647 w 249"/>
              <a:gd name="T43" fmla="*/ 2147483647 h 118"/>
              <a:gd name="T44" fmla="*/ 2147483647 w 249"/>
              <a:gd name="T45" fmla="*/ 2147483647 h 118"/>
              <a:gd name="T46" fmla="*/ 2147483647 w 249"/>
              <a:gd name="T47" fmla="*/ 2147483647 h 118"/>
              <a:gd name="T48" fmla="*/ 2147483647 w 249"/>
              <a:gd name="T49" fmla="*/ 2147483647 h 118"/>
              <a:gd name="T50" fmla="*/ 2147483647 w 249"/>
              <a:gd name="T51" fmla="*/ 2147483647 h 118"/>
              <a:gd name="T52" fmla="*/ 2147483647 w 249"/>
              <a:gd name="T53" fmla="*/ 2147483647 h 118"/>
              <a:gd name="T54" fmla="*/ 2147483647 w 249"/>
              <a:gd name="T55" fmla="*/ 2147483647 h 118"/>
              <a:gd name="T56" fmla="*/ 2147483647 w 249"/>
              <a:gd name="T57" fmla="*/ 2147483647 h 118"/>
              <a:gd name="T58" fmla="*/ 2147483647 w 249"/>
              <a:gd name="T59" fmla="*/ 2147483647 h 118"/>
              <a:gd name="T60" fmla="*/ 2147483647 w 249"/>
              <a:gd name="T61" fmla="*/ 2147483647 h 118"/>
              <a:gd name="T62" fmla="*/ 2147483647 w 249"/>
              <a:gd name="T63" fmla="*/ 2147483647 h 118"/>
              <a:gd name="T64" fmla="*/ 2147483647 w 249"/>
              <a:gd name="T65" fmla="*/ 2147483647 h 118"/>
              <a:gd name="T66" fmla="*/ 2147483647 w 249"/>
              <a:gd name="T67" fmla="*/ 2147483647 h 118"/>
              <a:gd name="T68" fmla="*/ 2147483647 w 249"/>
              <a:gd name="T69" fmla="*/ 0 h 11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49"/>
              <a:gd name="T106" fmla="*/ 0 h 118"/>
              <a:gd name="T107" fmla="*/ 249 w 249"/>
              <a:gd name="T108" fmla="*/ 118 h 11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49" h="118">
                <a:moveTo>
                  <a:pt x="246" y="0"/>
                </a:moveTo>
                <a:lnTo>
                  <a:pt x="230" y="6"/>
                </a:lnTo>
                <a:lnTo>
                  <a:pt x="215" y="10"/>
                </a:lnTo>
                <a:lnTo>
                  <a:pt x="200" y="15"/>
                </a:lnTo>
                <a:lnTo>
                  <a:pt x="185" y="22"/>
                </a:lnTo>
                <a:lnTo>
                  <a:pt x="169" y="29"/>
                </a:lnTo>
                <a:lnTo>
                  <a:pt x="153" y="34"/>
                </a:lnTo>
                <a:lnTo>
                  <a:pt x="139" y="42"/>
                </a:lnTo>
                <a:lnTo>
                  <a:pt x="123" y="49"/>
                </a:lnTo>
                <a:lnTo>
                  <a:pt x="107" y="56"/>
                </a:lnTo>
                <a:lnTo>
                  <a:pt x="92" y="64"/>
                </a:lnTo>
                <a:lnTo>
                  <a:pt x="77" y="71"/>
                </a:lnTo>
                <a:lnTo>
                  <a:pt x="62" y="79"/>
                </a:lnTo>
                <a:lnTo>
                  <a:pt x="46" y="88"/>
                </a:lnTo>
                <a:lnTo>
                  <a:pt x="30" y="95"/>
                </a:lnTo>
                <a:lnTo>
                  <a:pt x="16" y="104"/>
                </a:lnTo>
                <a:lnTo>
                  <a:pt x="0" y="111"/>
                </a:lnTo>
                <a:lnTo>
                  <a:pt x="3" y="117"/>
                </a:lnTo>
                <a:lnTo>
                  <a:pt x="19" y="108"/>
                </a:lnTo>
                <a:lnTo>
                  <a:pt x="33" y="100"/>
                </a:lnTo>
                <a:lnTo>
                  <a:pt x="48" y="92"/>
                </a:lnTo>
                <a:lnTo>
                  <a:pt x="63" y="84"/>
                </a:lnTo>
                <a:lnTo>
                  <a:pt x="79" y="76"/>
                </a:lnTo>
                <a:lnTo>
                  <a:pt x="95" y="68"/>
                </a:lnTo>
                <a:lnTo>
                  <a:pt x="109" y="61"/>
                </a:lnTo>
                <a:lnTo>
                  <a:pt x="125" y="53"/>
                </a:lnTo>
                <a:lnTo>
                  <a:pt x="141" y="46"/>
                </a:lnTo>
                <a:lnTo>
                  <a:pt x="155" y="40"/>
                </a:lnTo>
                <a:lnTo>
                  <a:pt x="171" y="33"/>
                </a:lnTo>
                <a:lnTo>
                  <a:pt x="186" y="28"/>
                </a:lnTo>
                <a:lnTo>
                  <a:pt x="202" y="21"/>
                </a:lnTo>
                <a:lnTo>
                  <a:pt x="217" y="14"/>
                </a:lnTo>
                <a:lnTo>
                  <a:pt x="232" y="10"/>
                </a:lnTo>
                <a:lnTo>
                  <a:pt x="248" y="4"/>
                </a:lnTo>
                <a:lnTo>
                  <a:pt x="246" y="0"/>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155" name="Freeform 51"/>
          <p:cNvSpPr>
            <a:spLocks noChangeAspect="1"/>
          </p:cNvSpPr>
          <p:nvPr/>
        </p:nvSpPr>
        <p:spPr bwMode="auto">
          <a:xfrm>
            <a:off x="5489576" y="4702176"/>
            <a:ext cx="328613" cy="23813"/>
          </a:xfrm>
          <a:custGeom>
            <a:avLst/>
            <a:gdLst>
              <a:gd name="T0" fmla="*/ 0 w 247"/>
              <a:gd name="T1" fmla="*/ 2147483647 h 20"/>
              <a:gd name="T2" fmla="*/ 0 w 247"/>
              <a:gd name="T3" fmla="*/ 2147483647 h 20"/>
              <a:gd name="T4" fmla="*/ 2147483647 w 247"/>
              <a:gd name="T5" fmla="*/ 2147483647 h 20"/>
              <a:gd name="T6" fmla="*/ 2147483647 w 247"/>
              <a:gd name="T7" fmla="*/ 2147483647 h 20"/>
              <a:gd name="T8" fmla="*/ 2147483647 w 247"/>
              <a:gd name="T9" fmla="*/ 2147483647 h 20"/>
              <a:gd name="T10" fmla="*/ 2147483647 w 247"/>
              <a:gd name="T11" fmla="*/ 2147483647 h 20"/>
              <a:gd name="T12" fmla="*/ 2147483647 w 247"/>
              <a:gd name="T13" fmla="*/ 2147483647 h 20"/>
              <a:gd name="T14" fmla="*/ 2147483647 w 247"/>
              <a:gd name="T15" fmla="*/ 2147483647 h 20"/>
              <a:gd name="T16" fmla="*/ 2147483647 w 247"/>
              <a:gd name="T17" fmla="*/ 2147483647 h 20"/>
              <a:gd name="T18" fmla="*/ 2147483647 w 247"/>
              <a:gd name="T19" fmla="*/ 2147483647 h 20"/>
              <a:gd name="T20" fmla="*/ 2147483647 w 247"/>
              <a:gd name="T21" fmla="*/ 2147483647 h 20"/>
              <a:gd name="T22" fmla="*/ 2147483647 w 247"/>
              <a:gd name="T23" fmla="*/ 2147483647 h 20"/>
              <a:gd name="T24" fmla="*/ 2147483647 w 247"/>
              <a:gd name="T25" fmla="*/ 2147483647 h 20"/>
              <a:gd name="T26" fmla="*/ 2147483647 w 247"/>
              <a:gd name="T27" fmla="*/ 2147483647 h 20"/>
              <a:gd name="T28" fmla="*/ 2147483647 w 247"/>
              <a:gd name="T29" fmla="*/ 2147483647 h 20"/>
              <a:gd name="T30" fmla="*/ 2147483647 w 247"/>
              <a:gd name="T31" fmla="*/ 2147483647 h 20"/>
              <a:gd name="T32" fmla="*/ 2147483647 w 247"/>
              <a:gd name="T33" fmla="*/ 2147483647 h 20"/>
              <a:gd name="T34" fmla="*/ 2147483647 w 247"/>
              <a:gd name="T35" fmla="*/ 2147483647 h 20"/>
              <a:gd name="T36" fmla="*/ 2147483647 w 247"/>
              <a:gd name="T37" fmla="*/ 0 h 20"/>
              <a:gd name="T38" fmla="*/ 2147483647 w 247"/>
              <a:gd name="T39" fmla="*/ 2147483647 h 20"/>
              <a:gd name="T40" fmla="*/ 2147483647 w 247"/>
              <a:gd name="T41" fmla="*/ 2147483647 h 20"/>
              <a:gd name="T42" fmla="*/ 2147483647 w 247"/>
              <a:gd name="T43" fmla="*/ 2147483647 h 20"/>
              <a:gd name="T44" fmla="*/ 2147483647 w 247"/>
              <a:gd name="T45" fmla="*/ 2147483647 h 20"/>
              <a:gd name="T46" fmla="*/ 2147483647 w 247"/>
              <a:gd name="T47" fmla="*/ 2147483647 h 20"/>
              <a:gd name="T48" fmla="*/ 2147483647 w 247"/>
              <a:gd name="T49" fmla="*/ 2147483647 h 20"/>
              <a:gd name="T50" fmla="*/ 2147483647 w 247"/>
              <a:gd name="T51" fmla="*/ 2147483647 h 20"/>
              <a:gd name="T52" fmla="*/ 2147483647 w 247"/>
              <a:gd name="T53" fmla="*/ 2147483647 h 20"/>
              <a:gd name="T54" fmla="*/ 2147483647 w 247"/>
              <a:gd name="T55" fmla="*/ 2147483647 h 20"/>
              <a:gd name="T56" fmla="*/ 2147483647 w 247"/>
              <a:gd name="T57" fmla="*/ 2147483647 h 20"/>
              <a:gd name="T58" fmla="*/ 2147483647 w 247"/>
              <a:gd name="T59" fmla="*/ 2147483647 h 20"/>
              <a:gd name="T60" fmla="*/ 2147483647 w 247"/>
              <a:gd name="T61" fmla="*/ 2147483647 h 20"/>
              <a:gd name="T62" fmla="*/ 2147483647 w 247"/>
              <a:gd name="T63" fmla="*/ 2147483647 h 20"/>
              <a:gd name="T64" fmla="*/ 2147483647 w 247"/>
              <a:gd name="T65" fmla="*/ 2147483647 h 20"/>
              <a:gd name="T66" fmla="*/ 2147483647 w 247"/>
              <a:gd name="T67" fmla="*/ 2147483647 h 20"/>
              <a:gd name="T68" fmla="*/ 0 w 247"/>
              <a:gd name="T69" fmla="*/ 2147483647 h 20"/>
              <a:gd name="T70" fmla="*/ 0 w 247"/>
              <a:gd name="T71" fmla="*/ 2147483647 h 2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47"/>
              <a:gd name="T109" fmla="*/ 0 h 20"/>
              <a:gd name="T110" fmla="*/ 247 w 247"/>
              <a:gd name="T111" fmla="*/ 20 h 2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47" h="20">
                <a:moveTo>
                  <a:pt x="0" y="19"/>
                </a:moveTo>
                <a:lnTo>
                  <a:pt x="0" y="19"/>
                </a:lnTo>
                <a:lnTo>
                  <a:pt x="16" y="19"/>
                </a:lnTo>
                <a:lnTo>
                  <a:pt x="30" y="19"/>
                </a:lnTo>
                <a:lnTo>
                  <a:pt x="46" y="19"/>
                </a:lnTo>
                <a:lnTo>
                  <a:pt x="62" y="18"/>
                </a:lnTo>
                <a:lnTo>
                  <a:pt x="77" y="18"/>
                </a:lnTo>
                <a:lnTo>
                  <a:pt x="92" y="17"/>
                </a:lnTo>
                <a:lnTo>
                  <a:pt x="107" y="16"/>
                </a:lnTo>
                <a:lnTo>
                  <a:pt x="123" y="14"/>
                </a:lnTo>
                <a:lnTo>
                  <a:pt x="139" y="14"/>
                </a:lnTo>
                <a:lnTo>
                  <a:pt x="153" y="12"/>
                </a:lnTo>
                <a:lnTo>
                  <a:pt x="169" y="11"/>
                </a:lnTo>
                <a:lnTo>
                  <a:pt x="185" y="10"/>
                </a:lnTo>
                <a:lnTo>
                  <a:pt x="200" y="8"/>
                </a:lnTo>
                <a:lnTo>
                  <a:pt x="215" y="7"/>
                </a:lnTo>
                <a:lnTo>
                  <a:pt x="230" y="6"/>
                </a:lnTo>
                <a:lnTo>
                  <a:pt x="246" y="4"/>
                </a:lnTo>
                <a:lnTo>
                  <a:pt x="245" y="0"/>
                </a:lnTo>
                <a:lnTo>
                  <a:pt x="229" y="1"/>
                </a:lnTo>
                <a:lnTo>
                  <a:pt x="214" y="3"/>
                </a:lnTo>
                <a:lnTo>
                  <a:pt x="199" y="4"/>
                </a:lnTo>
                <a:lnTo>
                  <a:pt x="184" y="6"/>
                </a:lnTo>
                <a:lnTo>
                  <a:pt x="168" y="8"/>
                </a:lnTo>
                <a:lnTo>
                  <a:pt x="152" y="9"/>
                </a:lnTo>
                <a:lnTo>
                  <a:pt x="139" y="10"/>
                </a:lnTo>
                <a:lnTo>
                  <a:pt x="123" y="11"/>
                </a:lnTo>
                <a:lnTo>
                  <a:pt x="107" y="12"/>
                </a:lnTo>
                <a:lnTo>
                  <a:pt x="92" y="13"/>
                </a:lnTo>
                <a:lnTo>
                  <a:pt x="77" y="14"/>
                </a:lnTo>
                <a:lnTo>
                  <a:pt x="62" y="14"/>
                </a:lnTo>
                <a:lnTo>
                  <a:pt x="46" y="14"/>
                </a:lnTo>
                <a:lnTo>
                  <a:pt x="30" y="14"/>
                </a:lnTo>
                <a:lnTo>
                  <a:pt x="16" y="14"/>
                </a:lnTo>
                <a:lnTo>
                  <a:pt x="0" y="14"/>
                </a:lnTo>
                <a:lnTo>
                  <a:pt x="0" y="19"/>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156" name="Freeform 52"/>
          <p:cNvSpPr>
            <a:spLocks noChangeAspect="1"/>
          </p:cNvSpPr>
          <p:nvPr/>
        </p:nvSpPr>
        <p:spPr bwMode="auto">
          <a:xfrm>
            <a:off x="5156201" y="4659314"/>
            <a:ext cx="327025" cy="66675"/>
          </a:xfrm>
          <a:custGeom>
            <a:avLst/>
            <a:gdLst>
              <a:gd name="T0" fmla="*/ 0 w 246"/>
              <a:gd name="T1" fmla="*/ 2147483647 h 54"/>
              <a:gd name="T2" fmla="*/ 2147483647 w 246"/>
              <a:gd name="T3" fmla="*/ 2147483647 h 54"/>
              <a:gd name="T4" fmla="*/ 2147483647 w 246"/>
              <a:gd name="T5" fmla="*/ 2147483647 h 54"/>
              <a:gd name="T6" fmla="*/ 2147483647 w 246"/>
              <a:gd name="T7" fmla="*/ 2147483647 h 54"/>
              <a:gd name="T8" fmla="*/ 2147483647 w 246"/>
              <a:gd name="T9" fmla="*/ 2147483647 h 54"/>
              <a:gd name="T10" fmla="*/ 2147483647 w 246"/>
              <a:gd name="T11" fmla="*/ 2147483647 h 54"/>
              <a:gd name="T12" fmla="*/ 2147483647 w 246"/>
              <a:gd name="T13" fmla="*/ 2147483647 h 54"/>
              <a:gd name="T14" fmla="*/ 2147483647 w 246"/>
              <a:gd name="T15" fmla="*/ 2147483647 h 54"/>
              <a:gd name="T16" fmla="*/ 2147483647 w 246"/>
              <a:gd name="T17" fmla="*/ 2147483647 h 54"/>
              <a:gd name="T18" fmla="*/ 2147483647 w 246"/>
              <a:gd name="T19" fmla="*/ 2147483647 h 54"/>
              <a:gd name="T20" fmla="*/ 2147483647 w 246"/>
              <a:gd name="T21" fmla="*/ 2147483647 h 54"/>
              <a:gd name="T22" fmla="*/ 2147483647 w 246"/>
              <a:gd name="T23" fmla="*/ 2147483647 h 54"/>
              <a:gd name="T24" fmla="*/ 2147483647 w 246"/>
              <a:gd name="T25" fmla="*/ 2147483647 h 54"/>
              <a:gd name="T26" fmla="*/ 2147483647 w 246"/>
              <a:gd name="T27" fmla="*/ 2147483647 h 54"/>
              <a:gd name="T28" fmla="*/ 2147483647 w 246"/>
              <a:gd name="T29" fmla="*/ 2147483647 h 54"/>
              <a:gd name="T30" fmla="*/ 2147483647 w 246"/>
              <a:gd name="T31" fmla="*/ 2147483647 h 54"/>
              <a:gd name="T32" fmla="*/ 2147483647 w 246"/>
              <a:gd name="T33" fmla="*/ 2147483647 h 54"/>
              <a:gd name="T34" fmla="*/ 2147483647 w 246"/>
              <a:gd name="T35" fmla="*/ 2147483647 h 54"/>
              <a:gd name="T36" fmla="*/ 2147483647 w 246"/>
              <a:gd name="T37" fmla="*/ 2147483647 h 54"/>
              <a:gd name="T38" fmla="*/ 2147483647 w 246"/>
              <a:gd name="T39" fmla="*/ 2147483647 h 54"/>
              <a:gd name="T40" fmla="*/ 2147483647 w 246"/>
              <a:gd name="T41" fmla="*/ 2147483647 h 54"/>
              <a:gd name="T42" fmla="*/ 2147483647 w 246"/>
              <a:gd name="T43" fmla="*/ 2147483647 h 54"/>
              <a:gd name="T44" fmla="*/ 2147483647 w 246"/>
              <a:gd name="T45" fmla="*/ 2147483647 h 54"/>
              <a:gd name="T46" fmla="*/ 2147483647 w 246"/>
              <a:gd name="T47" fmla="*/ 2147483647 h 54"/>
              <a:gd name="T48" fmla="*/ 2147483647 w 246"/>
              <a:gd name="T49" fmla="*/ 2147483647 h 54"/>
              <a:gd name="T50" fmla="*/ 2147483647 w 246"/>
              <a:gd name="T51" fmla="*/ 2147483647 h 54"/>
              <a:gd name="T52" fmla="*/ 2147483647 w 246"/>
              <a:gd name="T53" fmla="*/ 2147483647 h 54"/>
              <a:gd name="T54" fmla="*/ 2147483647 w 246"/>
              <a:gd name="T55" fmla="*/ 2147483647 h 54"/>
              <a:gd name="T56" fmla="*/ 2147483647 w 246"/>
              <a:gd name="T57" fmla="*/ 2147483647 h 54"/>
              <a:gd name="T58" fmla="*/ 2147483647 w 246"/>
              <a:gd name="T59" fmla="*/ 2147483647 h 54"/>
              <a:gd name="T60" fmla="*/ 2147483647 w 246"/>
              <a:gd name="T61" fmla="*/ 2147483647 h 54"/>
              <a:gd name="T62" fmla="*/ 2147483647 w 246"/>
              <a:gd name="T63" fmla="*/ 2147483647 h 54"/>
              <a:gd name="T64" fmla="*/ 2147483647 w 246"/>
              <a:gd name="T65" fmla="*/ 2147483647 h 54"/>
              <a:gd name="T66" fmla="*/ 2147483647 w 246"/>
              <a:gd name="T67" fmla="*/ 0 h 54"/>
              <a:gd name="T68" fmla="*/ 0 w 246"/>
              <a:gd name="T69" fmla="*/ 2147483647 h 5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46"/>
              <a:gd name="T106" fmla="*/ 0 h 54"/>
              <a:gd name="T107" fmla="*/ 246 w 246"/>
              <a:gd name="T108" fmla="*/ 54 h 5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46" h="54">
                <a:moveTo>
                  <a:pt x="0" y="4"/>
                </a:moveTo>
                <a:lnTo>
                  <a:pt x="16" y="10"/>
                </a:lnTo>
                <a:lnTo>
                  <a:pt x="30" y="15"/>
                </a:lnTo>
                <a:lnTo>
                  <a:pt x="46" y="21"/>
                </a:lnTo>
                <a:lnTo>
                  <a:pt x="61" y="25"/>
                </a:lnTo>
                <a:lnTo>
                  <a:pt x="77" y="30"/>
                </a:lnTo>
                <a:lnTo>
                  <a:pt x="93" y="33"/>
                </a:lnTo>
                <a:lnTo>
                  <a:pt x="107" y="37"/>
                </a:lnTo>
                <a:lnTo>
                  <a:pt x="123" y="40"/>
                </a:lnTo>
                <a:lnTo>
                  <a:pt x="139" y="43"/>
                </a:lnTo>
                <a:lnTo>
                  <a:pt x="153" y="45"/>
                </a:lnTo>
                <a:lnTo>
                  <a:pt x="168" y="47"/>
                </a:lnTo>
                <a:lnTo>
                  <a:pt x="184" y="48"/>
                </a:lnTo>
                <a:lnTo>
                  <a:pt x="200" y="51"/>
                </a:lnTo>
                <a:lnTo>
                  <a:pt x="216" y="52"/>
                </a:lnTo>
                <a:lnTo>
                  <a:pt x="229" y="52"/>
                </a:lnTo>
                <a:lnTo>
                  <a:pt x="245" y="53"/>
                </a:lnTo>
                <a:lnTo>
                  <a:pt x="245" y="48"/>
                </a:lnTo>
                <a:lnTo>
                  <a:pt x="229" y="48"/>
                </a:lnTo>
                <a:lnTo>
                  <a:pt x="216" y="47"/>
                </a:lnTo>
                <a:lnTo>
                  <a:pt x="200" y="46"/>
                </a:lnTo>
                <a:lnTo>
                  <a:pt x="184" y="45"/>
                </a:lnTo>
                <a:lnTo>
                  <a:pt x="169" y="43"/>
                </a:lnTo>
                <a:lnTo>
                  <a:pt x="155" y="41"/>
                </a:lnTo>
                <a:lnTo>
                  <a:pt x="140" y="39"/>
                </a:lnTo>
                <a:lnTo>
                  <a:pt x="124" y="35"/>
                </a:lnTo>
                <a:lnTo>
                  <a:pt x="108" y="32"/>
                </a:lnTo>
                <a:lnTo>
                  <a:pt x="94" y="29"/>
                </a:lnTo>
                <a:lnTo>
                  <a:pt x="78" y="25"/>
                </a:lnTo>
                <a:lnTo>
                  <a:pt x="62" y="21"/>
                </a:lnTo>
                <a:lnTo>
                  <a:pt x="47" y="17"/>
                </a:lnTo>
                <a:lnTo>
                  <a:pt x="32" y="11"/>
                </a:lnTo>
                <a:lnTo>
                  <a:pt x="18" y="6"/>
                </a:lnTo>
                <a:lnTo>
                  <a:pt x="2" y="0"/>
                </a:lnTo>
                <a:lnTo>
                  <a:pt x="0" y="4"/>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157" name="Freeform 53"/>
          <p:cNvSpPr>
            <a:spLocks noChangeAspect="1"/>
          </p:cNvSpPr>
          <p:nvPr/>
        </p:nvSpPr>
        <p:spPr bwMode="auto">
          <a:xfrm>
            <a:off x="8118476" y="4705350"/>
            <a:ext cx="327025" cy="25400"/>
          </a:xfrm>
          <a:custGeom>
            <a:avLst/>
            <a:gdLst>
              <a:gd name="T0" fmla="*/ 2147483647 w 246"/>
              <a:gd name="T1" fmla="*/ 2147483647 h 20"/>
              <a:gd name="T2" fmla="*/ 2147483647 w 246"/>
              <a:gd name="T3" fmla="*/ 2147483647 h 20"/>
              <a:gd name="T4" fmla="*/ 2147483647 w 246"/>
              <a:gd name="T5" fmla="*/ 2147483647 h 20"/>
              <a:gd name="T6" fmla="*/ 2147483647 w 246"/>
              <a:gd name="T7" fmla="*/ 2147483647 h 20"/>
              <a:gd name="T8" fmla="*/ 2147483647 w 246"/>
              <a:gd name="T9" fmla="*/ 2147483647 h 20"/>
              <a:gd name="T10" fmla="*/ 2147483647 w 246"/>
              <a:gd name="T11" fmla="*/ 2147483647 h 20"/>
              <a:gd name="T12" fmla="*/ 2147483647 w 246"/>
              <a:gd name="T13" fmla="*/ 2147483647 h 20"/>
              <a:gd name="T14" fmla="*/ 2147483647 w 246"/>
              <a:gd name="T15" fmla="*/ 2147483647 h 20"/>
              <a:gd name="T16" fmla="*/ 2147483647 w 246"/>
              <a:gd name="T17" fmla="*/ 2147483647 h 20"/>
              <a:gd name="T18" fmla="*/ 2147483647 w 246"/>
              <a:gd name="T19" fmla="*/ 2147483647 h 20"/>
              <a:gd name="T20" fmla="*/ 2147483647 w 246"/>
              <a:gd name="T21" fmla="*/ 2147483647 h 20"/>
              <a:gd name="T22" fmla="*/ 2147483647 w 246"/>
              <a:gd name="T23" fmla="*/ 2147483647 h 20"/>
              <a:gd name="T24" fmla="*/ 2147483647 w 246"/>
              <a:gd name="T25" fmla="*/ 2147483647 h 20"/>
              <a:gd name="T26" fmla="*/ 2147483647 w 246"/>
              <a:gd name="T27" fmla="*/ 2147483647 h 20"/>
              <a:gd name="T28" fmla="*/ 2147483647 w 246"/>
              <a:gd name="T29" fmla="*/ 2147483647 h 20"/>
              <a:gd name="T30" fmla="*/ 2147483647 w 246"/>
              <a:gd name="T31" fmla="*/ 2147483647 h 20"/>
              <a:gd name="T32" fmla="*/ 2147483647 w 246"/>
              <a:gd name="T33" fmla="*/ 2147483647 h 20"/>
              <a:gd name="T34" fmla="*/ 2147483647 w 246"/>
              <a:gd name="T35" fmla="*/ 0 h 20"/>
              <a:gd name="T36" fmla="*/ 0 w 246"/>
              <a:gd name="T37" fmla="*/ 2147483647 h 20"/>
              <a:gd name="T38" fmla="*/ 2147483647 w 246"/>
              <a:gd name="T39" fmla="*/ 2147483647 h 20"/>
              <a:gd name="T40" fmla="*/ 2147483647 w 246"/>
              <a:gd name="T41" fmla="*/ 2147483647 h 20"/>
              <a:gd name="T42" fmla="*/ 2147483647 w 246"/>
              <a:gd name="T43" fmla="*/ 2147483647 h 20"/>
              <a:gd name="T44" fmla="*/ 2147483647 w 246"/>
              <a:gd name="T45" fmla="*/ 2147483647 h 20"/>
              <a:gd name="T46" fmla="*/ 2147483647 w 246"/>
              <a:gd name="T47" fmla="*/ 2147483647 h 20"/>
              <a:gd name="T48" fmla="*/ 2147483647 w 246"/>
              <a:gd name="T49" fmla="*/ 2147483647 h 20"/>
              <a:gd name="T50" fmla="*/ 2147483647 w 246"/>
              <a:gd name="T51" fmla="*/ 2147483647 h 20"/>
              <a:gd name="T52" fmla="*/ 2147483647 w 246"/>
              <a:gd name="T53" fmla="*/ 2147483647 h 20"/>
              <a:gd name="T54" fmla="*/ 2147483647 w 246"/>
              <a:gd name="T55" fmla="*/ 2147483647 h 20"/>
              <a:gd name="T56" fmla="*/ 2147483647 w 246"/>
              <a:gd name="T57" fmla="*/ 2147483647 h 20"/>
              <a:gd name="T58" fmla="*/ 2147483647 w 246"/>
              <a:gd name="T59" fmla="*/ 2147483647 h 20"/>
              <a:gd name="T60" fmla="*/ 2147483647 w 246"/>
              <a:gd name="T61" fmla="*/ 2147483647 h 20"/>
              <a:gd name="T62" fmla="*/ 2147483647 w 246"/>
              <a:gd name="T63" fmla="*/ 2147483647 h 20"/>
              <a:gd name="T64" fmla="*/ 2147483647 w 246"/>
              <a:gd name="T65" fmla="*/ 2147483647 h 20"/>
              <a:gd name="T66" fmla="*/ 2147483647 w 246"/>
              <a:gd name="T67" fmla="*/ 2147483647 h 20"/>
              <a:gd name="T68" fmla="*/ 2147483647 w 246"/>
              <a:gd name="T69" fmla="*/ 2147483647 h 20"/>
              <a:gd name="T70" fmla="*/ 2147483647 w 246"/>
              <a:gd name="T71" fmla="*/ 2147483647 h 2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46"/>
              <a:gd name="T109" fmla="*/ 0 h 20"/>
              <a:gd name="T110" fmla="*/ 246 w 246"/>
              <a:gd name="T111" fmla="*/ 20 h 2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46" h="20">
                <a:moveTo>
                  <a:pt x="245" y="14"/>
                </a:moveTo>
                <a:lnTo>
                  <a:pt x="245" y="14"/>
                </a:lnTo>
                <a:lnTo>
                  <a:pt x="229" y="14"/>
                </a:lnTo>
                <a:lnTo>
                  <a:pt x="214" y="14"/>
                </a:lnTo>
                <a:lnTo>
                  <a:pt x="199" y="14"/>
                </a:lnTo>
                <a:lnTo>
                  <a:pt x="184" y="14"/>
                </a:lnTo>
                <a:lnTo>
                  <a:pt x="168" y="14"/>
                </a:lnTo>
                <a:lnTo>
                  <a:pt x="152" y="13"/>
                </a:lnTo>
                <a:lnTo>
                  <a:pt x="138" y="11"/>
                </a:lnTo>
                <a:lnTo>
                  <a:pt x="122" y="11"/>
                </a:lnTo>
                <a:lnTo>
                  <a:pt x="106" y="10"/>
                </a:lnTo>
                <a:lnTo>
                  <a:pt x="93" y="9"/>
                </a:lnTo>
                <a:lnTo>
                  <a:pt x="77" y="8"/>
                </a:lnTo>
                <a:lnTo>
                  <a:pt x="61" y="6"/>
                </a:lnTo>
                <a:lnTo>
                  <a:pt x="46" y="4"/>
                </a:lnTo>
                <a:lnTo>
                  <a:pt x="30" y="3"/>
                </a:lnTo>
                <a:lnTo>
                  <a:pt x="17" y="1"/>
                </a:lnTo>
                <a:lnTo>
                  <a:pt x="1" y="0"/>
                </a:lnTo>
                <a:lnTo>
                  <a:pt x="0" y="3"/>
                </a:lnTo>
                <a:lnTo>
                  <a:pt x="16" y="4"/>
                </a:lnTo>
                <a:lnTo>
                  <a:pt x="29" y="7"/>
                </a:lnTo>
                <a:lnTo>
                  <a:pt x="45" y="8"/>
                </a:lnTo>
                <a:lnTo>
                  <a:pt x="61" y="10"/>
                </a:lnTo>
                <a:lnTo>
                  <a:pt x="76" y="11"/>
                </a:lnTo>
                <a:lnTo>
                  <a:pt x="91" y="12"/>
                </a:lnTo>
                <a:lnTo>
                  <a:pt x="106" y="14"/>
                </a:lnTo>
                <a:lnTo>
                  <a:pt x="122" y="14"/>
                </a:lnTo>
                <a:lnTo>
                  <a:pt x="138" y="16"/>
                </a:lnTo>
                <a:lnTo>
                  <a:pt x="152" y="17"/>
                </a:lnTo>
                <a:lnTo>
                  <a:pt x="168" y="18"/>
                </a:lnTo>
                <a:lnTo>
                  <a:pt x="184" y="18"/>
                </a:lnTo>
                <a:lnTo>
                  <a:pt x="199" y="18"/>
                </a:lnTo>
                <a:lnTo>
                  <a:pt x="214" y="19"/>
                </a:lnTo>
                <a:lnTo>
                  <a:pt x="229" y="19"/>
                </a:lnTo>
                <a:lnTo>
                  <a:pt x="245" y="19"/>
                </a:lnTo>
                <a:lnTo>
                  <a:pt x="245" y="14"/>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158" name="Freeform 54"/>
          <p:cNvSpPr>
            <a:spLocks noChangeAspect="1"/>
          </p:cNvSpPr>
          <p:nvPr/>
        </p:nvSpPr>
        <p:spPr bwMode="auto">
          <a:xfrm>
            <a:off x="8451850" y="4659314"/>
            <a:ext cx="330200" cy="71437"/>
          </a:xfrm>
          <a:custGeom>
            <a:avLst/>
            <a:gdLst>
              <a:gd name="T0" fmla="*/ 2147483647 w 248"/>
              <a:gd name="T1" fmla="*/ 0 h 57"/>
              <a:gd name="T2" fmla="*/ 2147483647 w 248"/>
              <a:gd name="T3" fmla="*/ 2147483647 h 57"/>
              <a:gd name="T4" fmla="*/ 2147483647 w 248"/>
              <a:gd name="T5" fmla="*/ 2147483647 h 57"/>
              <a:gd name="T6" fmla="*/ 2147483647 w 248"/>
              <a:gd name="T7" fmla="*/ 2147483647 h 57"/>
              <a:gd name="T8" fmla="*/ 2147483647 w 248"/>
              <a:gd name="T9" fmla="*/ 2147483647 h 57"/>
              <a:gd name="T10" fmla="*/ 2147483647 w 248"/>
              <a:gd name="T11" fmla="*/ 2147483647 h 57"/>
              <a:gd name="T12" fmla="*/ 2147483647 w 248"/>
              <a:gd name="T13" fmla="*/ 2147483647 h 57"/>
              <a:gd name="T14" fmla="*/ 2147483647 w 248"/>
              <a:gd name="T15" fmla="*/ 2147483647 h 57"/>
              <a:gd name="T16" fmla="*/ 2147483647 w 248"/>
              <a:gd name="T17" fmla="*/ 2147483647 h 57"/>
              <a:gd name="T18" fmla="*/ 2147483647 w 248"/>
              <a:gd name="T19" fmla="*/ 2147483647 h 57"/>
              <a:gd name="T20" fmla="*/ 2147483647 w 248"/>
              <a:gd name="T21" fmla="*/ 2147483647 h 57"/>
              <a:gd name="T22" fmla="*/ 2147483647 w 248"/>
              <a:gd name="T23" fmla="*/ 2147483647 h 57"/>
              <a:gd name="T24" fmla="*/ 2147483647 w 248"/>
              <a:gd name="T25" fmla="*/ 2147483647 h 57"/>
              <a:gd name="T26" fmla="*/ 2147483647 w 248"/>
              <a:gd name="T27" fmla="*/ 2147483647 h 57"/>
              <a:gd name="T28" fmla="*/ 2147483647 w 248"/>
              <a:gd name="T29" fmla="*/ 2147483647 h 57"/>
              <a:gd name="T30" fmla="*/ 2147483647 w 248"/>
              <a:gd name="T31" fmla="*/ 2147483647 h 57"/>
              <a:gd name="T32" fmla="*/ 0 w 248"/>
              <a:gd name="T33" fmla="*/ 2147483647 h 57"/>
              <a:gd name="T34" fmla="*/ 0 w 248"/>
              <a:gd name="T35" fmla="*/ 2147483647 h 57"/>
              <a:gd name="T36" fmla="*/ 2147483647 w 248"/>
              <a:gd name="T37" fmla="*/ 2147483647 h 57"/>
              <a:gd name="T38" fmla="*/ 2147483647 w 248"/>
              <a:gd name="T39" fmla="*/ 2147483647 h 57"/>
              <a:gd name="T40" fmla="*/ 2147483647 w 248"/>
              <a:gd name="T41" fmla="*/ 2147483647 h 57"/>
              <a:gd name="T42" fmla="*/ 2147483647 w 248"/>
              <a:gd name="T43" fmla="*/ 2147483647 h 57"/>
              <a:gd name="T44" fmla="*/ 2147483647 w 248"/>
              <a:gd name="T45" fmla="*/ 2147483647 h 57"/>
              <a:gd name="T46" fmla="*/ 2147483647 w 248"/>
              <a:gd name="T47" fmla="*/ 2147483647 h 57"/>
              <a:gd name="T48" fmla="*/ 2147483647 w 248"/>
              <a:gd name="T49" fmla="*/ 2147483647 h 57"/>
              <a:gd name="T50" fmla="*/ 2147483647 w 248"/>
              <a:gd name="T51" fmla="*/ 2147483647 h 57"/>
              <a:gd name="T52" fmla="*/ 2147483647 w 248"/>
              <a:gd name="T53" fmla="*/ 2147483647 h 57"/>
              <a:gd name="T54" fmla="*/ 2147483647 w 248"/>
              <a:gd name="T55" fmla="*/ 2147483647 h 57"/>
              <a:gd name="T56" fmla="*/ 2147483647 w 248"/>
              <a:gd name="T57" fmla="*/ 2147483647 h 57"/>
              <a:gd name="T58" fmla="*/ 2147483647 w 248"/>
              <a:gd name="T59" fmla="*/ 2147483647 h 57"/>
              <a:gd name="T60" fmla="*/ 2147483647 w 248"/>
              <a:gd name="T61" fmla="*/ 2147483647 h 57"/>
              <a:gd name="T62" fmla="*/ 2147483647 w 248"/>
              <a:gd name="T63" fmla="*/ 2147483647 h 57"/>
              <a:gd name="T64" fmla="*/ 2147483647 w 248"/>
              <a:gd name="T65" fmla="*/ 2147483647 h 57"/>
              <a:gd name="T66" fmla="*/ 2147483647 w 248"/>
              <a:gd name="T67" fmla="*/ 2147483647 h 57"/>
              <a:gd name="T68" fmla="*/ 2147483647 w 248"/>
              <a:gd name="T69" fmla="*/ 0 h 5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48"/>
              <a:gd name="T106" fmla="*/ 0 h 57"/>
              <a:gd name="T107" fmla="*/ 248 w 248"/>
              <a:gd name="T108" fmla="*/ 57 h 5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48" h="57">
                <a:moveTo>
                  <a:pt x="245" y="0"/>
                </a:moveTo>
                <a:lnTo>
                  <a:pt x="229" y="5"/>
                </a:lnTo>
                <a:lnTo>
                  <a:pt x="214" y="12"/>
                </a:lnTo>
                <a:lnTo>
                  <a:pt x="199" y="18"/>
                </a:lnTo>
                <a:lnTo>
                  <a:pt x="184" y="23"/>
                </a:lnTo>
                <a:lnTo>
                  <a:pt x="168" y="26"/>
                </a:lnTo>
                <a:lnTo>
                  <a:pt x="153" y="31"/>
                </a:lnTo>
                <a:lnTo>
                  <a:pt x="139" y="34"/>
                </a:lnTo>
                <a:lnTo>
                  <a:pt x="123" y="37"/>
                </a:lnTo>
                <a:lnTo>
                  <a:pt x="107" y="42"/>
                </a:lnTo>
                <a:lnTo>
                  <a:pt x="92" y="43"/>
                </a:lnTo>
                <a:lnTo>
                  <a:pt x="77" y="45"/>
                </a:lnTo>
                <a:lnTo>
                  <a:pt x="62" y="47"/>
                </a:lnTo>
                <a:lnTo>
                  <a:pt x="46" y="49"/>
                </a:lnTo>
                <a:lnTo>
                  <a:pt x="30" y="50"/>
                </a:lnTo>
                <a:lnTo>
                  <a:pt x="16" y="52"/>
                </a:lnTo>
                <a:lnTo>
                  <a:pt x="0" y="52"/>
                </a:lnTo>
                <a:lnTo>
                  <a:pt x="0" y="56"/>
                </a:lnTo>
                <a:lnTo>
                  <a:pt x="16" y="55"/>
                </a:lnTo>
                <a:lnTo>
                  <a:pt x="30" y="54"/>
                </a:lnTo>
                <a:lnTo>
                  <a:pt x="46" y="53"/>
                </a:lnTo>
                <a:lnTo>
                  <a:pt x="62" y="52"/>
                </a:lnTo>
                <a:lnTo>
                  <a:pt x="78" y="50"/>
                </a:lnTo>
                <a:lnTo>
                  <a:pt x="94" y="47"/>
                </a:lnTo>
                <a:lnTo>
                  <a:pt x="108" y="45"/>
                </a:lnTo>
                <a:lnTo>
                  <a:pt x="124" y="42"/>
                </a:lnTo>
                <a:lnTo>
                  <a:pt x="140" y="38"/>
                </a:lnTo>
                <a:lnTo>
                  <a:pt x="154" y="35"/>
                </a:lnTo>
                <a:lnTo>
                  <a:pt x="170" y="32"/>
                </a:lnTo>
                <a:lnTo>
                  <a:pt x="185" y="26"/>
                </a:lnTo>
                <a:lnTo>
                  <a:pt x="201" y="22"/>
                </a:lnTo>
                <a:lnTo>
                  <a:pt x="216" y="16"/>
                </a:lnTo>
                <a:lnTo>
                  <a:pt x="231" y="11"/>
                </a:lnTo>
                <a:lnTo>
                  <a:pt x="247" y="4"/>
                </a:lnTo>
                <a:lnTo>
                  <a:pt x="245" y="0"/>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159" name="Freeform 55"/>
          <p:cNvSpPr>
            <a:spLocks noChangeAspect="1"/>
          </p:cNvSpPr>
          <p:nvPr/>
        </p:nvSpPr>
        <p:spPr bwMode="auto">
          <a:xfrm>
            <a:off x="5424489" y="4764088"/>
            <a:ext cx="263525" cy="150812"/>
          </a:xfrm>
          <a:custGeom>
            <a:avLst/>
            <a:gdLst>
              <a:gd name="T0" fmla="*/ 2147483647 w 198"/>
              <a:gd name="T1" fmla="*/ 2147483647 h 119"/>
              <a:gd name="T2" fmla="*/ 2147483647 w 198"/>
              <a:gd name="T3" fmla="*/ 2147483647 h 119"/>
              <a:gd name="T4" fmla="*/ 2147483647 w 198"/>
              <a:gd name="T5" fmla="*/ 2147483647 h 119"/>
              <a:gd name="T6" fmla="*/ 2147483647 w 198"/>
              <a:gd name="T7" fmla="*/ 2147483647 h 119"/>
              <a:gd name="T8" fmla="*/ 2147483647 w 198"/>
              <a:gd name="T9" fmla="*/ 2147483647 h 119"/>
              <a:gd name="T10" fmla="*/ 2147483647 w 198"/>
              <a:gd name="T11" fmla="*/ 2147483647 h 119"/>
              <a:gd name="T12" fmla="*/ 2147483647 w 198"/>
              <a:gd name="T13" fmla="*/ 2147483647 h 119"/>
              <a:gd name="T14" fmla="*/ 2147483647 w 198"/>
              <a:gd name="T15" fmla="*/ 2147483647 h 119"/>
              <a:gd name="T16" fmla="*/ 2147483647 w 198"/>
              <a:gd name="T17" fmla="*/ 2147483647 h 119"/>
              <a:gd name="T18" fmla="*/ 2147483647 w 198"/>
              <a:gd name="T19" fmla="*/ 2147483647 h 119"/>
              <a:gd name="T20" fmla="*/ 2147483647 w 198"/>
              <a:gd name="T21" fmla="*/ 2147483647 h 119"/>
              <a:gd name="T22" fmla="*/ 2147483647 w 198"/>
              <a:gd name="T23" fmla="*/ 2147483647 h 119"/>
              <a:gd name="T24" fmla="*/ 2147483647 w 198"/>
              <a:gd name="T25" fmla="*/ 2147483647 h 119"/>
              <a:gd name="T26" fmla="*/ 2147483647 w 198"/>
              <a:gd name="T27" fmla="*/ 2147483647 h 119"/>
              <a:gd name="T28" fmla="*/ 2147483647 w 198"/>
              <a:gd name="T29" fmla="*/ 2147483647 h 119"/>
              <a:gd name="T30" fmla="*/ 2147483647 w 198"/>
              <a:gd name="T31" fmla="*/ 2147483647 h 119"/>
              <a:gd name="T32" fmla="*/ 2147483647 w 198"/>
              <a:gd name="T33" fmla="*/ 0 h 119"/>
              <a:gd name="T34" fmla="*/ 0 w 198"/>
              <a:gd name="T35" fmla="*/ 2147483647 h 119"/>
              <a:gd name="T36" fmla="*/ 2147483647 w 198"/>
              <a:gd name="T37" fmla="*/ 2147483647 h 119"/>
              <a:gd name="T38" fmla="*/ 2147483647 w 198"/>
              <a:gd name="T39" fmla="*/ 2147483647 h 119"/>
              <a:gd name="T40" fmla="*/ 2147483647 w 198"/>
              <a:gd name="T41" fmla="*/ 2147483647 h 119"/>
              <a:gd name="T42" fmla="*/ 2147483647 w 198"/>
              <a:gd name="T43" fmla="*/ 2147483647 h 119"/>
              <a:gd name="T44" fmla="*/ 2147483647 w 198"/>
              <a:gd name="T45" fmla="*/ 2147483647 h 119"/>
              <a:gd name="T46" fmla="*/ 2147483647 w 198"/>
              <a:gd name="T47" fmla="*/ 2147483647 h 119"/>
              <a:gd name="T48" fmla="*/ 2147483647 w 198"/>
              <a:gd name="T49" fmla="*/ 2147483647 h 119"/>
              <a:gd name="T50" fmla="*/ 2147483647 w 198"/>
              <a:gd name="T51" fmla="*/ 2147483647 h 119"/>
              <a:gd name="T52" fmla="*/ 2147483647 w 198"/>
              <a:gd name="T53" fmla="*/ 2147483647 h 119"/>
              <a:gd name="T54" fmla="*/ 2147483647 w 198"/>
              <a:gd name="T55" fmla="*/ 2147483647 h 119"/>
              <a:gd name="T56" fmla="*/ 2147483647 w 198"/>
              <a:gd name="T57" fmla="*/ 2147483647 h 119"/>
              <a:gd name="T58" fmla="*/ 2147483647 w 198"/>
              <a:gd name="T59" fmla="*/ 2147483647 h 119"/>
              <a:gd name="T60" fmla="*/ 2147483647 w 198"/>
              <a:gd name="T61" fmla="*/ 2147483647 h 119"/>
              <a:gd name="T62" fmla="*/ 2147483647 w 198"/>
              <a:gd name="T63" fmla="*/ 2147483647 h 119"/>
              <a:gd name="T64" fmla="*/ 2147483647 w 198"/>
              <a:gd name="T65" fmla="*/ 2147483647 h 119"/>
              <a:gd name="T66" fmla="*/ 2147483647 w 198"/>
              <a:gd name="T67" fmla="*/ 2147483647 h 119"/>
              <a:gd name="T68" fmla="*/ 2147483647 w 198"/>
              <a:gd name="T69" fmla="*/ 2147483647 h 11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98"/>
              <a:gd name="T106" fmla="*/ 0 h 119"/>
              <a:gd name="T107" fmla="*/ 198 w 198"/>
              <a:gd name="T108" fmla="*/ 119 h 11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98" h="119">
                <a:moveTo>
                  <a:pt x="197" y="112"/>
                </a:moveTo>
                <a:lnTo>
                  <a:pt x="185" y="106"/>
                </a:lnTo>
                <a:lnTo>
                  <a:pt x="173" y="99"/>
                </a:lnTo>
                <a:lnTo>
                  <a:pt x="160" y="91"/>
                </a:lnTo>
                <a:lnTo>
                  <a:pt x="149" y="85"/>
                </a:lnTo>
                <a:lnTo>
                  <a:pt x="136" y="77"/>
                </a:lnTo>
                <a:lnTo>
                  <a:pt x="125" y="69"/>
                </a:lnTo>
                <a:lnTo>
                  <a:pt x="113" y="63"/>
                </a:lnTo>
                <a:lnTo>
                  <a:pt x="100" y="56"/>
                </a:lnTo>
                <a:lnTo>
                  <a:pt x="88" y="50"/>
                </a:lnTo>
                <a:lnTo>
                  <a:pt x="76" y="42"/>
                </a:lnTo>
                <a:lnTo>
                  <a:pt x="63" y="35"/>
                </a:lnTo>
                <a:lnTo>
                  <a:pt x="51" y="29"/>
                </a:lnTo>
                <a:lnTo>
                  <a:pt x="40" y="21"/>
                </a:lnTo>
                <a:lnTo>
                  <a:pt x="26" y="14"/>
                </a:lnTo>
                <a:lnTo>
                  <a:pt x="16" y="8"/>
                </a:lnTo>
                <a:lnTo>
                  <a:pt x="2" y="0"/>
                </a:lnTo>
                <a:lnTo>
                  <a:pt x="0" y="6"/>
                </a:lnTo>
                <a:lnTo>
                  <a:pt x="13" y="11"/>
                </a:lnTo>
                <a:lnTo>
                  <a:pt x="24" y="19"/>
                </a:lnTo>
                <a:lnTo>
                  <a:pt x="37" y="26"/>
                </a:lnTo>
                <a:lnTo>
                  <a:pt x="49" y="32"/>
                </a:lnTo>
                <a:lnTo>
                  <a:pt x="61" y="40"/>
                </a:lnTo>
                <a:lnTo>
                  <a:pt x="73" y="47"/>
                </a:lnTo>
                <a:lnTo>
                  <a:pt x="85" y="54"/>
                </a:lnTo>
                <a:lnTo>
                  <a:pt x="97" y="61"/>
                </a:lnTo>
                <a:lnTo>
                  <a:pt x="110" y="68"/>
                </a:lnTo>
                <a:lnTo>
                  <a:pt x="122" y="75"/>
                </a:lnTo>
                <a:lnTo>
                  <a:pt x="134" y="83"/>
                </a:lnTo>
                <a:lnTo>
                  <a:pt x="147" y="88"/>
                </a:lnTo>
                <a:lnTo>
                  <a:pt x="158" y="96"/>
                </a:lnTo>
                <a:lnTo>
                  <a:pt x="171" y="104"/>
                </a:lnTo>
                <a:lnTo>
                  <a:pt x="182" y="110"/>
                </a:lnTo>
                <a:lnTo>
                  <a:pt x="195" y="118"/>
                </a:lnTo>
                <a:lnTo>
                  <a:pt x="197" y="112"/>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160" name="Freeform 56"/>
          <p:cNvSpPr>
            <a:spLocks noChangeAspect="1"/>
          </p:cNvSpPr>
          <p:nvPr/>
        </p:nvSpPr>
        <p:spPr bwMode="auto">
          <a:xfrm>
            <a:off x="8247063" y="4768850"/>
            <a:ext cx="265112" cy="152400"/>
          </a:xfrm>
          <a:custGeom>
            <a:avLst/>
            <a:gdLst>
              <a:gd name="T0" fmla="*/ 2147483647 w 199"/>
              <a:gd name="T1" fmla="*/ 2147483647 h 121"/>
              <a:gd name="T2" fmla="*/ 2147483647 w 199"/>
              <a:gd name="T3" fmla="*/ 2147483647 h 121"/>
              <a:gd name="T4" fmla="*/ 2147483647 w 199"/>
              <a:gd name="T5" fmla="*/ 2147483647 h 121"/>
              <a:gd name="T6" fmla="*/ 2147483647 w 199"/>
              <a:gd name="T7" fmla="*/ 2147483647 h 121"/>
              <a:gd name="T8" fmla="*/ 2147483647 w 199"/>
              <a:gd name="T9" fmla="*/ 2147483647 h 121"/>
              <a:gd name="T10" fmla="*/ 2147483647 w 199"/>
              <a:gd name="T11" fmla="*/ 2147483647 h 121"/>
              <a:gd name="T12" fmla="*/ 2147483647 w 199"/>
              <a:gd name="T13" fmla="*/ 2147483647 h 121"/>
              <a:gd name="T14" fmla="*/ 2147483647 w 199"/>
              <a:gd name="T15" fmla="*/ 2147483647 h 121"/>
              <a:gd name="T16" fmla="*/ 2147483647 w 199"/>
              <a:gd name="T17" fmla="*/ 2147483647 h 121"/>
              <a:gd name="T18" fmla="*/ 2147483647 w 199"/>
              <a:gd name="T19" fmla="*/ 2147483647 h 121"/>
              <a:gd name="T20" fmla="*/ 2147483647 w 199"/>
              <a:gd name="T21" fmla="*/ 2147483647 h 121"/>
              <a:gd name="T22" fmla="*/ 2147483647 w 199"/>
              <a:gd name="T23" fmla="*/ 2147483647 h 121"/>
              <a:gd name="T24" fmla="*/ 2147483647 w 199"/>
              <a:gd name="T25" fmla="*/ 2147483647 h 121"/>
              <a:gd name="T26" fmla="*/ 2147483647 w 199"/>
              <a:gd name="T27" fmla="*/ 2147483647 h 121"/>
              <a:gd name="T28" fmla="*/ 2147483647 w 199"/>
              <a:gd name="T29" fmla="*/ 2147483647 h 121"/>
              <a:gd name="T30" fmla="*/ 2147483647 w 199"/>
              <a:gd name="T31" fmla="*/ 2147483647 h 121"/>
              <a:gd name="T32" fmla="*/ 2147483647 w 199"/>
              <a:gd name="T33" fmla="*/ 2147483647 h 121"/>
              <a:gd name="T34" fmla="*/ 2147483647 w 199"/>
              <a:gd name="T35" fmla="*/ 0 h 121"/>
              <a:gd name="T36" fmla="*/ 2147483647 w 199"/>
              <a:gd name="T37" fmla="*/ 2147483647 h 121"/>
              <a:gd name="T38" fmla="*/ 2147483647 w 199"/>
              <a:gd name="T39" fmla="*/ 2147483647 h 121"/>
              <a:gd name="T40" fmla="*/ 2147483647 w 199"/>
              <a:gd name="T41" fmla="*/ 2147483647 h 121"/>
              <a:gd name="T42" fmla="*/ 2147483647 w 199"/>
              <a:gd name="T43" fmla="*/ 2147483647 h 121"/>
              <a:gd name="T44" fmla="*/ 2147483647 w 199"/>
              <a:gd name="T45" fmla="*/ 2147483647 h 121"/>
              <a:gd name="T46" fmla="*/ 2147483647 w 199"/>
              <a:gd name="T47" fmla="*/ 2147483647 h 121"/>
              <a:gd name="T48" fmla="*/ 2147483647 w 199"/>
              <a:gd name="T49" fmla="*/ 2147483647 h 121"/>
              <a:gd name="T50" fmla="*/ 2147483647 w 199"/>
              <a:gd name="T51" fmla="*/ 2147483647 h 121"/>
              <a:gd name="T52" fmla="*/ 2147483647 w 199"/>
              <a:gd name="T53" fmla="*/ 2147483647 h 121"/>
              <a:gd name="T54" fmla="*/ 2147483647 w 199"/>
              <a:gd name="T55" fmla="*/ 2147483647 h 121"/>
              <a:gd name="T56" fmla="*/ 2147483647 w 199"/>
              <a:gd name="T57" fmla="*/ 2147483647 h 121"/>
              <a:gd name="T58" fmla="*/ 2147483647 w 199"/>
              <a:gd name="T59" fmla="*/ 2147483647 h 121"/>
              <a:gd name="T60" fmla="*/ 2147483647 w 199"/>
              <a:gd name="T61" fmla="*/ 2147483647 h 121"/>
              <a:gd name="T62" fmla="*/ 2147483647 w 199"/>
              <a:gd name="T63" fmla="*/ 2147483647 h 121"/>
              <a:gd name="T64" fmla="*/ 2147483647 w 199"/>
              <a:gd name="T65" fmla="*/ 2147483647 h 121"/>
              <a:gd name="T66" fmla="*/ 0 w 199"/>
              <a:gd name="T67" fmla="*/ 2147483647 h 121"/>
              <a:gd name="T68" fmla="*/ 2147483647 w 199"/>
              <a:gd name="T69" fmla="*/ 2147483647 h 12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99"/>
              <a:gd name="T106" fmla="*/ 0 h 121"/>
              <a:gd name="T107" fmla="*/ 199 w 199"/>
              <a:gd name="T108" fmla="*/ 121 h 12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99" h="121">
                <a:moveTo>
                  <a:pt x="3" y="120"/>
                </a:moveTo>
                <a:lnTo>
                  <a:pt x="16" y="112"/>
                </a:lnTo>
                <a:lnTo>
                  <a:pt x="27" y="105"/>
                </a:lnTo>
                <a:lnTo>
                  <a:pt x="40" y="98"/>
                </a:lnTo>
                <a:lnTo>
                  <a:pt x="52" y="90"/>
                </a:lnTo>
                <a:lnTo>
                  <a:pt x="64" y="83"/>
                </a:lnTo>
                <a:lnTo>
                  <a:pt x="77" y="75"/>
                </a:lnTo>
                <a:lnTo>
                  <a:pt x="88" y="70"/>
                </a:lnTo>
                <a:lnTo>
                  <a:pt x="101" y="62"/>
                </a:lnTo>
                <a:lnTo>
                  <a:pt x="114" y="54"/>
                </a:lnTo>
                <a:lnTo>
                  <a:pt x="125" y="48"/>
                </a:lnTo>
                <a:lnTo>
                  <a:pt x="138" y="40"/>
                </a:lnTo>
                <a:lnTo>
                  <a:pt x="150" y="32"/>
                </a:lnTo>
                <a:lnTo>
                  <a:pt x="162" y="27"/>
                </a:lnTo>
                <a:lnTo>
                  <a:pt x="175" y="19"/>
                </a:lnTo>
                <a:lnTo>
                  <a:pt x="185" y="11"/>
                </a:lnTo>
                <a:lnTo>
                  <a:pt x="198" y="4"/>
                </a:lnTo>
                <a:lnTo>
                  <a:pt x="196" y="0"/>
                </a:lnTo>
                <a:lnTo>
                  <a:pt x="183" y="7"/>
                </a:lnTo>
                <a:lnTo>
                  <a:pt x="172" y="13"/>
                </a:lnTo>
                <a:lnTo>
                  <a:pt x="159" y="21"/>
                </a:lnTo>
                <a:lnTo>
                  <a:pt x="147" y="29"/>
                </a:lnTo>
                <a:lnTo>
                  <a:pt x="135" y="36"/>
                </a:lnTo>
                <a:lnTo>
                  <a:pt x="122" y="43"/>
                </a:lnTo>
                <a:lnTo>
                  <a:pt x="111" y="50"/>
                </a:lnTo>
                <a:lnTo>
                  <a:pt x="98" y="57"/>
                </a:lnTo>
                <a:lnTo>
                  <a:pt x="85" y="64"/>
                </a:lnTo>
                <a:lnTo>
                  <a:pt x="74" y="71"/>
                </a:lnTo>
                <a:lnTo>
                  <a:pt x="61" y="79"/>
                </a:lnTo>
                <a:lnTo>
                  <a:pt x="49" y="85"/>
                </a:lnTo>
                <a:lnTo>
                  <a:pt x="37" y="92"/>
                </a:lnTo>
                <a:lnTo>
                  <a:pt x="25" y="101"/>
                </a:lnTo>
                <a:lnTo>
                  <a:pt x="13" y="108"/>
                </a:lnTo>
                <a:lnTo>
                  <a:pt x="0" y="114"/>
                </a:lnTo>
                <a:lnTo>
                  <a:pt x="3" y="120"/>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161" name="Freeform 57"/>
          <p:cNvSpPr>
            <a:spLocks noChangeAspect="1"/>
          </p:cNvSpPr>
          <p:nvPr/>
        </p:nvSpPr>
        <p:spPr bwMode="auto">
          <a:xfrm>
            <a:off x="5426075" y="4684713"/>
            <a:ext cx="260350" cy="19050"/>
          </a:xfrm>
          <a:custGeom>
            <a:avLst/>
            <a:gdLst>
              <a:gd name="T0" fmla="*/ 2147483647 w 196"/>
              <a:gd name="T1" fmla="*/ 0 h 15"/>
              <a:gd name="T2" fmla="*/ 2147483647 w 196"/>
              <a:gd name="T3" fmla="*/ 2147483647 h 15"/>
              <a:gd name="T4" fmla="*/ 2147483647 w 196"/>
              <a:gd name="T5" fmla="*/ 2147483647 h 15"/>
              <a:gd name="T6" fmla="*/ 2147483647 w 196"/>
              <a:gd name="T7" fmla="*/ 2147483647 h 15"/>
              <a:gd name="T8" fmla="*/ 2147483647 w 196"/>
              <a:gd name="T9" fmla="*/ 2147483647 h 15"/>
              <a:gd name="T10" fmla="*/ 2147483647 w 196"/>
              <a:gd name="T11" fmla="*/ 2147483647 h 15"/>
              <a:gd name="T12" fmla="*/ 2147483647 w 196"/>
              <a:gd name="T13" fmla="*/ 2147483647 h 15"/>
              <a:gd name="T14" fmla="*/ 2147483647 w 196"/>
              <a:gd name="T15" fmla="*/ 2147483647 h 15"/>
              <a:gd name="T16" fmla="*/ 2147483647 w 196"/>
              <a:gd name="T17" fmla="*/ 2147483647 h 15"/>
              <a:gd name="T18" fmla="*/ 2147483647 w 196"/>
              <a:gd name="T19" fmla="*/ 2147483647 h 15"/>
              <a:gd name="T20" fmla="*/ 2147483647 w 196"/>
              <a:gd name="T21" fmla="*/ 2147483647 h 15"/>
              <a:gd name="T22" fmla="*/ 2147483647 w 196"/>
              <a:gd name="T23" fmla="*/ 2147483647 h 15"/>
              <a:gd name="T24" fmla="*/ 2147483647 w 196"/>
              <a:gd name="T25" fmla="*/ 2147483647 h 15"/>
              <a:gd name="T26" fmla="*/ 2147483647 w 196"/>
              <a:gd name="T27" fmla="*/ 2147483647 h 15"/>
              <a:gd name="T28" fmla="*/ 2147483647 w 196"/>
              <a:gd name="T29" fmla="*/ 2147483647 h 15"/>
              <a:gd name="T30" fmla="*/ 2147483647 w 196"/>
              <a:gd name="T31" fmla="*/ 2147483647 h 15"/>
              <a:gd name="T32" fmla="*/ 0 w 196"/>
              <a:gd name="T33" fmla="*/ 2147483647 h 15"/>
              <a:gd name="T34" fmla="*/ 0 w 196"/>
              <a:gd name="T35" fmla="*/ 2147483647 h 15"/>
              <a:gd name="T36" fmla="*/ 2147483647 w 196"/>
              <a:gd name="T37" fmla="*/ 2147483647 h 15"/>
              <a:gd name="T38" fmla="*/ 2147483647 w 196"/>
              <a:gd name="T39" fmla="*/ 2147483647 h 15"/>
              <a:gd name="T40" fmla="*/ 2147483647 w 196"/>
              <a:gd name="T41" fmla="*/ 2147483647 h 15"/>
              <a:gd name="T42" fmla="*/ 2147483647 w 196"/>
              <a:gd name="T43" fmla="*/ 2147483647 h 15"/>
              <a:gd name="T44" fmla="*/ 2147483647 w 196"/>
              <a:gd name="T45" fmla="*/ 2147483647 h 15"/>
              <a:gd name="T46" fmla="*/ 2147483647 w 196"/>
              <a:gd name="T47" fmla="*/ 2147483647 h 15"/>
              <a:gd name="T48" fmla="*/ 2147483647 w 196"/>
              <a:gd name="T49" fmla="*/ 2147483647 h 15"/>
              <a:gd name="T50" fmla="*/ 2147483647 w 196"/>
              <a:gd name="T51" fmla="*/ 2147483647 h 15"/>
              <a:gd name="T52" fmla="*/ 2147483647 w 196"/>
              <a:gd name="T53" fmla="*/ 2147483647 h 15"/>
              <a:gd name="T54" fmla="*/ 2147483647 w 196"/>
              <a:gd name="T55" fmla="*/ 2147483647 h 15"/>
              <a:gd name="T56" fmla="*/ 2147483647 w 196"/>
              <a:gd name="T57" fmla="*/ 2147483647 h 15"/>
              <a:gd name="T58" fmla="*/ 2147483647 w 196"/>
              <a:gd name="T59" fmla="*/ 2147483647 h 15"/>
              <a:gd name="T60" fmla="*/ 2147483647 w 196"/>
              <a:gd name="T61" fmla="*/ 2147483647 h 15"/>
              <a:gd name="T62" fmla="*/ 2147483647 w 196"/>
              <a:gd name="T63" fmla="*/ 2147483647 h 15"/>
              <a:gd name="T64" fmla="*/ 2147483647 w 196"/>
              <a:gd name="T65" fmla="*/ 2147483647 h 15"/>
              <a:gd name="T66" fmla="*/ 2147483647 w 196"/>
              <a:gd name="T67" fmla="*/ 2147483647 h 15"/>
              <a:gd name="T68" fmla="*/ 2147483647 w 196"/>
              <a:gd name="T69" fmla="*/ 0 h 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96"/>
              <a:gd name="T106" fmla="*/ 0 h 15"/>
              <a:gd name="T107" fmla="*/ 196 w 196"/>
              <a:gd name="T108" fmla="*/ 15 h 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96" h="15">
                <a:moveTo>
                  <a:pt x="195" y="0"/>
                </a:moveTo>
                <a:lnTo>
                  <a:pt x="182" y="1"/>
                </a:lnTo>
                <a:lnTo>
                  <a:pt x="171" y="1"/>
                </a:lnTo>
                <a:lnTo>
                  <a:pt x="158" y="3"/>
                </a:lnTo>
                <a:lnTo>
                  <a:pt x="146" y="3"/>
                </a:lnTo>
                <a:lnTo>
                  <a:pt x="134" y="4"/>
                </a:lnTo>
                <a:lnTo>
                  <a:pt x="122" y="4"/>
                </a:lnTo>
                <a:lnTo>
                  <a:pt x="110" y="4"/>
                </a:lnTo>
                <a:lnTo>
                  <a:pt x="97" y="6"/>
                </a:lnTo>
                <a:lnTo>
                  <a:pt x="85" y="9"/>
                </a:lnTo>
                <a:lnTo>
                  <a:pt x="73" y="9"/>
                </a:lnTo>
                <a:lnTo>
                  <a:pt x="61" y="9"/>
                </a:lnTo>
                <a:lnTo>
                  <a:pt x="49" y="9"/>
                </a:lnTo>
                <a:lnTo>
                  <a:pt x="37" y="9"/>
                </a:lnTo>
                <a:lnTo>
                  <a:pt x="24" y="9"/>
                </a:lnTo>
                <a:lnTo>
                  <a:pt x="13" y="9"/>
                </a:lnTo>
                <a:lnTo>
                  <a:pt x="0" y="9"/>
                </a:lnTo>
                <a:lnTo>
                  <a:pt x="0" y="12"/>
                </a:lnTo>
                <a:lnTo>
                  <a:pt x="13" y="14"/>
                </a:lnTo>
                <a:lnTo>
                  <a:pt x="24" y="14"/>
                </a:lnTo>
                <a:lnTo>
                  <a:pt x="37" y="14"/>
                </a:lnTo>
                <a:lnTo>
                  <a:pt x="49" y="14"/>
                </a:lnTo>
                <a:lnTo>
                  <a:pt x="61" y="12"/>
                </a:lnTo>
                <a:lnTo>
                  <a:pt x="73" y="12"/>
                </a:lnTo>
                <a:lnTo>
                  <a:pt x="85" y="12"/>
                </a:lnTo>
                <a:lnTo>
                  <a:pt x="97" y="12"/>
                </a:lnTo>
                <a:lnTo>
                  <a:pt x="110" y="11"/>
                </a:lnTo>
                <a:lnTo>
                  <a:pt x="122" y="11"/>
                </a:lnTo>
                <a:lnTo>
                  <a:pt x="134" y="11"/>
                </a:lnTo>
                <a:lnTo>
                  <a:pt x="147" y="9"/>
                </a:lnTo>
                <a:lnTo>
                  <a:pt x="159" y="6"/>
                </a:lnTo>
                <a:lnTo>
                  <a:pt x="171" y="4"/>
                </a:lnTo>
                <a:lnTo>
                  <a:pt x="183" y="4"/>
                </a:lnTo>
                <a:lnTo>
                  <a:pt x="195" y="3"/>
                </a:lnTo>
                <a:lnTo>
                  <a:pt x="195" y="0"/>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162" name="Freeform 58"/>
          <p:cNvSpPr>
            <a:spLocks noChangeAspect="1"/>
          </p:cNvSpPr>
          <p:nvPr/>
        </p:nvSpPr>
        <p:spPr bwMode="auto">
          <a:xfrm>
            <a:off x="8248650" y="4686300"/>
            <a:ext cx="260350" cy="19050"/>
          </a:xfrm>
          <a:custGeom>
            <a:avLst/>
            <a:gdLst>
              <a:gd name="T0" fmla="*/ 0 w 195"/>
              <a:gd name="T1" fmla="*/ 2147483647 h 15"/>
              <a:gd name="T2" fmla="*/ 2147483647 w 195"/>
              <a:gd name="T3" fmla="*/ 2147483647 h 15"/>
              <a:gd name="T4" fmla="*/ 2147483647 w 195"/>
              <a:gd name="T5" fmla="*/ 2147483647 h 15"/>
              <a:gd name="T6" fmla="*/ 2147483647 w 195"/>
              <a:gd name="T7" fmla="*/ 2147483647 h 15"/>
              <a:gd name="T8" fmla="*/ 2147483647 w 195"/>
              <a:gd name="T9" fmla="*/ 2147483647 h 15"/>
              <a:gd name="T10" fmla="*/ 2147483647 w 195"/>
              <a:gd name="T11" fmla="*/ 2147483647 h 15"/>
              <a:gd name="T12" fmla="*/ 2147483647 w 195"/>
              <a:gd name="T13" fmla="*/ 2147483647 h 15"/>
              <a:gd name="T14" fmla="*/ 2147483647 w 195"/>
              <a:gd name="T15" fmla="*/ 2147483647 h 15"/>
              <a:gd name="T16" fmla="*/ 2147483647 w 195"/>
              <a:gd name="T17" fmla="*/ 2147483647 h 15"/>
              <a:gd name="T18" fmla="*/ 2147483647 w 195"/>
              <a:gd name="T19" fmla="*/ 2147483647 h 15"/>
              <a:gd name="T20" fmla="*/ 2147483647 w 195"/>
              <a:gd name="T21" fmla="*/ 2147483647 h 15"/>
              <a:gd name="T22" fmla="*/ 2147483647 w 195"/>
              <a:gd name="T23" fmla="*/ 2147483647 h 15"/>
              <a:gd name="T24" fmla="*/ 2147483647 w 195"/>
              <a:gd name="T25" fmla="*/ 2147483647 h 15"/>
              <a:gd name="T26" fmla="*/ 2147483647 w 195"/>
              <a:gd name="T27" fmla="*/ 2147483647 h 15"/>
              <a:gd name="T28" fmla="*/ 2147483647 w 195"/>
              <a:gd name="T29" fmla="*/ 2147483647 h 15"/>
              <a:gd name="T30" fmla="*/ 2147483647 w 195"/>
              <a:gd name="T31" fmla="*/ 2147483647 h 15"/>
              <a:gd name="T32" fmla="*/ 2147483647 w 195"/>
              <a:gd name="T33" fmla="*/ 2147483647 h 15"/>
              <a:gd name="T34" fmla="*/ 2147483647 w 195"/>
              <a:gd name="T35" fmla="*/ 2147483647 h 15"/>
              <a:gd name="T36" fmla="*/ 2147483647 w 195"/>
              <a:gd name="T37" fmla="*/ 2147483647 h 15"/>
              <a:gd name="T38" fmla="*/ 2147483647 w 195"/>
              <a:gd name="T39" fmla="*/ 2147483647 h 15"/>
              <a:gd name="T40" fmla="*/ 2147483647 w 195"/>
              <a:gd name="T41" fmla="*/ 2147483647 h 15"/>
              <a:gd name="T42" fmla="*/ 2147483647 w 195"/>
              <a:gd name="T43" fmla="*/ 2147483647 h 15"/>
              <a:gd name="T44" fmla="*/ 2147483647 w 195"/>
              <a:gd name="T45" fmla="*/ 2147483647 h 15"/>
              <a:gd name="T46" fmla="*/ 2147483647 w 195"/>
              <a:gd name="T47" fmla="*/ 2147483647 h 15"/>
              <a:gd name="T48" fmla="*/ 2147483647 w 195"/>
              <a:gd name="T49" fmla="*/ 2147483647 h 15"/>
              <a:gd name="T50" fmla="*/ 2147483647 w 195"/>
              <a:gd name="T51" fmla="*/ 2147483647 h 15"/>
              <a:gd name="T52" fmla="*/ 2147483647 w 195"/>
              <a:gd name="T53" fmla="*/ 2147483647 h 15"/>
              <a:gd name="T54" fmla="*/ 2147483647 w 195"/>
              <a:gd name="T55" fmla="*/ 2147483647 h 15"/>
              <a:gd name="T56" fmla="*/ 2147483647 w 195"/>
              <a:gd name="T57" fmla="*/ 2147483647 h 15"/>
              <a:gd name="T58" fmla="*/ 2147483647 w 195"/>
              <a:gd name="T59" fmla="*/ 2147483647 h 15"/>
              <a:gd name="T60" fmla="*/ 2147483647 w 195"/>
              <a:gd name="T61" fmla="*/ 2147483647 h 15"/>
              <a:gd name="T62" fmla="*/ 2147483647 w 195"/>
              <a:gd name="T63" fmla="*/ 2147483647 h 15"/>
              <a:gd name="T64" fmla="*/ 2147483647 w 195"/>
              <a:gd name="T65" fmla="*/ 2147483647 h 15"/>
              <a:gd name="T66" fmla="*/ 0 w 195"/>
              <a:gd name="T67" fmla="*/ 0 h 15"/>
              <a:gd name="T68" fmla="*/ 0 w 195"/>
              <a:gd name="T69" fmla="*/ 2147483647 h 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95"/>
              <a:gd name="T106" fmla="*/ 0 h 15"/>
              <a:gd name="T107" fmla="*/ 195 w 195"/>
              <a:gd name="T108" fmla="*/ 15 h 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95" h="15">
                <a:moveTo>
                  <a:pt x="0" y="4"/>
                </a:moveTo>
                <a:lnTo>
                  <a:pt x="12" y="5"/>
                </a:lnTo>
                <a:lnTo>
                  <a:pt x="23" y="5"/>
                </a:lnTo>
                <a:lnTo>
                  <a:pt x="37" y="7"/>
                </a:lnTo>
                <a:lnTo>
                  <a:pt x="48" y="7"/>
                </a:lnTo>
                <a:lnTo>
                  <a:pt x="60" y="10"/>
                </a:lnTo>
                <a:lnTo>
                  <a:pt x="73" y="11"/>
                </a:lnTo>
                <a:lnTo>
                  <a:pt x="85" y="11"/>
                </a:lnTo>
                <a:lnTo>
                  <a:pt x="96" y="11"/>
                </a:lnTo>
                <a:lnTo>
                  <a:pt x="110" y="13"/>
                </a:lnTo>
                <a:lnTo>
                  <a:pt x="121" y="13"/>
                </a:lnTo>
                <a:lnTo>
                  <a:pt x="133" y="13"/>
                </a:lnTo>
                <a:lnTo>
                  <a:pt x="146" y="13"/>
                </a:lnTo>
                <a:lnTo>
                  <a:pt x="157" y="14"/>
                </a:lnTo>
                <a:lnTo>
                  <a:pt x="170" y="14"/>
                </a:lnTo>
                <a:lnTo>
                  <a:pt x="181" y="14"/>
                </a:lnTo>
                <a:lnTo>
                  <a:pt x="194" y="13"/>
                </a:lnTo>
                <a:lnTo>
                  <a:pt x="194" y="7"/>
                </a:lnTo>
                <a:lnTo>
                  <a:pt x="181" y="7"/>
                </a:lnTo>
                <a:lnTo>
                  <a:pt x="170" y="7"/>
                </a:lnTo>
                <a:lnTo>
                  <a:pt x="157" y="7"/>
                </a:lnTo>
                <a:lnTo>
                  <a:pt x="146" y="7"/>
                </a:lnTo>
                <a:lnTo>
                  <a:pt x="133" y="7"/>
                </a:lnTo>
                <a:lnTo>
                  <a:pt x="121" y="7"/>
                </a:lnTo>
                <a:lnTo>
                  <a:pt x="110" y="7"/>
                </a:lnTo>
                <a:lnTo>
                  <a:pt x="96" y="7"/>
                </a:lnTo>
                <a:lnTo>
                  <a:pt x="85" y="5"/>
                </a:lnTo>
                <a:lnTo>
                  <a:pt x="73" y="5"/>
                </a:lnTo>
                <a:lnTo>
                  <a:pt x="60" y="4"/>
                </a:lnTo>
                <a:lnTo>
                  <a:pt x="48" y="2"/>
                </a:lnTo>
                <a:lnTo>
                  <a:pt x="37" y="2"/>
                </a:lnTo>
                <a:lnTo>
                  <a:pt x="24" y="2"/>
                </a:lnTo>
                <a:lnTo>
                  <a:pt x="13" y="1"/>
                </a:lnTo>
                <a:lnTo>
                  <a:pt x="0" y="0"/>
                </a:lnTo>
                <a:lnTo>
                  <a:pt x="0" y="4"/>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163" name="Freeform 59"/>
          <p:cNvSpPr>
            <a:spLocks noChangeAspect="1"/>
          </p:cNvSpPr>
          <p:nvPr/>
        </p:nvSpPr>
        <p:spPr bwMode="auto">
          <a:xfrm>
            <a:off x="5359400" y="4754563"/>
            <a:ext cx="203200" cy="120650"/>
          </a:xfrm>
          <a:custGeom>
            <a:avLst/>
            <a:gdLst>
              <a:gd name="T0" fmla="*/ 2147483647 w 152"/>
              <a:gd name="T1" fmla="*/ 2147483647 h 95"/>
              <a:gd name="T2" fmla="*/ 2147483647 w 152"/>
              <a:gd name="T3" fmla="*/ 2147483647 h 95"/>
              <a:gd name="T4" fmla="*/ 2147483647 w 152"/>
              <a:gd name="T5" fmla="*/ 2147483647 h 95"/>
              <a:gd name="T6" fmla="*/ 2147483647 w 152"/>
              <a:gd name="T7" fmla="*/ 2147483647 h 95"/>
              <a:gd name="T8" fmla="*/ 2147483647 w 152"/>
              <a:gd name="T9" fmla="*/ 2147483647 h 95"/>
              <a:gd name="T10" fmla="*/ 2147483647 w 152"/>
              <a:gd name="T11" fmla="*/ 2147483647 h 95"/>
              <a:gd name="T12" fmla="*/ 2147483647 w 152"/>
              <a:gd name="T13" fmla="*/ 2147483647 h 95"/>
              <a:gd name="T14" fmla="*/ 2147483647 w 152"/>
              <a:gd name="T15" fmla="*/ 2147483647 h 95"/>
              <a:gd name="T16" fmla="*/ 2147483647 w 152"/>
              <a:gd name="T17" fmla="*/ 2147483647 h 95"/>
              <a:gd name="T18" fmla="*/ 2147483647 w 152"/>
              <a:gd name="T19" fmla="*/ 2147483647 h 95"/>
              <a:gd name="T20" fmla="*/ 2147483647 w 152"/>
              <a:gd name="T21" fmla="*/ 2147483647 h 95"/>
              <a:gd name="T22" fmla="*/ 2147483647 w 152"/>
              <a:gd name="T23" fmla="*/ 2147483647 h 95"/>
              <a:gd name="T24" fmla="*/ 2147483647 w 152"/>
              <a:gd name="T25" fmla="*/ 2147483647 h 95"/>
              <a:gd name="T26" fmla="*/ 2147483647 w 152"/>
              <a:gd name="T27" fmla="*/ 2147483647 h 95"/>
              <a:gd name="T28" fmla="*/ 2147483647 w 152"/>
              <a:gd name="T29" fmla="*/ 2147483647 h 95"/>
              <a:gd name="T30" fmla="*/ 2147483647 w 152"/>
              <a:gd name="T31" fmla="*/ 2147483647 h 95"/>
              <a:gd name="T32" fmla="*/ 2147483647 w 152"/>
              <a:gd name="T33" fmla="*/ 0 h 95"/>
              <a:gd name="T34" fmla="*/ 0 w 152"/>
              <a:gd name="T35" fmla="*/ 2147483647 h 95"/>
              <a:gd name="T36" fmla="*/ 2147483647 w 152"/>
              <a:gd name="T37" fmla="*/ 2147483647 h 95"/>
              <a:gd name="T38" fmla="*/ 2147483647 w 152"/>
              <a:gd name="T39" fmla="*/ 2147483647 h 95"/>
              <a:gd name="T40" fmla="*/ 2147483647 w 152"/>
              <a:gd name="T41" fmla="*/ 2147483647 h 95"/>
              <a:gd name="T42" fmla="*/ 2147483647 w 152"/>
              <a:gd name="T43" fmla="*/ 2147483647 h 95"/>
              <a:gd name="T44" fmla="*/ 2147483647 w 152"/>
              <a:gd name="T45" fmla="*/ 2147483647 h 95"/>
              <a:gd name="T46" fmla="*/ 2147483647 w 152"/>
              <a:gd name="T47" fmla="*/ 2147483647 h 95"/>
              <a:gd name="T48" fmla="*/ 2147483647 w 152"/>
              <a:gd name="T49" fmla="*/ 2147483647 h 95"/>
              <a:gd name="T50" fmla="*/ 2147483647 w 152"/>
              <a:gd name="T51" fmla="*/ 2147483647 h 95"/>
              <a:gd name="T52" fmla="*/ 2147483647 w 152"/>
              <a:gd name="T53" fmla="*/ 2147483647 h 95"/>
              <a:gd name="T54" fmla="*/ 2147483647 w 152"/>
              <a:gd name="T55" fmla="*/ 2147483647 h 95"/>
              <a:gd name="T56" fmla="*/ 2147483647 w 152"/>
              <a:gd name="T57" fmla="*/ 2147483647 h 95"/>
              <a:gd name="T58" fmla="*/ 2147483647 w 152"/>
              <a:gd name="T59" fmla="*/ 2147483647 h 95"/>
              <a:gd name="T60" fmla="*/ 2147483647 w 152"/>
              <a:gd name="T61" fmla="*/ 2147483647 h 95"/>
              <a:gd name="T62" fmla="*/ 2147483647 w 152"/>
              <a:gd name="T63" fmla="*/ 2147483647 h 95"/>
              <a:gd name="T64" fmla="*/ 2147483647 w 152"/>
              <a:gd name="T65" fmla="*/ 2147483647 h 95"/>
              <a:gd name="T66" fmla="*/ 2147483647 w 152"/>
              <a:gd name="T67" fmla="*/ 2147483647 h 95"/>
              <a:gd name="T68" fmla="*/ 2147483647 w 152"/>
              <a:gd name="T69" fmla="*/ 2147483647 h 9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52"/>
              <a:gd name="T106" fmla="*/ 0 h 95"/>
              <a:gd name="T107" fmla="*/ 152 w 152"/>
              <a:gd name="T108" fmla="*/ 95 h 9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52" h="95">
                <a:moveTo>
                  <a:pt x="151" y="88"/>
                </a:moveTo>
                <a:lnTo>
                  <a:pt x="142" y="84"/>
                </a:lnTo>
                <a:lnTo>
                  <a:pt x="133" y="78"/>
                </a:lnTo>
                <a:lnTo>
                  <a:pt x="124" y="72"/>
                </a:lnTo>
                <a:lnTo>
                  <a:pt x="113" y="67"/>
                </a:lnTo>
                <a:lnTo>
                  <a:pt x="105" y="62"/>
                </a:lnTo>
                <a:lnTo>
                  <a:pt x="95" y="55"/>
                </a:lnTo>
                <a:lnTo>
                  <a:pt x="87" y="51"/>
                </a:lnTo>
                <a:lnTo>
                  <a:pt x="78" y="44"/>
                </a:lnTo>
                <a:lnTo>
                  <a:pt x="67" y="39"/>
                </a:lnTo>
                <a:lnTo>
                  <a:pt x="59" y="33"/>
                </a:lnTo>
                <a:lnTo>
                  <a:pt x="49" y="28"/>
                </a:lnTo>
                <a:lnTo>
                  <a:pt x="40" y="22"/>
                </a:lnTo>
                <a:lnTo>
                  <a:pt x="30" y="17"/>
                </a:lnTo>
                <a:lnTo>
                  <a:pt x="21" y="10"/>
                </a:lnTo>
                <a:lnTo>
                  <a:pt x="13" y="6"/>
                </a:lnTo>
                <a:lnTo>
                  <a:pt x="3" y="0"/>
                </a:lnTo>
                <a:lnTo>
                  <a:pt x="0" y="6"/>
                </a:lnTo>
                <a:lnTo>
                  <a:pt x="9" y="10"/>
                </a:lnTo>
                <a:lnTo>
                  <a:pt x="18" y="15"/>
                </a:lnTo>
                <a:lnTo>
                  <a:pt x="27" y="21"/>
                </a:lnTo>
                <a:lnTo>
                  <a:pt x="38" y="27"/>
                </a:lnTo>
                <a:lnTo>
                  <a:pt x="46" y="32"/>
                </a:lnTo>
                <a:lnTo>
                  <a:pt x="56" y="39"/>
                </a:lnTo>
                <a:lnTo>
                  <a:pt x="64" y="43"/>
                </a:lnTo>
                <a:lnTo>
                  <a:pt x="74" y="50"/>
                </a:lnTo>
                <a:lnTo>
                  <a:pt x="84" y="55"/>
                </a:lnTo>
                <a:lnTo>
                  <a:pt x="92" y="61"/>
                </a:lnTo>
                <a:lnTo>
                  <a:pt x="102" y="66"/>
                </a:lnTo>
                <a:lnTo>
                  <a:pt x="111" y="71"/>
                </a:lnTo>
                <a:lnTo>
                  <a:pt x="121" y="77"/>
                </a:lnTo>
                <a:lnTo>
                  <a:pt x="130" y="83"/>
                </a:lnTo>
                <a:lnTo>
                  <a:pt x="138" y="88"/>
                </a:lnTo>
                <a:lnTo>
                  <a:pt x="148" y="94"/>
                </a:lnTo>
                <a:lnTo>
                  <a:pt x="151" y="88"/>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164" name="Freeform 60"/>
          <p:cNvSpPr>
            <a:spLocks noChangeAspect="1"/>
          </p:cNvSpPr>
          <p:nvPr/>
        </p:nvSpPr>
        <p:spPr bwMode="auto">
          <a:xfrm>
            <a:off x="8375651" y="4757738"/>
            <a:ext cx="200025" cy="125412"/>
          </a:xfrm>
          <a:custGeom>
            <a:avLst/>
            <a:gdLst>
              <a:gd name="T0" fmla="*/ 2147483647 w 151"/>
              <a:gd name="T1" fmla="*/ 2147483647 h 98"/>
              <a:gd name="T2" fmla="*/ 2147483647 w 151"/>
              <a:gd name="T3" fmla="*/ 2147483647 h 98"/>
              <a:gd name="T4" fmla="*/ 2147483647 w 151"/>
              <a:gd name="T5" fmla="*/ 2147483647 h 98"/>
              <a:gd name="T6" fmla="*/ 2147483647 w 151"/>
              <a:gd name="T7" fmla="*/ 2147483647 h 98"/>
              <a:gd name="T8" fmla="*/ 2147483647 w 151"/>
              <a:gd name="T9" fmla="*/ 2147483647 h 98"/>
              <a:gd name="T10" fmla="*/ 2147483647 w 151"/>
              <a:gd name="T11" fmla="*/ 2147483647 h 98"/>
              <a:gd name="T12" fmla="*/ 2147483647 w 151"/>
              <a:gd name="T13" fmla="*/ 2147483647 h 98"/>
              <a:gd name="T14" fmla="*/ 2147483647 w 151"/>
              <a:gd name="T15" fmla="*/ 2147483647 h 98"/>
              <a:gd name="T16" fmla="*/ 2147483647 w 151"/>
              <a:gd name="T17" fmla="*/ 2147483647 h 98"/>
              <a:gd name="T18" fmla="*/ 2147483647 w 151"/>
              <a:gd name="T19" fmla="*/ 2147483647 h 98"/>
              <a:gd name="T20" fmla="*/ 2147483647 w 151"/>
              <a:gd name="T21" fmla="*/ 2147483647 h 98"/>
              <a:gd name="T22" fmla="*/ 2147483647 w 151"/>
              <a:gd name="T23" fmla="*/ 2147483647 h 98"/>
              <a:gd name="T24" fmla="*/ 2147483647 w 151"/>
              <a:gd name="T25" fmla="*/ 2147483647 h 98"/>
              <a:gd name="T26" fmla="*/ 2147483647 w 151"/>
              <a:gd name="T27" fmla="*/ 2147483647 h 98"/>
              <a:gd name="T28" fmla="*/ 2147483647 w 151"/>
              <a:gd name="T29" fmla="*/ 2147483647 h 98"/>
              <a:gd name="T30" fmla="*/ 2147483647 w 151"/>
              <a:gd name="T31" fmla="*/ 2147483647 h 98"/>
              <a:gd name="T32" fmla="*/ 2147483647 w 151"/>
              <a:gd name="T33" fmla="*/ 2147483647 h 98"/>
              <a:gd name="T34" fmla="*/ 2147483647 w 151"/>
              <a:gd name="T35" fmla="*/ 0 h 98"/>
              <a:gd name="T36" fmla="*/ 2147483647 w 151"/>
              <a:gd name="T37" fmla="*/ 2147483647 h 98"/>
              <a:gd name="T38" fmla="*/ 2147483647 w 151"/>
              <a:gd name="T39" fmla="*/ 2147483647 h 98"/>
              <a:gd name="T40" fmla="*/ 2147483647 w 151"/>
              <a:gd name="T41" fmla="*/ 2147483647 h 98"/>
              <a:gd name="T42" fmla="*/ 2147483647 w 151"/>
              <a:gd name="T43" fmla="*/ 2147483647 h 98"/>
              <a:gd name="T44" fmla="*/ 2147483647 w 151"/>
              <a:gd name="T45" fmla="*/ 2147483647 h 98"/>
              <a:gd name="T46" fmla="*/ 2147483647 w 151"/>
              <a:gd name="T47" fmla="*/ 2147483647 h 98"/>
              <a:gd name="T48" fmla="*/ 2147483647 w 151"/>
              <a:gd name="T49" fmla="*/ 2147483647 h 98"/>
              <a:gd name="T50" fmla="*/ 2147483647 w 151"/>
              <a:gd name="T51" fmla="*/ 2147483647 h 98"/>
              <a:gd name="T52" fmla="*/ 2147483647 w 151"/>
              <a:gd name="T53" fmla="*/ 2147483647 h 98"/>
              <a:gd name="T54" fmla="*/ 2147483647 w 151"/>
              <a:gd name="T55" fmla="*/ 2147483647 h 98"/>
              <a:gd name="T56" fmla="*/ 2147483647 w 151"/>
              <a:gd name="T57" fmla="*/ 2147483647 h 98"/>
              <a:gd name="T58" fmla="*/ 2147483647 w 151"/>
              <a:gd name="T59" fmla="*/ 2147483647 h 98"/>
              <a:gd name="T60" fmla="*/ 2147483647 w 151"/>
              <a:gd name="T61" fmla="*/ 2147483647 h 98"/>
              <a:gd name="T62" fmla="*/ 2147483647 w 151"/>
              <a:gd name="T63" fmla="*/ 2147483647 h 98"/>
              <a:gd name="T64" fmla="*/ 2147483647 w 151"/>
              <a:gd name="T65" fmla="*/ 2147483647 h 98"/>
              <a:gd name="T66" fmla="*/ 0 w 151"/>
              <a:gd name="T67" fmla="*/ 2147483647 h 98"/>
              <a:gd name="T68" fmla="*/ 2147483647 w 151"/>
              <a:gd name="T69" fmla="*/ 2147483647 h 9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51"/>
              <a:gd name="T106" fmla="*/ 0 h 98"/>
              <a:gd name="T107" fmla="*/ 151 w 151"/>
              <a:gd name="T108" fmla="*/ 98 h 9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51" h="98">
                <a:moveTo>
                  <a:pt x="3" y="97"/>
                </a:moveTo>
                <a:lnTo>
                  <a:pt x="13" y="90"/>
                </a:lnTo>
                <a:lnTo>
                  <a:pt x="21" y="86"/>
                </a:lnTo>
                <a:lnTo>
                  <a:pt x="30" y="79"/>
                </a:lnTo>
                <a:lnTo>
                  <a:pt x="39" y="72"/>
                </a:lnTo>
                <a:lnTo>
                  <a:pt x="48" y="68"/>
                </a:lnTo>
                <a:lnTo>
                  <a:pt x="58" y="61"/>
                </a:lnTo>
                <a:lnTo>
                  <a:pt x="66" y="57"/>
                </a:lnTo>
                <a:lnTo>
                  <a:pt x="77" y="50"/>
                </a:lnTo>
                <a:lnTo>
                  <a:pt x="86" y="43"/>
                </a:lnTo>
                <a:lnTo>
                  <a:pt x="94" y="39"/>
                </a:lnTo>
                <a:lnTo>
                  <a:pt x="104" y="33"/>
                </a:lnTo>
                <a:lnTo>
                  <a:pt x="112" y="27"/>
                </a:lnTo>
                <a:lnTo>
                  <a:pt x="123" y="22"/>
                </a:lnTo>
                <a:lnTo>
                  <a:pt x="132" y="16"/>
                </a:lnTo>
                <a:lnTo>
                  <a:pt x="141" y="10"/>
                </a:lnTo>
                <a:lnTo>
                  <a:pt x="150" y="4"/>
                </a:lnTo>
                <a:lnTo>
                  <a:pt x="148" y="0"/>
                </a:lnTo>
                <a:lnTo>
                  <a:pt x="137" y="6"/>
                </a:lnTo>
                <a:lnTo>
                  <a:pt x="129" y="11"/>
                </a:lnTo>
                <a:lnTo>
                  <a:pt x="120" y="17"/>
                </a:lnTo>
                <a:lnTo>
                  <a:pt x="111" y="23"/>
                </a:lnTo>
                <a:lnTo>
                  <a:pt x="102" y="28"/>
                </a:lnTo>
                <a:lnTo>
                  <a:pt x="91" y="33"/>
                </a:lnTo>
                <a:lnTo>
                  <a:pt x="83" y="40"/>
                </a:lnTo>
                <a:lnTo>
                  <a:pt x="73" y="46"/>
                </a:lnTo>
                <a:lnTo>
                  <a:pt x="64" y="51"/>
                </a:lnTo>
                <a:lnTo>
                  <a:pt x="56" y="57"/>
                </a:lnTo>
                <a:lnTo>
                  <a:pt x="46" y="62"/>
                </a:lnTo>
                <a:lnTo>
                  <a:pt x="37" y="69"/>
                </a:lnTo>
                <a:lnTo>
                  <a:pt x="27" y="73"/>
                </a:lnTo>
                <a:lnTo>
                  <a:pt x="18" y="80"/>
                </a:lnTo>
                <a:lnTo>
                  <a:pt x="9" y="87"/>
                </a:lnTo>
                <a:lnTo>
                  <a:pt x="0" y="91"/>
                </a:lnTo>
                <a:lnTo>
                  <a:pt x="3" y="97"/>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165" name="Freeform 61"/>
          <p:cNvSpPr>
            <a:spLocks noChangeAspect="1"/>
          </p:cNvSpPr>
          <p:nvPr/>
        </p:nvSpPr>
        <p:spPr bwMode="auto">
          <a:xfrm>
            <a:off x="5157788" y="4640263"/>
            <a:ext cx="196850" cy="25400"/>
          </a:xfrm>
          <a:custGeom>
            <a:avLst/>
            <a:gdLst>
              <a:gd name="T0" fmla="*/ 2147483647 w 148"/>
              <a:gd name="T1" fmla="*/ 2147483647 h 20"/>
              <a:gd name="T2" fmla="*/ 2147483647 w 148"/>
              <a:gd name="T3" fmla="*/ 2147483647 h 20"/>
              <a:gd name="T4" fmla="*/ 2147483647 w 148"/>
              <a:gd name="T5" fmla="*/ 2147483647 h 20"/>
              <a:gd name="T6" fmla="*/ 2147483647 w 148"/>
              <a:gd name="T7" fmla="*/ 2147483647 h 20"/>
              <a:gd name="T8" fmla="*/ 2147483647 w 148"/>
              <a:gd name="T9" fmla="*/ 2147483647 h 20"/>
              <a:gd name="T10" fmla="*/ 2147483647 w 148"/>
              <a:gd name="T11" fmla="*/ 2147483647 h 20"/>
              <a:gd name="T12" fmla="*/ 2147483647 w 148"/>
              <a:gd name="T13" fmla="*/ 2147483647 h 20"/>
              <a:gd name="T14" fmla="*/ 2147483647 w 148"/>
              <a:gd name="T15" fmla="*/ 2147483647 h 20"/>
              <a:gd name="T16" fmla="*/ 2147483647 w 148"/>
              <a:gd name="T17" fmla="*/ 2147483647 h 20"/>
              <a:gd name="T18" fmla="*/ 2147483647 w 148"/>
              <a:gd name="T19" fmla="*/ 2147483647 h 20"/>
              <a:gd name="T20" fmla="*/ 2147483647 w 148"/>
              <a:gd name="T21" fmla="*/ 2147483647 h 20"/>
              <a:gd name="T22" fmla="*/ 2147483647 w 148"/>
              <a:gd name="T23" fmla="*/ 2147483647 h 20"/>
              <a:gd name="T24" fmla="*/ 2147483647 w 148"/>
              <a:gd name="T25" fmla="*/ 2147483647 h 20"/>
              <a:gd name="T26" fmla="*/ 2147483647 w 148"/>
              <a:gd name="T27" fmla="*/ 2147483647 h 20"/>
              <a:gd name="T28" fmla="*/ 2147483647 w 148"/>
              <a:gd name="T29" fmla="*/ 2147483647 h 20"/>
              <a:gd name="T30" fmla="*/ 2147483647 w 148"/>
              <a:gd name="T31" fmla="*/ 2147483647 h 20"/>
              <a:gd name="T32" fmla="*/ 2147483647 w 148"/>
              <a:gd name="T33" fmla="*/ 2147483647 h 20"/>
              <a:gd name="T34" fmla="*/ 0 w 148"/>
              <a:gd name="T35" fmla="*/ 0 h 20"/>
              <a:gd name="T36" fmla="*/ 0 w 148"/>
              <a:gd name="T37" fmla="*/ 2147483647 h 20"/>
              <a:gd name="T38" fmla="*/ 2147483647 w 148"/>
              <a:gd name="T39" fmla="*/ 2147483647 h 20"/>
              <a:gd name="T40" fmla="*/ 2147483647 w 148"/>
              <a:gd name="T41" fmla="*/ 2147483647 h 20"/>
              <a:gd name="T42" fmla="*/ 2147483647 w 148"/>
              <a:gd name="T43" fmla="*/ 2147483647 h 20"/>
              <a:gd name="T44" fmla="*/ 2147483647 w 148"/>
              <a:gd name="T45" fmla="*/ 2147483647 h 20"/>
              <a:gd name="T46" fmla="*/ 2147483647 w 148"/>
              <a:gd name="T47" fmla="*/ 2147483647 h 20"/>
              <a:gd name="T48" fmla="*/ 2147483647 w 148"/>
              <a:gd name="T49" fmla="*/ 2147483647 h 20"/>
              <a:gd name="T50" fmla="*/ 2147483647 w 148"/>
              <a:gd name="T51" fmla="*/ 2147483647 h 20"/>
              <a:gd name="T52" fmla="*/ 2147483647 w 148"/>
              <a:gd name="T53" fmla="*/ 2147483647 h 20"/>
              <a:gd name="T54" fmla="*/ 2147483647 w 148"/>
              <a:gd name="T55" fmla="*/ 2147483647 h 20"/>
              <a:gd name="T56" fmla="*/ 2147483647 w 148"/>
              <a:gd name="T57" fmla="*/ 2147483647 h 20"/>
              <a:gd name="T58" fmla="*/ 2147483647 w 148"/>
              <a:gd name="T59" fmla="*/ 2147483647 h 20"/>
              <a:gd name="T60" fmla="*/ 2147483647 w 148"/>
              <a:gd name="T61" fmla="*/ 2147483647 h 20"/>
              <a:gd name="T62" fmla="*/ 2147483647 w 148"/>
              <a:gd name="T63" fmla="*/ 2147483647 h 20"/>
              <a:gd name="T64" fmla="*/ 2147483647 w 148"/>
              <a:gd name="T65" fmla="*/ 2147483647 h 20"/>
              <a:gd name="T66" fmla="*/ 2147483647 w 148"/>
              <a:gd name="T67" fmla="*/ 2147483647 h 20"/>
              <a:gd name="T68" fmla="*/ 2147483647 w 148"/>
              <a:gd name="T69" fmla="*/ 2147483647 h 20"/>
              <a:gd name="T70" fmla="*/ 2147483647 w 148"/>
              <a:gd name="T71" fmla="*/ 2147483647 h 2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48"/>
              <a:gd name="T109" fmla="*/ 0 h 20"/>
              <a:gd name="T110" fmla="*/ 148 w 148"/>
              <a:gd name="T111" fmla="*/ 20 h 2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48" h="20">
                <a:moveTo>
                  <a:pt x="147" y="16"/>
                </a:moveTo>
                <a:lnTo>
                  <a:pt x="147" y="16"/>
                </a:lnTo>
                <a:lnTo>
                  <a:pt x="138" y="14"/>
                </a:lnTo>
                <a:lnTo>
                  <a:pt x="129" y="14"/>
                </a:lnTo>
                <a:lnTo>
                  <a:pt x="120" y="14"/>
                </a:lnTo>
                <a:lnTo>
                  <a:pt x="110" y="13"/>
                </a:lnTo>
                <a:lnTo>
                  <a:pt x="102" y="13"/>
                </a:lnTo>
                <a:lnTo>
                  <a:pt x="92" y="12"/>
                </a:lnTo>
                <a:lnTo>
                  <a:pt x="84" y="11"/>
                </a:lnTo>
                <a:lnTo>
                  <a:pt x="75" y="11"/>
                </a:lnTo>
                <a:lnTo>
                  <a:pt x="65" y="9"/>
                </a:lnTo>
                <a:lnTo>
                  <a:pt x="56" y="8"/>
                </a:lnTo>
                <a:lnTo>
                  <a:pt x="46" y="8"/>
                </a:lnTo>
                <a:lnTo>
                  <a:pt x="37" y="6"/>
                </a:lnTo>
                <a:lnTo>
                  <a:pt x="28" y="4"/>
                </a:lnTo>
                <a:lnTo>
                  <a:pt x="19" y="3"/>
                </a:lnTo>
                <a:lnTo>
                  <a:pt x="10" y="1"/>
                </a:lnTo>
                <a:lnTo>
                  <a:pt x="0" y="0"/>
                </a:lnTo>
                <a:lnTo>
                  <a:pt x="0" y="4"/>
                </a:lnTo>
                <a:lnTo>
                  <a:pt x="9" y="4"/>
                </a:lnTo>
                <a:lnTo>
                  <a:pt x="18" y="7"/>
                </a:lnTo>
                <a:lnTo>
                  <a:pt x="27" y="8"/>
                </a:lnTo>
                <a:lnTo>
                  <a:pt x="37" y="9"/>
                </a:lnTo>
                <a:lnTo>
                  <a:pt x="45" y="11"/>
                </a:lnTo>
                <a:lnTo>
                  <a:pt x="56" y="12"/>
                </a:lnTo>
                <a:lnTo>
                  <a:pt x="64" y="13"/>
                </a:lnTo>
                <a:lnTo>
                  <a:pt x="73" y="14"/>
                </a:lnTo>
                <a:lnTo>
                  <a:pt x="83" y="14"/>
                </a:lnTo>
                <a:lnTo>
                  <a:pt x="91" y="17"/>
                </a:lnTo>
                <a:lnTo>
                  <a:pt x="102" y="18"/>
                </a:lnTo>
                <a:lnTo>
                  <a:pt x="110" y="18"/>
                </a:lnTo>
                <a:lnTo>
                  <a:pt x="120" y="18"/>
                </a:lnTo>
                <a:lnTo>
                  <a:pt x="129" y="18"/>
                </a:lnTo>
                <a:lnTo>
                  <a:pt x="138" y="19"/>
                </a:lnTo>
                <a:lnTo>
                  <a:pt x="147" y="19"/>
                </a:lnTo>
                <a:lnTo>
                  <a:pt x="147" y="16"/>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166" name="Freeform 62"/>
          <p:cNvSpPr>
            <a:spLocks noChangeAspect="1"/>
          </p:cNvSpPr>
          <p:nvPr/>
        </p:nvSpPr>
        <p:spPr bwMode="auto">
          <a:xfrm>
            <a:off x="5360989" y="4660901"/>
            <a:ext cx="198437" cy="17463"/>
          </a:xfrm>
          <a:custGeom>
            <a:avLst/>
            <a:gdLst>
              <a:gd name="T0" fmla="*/ 2147483647 w 149"/>
              <a:gd name="T1" fmla="*/ 0 h 13"/>
              <a:gd name="T2" fmla="*/ 2147483647 w 149"/>
              <a:gd name="T3" fmla="*/ 0 h 13"/>
              <a:gd name="T4" fmla="*/ 2147483647 w 149"/>
              <a:gd name="T5" fmla="*/ 0 h 13"/>
              <a:gd name="T6" fmla="*/ 2147483647 w 149"/>
              <a:gd name="T7" fmla="*/ 0 h 13"/>
              <a:gd name="T8" fmla="*/ 2147483647 w 149"/>
              <a:gd name="T9" fmla="*/ 2147483647 h 13"/>
              <a:gd name="T10" fmla="*/ 2147483647 w 149"/>
              <a:gd name="T11" fmla="*/ 2147483647 h 13"/>
              <a:gd name="T12" fmla="*/ 2147483647 w 149"/>
              <a:gd name="T13" fmla="*/ 2147483647 h 13"/>
              <a:gd name="T14" fmla="*/ 2147483647 w 149"/>
              <a:gd name="T15" fmla="*/ 2147483647 h 13"/>
              <a:gd name="T16" fmla="*/ 2147483647 w 149"/>
              <a:gd name="T17" fmla="*/ 2147483647 h 13"/>
              <a:gd name="T18" fmla="*/ 2147483647 w 149"/>
              <a:gd name="T19" fmla="*/ 2147483647 h 13"/>
              <a:gd name="T20" fmla="*/ 2147483647 w 149"/>
              <a:gd name="T21" fmla="*/ 2147483647 h 13"/>
              <a:gd name="T22" fmla="*/ 2147483647 w 149"/>
              <a:gd name="T23" fmla="*/ 2147483647 h 13"/>
              <a:gd name="T24" fmla="*/ 2147483647 w 149"/>
              <a:gd name="T25" fmla="*/ 2147483647 h 13"/>
              <a:gd name="T26" fmla="*/ 2147483647 w 149"/>
              <a:gd name="T27" fmla="*/ 2147483647 h 13"/>
              <a:gd name="T28" fmla="*/ 2147483647 w 149"/>
              <a:gd name="T29" fmla="*/ 2147483647 h 13"/>
              <a:gd name="T30" fmla="*/ 2147483647 w 149"/>
              <a:gd name="T31" fmla="*/ 2147483647 h 13"/>
              <a:gd name="T32" fmla="*/ 0 w 149"/>
              <a:gd name="T33" fmla="*/ 2147483647 h 13"/>
              <a:gd name="T34" fmla="*/ 0 w 149"/>
              <a:gd name="T35" fmla="*/ 2147483647 h 13"/>
              <a:gd name="T36" fmla="*/ 2147483647 w 149"/>
              <a:gd name="T37" fmla="*/ 2147483647 h 13"/>
              <a:gd name="T38" fmla="*/ 2147483647 w 149"/>
              <a:gd name="T39" fmla="*/ 2147483647 h 13"/>
              <a:gd name="T40" fmla="*/ 2147483647 w 149"/>
              <a:gd name="T41" fmla="*/ 2147483647 h 13"/>
              <a:gd name="T42" fmla="*/ 2147483647 w 149"/>
              <a:gd name="T43" fmla="*/ 2147483647 h 13"/>
              <a:gd name="T44" fmla="*/ 2147483647 w 149"/>
              <a:gd name="T45" fmla="*/ 2147483647 h 13"/>
              <a:gd name="T46" fmla="*/ 2147483647 w 149"/>
              <a:gd name="T47" fmla="*/ 2147483647 h 13"/>
              <a:gd name="T48" fmla="*/ 2147483647 w 149"/>
              <a:gd name="T49" fmla="*/ 2147483647 h 13"/>
              <a:gd name="T50" fmla="*/ 2147483647 w 149"/>
              <a:gd name="T51" fmla="*/ 2147483647 h 13"/>
              <a:gd name="T52" fmla="*/ 2147483647 w 149"/>
              <a:gd name="T53" fmla="*/ 2147483647 h 13"/>
              <a:gd name="T54" fmla="*/ 2147483647 w 149"/>
              <a:gd name="T55" fmla="*/ 2147483647 h 13"/>
              <a:gd name="T56" fmla="*/ 2147483647 w 149"/>
              <a:gd name="T57" fmla="*/ 2147483647 h 13"/>
              <a:gd name="T58" fmla="*/ 2147483647 w 149"/>
              <a:gd name="T59" fmla="*/ 2147483647 h 13"/>
              <a:gd name="T60" fmla="*/ 2147483647 w 149"/>
              <a:gd name="T61" fmla="*/ 2147483647 h 13"/>
              <a:gd name="T62" fmla="*/ 2147483647 w 149"/>
              <a:gd name="T63" fmla="*/ 2147483647 h 13"/>
              <a:gd name="T64" fmla="*/ 2147483647 w 149"/>
              <a:gd name="T65" fmla="*/ 2147483647 h 13"/>
              <a:gd name="T66" fmla="*/ 2147483647 w 149"/>
              <a:gd name="T67" fmla="*/ 2147483647 h 13"/>
              <a:gd name="T68" fmla="*/ 2147483647 w 149"/>
              <a:gd name="T69" fmla="*/ 0 h 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49"/>
              <a:gd name="T106" fmla="*/ 0 h 13"/>
              <a:gd name="T107" fmla="*/ 149 w 149"/>
              <a:gd name="T108" fmla="*/ 13 h 1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49" h="13">
                <a:moveTo>
                  <a:pt x="148" y="0"/>
                </a:moveTo>
                <a:lnTo>
                  <a:pt x="139" y="0"/>
                </a:lnTo>
                <a:lnTo>
                  <a:pt x="130" y="0"/>
                </a:lnTo>
                <a:lnTo>
                  <a:pt x="121" y="0"/>
                </a:lnTo>
                <a:lnTo>
                  <a:pt x="111" y="4"/>
                </a:lnTo>
                <a:lnTo>
                  <a:pt x="103" y="4"/>
                </a:lnTo>
                <a:lnTo>
                  <a:pt x="92" y="4"/>
                </a:lnTo>
                <a:lnTo>
                  <a:pt x="84" y="4"/>
                </a:lnTo>
                <a:lnTo>
                  <a:pt x="74" y="4"/>
                </a:lnTo>
                <a:lnTo>
                  <a:pt x="65" y="4"/>
                </a:lnTo>
                <a:lnTo>
                  <a:pt x="57" y="4"/>
                </a:lnTo>
                <a:lnTo>
                  <a:pt x="46" y="4"/>
                </a:lnTo>
                <a:lnTo>
                  <a:pt x="37" y="4"/>
                </a:lnTo>
                <a:lnTo>
                  <a:pt x="28" y="4"/>
                </a:lnTo>
                <a:lnTo>
                  <a:pt x="19" y="4"/>
                </a:lnTo>
                <a:lnTo>
                  <a:pt x="10" y="4"/>
                </a:lnTo>
                <a:lnTo>
                  <a:pt x="0" y="4"/>
                </a:lnTo>
                <a:lnTo>
                  <a:pt x="0" y="12"/>
                </a:lnTo>
                <a:lnTo>
                  <a:pt x="10" y="12"/>
                </a:lnTo>
                <a:lnTo>
                  <a:pt x="19" y="12"/>
                </a:lnTo>
                <a:lnTo>
                  <a:pt x="28" y="12"/>
                </a:lnTo>
                <a:lnTo>
                  <a:pt x="37" y="12"/>
                </a:lnTo>
                <a:lnTo>
                  <a:pt x="46" y="12"/>
                </a:lnTo>
                <a:lnTo>
                  <a:pt x="57" y="12"/>
                </a:lnTo>
                <a:lnTo>
                  <a:pt x="65" y="12"/>
                </a:lnTo>
                <a:lnTo>
                  <a:pt x="74" y="12"/>
                </a:lnTo>
                <a:lnTo>
                  <a:pt x="84" y="12"/>
                </a:lnTo>
                <a:lnTo>
                  <a:pt x="92" y="8"/>
                </a:lnTo>
                <a:lnTo>
                  <a:pt x="103" y="8"/>
                </a:lnTo>
                <a:lnTo>
                  <a:pt x="111" y="8"/>
                </a:lnTo>
                <a:lnTo>
                  <a:pt x="121" y="8"/>
                </a:lnTo>
                <a:lnTo>
                  <a:pt x="130" y="8"/>
                </a:lnTo>
                <a:lnTo>
                  <a:pt x="139" y="8"/>
                </a:lnTo>
                <a:lnTo>
                  <a:pt x="148" y="4"/>
                </a:lnTo>
                <a:lnTo>
                  <a:pt x="148" y="0"/>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167" name="Freeform 63"/>
          <p:cNvSpPr>
            <a:spLocks noChangeAspect="1"/>
          </p:cNvSpPr>
          <p:nvPr/>
        </p:nvSpPr>
        <p:spPr bwMode="auto">
          <a:xfrm>
            <a:off x="8375651" y="4664075"/>
            <a:ext cx="200025" cy="14288"/>
          </a:xfrm>
          <a:custGeom>
            <a:avLst/>
            <a:gdLst>
              <a:gd name="T0" fmla="*/ 0 w 149"/>
              <a:gd name="T1" fmla="*/ 2147483647 h 13"/>
              <a:gd name="T2" fmla="*/ 2147483647 w 149"/>
              <a:gd name="T3" fmla="*/ 2147483647 h 13"/>
              <a:gd name="T4" fmla="*/ 2147483647 w 149"/>
              <a:gd name="T5" fmla="*/ 2147483647 h 13"/>
              <a:gd name="T6" fmla="*/ 2147483647 w 149"/>
              <a:gd name="T7" fmla="*/ 2147483647 h 13"/>
              <a:gd name="T8" fmla="*/ 2147483647 w 149"/>
              <a:gd name="T9" fmla="*/ 2147483647 h 13"/>
              <a:gd name="T10" fmla="*/ 2147483647 w 149"/>
              <a:gd name="T11" fmla="*/ 2147483647 h 13"/>
              <a:gd name="T12" fmla="*/ 2147483647 w 149"/>
              <a:gd name="T13" fmla="*/ 2147483647 h 13"/>
              <a:gd name="T14" fmla="*/ 2147483647 w 149"/>
              <a:gd name="T15" fmla="*/ 2147483647 h 13"/>
              <a:gd name="T16" fmla="*/ 2147483647 w 149"/>
              <a:gd name="T17" fmla="*/ 2147483647 h 13"/>
              <a:gd name="T18" fmla="*/ 2147483647 w 149"/>
              <a:gd name="T19" fmla="*/ 2147483647 h 13"/>
              <a:gd name="T20" fmla="*/ 2147483647 w 149"/>
              <a:gd name="T21" fmla="*/ 2147483647 h 13"/>
              <a:gd name="T22" fmla="*/ 2147483647 w 149"/>
              <a:gd name="T23" fmla="*/ 2147483647 h 13"/>
              <a:gd name="T24" fmla="*/ 2147483647 w 149"/>
              <a:gd name="T25" fmla="*/ 2147483647 h 13"/>
              <a:gd name="T26" fmla="*/ 2147483647 w 149"/>
              <a:gd name="T27" fmla="*/ 2147483647 h 13"/>
              <a:gd name="T28" fmla="*/ 2147483647 w 149"/>
              <a:gd name="T29" fmla="*/ 2147483647 h 13"/>
              <a:gd name="T30" fmla="*/ 2147483647 w 149"/>
              <a:gd name="T31" fmla="*/ 2147483647 h 13"/>
              <a:gd name="T32" fmla="*/ 2147483647 w 149"/>
              <a:gd name="T33" fmla="*/ 2147483647 h 13"/>
              <a:gd name="T34" fmla="*/ 2147483647 w 149"/>
              <a:gd name="T35" fmla="*/ 2147483647 h 13"/>
              <a:gd name="T36" fmla="*/ 2147483647 w 149"/>
              <a:gd name="T37" fmla="*/ 2147483647 h 13"/>
              <a:gd name="T38" fmla="*/ 2147483647 w 149"/>
              <a:gd name="T39" fmla="*/ 2147483647 h 13"/>
              <a:gd name="T40" fmla="*/ 2147483647 w 149"/>
              <a:gd name="T41" fmla="*/ 2147483647 h 13"/>
              <a:gd name="T42" fmla="*/ 2147483647 w 149"/>
              <a:gd name="T43" fmla="*/ 2147483647 h 13"/>
              <a:gd name="T44" fmla="*/ 2147483647 w 149"/>
              <a:gd name="T45" fmla="*/ 2147483647 h 13"/>
              <a:gd name="T46" fmla="*/ 2147483647 w 149"/>
              <a:gd name="T47" fmla="*/ 2147483647 h 13"/>
              <a:gd name="T48" fmla="*/ 2147483647 w 149"/>
              <a:gd name="T49" fmla="*/ 2147483647 h 13"/>
              <a:gd name="T50" fmla="*/ 2147483647 w 149"/>
              <a:gd name="T51" fmla="*/ 2147483647 h 13"/>
              <a:gd name="T52" fmla="*/ 2147483647 w 149"/>
              <a:gd name="T53" fmla="*/ 2147483647 h 13"/>
              <a:gd name="T54" fmla="*/ 2147483647 w 149"/>
              <a:gd name="T55" fmla="*/ 2147483647 h 13"/>
              <a:gd name="T56" fmla="*/ 2147483647 w 149"/>
              <a:gd name="T57" fmla="*/ 2147483647 h 13"/>
              <a:gd name="T58" fmla="*/ 2147483647 w 149"/>
              <a:gd name="T59" fmla="*/ 2147483647 h 13"/>
              <a:gd name="T60" fmla="*/ 2147483647 w 149"/>
              <a:gd name="T61" fmla="*/ 2147483647 h 13"/>
              <a:gd name="T62" fmla="*/ 2147483647 w 149"/>
              <a:gd name="T63" fmla="*/ 0 h 13"/>
              <a:gd name="T64" fmla="*/ 2147483647 w 149"/>
              <a:gd name="T65" fmla="*/ 0 h 13"/>
              <a:gd name="T66" fmla="*/ 0 w 149"/>
              <a:gd name="T67" fmla="*/ 0 h 13"/>
              <a:gd name="T68" fmla="*/ 0 w 149"/>
              <a:gd name="T69" fmla="*/ 2147483647 h 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49"/>
              <a:gd name="T106" fmla="*/ 0 h 13"/>
              <a:gd name="T107" fmla="*/ 149 w 149"/>
              <a:gd name="T108" fmla="*/ 13 h 1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49" h="13">
                <a:moveTo>
                  <a:pt x="0" y="3"/>
                </a:moveTo>
                <a:lnTo>
                  <a:pt x="9" y="6"/>
                </a:lnTo>
                <a:lnTo>
                  <a:pt x="19" y="6"/>
                </a:lnTo>
                <a:lnTo>
                  <a:pt x="28" y="6"/>
                </a:lnTo>
                <a:lnTo>
                  <a:pt x="37" y="6"/>
                </a:lnTo>
                <a:lnTo>
                  <a:pt x="46" y="6"/>
                </a:lnTo>
                <a:lnTo>
                  <a:pt x="56" y="12"/>
                </a:lnTo>
                <a:lnTo>
                  <a:pt x="64" y="12"/>
                </a:lnTo>
                <a:lnTo>
                  <a:pt x="73" y="12"/>
                </a:lnTo>
                <a:lnTo>
                  <a:pt x="83" y="12"/>
                </a:lnTo>
                <a:lnTo>
                  <a:pt x="92" y="12"/>
                </a:lnTo>
                <a:lnTo>
                  <a:pt x="102" y="12"/>
                </a:lnTo>
                <a:lnTo>
                  <a:pt x="111" y="12"/>
                </a:lnTo>
                <a:lnTo>
                  <a:pt x="120" y="12"/>
                </a:lnTo>
                <a:lnTo>
                  <a:pt x="130" y="12"/>
                </a:lnTo>
                <a:lnTo>
                  <a:pt x="139" y="12"/>
                </a:lnTo>
                <a:lnTo>
                  <a:pt x="148" y="12"/>
                </a:lnTo>
                <a:lnTo>
                  <a:pt x="148" y="3"/>
                </a:lnTo>
                <a:lnTo>
                  <a:pt x="139" y="3"/>
                </a:lnTo>
                <a:lnTo>
                  <a:pt x="130" y="3"/>
                </a:lnTo>
                <a:lnTo>
                  <a:pt x="120" y="3"/>
                </a:lnTo>
                <a:lnTo>
                  <a:pt x="111" y="3"/>
                </a:lnTo>
                <a:lnTo>
                  <a:pt x="102" y="3"/>
                </a:lnTo>
                <a:lnTo>
                  <a:pt x="92" y="3"/>
                </a:lnTo>
                <a:lnTo>
                  <a:pt x="83" y="3"/>
                </a:lnTo>
                <a:lnTo>
                  <a:pt x="73" y="3"/>
                </a:lnTo>
                <a:lnTo>
                  <a:pt x="64" y="3"/>
                </a:lnTo>
                <a:lnTo>
                  <a:pt x="56" y="3"/>
                </a:lnTo>
                <a:lnTo>
                  <a:pt x="46" y="3"/>
                </a:lnTo>
                <a:lnTo>
                  <a:pt x="37" y="3"/>
                </a:lnTo>
                <a:lnTo>
                  <a:pt x="28" y="3"/>
                </a:lnTo>
                <a:lnTo>
                  <a:pt x="19" y="0"/>
                </a:lnTo>
                <a:lnTo>
                  <a:pt x="9" y="0"/>
                </a:lnTo>
                <a:lnTo>
                  <a:pt x="0" y="0"/>
                </a:lnTo>
                <a:lnTo>
                  <a:pt x="0" y="3"/>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168" name="Freeform 64"/>
          <p:cNvSpPr>
            <a:spLocks noChangeAspect="1"/>
          </p:cNvSpPr>
          <p:nvPr/>
        </p:nvSpPr>
        <p:spPr bwMode="auto">
          <a:xfrm>
            <a:off x="5291138" y="4740276"/>
            <a:ext cx="131762" cy="85725"/>
          </a:xfrm>
          <a:custGeom>
            <a:avLst/>
            <a:gdLst>
              <a:gd name="T0" fmla="*/ 2147483647 w 100"/>
              <a:gd name="T1" fmla="*/ 2147483647 h 66"/>
              <a:gd name="T2" fmla="*/ 2147483647 w 100"/>
              <a:gd name="T3" fmla="*/ 2147483647 h 66"/>
              <a:gd name="T4" fmla="*/ 2147483647 w 100"/>
              <a:gd name="T5" fmla="*/ 2147483647 h 66"/>
              <a:gd name="T6" fmla="*/ 2147483647 w 100"/>
              <a:gd name="T7" fmla="*/ 2147483647 h 66"/>
              <a:gd name="T8" fmla="*/ 2147483647 w 100"/>
              <a:gd name="T9" fmla="*/ 2147483647 h 66"/>
              <a:gd name="T10" fmla="*/ 2147483647 w 100"/>
              <a:gd name="T11" fmla="*/ 2147483647 h 66"/>
              <a:gd name="T12" fmla="*/ 2147483647 w 100"/>
              <a:gd name="T13" fmla="*/ 2147483647 h 66"/>
              <a:gd name="T14" fmla="*/ 2147483647 w 100"/>
              <a:gd name="T15" fmla="*/ 2147483647 h 66"/>
              <a:gd name="T16" fmla="*/ 2147483647 w 100"/>
              <a:gd name="T17" fmla="*/ 2147483647 h 66"/>
              <a:gd name="T18" fmla="*/ 2147483647 w 100"/>
              <a:gd name="T19" fmla="*/ 2147483647 h 66"/>
              <a:gd name="T20" fmla="*/ 2147483647 w 100"/>
              <a:gd name="T21" fmla="*/ 2147483647 h 66"/>
              <a:gd name="T22" fmla="*/ 2147483647 w 100"/>
              <a:gd name="T23" fmla="*/ 2147483647 h 66"/>
              <a:gd name="T24" fmla="*/ 2147483647 w 100"/>
              <a:gd name="T25" fmla="*/ 2147483647 h 66"/>
              <a:gd name="T26" fmla="*/ 2147483647 w 100"/>
              <a:gd name="T27" fmla="*/ 2147483647 h 66"/>
              <a:gd name="T28" fmla="*/ 2147483647 w 100"/>
              <a:gd name="T29" fmla="*/ 2147483647 h 66"/>
              <a:gd name="T30" fmla="*/ 2147483647 w 100"/>
              <a:gd name="T31" fmla="*/ 2147483647 h 66"/>
              <a:gd name="T32" fmla="*/ 2147483647 w 100"/>
              <a:gd name="T33" fmla="*/ 0 h 66"/>
              <a:gd name="T34" fmla="*/ 0 w 100"/>
              <a:gd name="T35" fmla="*/ 2147483647 h 66"/>
              <a:gd name="T36" fmla="*/ 2147483647 w 100"/>
              <a:gd name="T37" fmla="*/ 2147483647 h 66"/>
              <a:gd name="T38" fmla="*/ 2147483647 w 100"/>
              <a:gd name="T39" fmla="*/ 2147483647 h 66"/>
              <a:gd name="T40" fmla="*/ 2147483647 w 100"/>
              <a:gd name="T41" fmla="*/ 2147483647 h 66"/>
              <a:gd name="T42" fmla="*/ 2147483647 w 100"/>
              <a:gd name="T43" fmla="*/ 2147483647 h 66"/>
              <a:gd name="T44" fmla="*/ 2147483647 w 100"/>
              <a:gd name="T45" fmla="*/ 2147483647 h 66"/>
              <a:gd name="T46" fmla="*/ 2147483647 w 100"/>
              <a:gd name="T47" fmla="*/ 2147483647 h 66"/>
              <a:gd name="T48" fmla="*/ 2147483647 w 100"/>
              <a:gd name="T49" fmla="*/ 2147483647 h 66"/>
              <a:gd name="T50" fmla="*/ 2147483647 w 100"/>
              <a:gd name="T51" fmla="*/ 2147483647 h 66"/>
              <a:gd name="T52" fmla="*/ 2147483647 w 100"/>
              <a:gd name="T53" fmla="*/ 2147483647 h 66"/>
              <a:gd name="T54" fmla="*/ 2147483647 w 100"/>
              <a:gd name="T55" fmla="*/ 2147483647 h 66"/>
              <a:gd name="T56" fmla="*/ 2147483647 w 100"/>
              <a:gd name="T57" fmla="*/ 2147483647 h 66"/>
              <a:gd name="T58" fmla="*/ 2147483647 w 100"/>
              <a:gd name="T59" fmla="*/ 2147483647 h 66"/>
              <a:gd name="T60" fmla="*/ 2147483647 w 100"/>
              <a:gd name="T61" fmla="*/ 2147483647 h 66"/>
              <a:gd name="T62" fmla="*/ 2147483647 w 100"/>
              <a:gd name="T63" fmla="*/ 2147483647 h 66"/>
              <a:gd name="T64" fmla="*/ 2147483647 w 100"/>
              <a:gd name="T65" fmla="*/ 2147483647 h 66"/>
              <a:gd name="T66" fmla="*/ 2147483647 w 100"/>
              <a:gd name="T67" fmla="*/ 2147483647 h 66"/>
              <a:gd name="T68" fmla="*/ 2147483647 w 100"/>
              <a:gd name="T69" fmla="*/ 2147483647 h 6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0"/>
              <a:gd name="T106" fmla="*/ 0 h 66"/>
              <a:gd name="T107" fmla="*/ 100 w 100"/>
              <a:gd name="T108" fmla="*/ 66 h 6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0" h="66">
                <a:moveTo>
                  <a:pt x="99" y="59"/>
                </a:moveTo>
                <a:lnTo>
                  <a:pt x="93" y="56"/>
                </a:lnTo>
                <a:lnTo>
                  <a:pt x="87" y="52"/>
                </a:lnTo>
                <a:lnTo>
                  <a:pt x="81" y="48"/>
                </a:lnTo>
                <a:lnTo>
                  <a:pt x="75" y="45"/>
                </a:lnTo>
                <a:lnTo>
                  <a:pt x="69" y="41"/>
                </a:lnTo>
                <a:lnTo>
                  <a:pt x="62" y="37"/>
                </a:lnTo>
                <a:lnTo>
                  <a:pt x="57" y="33"/>
                </a:lnTo>
                <a:lnTo>
                  <a:pt x="51" y="30"/>
                </a:lnTo>
                <a:lnTo>
                  <a:pt x="44" y="26"/>
                </a:lnTo>
                <a:lnTo>
                  <a:pt x="39" y="22"/>
                </a:lnTo>
                <a:lnTo>
                  <a:pt x="33" y="18"/>
                </a:lnTo>
                <a:lnTo>
                  <a:pt x="26" y="15"/>
                </a:lnTo>
                <a:lnTo>
                  <a:pt x="21" y="11"/>
                </a:lnTo>
                <a:lnTo>
                  <a:pt x="15" y="7"/>
                </a:lnTo>
                <a:lnTo>
                  <a:pt x="8" y="3"/>
                </a:lnTo>
                <a:lnTo>
                  <a:pt x="2" y="0"/>
                </a:lnTo>
                <a:lnTo>
                  <a:pt x="0" y="4"/>
                </a:lnTo>
                <a:lnTo>
                  <a:pt x="6" y="8"/>
                </a:lnTo>
                <a:lnTo>
                  <a:pt x="12" y="12"/>
                </a:lnTo>
                <a:lnTo>
                  <a:pt x="18" y="15"/>
                </a:lnTo>
                <a:lnTo>
                  <a:pt x="24" y="19"/>
                </a:lnTo>
                <a:lnTo>
                  <a:pt x="29" y="23"/>
                </a:lnTo>
                <a:lnTo>
                  <a:pt x="36" y="27"/>
                </a:lnTo>
                <a:lnTo>
                  <a:pt x="41" y="30"/>
                </a:lnTo>
                <a:lnTo>
                  <a:pt x="48" y="34"/>
                </a:lnTo>
                <a:lnTo>
                  <a:pt x="55" y="37"/>
                </a:lnTo>
                <a:lnTo>
                  <a:pt x="60" y="42"/>
                </a:lnTo>
                <a:lnTo>
                  <a:pt x="66" y="45"/>
                </a:lnTo>
                <a:lnTo>
                  <a:pt x="73" y="48"/>
                </a:lnTo>
                <a:lnTo>
                  <a:pt x="78" y="53"/>
                </a:lnTo>
                <a:lnTo>
                  <a:pt x="84" y="57"/>
                </a:lnTo>
                <a:lnTo>
                  <a:pt x="91" y="60"/>
                </a:lnTo>
                <a:lnTo>
                  <a:pt x="96" y="65"/>
                </a:lnTo>
                <a:lnTo>
                  <a:pt x="99" y="59"/>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169" name="Freeform 65"/>
          <p:cNvSpPr>
            <a:spLocks noChangeAspect="1"/>
          </p:cNvSpPr>
          <p:nvPr/>
        </p:nvSpPr>
        <p:spPr bwMode="auto">
          <a:xfrm>
            <a:off x="8515351" y="4741863"/>
            <a:ext cx="131763" cy="87312"/>
          </a:xfrm>
          <a:custGeom>
            <a:avLst/>
            <a:gdLst>
              <a:gd name="T0" fmla="*/ 2147483647 w 99"/>
              <a:gd name="T1" fmla="*/ 2147483647 h 68"/>
              <a:gd name="T2" fmla="*/ 2147483647 w 99"/>
              <a:gd name="T3" fmla="*/ 2147483647 h 68"/>
              <a:gd name="T4" fmla="*/ 2147483647 w 99"/>
              <a:gd name="T5" fmla="*/ 2147483647 h 68"/>
              <a:gd name="T6" fmla="*/ 2147483647 w 99"/>
              <a:gd name="T7" fmla="*/ 2147483647 h 68"/>
              <a:gd name="T8" fmla="*/ 2147483647 w 99"/>
              <a:gd name="T9" fmla="*/ 2147483647 h 68"/>
              <a:gd name="T10" fmla="*/ 2147483647 w 99"/>
              <a:gd name="T11" fmla="*/ 2147483647 h 68"/>
              <a:gd name="T12" fmla="*/ 2147483647 w 99"/>
              <a:gd name="T13" fmla="*/ 2147483647 h 68"/>
              <a:gd name="T14" fmla="*/ 2147483647 w 99"/>
              <a:gd name="T15" fmla="*/ 2147483647 h 68"/>
              <a:gd name="T16" fmla="*/ 2147483647 w 99"/>
              <a:gd name="T17" fmla="*/ 2147483647 h 68"/>
              <a:gd name="T18" fmla="*/ 2147483647 w 99"/>
              <a:gd name="T19" fmla="*/ 2147483647 h 68"/>
              <a:gd name="T20" fmla="*/ 2147483647 w 99"/>
              <a:gd name="T21" fmla="*/ 2147483647 h 68"/>
              <a:gd name="T22" fmla="*/ 2147483647 w 99"/>
              <a:gd name="T23" fmla="*/ 2147483647 h 68"/>
              <a:gd name="T24" fmla="*/ 2147483647 w 99"/>
              <a:gd name="T25" fmla="*/ 2147483647 h 68"/>
              <a:gd name="T26" fmla="*/ 2147483647 w 99"/>
              <a:gd name="T27" fmla="*/ 2147483647 h 68"/>
              <a:gd name="T28" fmla="*/ 2147483647 w 99"/>
              <a:gd name="T29" fmla="*/ 2147483647 h 68"/>
              <a:gd name="T30" fmla="*/ 2147483647 w 99"/>
              <a:gd name="T31" fmla="*/ 2147483647 h 68"/>
              <a:gd name="T32" fmla="*/ 2147483647 w 99"/>
              <a:gd name="T33" fmla="*/ 2147483647 h 68"/>
              <a:gd name="T34" fmla="*/ 2147483647 w 99"/>
              <a:gd name="T35" fmla="*/ 0 h 68"/>
              <a:gd name="T36" fmla="*/ 2147483647 w 99"/>
              <a:gd name="T37" fmla="*/ 2147483647 h 68"/>
              <a:gd name="T38" fmla="*/ 2147483647 w 99"/>
              <a:gd name="T39" fmla="*/ 2147483647 h 68"/>
              <a:gd name="T40" fmla="*/ 2147483647 w 99"/>
              <a:gd name="T41" fmla="*/ 2147483647 h 68"/>
              <a:gd name="T42" fmla="*/ 2147483647 w 99"/>
              <a:gd name="T43" fmla="*/ 2147483647 h 68"/>
              <a:gd name="T44" fmla="*/ 2147483647 w 99"/>
              <a:gd name="T45" fmla="*/ 2147483647 h 68"/>
              <a:gd name="T46" fmla="*/ 2147483647 w 99"/>
              <a:gd name="T47" fmla="*/ 2147483647 h 68"/>
              <a:gd name="T48" fmla="*/ 2147483647 w 99"/>
              <a:gd name="T49" fmla="*/ 2147483647 h 68"/>
              <a:gd name="T50" fmla="*/ 2147483647 w 99"/>
              <a:gd name="T51" fmla="*/ 2147483647 h 68"/>
              <a:gd name="T52" fmla="*/ 2147483647 w 99"/>
              <a:gd name="T53" fmla="*/ 2147483647 h 68"/>
              <a:gd name="T54" fmla="*/ 2147483647 w 99"/>
              <a:gd name="T55" fmla="*/ 2147483647 h 68"/>
              <a:gd name="T56" fmla="*/ 2147483647 w 99"/>
              <a:gd name="T57" fmla="*/ 2147483647 h 68"/>
              <a:gd name="T58" fmla="*/ 2147483647 w 99"/>
              <a:gd name="T59" fmla="*/ 2147483647 h 68"/>
              <a:gd name="T60" fmla="*/ 2147483647 w 99"/>
              <a:gd name="T61" fmla="*/ 2147483647 h 68"/>
              <a:gd name="T62" fmla="*/ 2147483647 w 99"/>
              <a:gd name="T63" fmla="*/ 2147483647 h 68"/>
              <a:gd name="T64" fmla="*/ 2147483647 w 99"/>
              <a:gd name="T65" fmla="*/ 2147483647 h 68"/>
              <a:gd name="T66" fmla="*/ 0 w 99"/>
              <a:gd name="T67" fmla="*/ 2147483647 h 68"/>
              <a:gd name="T68" fmla="*/ 2147483647 w 99"/>
              <a:gd name="T69" fmla="*/ 2147483647 h 6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9"/>
              <a:gd name="T106" fmla="*/ 0 h 68"/>
              <a:gd name="T107" fmla="*/ 99 w 99"/>
              <a:gd name="T108" fmla="*/ 68 h 6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9" h="68">
                <a:moveTo>
                  <a:pt x="3" y="67"/>
                </a:moveTo>
                <a:lnTo>
                  <a:pt x="8" y="64"/>
                </a:lnTo>
                <a:lnTo>
                  <a:pt x="15" y="60"/>
                </a:lnTo>
                <a:lnTo>
                  <a:pt x="21" y="56"/>
                </a:lnTo>
                <a:lnTo>
                  <a:pt x="26" y="51"/>
                </a:lnTo>
                <a:lnTo>
                  <a:pt x="32" y="48"/>
                </a:lnTo>
                <a:lnTo>
                  <a:pt x="39" y="43"/>
                </a:lnTo>
                <a:lnTo>
                  <a:pt x="44" y="39"/>
                </a:lnTo>
                <a:lnTo>
                  <a:pt x="50" y="36"/>
                </a:lnTo>
                <a:lnTo>
                  <a:pt x="56" y="32"/>
                </a:lnTo>
                <a:lnTo>
                  <a:pt x="61" y="28"/>
                </a:lnTo>
                <a:lnTo>
                  <a:pt x="68" y="25"/>
                </a:lnTo>
                <a:lnTo>
                  <a:pt x="74" y="20"/>
                </a:lnTo>
                <a:lnTo>
                  <a:pt x="80" y="17"/>
                </a:lnTo>
                <a:lnTo>
                  <a:pt x="85" y="12"/>
                </a:lnTo>
                <a:lnTo>
                  <a:pt x="92" y="8"/>
                </a:lnTo>
                <a:lnTo>
                  <a:pt x="98" y="4"/>
                </a:lnTo>
                <a:lnTo>
                  <a:pt x="95" y="0"/>
                </a:lnTo>
                <a:lnTo>
                  <a:pt x="90" y="4"/>
                </a:lnTo>
                <a:lnTo>
                  <a:pt x="83" y="8"/>
                </a:lnTo>
                <a:lnTo>
                  <a:pt x="77" y="12"/>
                </a:lnTo>
                <a:lnTo>
                  <a:pt x="72" y="16"/>
                </a:lnTo>
                <a:lnTo>
                  <a:pt x="66" y="19"/>
                </a:lnTo>
                <a:lnTo>
                  <a:pt x="59" y="23"/>
                </a:lnTo>
                <a:lnTo>
                  <a:pt x="53" y="28"/>
                </a:lnTo>
                <a:lnTo>
                  <a:pt x="47" y="31"/>
                </a:lnTo>
                <a:lnTo>
                  <a:pt x="41" y="36"/>
                </a:lnTo>
                <a:lnTo>
                  <a:pt x="35" y="39"/>
                </a:lnTo>
                <a:lnTo>
                  <a:pt x="29" y="43"/>
                </a:lnTo>
                <a:lnTo>
                  <a:pt x="24" y="47"/>
                </a:lnTo>
                <a:lnTo>
                  <a:pt x="18" y="50"/>
                </a:lnTo>
                <a:lnTo>
                  <a:pt x="11" y="55"/>
                </a:lnTo>
                <a:lnTo>
                  <a:pt x="6" y="59"/>
                </a:lnTo>
                <a:lnTo>
                  <a:pt x="0" y="62"/>
                </a:lnTo>
                <a:lnTo>
                  <a:pt x="3" y="67"/>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170" name="Freeform 66"/>
          <p:cNvSpPr>
            <a:spLocks noChangeAspect="1"/>
          </p:cNvSpPr>
          <p:nvPr/>
        </p:nvSpPr>
        <p:spPr bwMode="auto">
          <a:xfrm>
            <a:off x="5292725" y="4635500"/>
            <a:ext cx="128588" cy="0"/>
          </a:xfrm>
          <a:custGeom>
            <a:avLst/>
            <a:gdLst>
              <a:gd name="T0" fmla="*/ 2147483647 w 98"/>
              <a:gd name="T1" fmla="*/ 0 h 1"/>
              <a:gd name="T2" fmla="*/ 2147483647 w 98"/>
              <a:gd name="T3" fmla="*/ 0 h 1"/>
              <a:gd name="T4" fmla="*/ 2147483647 w 98"/>
              <a:gd name="T5" fmla="*/ 0 h 1"/>
              <a:gd name="T6" fmla="*/ 2147483647 w 98"/>
              <a:gd name="T7" fmla="*/ 0 h 1"/>
              <a:gd name="T8" fmla="*/ 2147483647 w 98"/>
              <a:gd name="T9" fmla="*/ 0 h 1"/>
              <a:gd name="T10" fmla="*/ 2147483647 w 98"/>
              <a:gd name="T11" fmla="*/ 0 h 1"/>
              <a:gd name="T12" fmla="*/ 2147483647 w 98"/>
              <a:gd name="T13" fmla="*/ 0 h 1"/>
              <a:gd name="T14" fmla="*/ 2147483647 w 98"/>
              <a:gd name="T15" fmla="*/ 0 h 1"/>
              <a:gd name="T16" fmla="*/ 2147483647 w 98"/>
              <a:gd name="T17" fmla="*/ 0 h 1"/>
              <a:gd name="T18" fmla="*/ 2147483647 w 98"/>
              <a:gd name="T19" fmla="*/ 0 h 1"/>
              <a:gd name="T20" fmla="*/ 2147483647 w 98"/>
              <a:gd name="T21" fmla="*/ 0 h 1"/>
              <a:gd name="T22" fmla="*/ 2147483647 w 98"/>
              <a:gd name="T23" fmla="*/ 0 h 1"/>
              <a:gd name="T24" fmla="*/ 2147483647 w 98"/>
              <a:gd name="T25" fmla="*/ 0 h 1"/>
              <a:gd name="T26" fmla="*/ 2147483647 w 98"/>
              <a:gd name="T27" fmla="*/ 0 h 1"/>
              <a:gd name="T28" fmla="*/ 2147483647 w 98"/>
              <a:gd name="T29" fmla="*/ 0 h 1"/>
              <a:gd name="T30" fmla="*/ 2147483647 w 98"/>
              <a:gd name="T31" fmla="*/ 0 h 1"/>
              <a:gd name="T32" fmla="*/ 0 w 98"/>
              <a:gd name="T33" fmla="*/ 0 h 1"/>
              <a:gd name="T34" fmla="*/ 2147483647 w 98"/>
              <a:gd name="T35" fmla="*/ 0 h 1"/>
              <a:gd name="T36" fmla="*/ 2147483647 w 98"/>
              <a:gd name="T37" fmla="*/ 0 h 1"/>
              <a:gd name="T38" fmla="*/ 2147483647 w 98"/>
              <a:gd name="T39" fmla="*/ 0 h 1"/>
              <a:gd name="T40" fmla="*/ 2147483647 w 98"/>
              <a:gd name="T41" fmla="*/ 0 h 1"/>
              <a:gd name="T42" fmla="*/ 2147483647 w 98"/>
              <a:gd name="T43" fmla="*/ 0 h 1"/>
              <a:gd name="T44" fmla="*/ 2147483647 w 98"/>
              <a:gd name="T45" fmla="*/ 0 h 1"/>
              <a:gd name="T46" fmla="*/ 2147483647 w 98"/>
              <a:gd name="T47" fmla="*/ 0 h 1"/>
              <a:gd name="T48" fmla="*/ 2147483647 w 98"/>
              <a:gd name="T49" fmla="*/ 0 h 1"/>
              <a:gd name="T50" fmla="*/ 2147483647 w 98"/>
              <a:gd name="T51" fmla="*/ 0 h 1"/>
              <a:gd name="T52" fmla="*/ 2147483647 w 98"/>
              <a:gd name="T53" fmla="*/ 0 h 1"/>
              <a:gd name="T54" fmla="*/ 2147483647 w 98"/>
              <a:gd name="T55" fmla="*/ 0 h 1"/>
              <a:gd name="T56" fmla="*/ 2147483647 w 98"/>
              <a:gd name="T57" fmla="*/ 0 h 1"/>
              <a:gd name="T58" fmla="*/ 2147483647 w 98"/>
              <a:gd name="T59" fmla="*/ 0 h 1"/>
              <a:gd name="T60" fmla="*/ 2147483647 w 98"/>
              <a:gd name="T61" fmla="*/ 0 h 1"/>
              <a:gd name="T62" fmla="*/ 2147483647 w 98"/>
              <a:gd name="T63" fmla="*/ 0 h 1"/>
              <a:gd name="T64" fmla="*/ 2147483647 w 98"/>
              <a:gd name="T65" fmla="*/ 0 h 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8"/>
              <a:gd name="T100" fmla="*/ 0 h 1"/>
              <a:gd name="T101" fmla="*/ 98 w 98"/>
              <a:gd name="T102" fmla="*/ 0 h 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8" h="1">
                <a:moveTo>
                  <a:pt x="97" y="0"/>
                </a:moveTo>
                <a:lnTo>
                  <a:pt x="91" y="0"/>
                </a:lnTo>
                <a:lnTo>
                  <a:pt x="85" y="0"/>
                </a:lnTo>
                <a:lnTo>
                  <a:pt x="79" y="0"/>
                </a:lnTo>
                <a:lnTo>
                  <a:pt x="73" y="0"/>
                </a:lnTo>
                <a:lnTo>
                  <a:pt x="66" y="0"/>
                </a:lnTo>
                <a:lnTo>
                  <a:pt x="60" y="0"/>
                </a:lnTo>
                <a:lnTo>
                  <a:pt x="55" y="0"/>
                </a:lnTo>
                <a:lnTo>
                  <a:pt x="48" y="0"/>
                </a:lnTo>
                <a:lnTo>
                  <a:pt x="42" y="0"/>
                </a:lnTo>
                <a:lnTo>
                  <a:pt x="36" y="0"/>
                </a:lnTo>
                <a:lnTo>
                  <a:pt x="30" y="0"/>
                </a:lnTo>
                <a:lnTo>
                  <a:pt x="24" y="0"/>
                </a:lnTo>
                <a:lnTo>
                  <a:pt x="18" y="0"/>
                </a:lnTo>
                <a:lnTo>
                  <a:pt x="12" y="0"/>
                </a:lnTo>
                <a:lnTo>
                  <a:pt x="6" y="0"/>
                </a:lnTo>
                <a:lnTo>
                  <a:pt x="0" y="0"/>
                </a:lnTo>
                <a:lnTo>
                  <a:pt x="6" y="0"/>
                </a:lnTo>
                <a:lnTo>
                  <a:pt x="12" y="0"/>
                </a:lnTo>
                <a:lnTo>
                  <a:pt x="18" y="0"/>
                </a:lnTo>
                <a:lnTo>
                  <a:pt x="24" y="0"/>
                </a:lnTo>
                <a:lnTo>
                  <a:pt x="30" y="0"/>
                </a:lnTo>
                <a:lnTo>
                  <a:pt x="36" y="0"/>
                </a:lnTo>
                <a:lnTo>
                  <a:pt x="42" y="0"/>
                </a:lnTo>
                <a:lnTo>
                  <a:pt x="48" y="0"/>
                </a:lnTo>
                <a:lnTo>
                  <a:pt x="55" y="0"/>
                </a:lnTo>
                <a:lnTo>
                  <a:pt x="60" y="0"/>
                </a:lnTo>
                <a:lnTo>
                  <a:pt x="66" y="0"/>
                </a:lnTo>
                <a:lnTo>
                  <a:pt x="73" y="0"/>
                </a:lnTo>
                <a:lnTo>
                  <a:pt x="79" y="0"/>
                </a:lnTo>
                <a:lnTo>
                  <a:pt x="85" y="0"/>
                </a:lnTo>
                <a:lnTo>
                  <a:pt x="91" y="0"/>
                </a:lnTo>
                <a:lnTo>
                  <a:pt x="97" y="0"/>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171" name="Freeform 67"/>
          <p:cNvSpPr>
            <a:spLocks noChangeAspect="1"/>
          </p:cNvSpPr>
          <p:nvPr/>
        </p:nvSpPr>
        <p:spPr bwMode="auto">
          <a:xfrm>
            <a:off x="8651875" y="4630738"/>
            <a:ext cx="128588" cy="17462"/>
          </a:xfrm>
          <a:custGeom>
            <a:avLst/>
            <a:gdLst>
              <a:gd name="T0" fmla="*/ 0 w 96"/>
              <a:gd name="T1" fmla="*/ 2147483647 h 13"/>
              <a:gd name="T2" fmla="*/ 0 w 96"/>
              <a:gd name="T3" fmla="*/ 2147483647 h 13"/>
              <a:gd name="T4" fmla="*/ 2147483647 w 96"/>
              <a:gd name="T5" fmla="*/ 2147483647 h 13"/>
              <a:gd name="T6" fmla="*/ 2147483647 w 96"/>
              <a:gd name="T7" fmla="*/ 2147483647 h 13"/>
              <a:gd name="T8" fmla="*/ 2147483647 w 96"/>
              <a:gd name="T9" fmla="*/ 2147483647 h 13"/>
              <a:gd name="T10" fmla="*/ 2147483647 w 96"/>
              <a:gd name="T11" fmla="*/ 2147483647 h 13"/>
              <a:gd name="T12" fmla="*/ 2147483647 w 96"/>
              <a:gd name="T13" fmla="*/ 2147483647 h 13"/>
              <a:gd name="T14" fmla="*/ 2147483647 w 96"/>
              <a:gd name="T15" fmla="*/ 2147483647 h 13"/>
              <a:gd name="T16" fmla="*/ 2147483647 w 96"/>
              <a:gd name="T17" fmla="*/ 2147483647 h 13"/>
              <a:gd name="T18" fmla="*/ 2147483647 w 96"/>
              <a:gd name="T19" fmla="*/ 2147483647 h 13"/>
              <a:gd name="T20" fmla="*/ 2147483647 w 96"/>
              <a:gd name="T21" fmla="*/ 2147483647 h 13"/>
              <a:gd name="T22" fmla="*/ 2147483647 w 96"/>
              <a:gd name="T23" fmla="*/ 2147483647 h 13"/>
              <a:gd name="T24" fmla="*/ 2147483647 w 96"/>
              <a:gd name="T25" fmla="*/ 2147483647 h 13"/>
              <a:gd name="T26" fmla="*/ 2147483647 w 96"/>
              <a:gd name="T27" fmla="*/ 2147483647 h 13"/>
              <a:gd name="T28" fmla="*/ 2147483647 w 96"/>
              <a:gd name="T29" fmla="*/ 2147483647 h 13"/>
              <a:gd name="T30" fmla="*/ 2147483647 w 96"/>
              <a:gd name="T31" fmla="*/ 2147483647 h 13"/>
              <a:gd name="T32" fmla="*/ 2147483647 w 96"/>
              <a:gd name="T33" fmla="*/ 2147483647 h 13"/>
              <a:gd name="T34" fmla="*/ 2147483647 w 96"/>
              <a:gd name="T35" fmla="*/ 2147483647 h 13"/>
              <a:gd name="T36" fmla="*/ 2147483647 w 96"/>
              <a:gd name="T37" fmla="*/ 0 h 13"/>
              <a:gd name="T38" fmla="*/ 2147483647 w 96"/>
              <a:gd name="T39" fmla="*/ 0 h 13"/>
              <a:gd name="T40" fmla="*/ 2147483647 w 96"/>
              <a:gd name="T41" fmla="*/ 0 h 13"/>
              <a:gd name="T42" fmla="*/ 2147483647 w 96"/>
              <a:gd name="T43" fmla="*/ 0 h 13"/>
              <a:gd name="T44" fmla="*/ 2147483647 w 96"/>
              <a:gd name="T45" fmla="*/ 0 h 13"/>
              <a:gd name="T46" fmla="*/ 2147483647 w 96"/>
              <a:gd name="T47" fmla="*/ 2147483647 h 13"/>
              <a:gd name="T48" fmla="*/ 2147483647 w 96"/>
              <a:gd name="T49" fmla="*/ 2147483647 h 13"/>
              <a:gd name="T50" fmla="*/ 2147483647 w 96"/>
              <a:gd name="T51" fmla="*/ 2147483647 h 13"/>
              <a:gd name="T52" fmla="*/ 2147483647 w 96"/>
              <a:gd name="T53" fmla="*/ 2147483647 h 13"/>
              <a:gd name="T54" fmla="*/ 2147483647 w 96"/>
              <a:gd name="T55" fmla="*/ 2147483647 h 13"/>
              <a:gd name="T56" fmla="*/ 2147483647 w 96"/>
              <a:gd name="T57" fmla="*/ 2147483647 h 13"/>
              <a:gd name="T58" fmla="*/ 2147483647 w 96"/>
              <a:gd name="T59" fmla="*/ 2147483647 h 13"/>
              <a:gd name="T60" fmla="*/ 2147483647 w 96"/>
              <a:gd name="T61" fmla="*/ 2147483647 h 13"/>
              <a:gd name="T62" fmla="*/ 2147483647 w 96"/>
              <a:gd name="T63" fmla="*/ 2147483647 h 13"/>
              <a:gd name="T64" fmla="*/ 2147483647 w 96"/>
              <a:gd name="T65" fmla="*/ 2147483647 h 13"/>
              <a:gd name="T66" fmla="*/ 2147483647 w 96"/>
              <a:gd name="T67" fmla="*/ 2147483647 h 13"/>
              <a:gd name="T68" fmla="*/ 0 w 96"/>
              <a:gd name="T69" fmla="*/ 2147483647 h 13"/>
              <a:gd name="T70" fmla="*/ 0 w 96"/>
              <a:gd name="T71" fmla="*/ 2147483647 h 1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6"/>
              <a:gd name="T109" fmla="*/ 0 h 13"/>
              <a:gd name="T110" fmla="*/ 96 w 96"/>
              <a:gd name="T111" fmla="*/ 13 h 1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6" h="13">
                <a:moveTo>
                  <a:pt x="0" y="12"/>
                </a:moveTo>
                <a:lnTo>
                  <a:pt x="0" y="12"/>
                </a:lnTo>
                <a:lnTo>
                  <a:pt x="6" y="12"/>
                </a:lnTo>
                <a:lnTo>
                  <a:pt x="11" y="12"/>
                </a:lnTo>
                <a:lnTo>
                  <a:pt x="18" y="12"/>
                </a:lnTo>
                <a:lnTo>
                  <a:pt x="24" y="12"/>
                </a:lnTo>
                <a:lnTo>
                  <a:pt x="29" y="12"/>
                </a:lnTo>
                <a:lnTo>
                  <a:pt x="35" y="12"/>
                </a:lnTo>
                <a:lnTo>
                  <a:pt x="41" y="9"/>
                </a:lnTo>
                <a:lnTo>
                  <a:pt x="48" y="9"/>
                </a:lnTo>
                <a:lnTo>
                  <a:pt x="54" y="9"/>
                </a:lnTo>
                <a:lnTo>
                  <a:pt x="58" y="9"/>
                </a:lnTo>
                <a:lnTo>
                  <a:pt x="66" y="6"/>
                </a:lnTo>
                <a:lnTo>
                  <a:pt x="71" y="6"/>
                </a:lnTo>
                <a:lnTo>
                  <a:pt x="77" y="6"/>
                </a:lnTo>
                <a:lnTo>
                  <a:pt x="83" y="6"/>
                </a:lnTo>
                <a:lnTo>
                  <a:pt x="89" y="6"/>
                </a:lnTo>
                <a:lnTo>
                  <a:pt x="95" y="6"/>
                </a:lnTo>
                <a:lnTo>
                  <a:pt x="95" y="0"/>
                </a:lnTo>
                <a:lnTo>
                  <a:pt x="89" y="0"/>
                </a:lnTo>
                <a:lnTo>
                  <a:pt x="83" y="0"/>
                </a:lnTo>
                <a:lnTo>
                  <a:pt x="77" y="0"/>
                </a:lnTo>
                <a:lnTo>
                  <a:pt x="71" y="0"/>
                </a:lnTo>
                <a:lnTo>
                  <a:pt x="66" y="3"/>
                </a:lnTo>
                <a:lnTo>
                  <a:pt x="58" y="3"/>
                </a:lnTo>
                <a:lnTo>
                  <a:pt x="54" y="3"/>
                </a:lnTo>
                <a:lnTo>
                  <a:pt x="48" y="3"/>
                </a:lnTo>
                <a:lnTo>
                  <a:pt x="41" y="3"/>
                </a:lnTo>
                <a:lnTo>
                  <a:pt x="35" y="3"/>
                </a:lnTo>
                <a:lnTo>
                  <a:pt x="29" y="3"/>
                </a:lnTo>
                <a:lnTo>
                  <a:pt x="24" y="6"/>
                </a:lnTo>
                <a:lnTo>
                  <a:pt x="18" y="6"/>
                </a:lnTo>
                <a:lnTo>
                  <a:pt x="11" y="6"/>
                </a:lnTo>
                <a:lnTo>
                  <a:pt x="6" y="6"/>
                </a:lnTo>
                <a:lnTo>
                  <a:pt x="0" y="6"/>
                </a:lnTo>
                <a:lnTo>
                  <a:pt x="0" y="12"/>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172" name="Freeform 68"/>
          <p:cNvSpPr>
            <a:spLocks noChangeAspect="1"/>
          </p:cNvSpPr>
          <p:nvPr/>
        </p:nvSpPr>
        <p:spPr bwMode="auto">
          <a:xfrm>
            <a:off x="8515350" y="4637088"/>
            <a:ext cx="128588" cy="11112"/>
          </a:xfrm>
          <a:custGeom>
            <a:avLst/>
            <a:gdLst>
              <a:gd name="T0" fmla="*/ 0 w 96"/>
              <a:gd name="T1" fmla="*/ 2147483647 h 9"/>
              <a:gd name="T2" fmla="*/ 2147483647 w 96"/>
              <a:gd name="T3" fmla="*/ 2147483647 h 9"/>
              <a:gd name="T4" fmla="*/ 2147483647 w 96"/>
              <a:gd name="T5" fmla="*/ 2147483647 h 9"/>
              <a:gd name="T6" fmla="*/ 2147483647 w 96"/>
              <a:gd name="T7" fmla="*/ 2147483647 h 9"/>
              <a:gd name="T8" fmla="*/ 2147483647 w 96"/>
              <a:gd name="T9" fmla="*/ 2147483647 h 9"/>
              <a:gd name="T10" fmla="*/ 2147483647 w 96"/>
              <a:gd name="T11" fmla="*/ 2147483647 h 9"/>
              <a:gd name="T12" fmla="*/ 2147483647 w 96"/>
              <a:gd name="T13" fmla="*/ 2147483647 h 9"/>
              <a:gd name="T14" fmla="*/ 2147483647 w 96"/>
              <a:gd name="T15" fmla="*/ 2147483647 h 9"/>
              <a:gd name="T16" fmla="*/ 2147483647 w 96"/>
              <a:gd name="T17" fmla="*/ 2147483647 h 9"/>
              <a:gd name="T18" fmla="*/ 2147483647 w 96"/>
              <a:gd name="T19" fmla="*/ 2147483647 h 9"/>
              <a:gd name="T20" fmla="*/ 2147483647 w 96"/>
              <a:gd name="T21" fmla="*/ 2147483647 h 9"/>
              <a:gd name="T22" fmla="*/ 2147483647 w 96"/>
              <a:gd name="T23" fmla="*/ 2147483647 h 9"/>
              <a:gd name="T24" fmla="*/ 2147483647 w 96"/>
              <a:gd name="T25" fmla="*/ 2147483647 h 9"/>
              <a:gd name="T26" fmla="*/ 2147483647 w 96"/>
              <a:gd name="T27" fmla="*/ 2147483647 h 9"/>
              <a:gd name="T28" fmla="*/ 2147483647 w 96"/>
              <a:gd name="T29" fmla="*/ 2147483647 h 9"/>
              <a:gd name="T30" fmla="*/ 2147483647 w 96"/>
              <a:gd name="T31" fmla="*/ 2147483647 h 9"/>
              <a:gd name="T32" fmla="*/ 2147483647 w 96"/>
              <a:gd name="T33" fmla="*/ 2147483647 h 9"/>
              <a:gd name="T34" fmla="*/ 2147483647 w 96"/>
              <a:gd name="T35" fmla="*/ 0 h 9"/>
              <a:gd name="T36" fmla="*/ 2147483647 w 96"/>
              <a:gd name="T37" fmla="*/ 0 h 9"/>
              <a:gd name="T38" fmla="*/ 2147483647 w 96"/>
              <a:gd name="T39" fmla="*/ 0 h 9"/>
              <a:gd name="T40" fmla="*/ 2147483647 w 96"/>
              <a:gd name="T41" fmla="*/ 0 h 9"/>
              <a:gd name="T42" fmla="*/ 2147483647 w 96"/>
              <a:gd name="T43" fmla="*/ 0 h 9"/>
              <a:gd name="T44" fmla="*/ 2147483647 w 96"/>
              <a:gd name="T45" fmla="*/ 0 h 9"/>
              <a:gd name="T46" fmla="*/ 2147483647 w 96"/>
              <a:gd name="T47" fmla="*/ 0 h 9"/>
              <a:gd name="T48" fmla="*/ 2147483647 w 96"/>
              <a:gd name="T49" fmla="*/ 0 h 9"/>
              <a:gd name="T50" fmla="*/ 2147483647 w 96"/>
              <a:gd name="T51" fmla="*/ 0 h 9"/>
              <a:gd name="T52" fmla="*/ 2147483647 w 96"/>
              <a:gd name="T53" fmla="*/ 0 h 9"/>
              <a:gd name="T54" fmla="*/ 2147483647 w 96"/>
              <a:gd name="T55" fmla="*/ 0 h 9"/>
              <a:gd name="T56" fmla="*/ 2147483647 w 96"/>
              <a:gd name="T57" fmla="*/ 0 h 9"/>
              <a:gd name="T58" fmla="*/ 2147483647 w 96"/>
              <a:gd name="T59" fmla="*/ 0 h 9"/>
              <a:gd name="T60" fmla="*/ 2147483647 w 96"/>
              <a:gd name="T61" fmla="*/ 0 h 9"/>
              <a:gd name="T62" fmla="*/ 2147483647 w 96"/>
              <a:gd name="T63" fmla="*/ 0 h 9"/>
              <a:gd name="T64" fmla="*/ 2147483647 w 96"/>
              <a:gd name="T65" fmla="*/ 0 h 9"/>
              <a:gd name="T66" fmla="*/ 0 w 96"/>
              <a:gd name="T67" fmla="*/ 0 h 9"/>
              <a:gd name="T68" fmla="*/ 0 w 96"/>
              <a:gd name="T69" fmla="*/ 2147483647 h 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6"/>
              <a:gd name="T106" fmla="*/ 0 h 9"/>
              <a:gd name="T107" fmla="*/ 96 w 96"/>
              <a:gd name="T108" fmla="*/ 9 h 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6" h="9">
                <a:moveTo>
                  <a:pt x="0" y="8"/>
                </a:moveTo>
                <a:lnTo>
                  <a:pt x="6" y="8"/>
                </a:lnTo>
                <a:lnTo>
                  <a:pt x="11" y="8"/>
                </a:lnTo>
                <a:lnTo>
                  <a:pt x="19" y="8"/>
                </a:lnTo>
                <a:lnTo>
                  <a:pt x="24" y="8"/>
                </a:lnTo>
                <a:lnTo>
                  <a:pt x="30" y="8"/>
                </a:lnTo>
                <a:lnTo>
                  <a:pt x="35" y="8"/>
                </a:lnTo>
                <a:lnTo>
                  <a:pt x="42" y="8"/>
                </a:lnTo>
                <a:lnTo>
                  <a:pt x="48" y="8"/>
                </a:lnTo>
                <a:lnTo>
                  <a:pt x="54" y="8"/>
                </a:lnTo>
                <a:lnTo>
                  <a:pt x="59" y="8"/>
                </a:lnTo>
                <a:lnTo>
                  <a:pt x="66" y="8"/>
                </a:lnTo>
                <a:lnTo>
                  <a:pt x="71" y="8"/>
                </a:lnTo>
                <a:lnTo>
                  <a:pt x="77" y="8"/>
                </a:lnTo>
                <a:lnTo>
                  <a:pt x="83" y="8"/>
                </a:lnTo>
                <a:lnTo>
                  <a:pt x="90" y="8"/>
                </a:lnTo>
                <a:lnTo>
                  <a:pt x="95" y="8"/>
                </a:lnTo>
                <a:lnTo>
                  <a:pt x="95" y="0"/>
                </a:lnTo>
                <a:lnTo>
                  <a:pt x="90" y="0"/>
                </a:lnTo>
                <a:lnTo>
                  <a:pt x="83" y="0"/>
                </a:lnTo>
                <a:lnTo>
                  <a:pt x="77" y="0"/>
                </a:lnTo>
                <a:lnTo>
                  <a:pt x="71" y="0"/>
                </a:lnTo>
                <a:lnTo>
                  <a:pt x="66" y="0"/>
                </a:lnTo>
                <a:lnTo>
                  <a:pt x="59" y="0"/>
                </a:lnTo>
                <a:lnTo>
                  <a:pt x="54" y="0"/>
                </a:lnTo>
                <a:lnTo>
                  <a:pt x="48" y="0"/>
                </a:lnTo>
                <a:lnTo>
                  <a:pt x="42" y="0"/>
                </a:lnTo>
                <a:lnTo>
                  <a:pt x="35" y="0"/>
                </a:lnTo>
                <a:lnTo>
                  <a:pt x="30" y="0"/>
                </a:lnTo>
                <a:lnTo>
                  <a:pt x="24" y="0"/>
                </a:lnTo>
                <a:lnTo>
                  <a:pt x="19" y="0"/>
                </a:lnTo>
                <a:lnTo>
                  <a:pt x="11" y="0"/>
                </a:lnTo>
                <a:lnTo>
                  <a:pt x="6" y="0"/>
                </a:lnTo>
                <a:lnTo>
                  <a:pt x="0" y="0"/>
                </a:lnTo>
                <a:lnTo>
                  <a:pt x="0" y="8"/>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173" name="Freeform 69"/>
          <p:cNvSpPr>
            <a:spLocks noChangeAspect="1"/>
          </p:cNvSpPr>
          <p:nvPr/>
        </p:nvSpPr>
        <p:spPr bwMode="auto">
          <a:xfrm>
            <a:off x="8639176" y="4662489"/>
            <a:ext cx="142875" cy="109537"/>
          </a:xfrm>
          <a:custGeom>
            <a:avLst/>
            <a:gdLst>
              <a:gd name="T0" fmla="*/ 2147483647 w 108"/>
              <a:gd name="T1" fmla="*/ 2147483647 h 87"/>
              <a:gd name="T2" fmla="*/ 2147483647 w 108"/>
              <a:gd name="T3" fmla="*/ 2147483647 h 87"/>
              <a:gd name="T4" fmla="*/ 2147483647 w 108"/>
              <a:gd name="T5" fmla="*/ 2147483647 h 87"/>
              <a:gd name="T6" fmla="*/ 2147483647 w 108"/>
              <a:gd name="T7" fmla="*/ 2147483647 h 87"/>
              <a:gd name="T8" fmla="*/ 2147483647 w 108"/>
              <a:gd name="T9" fmla="*/ 2147483647 h 87"/>
              <a:gd name="T10" fmla="*/ 2147483647 w 108"/>
              <a:gd name="T11" fmla="*/ 2147483647 h 87"/>
              <a:gd name="T12" fmla="*/ 2147483647 w 108"/>
              <a:gd name="T13" fmla="*/ 2147483647 h 87"/>
              <a:gd name="T14" fmla="*/ 2147483647 w 108"/>
              <a:gd name="T15" fmla="*/ 2147483647 h 87"/>
              <a:gd name="T16" fmla="*/ 2147483647 w 108"/>
              <a:gd name="T17" fmla="*/ 2147483647 h 87"/>
              <a:gd name="T18" fmla="*/ 2147483647 w 108"/>
              <a:gd name="T19" fmla="*/ 2147483647 h 87"/>
              <a:gd name="T20" fmla="*/ 2147483647 w 108"/>
              <a:gd name="T21" fmla="*/ 2147483647 h 87"/>
              <a:gd name="T22" fmla="*/ 2147483647 w 108"/>
              <a:gd name="T23" fmla="*/ 2147483647 h 87"/>
              <a:gd name="T24" fmla="*/ 2147483647 w 108"/>
              <a:gd name="T25" fmla="*/ 2147483647 h 87"/>
              <a:gd name="T26" fmla="*/ 2147483647 w 108"/>
              <a:gd name="T27" fmla="*/ 2147483647 h 87"/>
              <a:gd name="T28" fmla="*/ 2147483647 w 108"/>
              <a:gd name="T29" fmla="*/ 2147483647 h 87"/>
              <a:gd name="T30" fmla="*/ 2147483647 w 108"/>
              <a:gd name="T31" fmla="*/ 2147483647 h 87"/>
              <a:gd name="T32" fmla="*/ 2147483647 w 108"/>
              <a:gd name="T33" fmla="*/ 2147483647 h 87"/>
              <a:gd name="T34" fmla="*/ 2147483647 w 108"/>
              <a:gd name="T35" fmla="*/ 0 h 87"/>
              <a:gd name="T36" fmla="*/ 2147483647 w 108"/>
              <a:gd name="T37" fmla="*/ 2147483647 h 87"/>
              <a:gd name="T38" fmla="*/ 2147483647 w 108"/>
              <a:gd name="T39" fmla="*/ 2147483647 h 87"/>
              <a:gd name="T40" fmla="*/ 2147483647 w 108"/>
              <a:gd name="T41" fmla="*/ 2147483647 h 87"/>
              <a:gd name="T42" fmla="*/ 2147483647 w 108"/>
              <a:gd name="T43" fmla="*/ 2147483647 h 87"/>
              <a:gd name="T44" fmla="*/ 2147483647 w 108"/>
              <a:gd name="T45" fmla="*/ 2147483647 h 87"/>
              <a:gd name="T46" fmla="*/ 2147483647 w 108"/>
              <a:gd name="T47" fmla="*/ 2147483647 h 87"/>
              <a:gd name="T48" fmla="*/ 2147483647 w 108"/>
              <a:gd name="T49" fmla="*/ 2147483647 h 87"/>
              <a:gd name="T50" fmla="*/ 2147483647 w 108"/>
              <a:gd name="T51" fmla="*/ 2147483647 h 87"/>
              <a:gd name="T52" fmla="*/ 2147483647 w 108"/>
              <a:gd name="T53" fmla="*/ 2147483647 h 87"/>
              <a:gd name="T54" fmla="*/ 2147483647 w 108"/>
              <a:gd name="T55" fmla="*/ 2147483647 h 87"/>
              <a:gd name="T56" fmla="*/ 2147483647 w 108"/>
              <a:gd name="T57" fmla="*/ 2147483647 h 87"/>
              <a:gd name="T58" fmla="*/ 2147483647 w 108"/>
              <a:gd name="T59" fmla="*/ 2147483647 h 87"/>
              <a:gd name="T60" fmla="*/ 2147483647 w 108"/>
              <a:gd name="T61" fmla="*/ 2147483647 h 87"/>
              <a:gd name="T62" fmla="*/ 2147483647 w 108"/>
              <a:gd name="T63" fmla="*/ 2147483647 h 87"/>
              <a:gd name="T64" fmla="*/ 2147483647 w 108"/>
              <a:gd name="T65" fmla="*/ 2147483647 h 87"/>
              <a:gd name="T66" fmla="*/ 0 w 108"/>
              <a:gd name="T67" fmla="*/ 2147483647 h 87"/>
              <a:gd name="T68" fmla="*/ 2147483647 w 108"/>
              <a:gd name="T69" fmla="*/ 2147483647 h 8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8"/>
              <a:gd name="T106" fmla="*/ 0 h 87"/>
              <a:gd name="T107" fmla="*/ 108 w 108"/>
              <a:gd name="T108" fmla="*/ 87 h 8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8" h="87">
                <a:moveTo>
                  <a:pt x="3" y="86"/>
                </a:moveTo>
                <a:lnTo>
                  <a:pt x="9" y="81"/>
                </a:lnTo>
                <a:lnTo>
                  <a:pt x="16" y="77"/>
                </a:lnTo>
                <a:lnTo>
                  <a:pt x="22" y="73"/>
                </a:lnTo>
                <a:lnTo>
                  <a:pt x="28" y="67"/>
                </a:lnTo>
                <a:lnTo>
                  <a:pt x="35" y="63"/>
                </a:lnTo>
                <a:lnTo>
                  <a:pt x="42" y="57"/>
                </a:lnTo>
                <a:lnTo>
                  <a:pt x="48" y="52"/>
                </a:lnTo>
                <a:lnTo>
                  <a:pt x="55" y="47"/>
                </a:lnTo>
                <a:lnTo>
                  <a:pt x="62" y="42"/>
                </a:lnTo>
                <a:lnTo>
                  <a:pt x="67" y="36"/>
                </a:lnTo>
                <a:lnTo>
                  <a:pt x="74" y="32"/>
                </a:lnTo>
                <a:lnTo>
                  <a:pt x="81" y="25"/>
                </a:lnTo>
                <a:lnTo>
                  <a:pt x="88" y="21"/>
                </a:lnTo>
                <a:lnTo>
                  <a:pt x="94" y="15"/>
                </a:lnTo>
                <a:lnTo>
                  <a:pt x="101" y="9"/>
                </a:lnTo>
                <a:lnTo>
                  <a:pt x="107" y="3"/>
                </a:lnTo>
                <a:lnTo>
                  <a:pt x="104" y="0"/>
                </a:lnTo>
                <a:lnTo>
                  <a:pt x="98" y="6"/>
                </a:lnTo>
                <a:lnTo>
                  <a:pt x="90" y="11"/>
                </a:lnTo>
                <a:lnTo>
                  <a:pt x="84" y="17"/>
                </a:lnTo>
                <a:lnTo>
                  <a:pt x="78" y="22"/>
                </a:lnTo>
                <a:lnTo>
                  <a:pt x="71" y="28"/>
                </a:lnTo>
                <a:lnTo>
                  <a:pt x="64" y="33"/>
                </a:lnTo>
                <a:lnTo>
                  <a:pt x="59" y="39"/>
                </a:lnTo>
                <a:lnTo>
                  <a:pt x="52" y="43"/>
                </a:lnTo>
                <a:lnTo>
                  <a:pt x="45" y="48"/>
                </a:lnTo>
                <a:lnTo>
                  <a:pt x="39" y="53"/>
                </a:lnTo>
                <a:lnTo>
                  <a:pt x="33" y="58"/>
                </a:lnTo>
                <a:lnTo>
                  <a:pt x="26" y="64"/>
                </a:lnTo>
                <a:lnTo>
                  <a:pt x="19" y="67"/>
                </a:lnTo>
                <a:lnTo>
                  <a:pt x="13" y="73"/>
                </a:lnTo>
                <a:lnTo>
                  <a:pt x="6" y="77"/>
                </a:lnTo>
                <a:lnTo>
                  <a:pt x="0" y="81"/>
                </a:lnTo>
                <a:lnTo>
                  <a:pt x="3" y="86"/>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174" name="Freeform 70"/>
          <p:cNvSpPr>
            <a:spLocks noChangeAspect="1"/>
          </p:cNvSpPr>
          <p:nvPr/>
        </p:nvSpPr>
        <p:spPr bwMode="auto">
          <a:xfrm>
            <a:off x="5157789" y="4613276"/>
            <a:ext cx="136525" cy="15875"/>
          </a:xfrm>
          <a:custGeom>
            <a:avLst/>
            <a:gdLst>
              <a:gd name="T0" fmla="*/ 2147483647 w 104"/>
              <a:gd name="T1" fmla="*/ 0 h 13"/>
              <a:gd name="T2" fmla="*/ 2147483647 w 104"/>
              <a:gd name="T3" fmla="*/ 0 h 13"/>
              <a:gd name="T4" fmla="*/ 2147483647 w 104"/>
              <a:gd name="T5" fmla="*/ 0 h 13"/>
              <a:gd name="T6" fmla="*/ 2147483647 w 104"/>
              <a:gd name="T7" fmla="*/ 0 h 13"/>
              <a:gd name="T8" fmla="*/ 2147483647 w 104"/>
              <a:gd name="T9" fmla="*/ 0 h 13"/>
              <a:gd name="T10" fmla="*/ 2147483647 w 104"/>
              <a:gd name="T11" fmla="*/ 0 h 13"/>
              <a:gd name="T12" fmla="*/ 2147483647 w 104"/>
              <a:gd name="T13" fmla="*/ 0 h 13"/>
              <a:gd name="T14" fmla="*/ 2147483647 w 104"/>
              <a:gd name="T15" fmla="*/ 0 h 13"/>
              <a:gd name="T16" fmla="*/ 2147483647 w 104"/>
              <a:gd name="T17" fmla="*/ 0 h 13"/>
              <a:gd name="T18" fmla="*/ 2147483647 w 104"/>
              <a:gd name="T19" fmla="*/ 0 h 13"/>
              <a:gd name="T20" fmla="*/ 2147483647 w 104"/>
              <a:gd name="T21" fmla="*/ 0 h 13"/>
              <a:gd name="T22" fmla="*/ 2147483647 w 104"/>
              <a:gd name="T23" fmla="*/ 2147483647 h 13"/>
              <a:gd name="T24" fmla="*/ 2147483647 w 104"/>
              <a:gd name="T25" fmla="*/ 2147483647 h 13"/>
              <a:gd name="T26" fmla="*/ 2147483647 w 104"/>
              <a:gd name="T27" fmla="*/ 2147483647 h 13"/>
              <a:gd name="T28" fmla="*/ 2147483647 w 104"/>
              <a:gd name="T29" fmla="*/ 2147483647 h 13"/>
              <a:gd name="T30" fmla="*/ 2147483647 w 104"/>
              <a:gd name="T31" fmla="*/ 2147483647 h 13"/>
              <a:gd name="T32" fmla="*/ 0 w 104"/>
              <a:gd name="T33" fmla="*/ 2147483647 h 13"/>
              <a:gd name="T34" fmla="*/ 0 w 104"/>
              <a:gd name="T35" fmla="*/ 2147483647 h 13"/>
              <a:gd name="T36" fmla="*/ 2147483647 w 104"/>
              <a:gd name="T37" fmla="*/ 2147483647 h 13"/>
              <a:gd name="T38" fmla="*/ 2147483647 w 104"/>
              <a:gd name="T39" fmla="*/ 2147483647 h 13"/>
              <a:gd name="T40" fmla="*/ 2147483647 w 104"/>
              <a:gd name="T41" fmla="*/ 2147483647 h 13"/>
              <a:gd name="T42" fmla="*/ 2147483647 w 104"/>
              <a:gd name="T43" fmla="*/ 2147483647 h 13"/>
              <a:gd name="T44" fmla="*/ 2147483647 w 104"/>
              <a:gd name="T45" fmla="*/ 2147483647 h 13"/>
              <a:gd name="T46" fmla="*/ 2147483647 w 104"/>
              <a:gd name="T47" fmla="*/ 2147483647 h 13"/>
              <a:gd name="T48" fmla="*/ 2147483647 w 104"/>
              <a:gd name="T49" fmla="*/ 2147483647 h 13"/>
              <a:gd name="T50" fmla="*/ 2147483647 w 104"/>
              <a:gd name="T51" fmla="*/ 2147483647 h 13"/>
              <a:gd name="T52" fmla="*/ 2147483647 w 104"/>
              <a:gd name="T53" fmla="*/ 2147483647 h 13"/>
              <a:gd name="T54" fmla="*/ 2147483647 w 104"/>
              <a:gd name="T55" fmla="*/ 2147483647 h 13"/>
              <a:gd name="T56" fmla="*/ 2147483647 w 104"/>
              <a:gd name="T57" fmla="*/ 2147483647 h 13"/>
              <a:gd name="T58" fmla="*/ 2147483647 w 104"/>
              <a:gd name="T59" fmla="*/ 2147483647 h 13"/>
              <a:gd name="T60" fmla="*/ 2147483647 w 104"/>
              <a:gd name="T61" fmla="*/ 2147483647 h 13"/>
              <a:gd name="T62" fmla="*/ 2147483647 w 104"/>
              <a:gd name="T63" fmla="*/ 2147483647 h 13"/>
              <a:gd name="T64" fmla="*/ 2147483647 w 104"/>
              <a:gd name="T65" fmla="*/ 2147483647 h 13"/>
              <a:gd name="T66" fmla="*/ 2147483647 w 104"/>
              <a:gd name="T67" fmla="*/ 2147483647 h 13"/>
              <a:gd name="T68" fmla="*/ 2147483647 w 104"/>
              <a:gd name="T69" fmla="*/ 0 h 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4"/>
              <a:gd name="T106" fmla="*/ 0 h 13"/>
              <a:gd name="T107" fmla="*/ 104 w 104"/>
              <a:gd name="T108" fmla="*/ 13 h 1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4" h="13">
                <a:moveTo>
                  <a:pt x="103" y="0"/>
                </a:moveTo>
                <a:lnTo>
                  <a:pt x="97" y="0"/>
                </a:lnTo>
                <a:lnTo>
                  <a:pt x="90" y="0"/>
                </a:lnTo>
                <a:lnTo>
                  <a:pt x="84" y="0"/>
                </a:lnTo>
                <a:lnTo>
                  <a:pt x="78" y="0"/>
                </a:lnTo>
                <a:lnTo>
                  <a:pt x="71" y="0"/>
                </a:lnTo>
                <a:lnTo>
                  <a:pt x="64" y="0"/>
                </a:lnTo>
                <a:lnTo>
                  <a:pt x="59" y="0"/>
                </a:lnTo>
                <a:lnTo>
                  <a:pt x="51" y="0"/>
                </a:lnTo>
                <a:lnTo>
                  <a:pt x="44" y="0"/>
                </a:lnTo>
                <a:lnTo>
                  <a:pt x="39" y="0"/>
                </a:lnTo>
                <a:lnTo>
                  <a:pt x="32" y="3"/>
                </a:lnTo>
                <a:lnTo>
                  <a:pt x="26" y="3"/>
                </a:lnTo>
                <a:lnTo>
                  <a:pt x="20" y="3"/>
                </a:lnTo>
                <a:lnTo>
                  <a:pt x="13" y="3"/>
                </a:lnTo>
                <a:lnTo>
                  <a:pt x="6" y="3"/>
                </a:lnTo>
                <a:lnTo>
                  <a:pt x="0" y="6"/>
                </a:lnTo>
                <a:lnTo>
                  <a:pt x="0" y="12"/>
                </a:lnTo>
                <a:lnTo>
                  <a:pt x="7" y="12"/>
                </a:lnTo>
                <a:lnTo>
                  <a:pt x="14" y="12"/>
                </a:lnTo>
                <a:lnTo>
                  <a:pt x="20" y="6"/>
                </a:lnTo>
                <a:lnTo>
                  <a:pt x="26" y="6"/>
                </a:lnTo>
                <a:lnTo>
                  <a:pt x="32" y="6"/>
                </a:lnTo>
                <a:lnTo>
                  <a:pt x="39" y="6"/>
                </a:lnTo>
                <a:lnTo>
                  <a:pt x="44" y="6"/>
                </a:lnTo>
                <a:lnTo>
                  <a:pt x="51" y="6"/>
                </a:lnTo>
                <a:lnTo>
                  <a:pt x="59" y="6"/>
                </a:lnTo>
                <a:lnTo>
                  <a:pt x="64" y="6"/>
                </a:lnTo>
                <a:lnTo>
                  <a:pt x="71" y="3"/>
                </a:lnTo>
                <a:lnTo>
                  <a:pt x="78" y="3"/>
                </a:lnTo>
                <a:lnTo>
                  <a:pt x="84" y="3"/>
                </a:lnTo>
                <a:lnTo>
                  <a:pt x="90" y="3"/>
                </a:lnTo>
                <a:lnTo>
                  <a:pt x="97" y="3"/>
                </a:lnTo>
                <a:lnTo>
                  <a:pt x="103" y="3"/>
                </a:lnTo>
                <a:lnTo>
                  <a:pt x="103" y="0"/>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175" name="Freeform 71"/>
          <p:cNvSpPr>
            <a:spLocks noChangeAspect="1"/>
          </p:cNvSpPr>
          <p:nvPr/>
        </p:nvSpPr>
        <p:spPr bwMode="auto">
          <a:xfrm>
            <a:off x="8640764" y="4613276"/>
            <a:ext cx="141287" cy="15875"/>
          </a:xfrm>
          <a:custGeom>
            <a:avLst/>
            <a:gdLst>
              <a:gd name="T0" fmla="*/ 0 w 106"/>
              <a:gd name="T1" fmla="*/ 2147483647 h 13"/>
              <a:gd name="T2" fmla="*/ 2147483647 w 106"/>
              <a:gd name="T3" fmla="*/ 2147483647 h 13"/>
              <a:gd name="T4" fmla="*/ 2147483647 w 106"/>
              <a:gd name="T5" fmla="*/ 2147483647 h 13"/>
              <a:gd name="T6" fmla="*/ 2147483647 w 106"/>
              <a:gd name="T7" fmla="*/ 2147483647 h 13"/>
              <a:gd name="T8" fmla="*/ 2147483647 w 106"/>
              <a:gd name="T9" fmla="*/ 2147483647 h 13"/>
              <a:gd name="T10" fmla="*/ 2147483647 w 106"/>
              <a:gd name="T11" fmla="*/ 2147483647 h 13"/>
              <a:gd name="T12" fmla="*/ 2147483647 w 106"/>
              <a:gd name="T13" fmla="*/ 2147483647 h 13"/>
              <a:gd name="T14" fmla="*/ 2147483647 w 106"/>
              <a:gd name="T15" fmla="*/ 2147483647 h 13"/>
              <a:gd name="T16" fmla="*/ 2147483647 w 106"/>
              <a:gd name="T17" fmla="*/ 2147483647 h 13"/>
              <a:gd name="T18" fmla="*/ 2147483647 w 106"/>
              <a:gd name="T19" fmla="*/ 2147483647 h 13"/>
              <a:gd name="T20" fmla="*/ 2147483647 w 106"/>
              <a:gd name="T21" fmla="*/ 2147483647 h 13"/>
              <a:gd name="T22" fmla="*/ 2147483647 w 106"/>
              <a:gd name="T23" fmla="*/ 2147483647 h 13"/>
              <a:gd name="T24" fmla="*/ 2147483647 w 106"/>
              <a:gd name="T25" fmla="*/ 2147483647 h 13"/>
              <a:gd name="T26" fmla="*/ 2147483647 w 106"/>
              <a:gd name="T27" fmla="*/ 2147483647 h 13"/>
              <a:gd name="T28" fmla="*/ 2147483647 w 106"/>
              <a:gd name="T29" fmla="*/ 2147483647 h 13"/>
              <a:gd name="T30" fmla="*/ 2147483647 w 106"/>
              <a:gd name="T31" fmla="*/ 2147483647 h 13"/>
              <a:gd name="T32" fmla="*/ 2147483647 w 106"/>
              <a:gd name="T33" fmla="*/ 2147483647 h 13"/>
              <a:gd name="T34" fmla="*/ 2147483647 w 106"/>
              <a:gd name="T35" fmla="*/ 2147483647 h 13"/>
              <a:gd name="T36" fmla="*/ 2147483647 w 106"/>
              <a:gd name="T37" fmla="*/ 2147483647 h 13"/>
              <a:gd name="T38" fmla="*/ 2147483647 w 106"/>
              <a:gd name="T39" fmla="*/ 2147483647 h 13"/>
              <a:gd name="T40" fmla="*/ 2147483647 w 106"/>
              <a:gd name="T41" fmla="*/ 2147483647 h 13"/>
              <a:gd name="T42" fmla="*/ 2147483647 w 106"/>
              <a:gd name="T43" fmla="*/ 2147483647 h 13"/>
              <a:gd name="T44" fmla="*/ 2147483647 w 106"/>
              <a:gd name="T45" fmla="*/ 0 h 13"/>
              <a:gd name="T46" fmla="*/ 2147483647 w 106"/>
              <a:gd name="T47" fmla="*/ 0 h 13"/>
              <a:gd name="T48" fmla="*/ 2147483647 w 106"/>
              <a:gd name="T49" fmla="*/ 0 h 13"/>
              <a:gd name="T50" fmla="*/ 2147483647 w 106"/>
              <a:gd name="T51" fmla="*/ 0 h 13"/>
              <a:gd name="T52" fmla="*/ 2147483647 w 106"/>
              <a:gd name="T53" fmla="*/ 0 h 13"/>
              <a:gd name="T54" fmla="*/ 2147483647 w 106"/>
              <a:gd name="T55" fmla="*/ 0 h 13"/>
              <a:gd name="T56" fmla="*/ 2147483647 w 106"/>
              <a:gd name="T57" fmla="*/ 0 h 13"/>
              <a:gd name="T58" fmla="*/ 2147483647 w 106"/>
              <a:gd name="T59" fmla="*/ 0 h 13"/>
              <a:gd name="T60" fmla="*/ 2147483647 w 106"/>
              <a:gd name="T61" fmla="*/ 0 h 13"/>
              <a:gd name="T62" fmla="*/ 2147483647 w 106"/>
              <a:gd name="T63" fmla="*/ 0 h 13"/>
              <a:gd name="T64" fmla="*/ 2147483647 w 106"/>
              <a:gd name="T65" fmla="*/ 0 h 13"/>
              <a:gd name="T66" fmla="*/ 0 w 106"/>
              <a:gd name="T67" fmla="*/ 0 h 13"/>
              <a:gd name="T68" fmla="*/ 0 w 106"/>
              <a:gd name="T69" fmla="*/ 2147483647 h 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6"/>
              <a:gd name="T106" fmla="*/ 0 h 13"/>
              <a:gd name="T107" fmla="*/ 106 w 106"/>
              <a:gd name="T108" fmla="*/ 13 h 1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6" h="13">
                <a:moveTo>
                  <a:pt x="0" y="6"/>
                </a:moveTo>
                <a:lnTo>
                  <a:pt x="7" y="6"/>
                </a:lnTo>
                <a:lnTo>
                  <a:pt x="13" y="6"/>
                </a:lnTo>
                <a:lnTo>
                  <a:pt x="20" y="6"/>
                </a:lnTo>
                <a:lnTo>
                  <a:pt x="26" y="6"/>
                </a:lnTo>
                <a:lnTo>
                  <a:pt x="33" y="6"/>
                </a:lnTo>
                <a:lnTo>
                  <a:pt x="40" y="6"/>
                </a:lnTo>
                <a:lnTo>
                  <a:pt x="45" y="6"/>
                </a:lnTo>
                <a:lnTo>
                  <a:pt x="52" y="6"/>
                </a:lnTo>
                <a:lnTo>
                  <a:pt x="59" y="6"/>
                </a:lnTo>
                <a:lnTo>
                  <a:pt x="65" y="6"/>
                </a:lnTo>
                <a:lnTo>
                  <a:pt x="72" y="6"/>
                </a:lnTo>
                <a:lnTo>
                  <a:pt x="79" y="6"/>
                </a:lnTo>
                <a:lnTo>
                  <a:pt x="84" y="6"/>
                </a:lnTo>
                <a:lnTo>
                  <a:pt x="91" y="12"/>
                </a:lnTo>
                <a:lnTo>
                  <a:pt x="98" y="12"/>
                </a:lnTo>
                <a:lnTo>
                  <a:pt x="104" y="12"/>
                </a:lnTo>
                <a:lnTo>
                  <a:pt x="105" y="6"/>
                </a:lnTo>
                <a:lnTo>
                  <a:pt x="98" y="3"/>
                </a:lnTo>
                <a:lnTo>
                  <a:pt x="92" y="3"/>
                </a:lnTo>
                <a:lnTo>
                  <a:pt x="85" y="3"/>
                </a:lnTo>
                <a:lnTo>
                  <a:pt x="79" y="3"/>
                </a:lnTo>
                <a:lnTo>
                  <a:pt x="72" y="0"/>
                </a:lnTo>
                <a:lnTo>
                  <a:pt x="65" y="0"/>
                </a:lnTo>
                <a:lnTo>
                  <a:pt x="59" y="0"/>
                </a:lnTo>
                <a:lnTo>
                  <a:pt x="52" y="0"/>
                </a:lnTo>
                <a:lnTo>
                  <a:pt x="45" y="0"/>
                </a:lnTo>
                <a:lnTo>
                  <a:pt x="40" y="0"/>
                </a:lnTo>
                <a:lnTo>
                  <a:pt x="33" y="0"/>
                </a:lnTo>
                <a:lnTo>
                  <a:pt x="26" y="0"/>
                </a:lnTo>
                <a:lnTo>
                  <a:pt x="20" y="0"/>
                </a:lnTo>
                <a:lnTo>
                  <a:pt x="13" y="0"/>
                </a:lnTo>
                <a:lnTo>
                  <a:pt x="7" y="0"/>
                </a:lnTo>
                <a:lnTo>
                  <a:pt x="0" y="0"/>
                </a:lnTo>
                <a:lnTo>
                  <a:pt x="0" y="6"/>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176" name="Freeform 72"/>
          <p:cNvSpPr>
            <a:spLocks noChangeAspect="1"/>
          </p:cNvSpPr>
          <p:nvPr/>
        </p:nvSpPr>
        <p:spPr bwMode="auto">
          <a:xfrm>
            <a:off x="5157789" y="4579938"/>
            <a:ext cx="1830387" cy="184150"/>
          </a:xfrm>
          <a:custGeom>
            <a:avLst/>
            <a:gdLst>
              <a:gd name="T0" fmla="*/ 2147483647 w 1377"/>
              <a:gd name="T1" fmla="*/ 2147483647 h 144"/>
              <a:gd name="T2" fmla="*/ 2147483647 w 1377"/>
              <a:gd name="T3" fmla="*/ 2147483647 h 144"/>
              <a:gd name="T4" fmla="*/ 2147483647 w 1377"/>
              <a:gd name="T5" fmla="*/ 2147483647 h 144"/>
              <a:gd name="T6" fmla="*/ 2147483647 w 1377"/>
              <a:gd name="T7" fmla="*/ 2147483647 h 144"/>
              <a:gd name="T8" fmla="*/ 2147483647 w 1377"/>
              <a:gd name="T9" fmla="*/ 2147483647 h 144"/>
              <a:gd name="T10" fmla="*/ 2147483647 w 1377"/>
              <a:gd name="T11" fmla="*/ 2147483647 h 144"/>
              <a:gd name="T12" fmla="*/ 2147483647 w 1377"/>
              <a:gd name="T13" fmla="*/ 2147483647 h 144"/>
              <a:gd name="T14" fmla="*/ 2147483647 w 1377"/>
              <a:gd name="T15" fmla="*/ 2147483647 h 144"/>
              <a:gd name="T16" fmla="*/ 2147483647 w 1377"/>
              <a:gd name="T17" fmla="*/ 2147483647 h 144"/>
              <a:gd name="T18" fmla="*/ 2147483647 w 1377"/>
              <a:gd name="T19" fmla="*/ 2147483647 h 144"/>
              <a:gd name="T20" fmla="*/ 2147483647 w 1377"/>
              <a:gd name="T21" fmla="*/ 2147483647 h 144"/>
              <a:gd name="T22" fmla="*/ 2147483647 w 1377"/>
              <a:gd name="T23" fmla="*/ 2147483647 h 144"/>
              <a:gd name="T24" fmla="*/ 2147483647 w 1377"/>
              <a:gd name="T25" fmla="*/ 2147483647 h 144"/>
              <a:gd name="T26" fmla="*/ 2147483647 w 1377"/>
              <a:gd name="T27" fmla="*/ 2147483647 h 144"/>
              <a:gd name="T28" fmla="*/ 2147483647 w 1377"/>
              <a:gd name="T29" fmla="*/ 2147483647 h 144"/>
              <a:gd name="T30" fmla="*/ 2147483647 w 1377"/>
              <a:gd name="T31" fmla="*/ 2147483647 h 144"/>
              <a:gd name="T32" fmla="*/ 0 w 1377"/>
              <a:gd name="T33" fmla="*/ 0 h 144"/>
              <a:gd name="T34" fmla="*/ 2147483647 w 1377"/>
              <a:gd name="T35" fmla="*/ 2147483647 h 144"/>
              <a:gd name="T36" fmla="*/ 2147483647 w 1377"/>
              <a:gd name="T37" fmla="*/ 2147483647 h 144"/>
              <a:gd name="T38" fmla="*/ 2147483647 w 1377"/>
              <a:gd name="T39" fmla="*/ 2147483647 h 144"/>
              <a:gd name="T40" fmla="*/ 2147483647 w 1377"/>
              <a:gd name="T41" fmla="*/ 2147483647 h 144"/>
              <a:gd name="T42" fmla="*/ 2147483647 w 1377"/>
              <a:gd name="T43" fmla="*/ 2147483647 h 144"/>
              <a:gd name="T44" fmla="*/ 2147483647 w 1377"/>
              <a:gd name="T45" fmla="*/ 2147483647 h 144"/>
              <a:gd name="T46" fmla="*/ 2147483647 w 1377"/>
              <a:gd name="T47" fmla="*/ 2147483647 h 144"/>
              <a:gd name="T48" fmla="*/ 2147483647 w 1377"/>
              <a:gd name="T49" fmla="*/ 2147483647 h 144"/>
              <a:gd name="T50" fmla="*/ 2147483647 w 1377"/>
              <a:gd name="T51" fmla="*/ 2147483647 h 144"/>
              <a:gd name="T52" fmla="*/ 2147483647 w 1377"/>
              <a:gd name="T53" fmla="*/ 2147483647 h 144"/>
              <a:gd name="T54" fmla="*/ 2147483647 w 1377"/>
              <a:gd name="T55" fmla="*/ 2147483647 h 144"/>
              <a:gd name="T56" fmla="*/ 2147483647 w 1377"/>
              <a:gd name="T57" fmla="*/ 2147483647 h 144"/>
              <a:gd name="T58" fmla="*/ 2147483647 w 1377"/>
              <a:gd name="T59" fmla="*/ 2147483647 h 144"/>
              <a:gd name="T60" fmla="*/ 2147483647 w 1377"/>
              <a:gd name="T61" fmla="*/ 2147483647 h 144"/>
              <a:gd name="T62" fmla="*/ 2147483647 w 1377"/>
              <a:gd name="T63" fmla="*/ 2147483647 h 144"/>
              <a:gd name="T64" fmla="*/ 2147483647 w 1377"/>
              <a:gd name="T65" fmla="*/ 2147483647 h 144"/>
              <a:gd name="T66" fmla="*/ 2147483647 w 1377"/>
              <a:gd name="T67" fmla="*/ 2147483647 h 14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377"/>
              <a:gd name="T103" fmla="*/ 0 h 144"/>
              <a:gd name="T104" fmla="*/ 1377 w 1377"/>
              <a:gd name="T105" fmla="*/ 144 h 14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377" h="144">
                <a:moveTo>
                  <a:pt x="1376" y="136"/>
                </a:moveTo>
                <a:lnTo>
                  <a:pt x="1376" y="136"/>
                </a:lnTo>
                <a:lnTo>
                  <a:pt x="1322" y="136"/>
                </a:lnTo>
                <a:lnTo>
                  <a:pt x="1270" y="136"/>
                </a:lnTo>
                <a:lnTo>
                  <a:pt x="1220" y="136"/>
                </a:lnTo>
                <a:lnTo>
                  <a:pt x="1171" y="136"/>
                </a:lnTo>
                <a:lnTo>
                  <a:pt x="1123" y="135"/>
                </a:lnTo>
                <a:lnTo>
                  <a:pt x="1077" y="134"/>
                </a:lnTo>
                <a:lnTo>
                  <a:pt x="1032" y="133"/>
                </a:lnTo>
                <a:lnTo>
                  <a:pt x="987" y="132"/>
                </a:lnTo>
                <a:lnTo>
                  <a:pt x="943" y="131"/>
                </a:lnTo>
                <a:lnTo>
                  <a:pt x="901" y="128"/>
                </a:lnTo>
                <a:lnTo>
                  <a:pt x="859" y="126"/>
                </a:lnTo>
                <a:lnTo>
                  <a:pt x="817" y="124"/>
                </a:lnTo>
                <a:lnTo>
                  <a:pt x="778" y="121"/>
                </a:lnTo>
                <a:lnTo>
                  <a:pt x="738" y="117"/>
                </a:lnTo>
                <a:lnTo>
                  <a:pt x="698" y="113"/>
                </a:lnTo>
                <a:lnTo>
                  <a:pt x="659" y="110"/>
                </a:lnTo>
                <a:lnTo>
                  <a:pt x="619" y="105"/>
                </a:lnTo>
                <a:lnTo>
                  <a:pt x="580" y="101"/>
                </a:lnTo>
                <a:lnTo>
                  <a:pt x="542" y="96"/>
                </a:lnTo>
                <a:lnTo>
                  <a:pt x="503" y="91"/>
                </a:lnTo>
                <a:lnTo>
                  <a:pt x="464" y="84"/>
                </a:lnTo>
                <a:lnTo>
                  <a:pt x="424" y="80"/>
                </a:lnTo>
                <a:lnTo>
                  <a:pt x="384" y="73"/>
                </a:lnTo>
                <a:lnTo>
                  <a:pt x="345" y="66"/>
                </a:lnTo>
                <a:lnTo>
                  <a:pt x="305" y="60"/>
                </a:lnTo>
                <a:lnTo>
                  <a:pt x="264" y="52"/>
                </a:lnTo>
                <a:lnTo>
                  <a:pt x="222" y="44"/>
                </a:lnTo>
                <a:lnTo>
                  <a:pt x="180" y="35"/>
                </a:lnTo>
                <a:lnTo>
                  <a:pt x="135" y="28"/>
                </a:lnTo>
                <a:lnTo>
                  <a:pt x="92" y="19"/>
                </a:lnTo>
                <a:lnTo>
                  <a:pt x="47" y="10"/>
                </a:lnTo>
                <a:lnTo>
                  <a:pt x="0" y="0"/>
                </a:lnTo>
                <a:lnTo>
                  <a:pt x="0" y="7"/>
                </a:lnTo>
                <a:lnTo>
                  <a:pt x="46" y="16"/>
                </a:lnTo>
                <a:lnTo>
                  <a:pt x="91" y="25"/>
                </a:lnTo>
                <a:lnTo>
                  <a:pt x="134" y="35"/>
                </a:lnTo>
                <a:lnTo>
                  <a:pt x="179" y="42"/>
                </a:lnTo>
                <a:lnTo>
                  <a:pt x="221" y="51"/>
                </a:lnTo>
                <a:lnTo>
                  <a:pt x="263" y="59"/>
                </a:lnTo>
                <a:lnTo>
                  <a:pt x="304" y="65"/>
                </a:lnTo>
                <a:lnTo>
                  <a:pt x="345" y="73"/>
                </a:lnTo>
                <a:lnTo>
                  <a:pt x="383" y="80"/>
                </a:lnTo>
                <a:lnTo>
                  <a:pt x="423" y="85"/>
                </a:lnTo>
                <a:lnTo>
                  <a:pt x="463" y="92"/>
                </a:lnTo>
                <a:lnTo>
                  <a:pt x="502" y="97"/>
                </a:lnTo>
                <a:lnTo>
                  <a:pt x="541" y="103"/>
                </a:lnTo>
                <a:lnTo>
                  <a:pt x="579" y="107"/>
                </a:lnTo>
                <a:lnTo>
                  <a:pt x="619" y="112"/>
                </a:lnTo>
                <a:lnTo>
                  <a:pt x="658" y="116"/>
                </a:lnTo>
                <a:lnTo>
                  <a:pt x="697" y="121"/>
                </a:lnTo>
                <a:lnTo>
                  <a:pt x="737" y="124"/>
                </a:lnTo>
                <a:lnTo>
                  <a:pt x="777" y="127"/>
                </a:lnTo>
                <a:lnTo>
                  <a:pt x="817" y="131"/>
                </a:lnTo>
                <a:lnTo>
                  <a:pt x="859" y="132"/>
                </a:lnTo>
                <a:lnTo>
                  <a:pt x="901" y="135"/>
                </a:lnTo>
                <a:lnTo>
                  <a:pt x="943" y="137"/>
                </a:lnTo>
                <a:lnTo>
                  <a:pt x="987" y="138"/>
                </a:lnTo>
                <a:lnTo>
                  <a:pt x="1032" y="141"/>
                </a:lnTo>
                <a:lnTo>
                  <a:pt x="1077" y="142"/>
                </a:lnTo>
                <a:lnTo>
                  <a:pt x="1123" y="143"/>
                </a:lnTo>
                <a:lnTo>
                  <a:pt x="1171" y="143"/>
                </a:lnTo>
                <a:lnTo>
                  <a:pt x="1220" y="143"/>
                </a:lnTo>
                <a:lnTo>
                  <a:pt x="1270" y="143"/>
                </a:lnTo>
                <a:lnTo>
                  <a:pt x="1322" y="143"/>
                </a:lnTo>
                <a:lnTo>
                  <a:pt x="1376" y="143"/>
                </a:lnTo>
                <a:lnTo>
                  <a:pt x="1376" y="136"/>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177" name="Freeform 73"/>
          <p:cNvSpPr>
            <a:spLocks noChangeAspect="1"/>
          </p:cNvSpPr>
          <p:nvPr/>
        </p:nvSpPr>
        <p:spPr bwMode="auto">
          <a:xfrm>
            <a:off x="6994526" y="4584701"/>
            <a:ext cx="1787525" cy="182563"/>
          </a:xfrm>
          <a:custGeom>
            <a:avLst/>
            <a:gdLst>
              <a:gd name="T0" fmla="*/ 2147483647 w 1344"/>
              <a:gd name="T1" fmla="*/ 2147483647 h 144"/>
              <a:gd name="T2" fmla="*/ 2147483647 w 1344"/>
              <a:gd name="T3" fmla="*/ 0 h 144"/>
              <a:gd name="T4" fmla="*/ 2147483647 w 1344"/>
              <a:gd name="T5" fmla="*/ 2147483647 h 144"/>
              <a:gd name="T6" fmla="*/ 2147483647 w 1344"/>
              <a:gd name="T7" fmla="*/ 2147483647 h 144"/>
              <a:gd name="T8" fmla="*/ 2147483647 w 1344"/>
              <a:gd name="T9" fmla="*/ 2147483647 h 144"/>
              <a:gd name="T10" fmla="*/ 2147483647 w 1344"/>
              <a:gd name="T11" fmla="*/ 2147483647 h 144"/>
              <a:gd name="T12" fmla="*/ 2147483647 w 1344"/>
              <a:gd name="T13" fmla="*/ 2147483647 h 144"/>
              <a:gd name="T14" fmla="*/ 2147483647 w 1344"/>
              <a:gd name="T15" fmla="*/ 2147483647 h 144"/>
              <a:gd name="T16" fmla="*/ 2147483647 w 1344"/>
              <a:gd name="T17" fmla="*/ 2147483647 h 144"/>
              <a:gd name="T18" fmla="*/ 2147483647 w 1344"/>
              <a:gd name="T19" fmla="*/ 2147483647 h 144"/>
              <a:gd name="T20" fmla="*/ 2147483647 w 1344"/>
              <a:gd name="T21" fmla="*/ 2147483647 h 144"/>
              <a:gd name="T22" fmla="*/ 2147483647 w 1344"/>
              <a:gd name="T23" fmla="*/ 2147483647 h 144"/>
              <a:gd name="T24" fmla="*/ 2147483647 w 1344"/>
              <a:gd name="T25" fmla="*/ 2147483647 h 144"/>
              <a:gd name="T26" fmla="*/ 2147483647 w 1344"/>
              <a:gd name="T27" fmla="*/ 2147483647 h 144"/>
              <a:gd name="T28" fmla="*/ 2147483647 w 1344"/>
              <a:gd name="T29" fmla="*/ 2147483647 h 144"/>
              <a:gd name="T30" fmla="*/ 2147483647 w 1344"/>
              <a:gd name="T31" fmla="*/ 2147483647 h 144"/>
              <a:gd name="T32" fmla="*/ 0 w 1344"/>
              <a:gd name="T33" fmla="*/ 2147483647 h 144"/>
              <a:gd name="T34" fmla="*/ 2147483647 w 1344"/>
              <a:gd name="T35" fmla="*/ 2147483647 h 144"/>
              <a:gd name="T36" fmla="*/ 2147483647 w 1344"/>
              <a:gd name="T37" fmla="*/ 2147483647 h 144"/>
              <a:gd name="T38" fmla="*/ 2147483647 w 1344"/>
              <a:gd name="T39" fmla="*/ 2147483647 h 144"/>
              <a:gd name="T40" fmla="*/ 2147483647 w 1344"/>
              <a:gd name="T41" fmla="*/ 2147483647 h 144"/>
              <a:gd name="T42" fmla="*/ 2147483647 w 1344"/>
              <a:gd name="T43" fmla="*/ 2147483647 h 144"/>
              <a:gd name="T44" fmla="*/ 2147483647 w 1344"/>
              <a:gd name="T45" fmla="*/ 2147483647 h 144"/>
              <a:gd name="T46" fmla="*/ 2147483647 w 1344"/>
              <a:gd name="T47" fmla="*/ 2147483647 h 144"/>
              <a:gd name="T48" fmla="*/ 2147483647 w 1344"/>
              <a:gd name="T49" fmla="*/ 2147483647 h 144"/>
              <a:gd name="T50" fmla="*/ 2147483647 w 1344"/>
              <a:gd name="T51" fmla="*/ 2147483647 h 144"/>
              <a:gd name="T52" fmla="*/ 2147483647 w 1344"/>
              <a:gd name="T53" fmla="*/ 2147483647 h 144"/>
              <a:gd name="T54" fmla="*/ 2147483647 w 1344"/>
              <a:gd name="T55" fmla="*/ 2147483647 h 144"/>
              <a:gd name="T56" fmla="*/ 2147483647 w 1344"/>
              <a:gd name="T57" fmla="*/ 2147483647 h 144"/>
              <a:gd name="T58" fmla="*/ 2147483647 w 1344"/>
              <a:gd name="T59" fmla="*/ 2147483647 h 144"/>
              <a:gd name="T60" fmla="*/ 2147483647 w 1344"/>
              <a:gd name="T61" fmla="*/ 2147483647 h 144"/>
              <a:gd name="T62" fmla="*/ 2147483647 w 1344"/>
              <a:gd name="T63" fmla="*/ 2147483647 h 144"/>
              <a:gd name="T64" fmla="*/ 2147483647 w 1344"/>
              <a:gd name="T65" fmla="*/ 2147483647 h 144"/>
              <a:gd name="T66" fmla="*/ 2147483647 w 1344"/>
              <a:gd name="T67" fmla="*/ 2147483647 h 14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344"/>
              <a:gd name="T103" fmla="*/ 0 h 144"/>
              <a:gd name="T104" fmla="*/ 1344 w 1344"/>
              <a:gd name="T105" fmla="*/ 144 h 14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344" h="144">
                <a:moveTo>
                  <a:pt x="1343" y="2"/>
                </a:moveTo>
                <a:lnTo>
                  <a:pt x="1343" y="2"/>
                </a:lnTo>
                <a:lnTo>
                  <a:pt x="1338" y="0"/>
                </a:lnTo>
                <a:lnTo>
                  <a:pt x="1331" y="0"/>
                </a:lnTo>
                <a:lnTo>
                  <a:pt x="1323" y="2"/>
                </a:lnTo>
                <a:lnTo>
                  <a:pt x="1311" y="4"/>
                </a:lnTo>
                <a:lnTo>
                  <a:pt x="1297" y="7"/>
                </a:lnTo>
                <a:lnTo>
                  <a:pt x="1279" y="11"/>
                </a:lnTo>
                <a:lnTo>
                  <a:pt x="1259" y="14"/>
                </a:lnTo>
                <a:lnTo>
                  <a:pt x="1235" y="20"/>
                </a:lnTo>
                <a:lnTo>
                  <a:pt x="1211" y="25"/>
                </a:lnTo>
                <a:lnTo>
                  <a:pt x="1182" y="32"/>
                </a:lnTo>
                <a:lnTo>
                  <a:pt x="1151" y="37"/>
                </a:lnTo>
                <a:lnTo>
                  <a:pt x="1117" y="44"/>
                </a:lnTo>
                <a:lnTo>
                  <a:pt x="1080" y="51"/>
                </a:lnTo>
                <a:lnTo>
                  <a:pt x="1043" y="59"/>
                </a:lnTo>
                <a:lnTo>
                  <a:pt x="1002" y="65"/>
                </a:lnTo>
                <a:lnTo>
                  <a:pt x="959" y="73"/>
                </a:lnTo>
                <a:lnTo>
                  <a:pt x="913" y="80"/>
                </a:lnTo>
                <a:lnTo>
                  <a:pt x="865" y="86"/>
                </a:lnTo>
                <a:lnTo>
                  <a:pt x="815" y="93"/>
                </a:lnTo>
                <a:lnTo>
                  <a:pt x="764" y="101"/>
                </a:lnTo>
                <a:lnTo>
                  <a:pt x="710" y="107"/>
                </a:lnTo>
                <a:lnTo>
                  <a:pt x="654" y="112"/>
                </a:lnTo>
                <a:lnTo>
                  <a:pt x="596" y="117"/>
                </a:lnTo>
                <a:lnTo>
                  <a:pt x="538" y="123"/>
                </a:lnTo>
                <a:lnTo>
                  <a:pt x="477" y="127"/>
                </a:lnTo>
                <a:lnTo>
                  <a:pt x="413" y="131"/>
                </a:lnTo>
                <a:lnTo>
                  <a:pt x="348" y="133"/>
                </a:lnTo>
                <a:lnTo>
                  <a:pt x="281" y="134"/>
                </a:lnTo>
                <a:lnTo>
                  <a:pt x="213" y="135"/>
                </a:lnTo>
                <a:lnTo>
                  <a:pt x="144" y="135"/>
                </a:lnTo>
                <a:lnTo>
                  <a:pt x="73" y="134"/>
                </a:lnTo>
                <a:lnTo>
                  <a:pt x="0" y="133"/>
                </a:lnTo>
                <a:lnTo>
                  <a:pt x="0" y="140"/>
                </a:lnTo>
                <a:lnTo>
                  <a:pt x="73" y="142"/>
                </a:lnTo>
                <a:lnTo>
                  <a:pt x="144" y="143"/>
                </a:lnTo>
                <a:lnTo>
                  <a:pt x="213" y="143"/>
                </a:lnTo>
                <a:lnTo>
                  <a:pt x="281" y="142"/>
                </a:lnTo>
                <a:lnTo>
                  <a:pt x="348" y="140"/>
                </a:lnTo>
                <a:lnTo>
                  <a:pt x="413" y="137"/>
                </a:lnTo>
                <a:lnTo>
                  <a:pt x="477" y="133"/>
                </a:lnTo>
                <a:lnTo>
                  <a:pt x="539" y="130"/>
                </a:lnTo>
                <a:lnTo>
                  <a:pt x="597" y="124"/>
                </a:lnTo>
                <a:lnTo>
                  <a:pt x="655" y="119"/>
                </a:lnTo>
                <a:lnTo>
                  <a:pt x="711" y="113"/>
                </a:lnTo>
                <a:lnTo>
                  <a:pt x="765" y="107"/>
                </a:lnTo>
                <a:lnTo>
                  <a:pt x="816" y="101"/>
                </a:lnTo>
                <a:lnTo>
                  <a:pt x="866" y="93"/>
                </a:lnTo>
                <a:lnTo>
                  <a:pt x="915" y="85"/>
                </a:lnTo>
                <a:lnTo>
                  <a:pt x="960" y="80"/>
                </a:lnTo>
                <a:lnTo>
                  <a:pt x="1003" y="72"/>
                </a:lnTo>
                <a:lnTo>
                  <a:pt x="1043" y="64"/>
                </a:lnTo>
                <a:lnTo>
                  <a:pt x="1081" y="59"/>
                </a:lnTo>
                <a:lnTo>
                  <a:pt x="1118" y="51"/>
                </a:lnTo>
                <a:lnTo>
                  <a:pt x="1152" y="44"/>
                </a:lnTo>
                <a:lnTo>
                  <a:pt x="1183" y="38"/>
                </a:lnTo>
                <a:lnTo>
                  <a:pt x="1212" y="32"/>
                </a:lnTo>
                <a:lnTo>
                  <a:pt x="1236" y="27"/>
                </a:lnTo>
                <a:lnTo>
                  <a:pt x="1260" y="21"/>
                </a:lnTo>
                <a:lnTo>
                  <a:pt x="1280" y="17"/>
                </a:lnTo>
                <a:lnTo>
                  <a:pt x="1297" y="13"/>
                </a:lnTo>
                <a:lnTo>
                  <a:pt x="1312" y="11"/>
                </a:lnTo>
                <a:lnTo>
                  <a:pt x="1324" y="9"/>
                </a:lnTo>
                <a:lnTo>
                  <a:pt x="1332" y="8"/>
                </a:lnTo>
                <a:lnTo>
                  <a:pt x="1338" y="7"/>
                </a:lnTo>
                <a:lnTo>
                  <a:pt x="1337" y="7"/>
                </a:lnTo>
                <a:lnTo>
                  <a:pt x="1343" y="2"/>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178" name="Freeform 74"/>
          <p:cNvSpPr>
            <a:spLocks noChangeAspect="1"/>
          </p:cNvSpPr>
          <p:nvPr/>
        </p:nvSpPr>
        <p:spPr bwMode="auto">
          <a:xfrm>
            <a:off x="8782050" y="4587876"/>
            <a:ext cx="19050" cy="100013"/>
          </a:xfrm>
          <a:custGeom>
            <a:avLst/>
            <a:gdLst>
              <a:gd name="T0" fmla="*/ 2147483647 w 15"/>
              <a:gd name="T1" fmla="*/ 2147483647 h 80"/>
              <a:gd name="T2" fmla="*/ 2147483647 w 15"/>
              <a:gd name="T3" fmla="*/ 2147483647 h 80"/>
              <a:gd name="T4" fmla="*/ 2147483647 w 15"/>
              <a:gd name="T5" fmla="*/ 2147483647 h 80"/>
              <a:gd name="T6" fmla="*/ 2147483647 w 15"/>
              <a:gd name="T7" fmla="*/ 2147483647 h 80"/>
              <a:gd name="T8" fmla="*/ 2147483647 w 15"/>
              <a:gd name="T9" fmla="*/ 2147483647 h 80"/>
              <a:gd name="T10" fmla="*/ 2147483647 w 15"/>
              <a:gd name="T11" fmla="*/ 2147483647 h 80"/>
              <a:gd name="T12" fmla="*/ 2147483647 w 15"/>
              <a:gd name="T13" fmla="*/ 2147483647 h 80"/>
              <a:gd name="T14" fmla="*/ 2147483647 w 15"/>
              <a:gd name="T15" fmla="*/ 2147483647 h 80"/>
              <a:gd name="T16" fmla="*/ 2147483647 w 15"/>
              <a:gd name="T17" fmla="*/ 2147483647 h 80"/>
              <a:gd name="T18" fmla="*/ 2147483647 w 15"/>
              <a:gd name="T19" fmla="*/ 0 h 80"/>
              <a:gd name="T20" fmla="*/ 0 w 15"/>
              <a:gd name="T21" fmla="*/ 2147483647 h 80"/>
              <a:gd name="T22" fmla="*/ 2147483647 w 15"/>
              <a:gd name="T23" fmla="*/ 2147483647 h 80"/>
              <a:gd name="T24" fmla="*/ 2147483647 w 15"/>
              <a:gd name="T25" fmla="*/ 2147483647 h 80"/>
              <a:gd name="T26" fmla="*/ 2147483647 w 15"/>
              <a:gd name="T27" fmla="*/ 2147483647 h 80"/>
              <a:gd name="T28" fmla="*/ 2147483647 w 15"/>
              <a:gd name="T29" fmla="*/ 2147483647 h 80"/>
              <a:gd name="T30" fmla="*/ 2147483647 w 15"/>
              <a:gd name="T31" fmla="*/ 2147483647 h 80"/>
              <a:gd name="T32" fmla="*/ 2147483647 w 15"/>
              <a:gd name="T33" fmla="*/ 2147483647 h 80"/>
              <a:gd name="T34" fmla="*/ 2147483647 w 15"/>
              <a:gd name="T35" fmla="*/ 2147483647 h 80"/>
              <a:gd name="T36" fmla="*/ 2147483647 w 15"/>
              <a:gd name="T37" fmla="*/ 2147483647 h 80"/>
              <a:gd name="T38" fmla="*/ 2147483647 w 15"/>
              <a:gd name="T39" fmla="*/ 2147483647 h 80"/>
              <a:gd name="T40" fmla="*/ 2147483647 w 15"/>
              <a:gd name="T41" fmla="*/ 2147483647 h 80"/>
              <a:gd name="T42" fmla="*/ 2147483647 w 15"/>
              <a:gd name="T43" fmla="*/ 2147483647 h 80"/>
              <a:gd name="T44" fmla="*/ 2147483647 w 15"/>
              <a:gd name="T45" fmla="*/ 2147483647 h 8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5"/>
              <a:gd name="T70" fmla="*/ 0 h 80"/>
              <a:gd name="T71" fmla="*/ 15 w 15"/>
              <a:gd name="T72" fmla="*/ 80 h 8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5" h="80">
                <a:moveTo>
                  <a:pt x="6" y="79"/>
                </a:moveTo>
                <a:lnTo>
                  <a:pt x="6" y="78"/>
                </a:lnTo>
                <a:lnTo>
                  <a:pt x="10" y="72"/>
                </a:lnTo>
                <a:lnTo>
                  <a:pt x="12" y="63"/>
                </a:lnTo>
                <a:lnTo>
                  <a:pt x="14" y="53"/>
                </a:lnTo>
                <a:lnTo>
                  <a:pt x="14" y="41"/>
                </a:lnTo>
                <a:lnTo>
                  <a:pt x="14" y="30"/>
                </a:lnTo>
                <a:lnTo>
                  <a:pt x="14" y="19"/>
                </a:lnTo>
                <a:lnTo>
                  <a:pt x="12" y="8"/>
                </a:lnTo>
                <a:lnTo>
                  <a:pt x="6" y="0"/>
                </a:lnTo>
                <a:lnTo>
                  <a:pt x="0" y="4"/>
                </a:lnTo>
                <a:lnTo>
                  <a:pt x="4" y="9"/>
                </a:lnTo>
                <a:lnTo>
                  <a:pt x="6" y="19"/>
                </a:lnTo>
                <a:lnTo>
                  <a:pt x="6" y="30"/>
                </a:lnTo>
                <a:lnTo>
                  <a:pt x="6" y="41"/>
                </a:lnTo>
                <a:lnTo>
                  <a:pt x="6" y="52"/>
                </a:lnTo>
                <a:lnTo>
                  <a:pt x="4" y="62"/>
                </a:lnTo>
                <a:lnTo>
                  <a:pt x="2" y="71"/>
                </a:lnTo>
                <a:lnTo>
                  <a:pt x="2" y="74"/>
                </a:lnTo>
                <a:lnTo>
                  <a:pt x="2" y="73"/>
                </a:lnTo>
                <a:lnTo>
                  <a:pt x="6" y="79"/>
                </a:lnTo>
                <a:lnTo>
                  <a:pt x="6" y="78"/>
                </a:lnTo>
                <a:lnTo>
                  <a:pt x="6" y="79"/>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179" name="Freeform 75"/>
          <p:cNvSpPr>
            <a:spLocks noChangeAspect="1"/>
          </p:cNvSpPr>
          <p:nvPr/>
        </p:nvSpPr>
        <p:spPr bwMode="auto">
          <a:xfrm>
            <a:off x="7642226" y="4687889"/>
            <a:ext cx="1139825" cy="352425"/>
          </a:xfrm>
          <a:custGeom>
            <a:avLst/>
            <a:gdLst>
              <a:gd name="T0" fmla="*/ 0 w 856"/>
              <a:gd name="T1" fmla="*/ 2147483647 h 280"/>
              <a:gd name="T2" fmla="*/ 2147483647 w 856"/>
              <a:gd name="T3" fmla="*/ 2147483647 h 280"/>
              <a:gd name="T4" fmla="*/ 2147483647 w 856"/>
              <a:gd name="T5" fmla="*/ 2147483647 h 280"/>
              <a:gd name="T6" fmla="*/ 2147483647 w 856"/>
              <a:gd name="T7" fmla="*/ 2147483647 h 280"/>
              <a:gd name="T8" fmla="*/ 2147483647 w 856"/>
              <a:gd name="T9" fmla="*/ 2147483647 h 280"/>
              <a:gd name="T10" fmla="*/ 2147483647 w 856"/>
              <a:gd name="T11" fmla="*/ 2147483647 h 280"/>
              <a:gd name="T12" fmla="*/ 2147483647 w 856"/>
              <a:gd name="T13" fmla="*/ 2147483647 h 280"/>
              <a:gd name="T14" fmla="*/ 2147483647 w 856"/>
              <a:gd name="T15" fmla="*/ 2147483647 h 280"/>
              <a:gd name="T16" fmla="*/ 2147483647 w 856"/>
              <a:gd name="T17" fmla="*/ 2147483647 h 280"/>
              <a:gd name="T18" fmla="*/ 2147483647 w 856"/>
              <a:gd name="T19" fmla="*/ 2147483647 h 280"/>
              <a:gd name="T20" fmla="*/ 2147483647 w 856"/>
              <a:gd name="T21" fmla="*/ 2147483647 h 280"/>
              <a:gd name="T22" fmla="*/ 2147483647 w 856"/>
              <a:gd name="T23" fmla="*/ 2147483647 h 280"/>
              <a:gd name="T24" fmla="*/ 2147483647 w 856"/>
              <a:gd name="T25" fmla="*/ 2147483647 h 280"/>
              <a:gd name="T26" fmla="*/ 2147483647 w 856"/>
              <a:gd name="T27" fmla="*/ 2147483647 h 280"/>
              <a:gd name="T28" fmla="*/ 2147483647 w 856"/>
              <a:gd name="T29" fmla="*/ 2147483647 h 280"/>
              <a:gd name="T30" fmla="*/ 2147483647 w 856"/>
              <a:gd name="T31" fmla="*/ 2147483647 h 280"/>
              <a:gd name="T32" fmla="*/ 2147483647 w 856"/>
              <a:gd name="T33" fmla="*/ 2147483647 h 280"/>
              <a:gd name="T34" fmla="*/ 2147483647 w 856"/>
              <a:gd name="T35" fmla="*/ 2147483647 h 280"/>
              <a:gd name="T36" fmla="*/ 2147483647 w 856"/>
              <a:gd name="T37" fmla="*/ 2147483647 h 280"/>
              <a:gd name="T38" fmla="*/ 2147483647 w 856"/>
              <a:gd name="T39" fmla="*/ 2147483647 h 280"/>
              <a:gd name="T40" fmla="*/ 2147483647 w 856"/>
              <a:gd name="T41" fmla="*/ 2147483647 h 280"/>
              <a:gd name="T42" fmla="*/ 2147483647 w 856"/>
              <a:gd name="T43" fmla="*/ 2147483647 h 280"/>
              <a:gd name="T44" fmla="*/ 2147483647 w 856"/>
              <a:gd name="T45" fmla="*/ 2147483647 h 280"/>
              <a:gd name="T46" fmla="*/ 2147483647 w 856"/>
              <a:gd name="T47" fmla="*/ 2147483647 h 280"/>
              <a:gd name="T48" fmla="*/ 2147483647 w 856"/>
              <a:gd name="T49" fmla="*/ 2147483647 h 280"/>
              <a:gd name="T50" fmla="*/ 2147483647 w 856"/>
              <a:gd name="T51" fmla="*/ 2147483647 h 280"/>
              <a:gd name="T52" fmla="*/ 2147483647 w 856"/>
              <a:gd name="T53" fmla="*/ 2147483647 h 280"/>
              <a:gd name="T54" fmla="*/ 2147483647 w 856"/>
              <a:gd name="T55" fmla="*/ 2147483647 h 280"/>
              <a:gd name="T56" fmla="*/ 2147483647 w 856"/>
              <a:gd name="T57" fmla="*/ 2147483647 h 280"/>
              <a:gd name="T58" fmla="*/ 2147483647 w 856"/>
              <a:gd name="T59" fmla="*/ 2147483647 h 280"/>
              <a:gd name="T60" fmla="*/ 2147483647 w 856"/>
              <a:gd name="T61" fmla="*/ 2147483647 h 280"/>
              <a:gd name="T62" fmla="*/ 2147483647 w 856"/>
              <a:gd name="T63" fmla="*/ 2147483647 h 280"/>
              <a:gd name="T64" fmla="*/ 2147483647 w 856"/>
              <a:gd name="T65" fmla="*/ 2147483647 h 280"/>
              <a:gd name="T66" fmla="*/ 0 w 856"/>
              <a:gd name="T67" fmla="*/ 2147483647 h 28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56"/>
              <a:gd name="T103" fmla="*/ 0 h 280"/>
              <a:gd name="T104" fmla="*/ 856 w 856"/>
              <a:gd name="T105" fmla="*/ 280 h 28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56" h="280">
                <a:moveTo>
                  <a:pt x="0" y="279"/>
                </a:moveTo>
                <a:lnTo>
                  <a:pt x="0" y="279"/>
                </a:lnTo>
                <a:lnTo>
                  <a:pt x="22" y="278"/>
                </a:lnTo>
                <a:lnTo>
                  <a:pt x="45" y="277"/>
                </a:lnTo>
                <a:lnTo>
                  <a:pt x="69" y="274"/>
                </a:lnTo>
                <a:lnTo>
                  <a:pt x="93" y="271"/>
                </a:lnTo>
                <a:lnTo>
                  <a:pt x="120" y="267"/>
                </a:lnTo>
                <a:lnTo>
                  <a:pt x="147" y="262"/>
                </a:lnTo>
                <a:lnTo>
                  <a:pt x="176" y="257"/>
                </a:lnTo>
                <a:lnTo>
                  <a:pt x="205" y="252"/>
                </a:lnTo>
                <a:lnTo>
                  <a:pt x="234" y="246"/>
                </a:lnTo>
                <a:lnTo>
                  <a:pt x="265" y="239"/>
                </a:lnTo>
                <a:lnTo>
                  <a:pt x="296" y="231"/>
                </a:lnTo>
                <a:lnTo>
                  <a:pt x="327" y="222"/>
                </a:lnTo>
                <a:lnTo>
                  <a:pt x="357" y="215"/>
                </a:lnTo>
                <a:lnTo>
                  <a:pt x="390" y="206"/>
                </a:lnTo>
                <a:lnTo>
                  <a:pt x="421" y="197"/>
                </a:lnTo>
                <a:lnTo>
                  <a:pt x="453" y="187"/>
                </a:lnTo>
                <a:lnTo>
                  <a:pt x="484" y="177"/>
                </a:lnTo>
                <a:lnTo>
                  <a:pt x="515" y="166"/>
                </a:lnTo>
                <a:lnTo>
                  <a:pt x="545" y="156"/>
                </a:lnTo>
                <a:lnTo>
                  <a:pt x="576" y="145"/>
                </a:lnTo>
                <a:lnTo>
                  <a:pt x="605" y="134"/>
                </a:lnTo>
                <a:lnTo>
                  <a:pt x="634" y="123"/>
                </a:lnTo>
                <a:lnTo>
                  <a:pt x="661" y="112"/>
                </a:lnTo>
                <a:lnTo>
                  <a:pt x="688" y="100"/>
                </a:lnTo>
                <a:lnTo>
                  <a:pt x="714" y="87"/>
                </a:lnTo>
                <a:lnTo>
                  <a:pt x="738" y="75"/>
                </a:lnTo>
                <a:lnTo>
                  <a:pt x="761" y="64"/>
                </a:lnTo>
                <a:lnTo>
                  <a:pt x="784" y="52"/>
                </a:lnTo>
                <a:lnTo>
                  <a:pt x="803" y="41"/>
                </a:lnTo>
                <a:lnTo>
                  <a:pt x="822" y="29"/>
                </a:lnTo>
                <a:lnTo>
                  <a:pt x="839" y="18"/>
                </a:lnTo>
                <a:lnTo>
                  <a:pt x="855" y="6"/>
                </a:lnTo>
                <a:lnTo>
                  <a:pt x="851" y="0"/>
                </a:lnTo>
                <a:lnTo>
                  <a:pt x="836" y="12"/>
                </a:lnTo>
                <a:lnTo>
                  <a:pt x="818" y="23"/>
                </a:lnTo>
                <a:lnTo>
                  <a:pt x="799" y="34"/>
                </a:lnTo>
                <a:lnTo>
                  <a:pt x="780" y="46"/>
                </a:lnTo>
                <a:lnTo>
                  <a:pt x="758" y="59"/>
                </a:lnTo>
                <a:lnTo>
                  <a:pt x="735" y="70"/>
                </a:lnTo>
                <a:lnTo>
                  <a:pt x="711" y="82"/>
                </a:lnTo>
                <a:lnTo>
                  <a:pt x="685" y="94"/>
                </a:lnTo>
                <a:lnTo>
                  <a:pt x="657" y="105"/>
                </a:lnTo>
                <a:lnTo>
                  <a:pt x="631" y="116"/>
                </a:lnTo>
                <a:lnTo>
                  <a:pt x="603" y="127"/>
                </a:lnTo>
                <a:lnTo>
                  <a:pt x="573" y="138"/>
                </a:lnTo>
                <a:lnTo>
                  <a:pt x="543" y="149"/>
                </a:lnTo>
                <a:lnTo>
                  <a:pt x="513" y="160"/>
                </a:lnTo>
                <a:lnTo>
                  <a:pt x="482" y="169"/>
                </a:lnTo>
                <a:lnTo>
                  <a:pt x="451" y="179"/>
                </a:lnTo>
                <a:lnTo>
                  <a:pt x="419" y="189"/>
                </a:lnTo>
                <a:lnTo>
                  <a:pt x="388" y="199"/>
                </a:lnTo>
                <a:lnTo>
                  <a:pt x="356" y="208"/>
                </a:lnTo>
                <a:lnTo>
                  <a:pt x="325" y="216"/>
                </a:lnTo>
                <a:lnTo>
                  <a:pt x="294" y="224"/>
                </a:lnTo>
                <a:lnTo>
                  <a:pt x="263" y="231"/>
                </a:lnTo>
                <a:lnTo>
                  <a:pt x="233" y="239"/>
                </a:lnTo>
                <a:lnTo>
                  <a:pt x="204" y="245"/>
                </a:lnTo>
                <a:lnTo>
                  <a:pt x="175" y="251"/>
                </a:lnTo>
                <a:lnTo>
                  <a:pt x="146" y="256"/>
                </a:lnTo>
                <a:lnTo>
                  <a:pt x="119" y="260"/>
                </a:lnTo>
                <a:lnTo>
                  <a:pt x="92" y="265"/>
                </a:lnTo>
                <a:lnTo>
                  <a:pt x="68" y="267"/>
                </a:lnTo>
                <a:lnTo>
                  <a:pt x="44" y="270"/>
                </a:lnTo>
                <a:lnTo>
                  <a:pt x="22" y="271"/>
                </a:lnTo>
                <a:lnTo>
                  <a:pt x="0" y="272"/>
                </a:lnTo>
                <a:lnTo>
                  <a:pt x="0" y="279"/>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180" name="Freeform 76"/>
          <p:cNvSpPr>
            <a:spLocks noChangeAspect="1"/>
          </p:cNvSpPr>
          <p:nvPr/>
        </p:nvSpPr>
        <p:spPr bwMode="auto">
          <a:xfrm>
            <a:off x="5154613" y="4687888"/>
            <a:ext cx="1130300" cy="347662"/>
          </a:xfrm>
          <a:custGeom>
            <a:avLst/>
            <a:gdLst>
              <a:gd name="T0" fmla="*/ 2147483647 w 851"/>
              <a:gd name="T1" fmla="*/ 2147483647 h 276"/>
              <a:gd name="T2" fmla="*/ 2147483647 w 851"/>
              <a:gd name="T3" fmla="*/ 2147483647 h 276"/>
              <a:gd name="T4" fmla="*/ 2147483647 w 851"/>
              <a:gd name="T5" fmla="*/ 2147483647 h 276"/>
              <a:gd name="T6" fmla="*/ 2147483647 w 851"/>
              <a:gd name="T7" fmla="*/ 2147483647 h 276"/>
              <a:gd name="T8" fmla="*/ 2147483647 w 851"/>
              <a:gd name="T9" fmla="*/ 2147483647 h 276"/>
              <a:gd name="T10" fmla="*/ 2147483647 w 851"/>
              <a:gd name="T11" fmla="*/ 2147483647 h 276"/>
              <a:gd name="T12" fmla="*/ 2147483647 w 851"/>
              <a:gd name="T13" fmla="*/ 2147483647 h 276"/>
              <a:gd name="T14" fmla="*/ 2147483647 w 851"/>
              <a:gd name="T15" fmla="*/ 2147483647 h 276"/>
              <a:gd name="T16" fmla="*/ 2147483647 w 851"/>
              <a:gd name="T17" fmla="*/ 2147483647 h 276"/>
              <a:gd name="T18" fmla="*/ 2147483647 w 851"/>
              <a:gd name="T19" fmla="*/ 2147483647 h 276"/>
              <a:gd name="T20" fmla="*/ 2147483647 w 851"/>
              <a:gd name="T21" fmla="*/ 2147483647 h 276"/>
              <a:gd name="T22" fmla="*/ 2147483647 w 851"/>
              <a:gd name="T23" fmla="*/ 2147483647 h 276"/>
              <a:gd name="T24" fmla="*/ 2147483647 w 851"/>
              <a:gd name="T25" fmla="*/ 2147483647 h 276"/>
              <a:gd name="T26" fmla="*/ 2147483647 w 851"/>
              <a:gd name="T27" fmla="*/ 2147483647 h 276"/>
              <a:gd name="T28" fmla="*/ 2147483647 w 851"/>
              <a:gd name="T29" fmla="*/ 2147483647 h 276"/>
              <a:gd name="T30" fmla="*/ 2147483647 w 851"/>
              <a:gd name="T31" fmla="*/ 2147483647 h 276"/>
              <a:gd name="T32" fmla="*/ 2147483647 w 851"/>
              <a:gd name="T33" fmla="*/ 2147483647 h 276"/>
              <a:gd name="T34" fmla="*/ 2147483647 w 851"/>
              <a:gd name="T35" fmla="*/ 2147483647 h 276"/>
              <a:gd name="T36" fmla="*/ 2147483647 w 851"/>
              <a:gd name="T37" fmla="*/ 2147483647 h 276"/>
              <a:gd name="T38" fmla="*/ 2147483647 w 851"/>
              <a:gd name="T39" fmla="*/ 2147483647 h 276"/>
              <a:gd name="T40" fmla="*/ 2147483647 w 851"/>
              <a:gd name="T41" fmla="*/ 2147483647 h 276"/>
              <a:gd name="T42" fmla="*/ 2147483647 w 851"/>
              <a:gd name="T43" fmla="*/ 2147483647 h 276"/>
              <a:gd name="T44" fmla="*/ 2147483647 w 851"/>
              <a:gd name="T45" fmla="*/ 2147483647 h 276"/>
              <a:gd name="T46" fmla="*/ 2147483647 w 851"/>
              <a:gd name="T47" fmla="*/ 2147483647 h 276"/>
              <a:gd name="T48" fmla="*/ 2147483647 w 851"/>
              <a:gd name="T49" fmla="*/ 2147483647 h 276"/>
              <a:gd name="T50" fmla="*/ 2147483647 w 851"/>
              <a:gd name="T51" fmla="*/ 2147483647 h 276"/>
              <a:gd name="T52" fmla="*/ 2147483647 w 851"/>
              <a:gd name="T53" fmla="*/ 2147483647 h 276"/>
              <a:gd name="T54" fmla="*/ 2147483647 w 851"/>
              <a:gd name="T55" fmla="*/ 2147483647 h 276"/>
              <a:gd name="T56" fmla="*/ 2147483647 w 851"/>
              <a:gd name="T57" fmla="*/ 2147483647 h 276"/>
              <a:gd name="T58" fmla="*/ 2147483647 w 851"/>
              <a:gd name="T59" fmla="*/ 2147483647 h 276"/>
              <a:gd name="T60" fmla="*/ 2147483647 w 851"/>
              <a:gd name="T61" fmla="*/ 2147483647 h 276"/>
              <a:gd name="T62" fmla="*/ 2147483647 w 851"/>
              <a:gd name="T63" fmla="*/ 2147483647 h 276"/>
              <a:gd name="T64" fmla="*/ 2147483647 w 851"/>
              <a:gd name="T65" fmla="*/ 2147483647 h 276"/>
              <a:gd name="T66" fmla="*/ 2147483647 w 851"/>
              <a:gd name="T67" fmla="*/ 2147483647 h 276"/>
              <a:gd name="T68" fmla="*/ 0 w 851"/>
              <a:gd name="T69" fmla="*/ 2147483647 h 276"/>
              <a:gd name="T70" fmla="*/ 0 w 851"/>
              <a:gd name="T71" fmla="*/ 2147483647 h 27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51"/>
              <a:gd name="T109" fmla="*/ 0 h 276"/>
              <a:gd name="T110" fmla="*/ 851 w 851"/>
              <a:gd name="T111" fmla="*/ 276 h 27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51" h="276">
                <a:moveTo>
                  <a:pt x="0" y="3"/>
                </a:moveTo>
                <a:lnTo>
                  <a:pt x="1" y="7"/>
                </a:lnTo>
                <a:lnTo>
                  <a:pt x="21" y="21"/>
                </a:lnTo>
                <a:lnTo>
                  <a:pt x="43" y="34"/>
                </a:lnTo>
                <a:lnTo>
                  <a:pt x="67" y="49"/>
                </a:lnTo>
                <a:lnTo>
                  <a:pt x="91" y="63"/>
                </a:lnTo>
                <a:lnTo>
                  <a:pt x="117" y="75"/>
                </a:lnTo>
                <a:lnTo>
                  <a:pt x="144" y="89"/>
                </a:lnTo>
                <a:lnTo>
                  <a:pt x="171" y="101"/>
                </a:lnTo>
                <a:lnTo>
                  <a:pt x="201" y="113"/>
                </a:lnTo>
                <a:lnTo>
                  <a:pt x="229" y="124"/>
                </a:lnTo>
                <a:lnTo>
                  <a:pt x="260" y="136"/>
                </a:lnTo>
                <a:lnTo>
                  <a:pt x="290" y="147"/>
                </a:lnTo>
                <a:lnTo>
                  <a:pt x="321" y="157"/>
                </a:lnTo>
                <a:lnTo>
                  <a:pt x="353" y="166"/>
                </a:lnTo>
                <a:lnTo>
                  <a:pt x="383" y="176"/>
                </a:lnTo>
                <a:lnTo>
                  <a:pt x="415" y="186"/>
                </a:lnTo>
                <a:lnTo>
                  <a:pt x="447" y="195"/>
                </a:lnTo>
                <a:lnTo>
                  <a:pt x="478" y="204"/>
                </a:lnTo>
                <a:lnTo>
                  <a:pt x="508" y="211"/>
                </a:lnTo>
                <a:lnTo>
                  <a:pt x="539" y="218"/>
                </a:lnTo>
                <a:lnTo>
                  <a:pt x="569" y="225"/>
                </a:lnTo>
                <a:lnTo>
                  <a:pt x="600" y="232"/>
                </a:lnTo>
                <a:lnTo>
                  <a:pt x="628" y="238"/>
                </a:lnTo>
                <a:lnTo>
                  <a:pt x="656" y="245"/>
                </a:lnTo>
                <a:lnTo>
                  <a:pt x="683" y="249"/>
                </a:lnTo>
                <a:lnTo>
                  <a:pt x="708" y="254"/>
                </a:lnTo>
                <a:lnTo>
                  <a:pt x="733" y="258"/>
                </a:lnTo>
                <a:lnTo>
                  <a:pt x="756" y="262"/>
                </a:lnTo>
                <a:lnTo>
                  <a:pt x="779" y="266"/>
                </a:lnTo>
                <a:lnTo>
                  <a:pt x="798" y="268"/>
                </a:lnTo>
                <a:lnTo>
                  <a:pt x="817" y="272"/>
                </a:lnTo>
                <a:lnTo>
                  <a:pt x="834" y="274"/>
                </a:lnTo>
                <a:lnTo>
                  <a:pt x="849" y="275"/>
                </a:lnTo>
                <a:lnTo>
                  <a:pt x="850" y="268"/>
                </a:lnTo>
                <a:lnTo>
                  <a:pt x="835" y="266"/>
                </a:lnTo>
                <a:lnTo>
                  <a:pt x="818" y="264"/>
                </a:lnTo>
                <a:lnTo>
                  <a:pt x="800" y="262"/>
                </a:lnTo>
                <a:lnTo>
                  <a:pt x="780" y="258"/>
                </a:lnTo>
                <a:lnTo>
                  <a:pt x="757" y="255"/>
                </a:lnTo>
                <a:lnTo>
                  <a:pt x="734" y="252"/>
                </a:lnTo>
                <a:lnTo>
                  <a:pt x="709" y="247"/>
                </a:lnTo>
                <a:lnTo>
                  <a:pt x="684" y="243"/>
                </a:lnTo>
                <a:lnTo>
                  <a:pt x="657" y="237"/>
                </a:lnTo>
                <a:lnTo>
                  <a:pt x="629" y="232"/>
                </a:lnTo>
                <a:lnTo>
                  <a:pt x="600" y="225"/>
                </a:lnTo>
                <a:lnTo>
                  <a:pt x="570" y="218"/>
                </a:lnTo>
                <a:lnTo>
                  <a:pt x="541" y="211"/>
                </a:lnTo>
                <a:lnTo>
                  <a:pt x="510" y="205"/>
                </a:lnTo>
                <a:lnTo>
                  <a:pt x="480" y="196"/>
                </a:lnTo>
                <a:lnTo>
                  <a:pt x="449" y="188"/>
                </a:lnTo>
                <a:lnTo>
                  <a:pt x="417" y="178"/>
                </a:lnTo>
                <a:lnTo>
                  <a:pt x="386" y="170"/>
                </a:lnTo>
                <a:lnTo>
                  <a:pt x="354" y="161"/>
                </a:lnTo>
                <a:lnTo>
                  <a:pt x="324" y="151"/>
                </a:lnTo>
                <a:lnTo>
                  <a:pt x="292" y="140"/>
                </a:lnTo>
                <a:lnTo>
                  <a:pt x="262" y="129"/>
                </a:lnTo>
                <a:lnTo>
                  <a:pt x="231" y="117"/>
                </a:lnTo>
                <a:lnTo>
                  <a:pt x="204" y="106"/>
                </a:lnTo>
                <a:lnTo>
                  <a:pt x="174" y="95"/>
                </a:lnTo>
                <a:lnTo>
                  <a:pt x="146" y="82"/>
                </a:lnTo>
                <a:lnTo>
                  <a:pt x="120" y="69"/>
                </a:lnTo>
                <a:lnTo>
                  <a:pt x="94" y="57"/>
                </a:lnTo>
                <a:lnTo>
                  <a:pt x="70" y="43"/>
                </a:lnTo>
                <a:lnTo>
                  <a:pt x="47" y="29"/>
                </a:lnTo>
                <a:lnTo>
                  <a:pt x="25" y="16"/>
                </a:lnTo>
                <a:lnTo>
                  <a:pt x="5" y="0"/>
                </a:lnTo>
                <a:lnTo>
                  <a:pt x="6" y="3"/>
                </a:lnTo>
                <a:lnTo>
                  <a:pt x="0" y="3"/>
                </a:lnTo>
                <a:lnTo>
                  <a:pt x="0" y="6"/>
                </a:lnTo>
                <a:lnTo>
                  <a:pt x="1" y="7"/>
                </a:lnTo>
                <a:lnTo>
                  <a:pt x="0" y="3"/>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181" name="Freeform 77"/>
          <p:cNvSpPr>
            <a:spLocks noChangeAspect="1"/>
          </p:cNvSpPr>
          <p:nvPr/>
        </p:nvSpPr>
        <p:spPr bwMode="auto">
          <a:xfrm>
            <a:off x="5154613" y="4578350"/>
            <a:ext cx="0" cy="107950"/>
          </a:xfrm>
          <a:custGeom>
            <a:avLst/>
            <a:gdLst>
              <a:gd name="T0" fmla="*/ 0 w 1"/>
              <a:gd name="T1" fmla="*/ 2147483647 h 84"/>
              <a:gd name="T2" fmla="*/ 0 w 1"/>
              <a:gd name="T3" fmla="*/ 2147483647 h 84"/>
              <a:gd name="T4" fmla="*/ 0 w 1"/>
              <a:gd name="T5" fmla="*/ 2147483647 h 84"/>
              <a:gd name="T6" fmla="*/ 0 w 1"/>
              <a:gd name="T7" fmla="*/ 2147483647 h 84"/>
              <a:gd name="T8" fmla="*/ 0 w 1"/>
              <a:gd name="T9" fmla="*/ 2147483647 h 84"/>
              <a:gd name="T10" fmla="*/ 0 w 1"/>
              <a:gd name="T11" fmla="*/ 2147483647 h 84"/>
              <a:gd name="T12" fmla="*/ 0 w 1"/>
              <a:gd name="T13" fmla="*/ 0 h 84"/>
              <a:gd name="T14" fmla="*/ 0 w 1"/>
              <a:gd name="T15" fmla="*/ 2147483647 h 84"/>
              <a:gd name="T16" fmla="*/ 0 w 1"/>
              <a:gd name="T17" fmla="*/ 2147483647 h 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
              <a:gd name="T28" fmla="*/ 0 h 84"/>
              <a:gd name="T29" fmla="*/ 0 w 1"/>
              <a:gd name="T30" fmla="*/ 84 h 8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 h="84">
                <a:moveTo>
                  <a:pt x="0" y="1"/>
                </a:moveTo>
                <a:lnTo>
                  <a:pt x="0" y="4"/>
                </a:lnTo>
                <a:lnTo>
                  <a:pt x="0" y="83"/>
                </a:lnTo>
                <a:lnTo>
                  <a:pt x="0" y="4"/>
                </a:lnTo>
                <a:lnTo>
                  <a:pt x="0" y="7"/>
                </a:lnTo>
                <a:lnTo>
                  <a:pt x="0" y="1"/>
                </a:lnTo>
                <a:lnTo>
                  <a:pt x="0" y="0"/>
                </a:lnTo>
                <a:lnTo>
                  <a:pt x="0" y="4"/>
                </a:lnTo>
                <a:lnTo>
                  <a:pt x="0" y="1"/>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182" name="Freeform 78"/>
          <p:cNvSpPr>
            <a:spLocks noChangeAspect="1"/>
          </p:cNvSpPr>
          <p:nvPr/>
        </p:nvSpPr>
        <p:spPr bwMode="auto">
          <a:xfrm>
            <a:off x="5078413" y="4562475"/>
            <a:ext cx="74612" cy="19050"/>
          </a:xfrm>
          <a:custGeom>
            <a:avLst/>
            <a:gdLst>
              <a:gd name="T0" fmla="*/ 2147483647 w 55"/>
              <a:gd name="T1" fmla="*/ 2147483647 h 15"/>
              <a:gd name="T2" fmla="*/ 0 w 55"/>
              <a:gd name="T3" fmla="*/ 2147483647 h 15"/>
              <a:gd name="T4" fmla="*/ 2147483647 w 55"/>
              <a:gd name="T5" fmla="*/ 2147483647 h 15"/>
              <a:gd name="T6" fmla="*/ 2147483647 w 55"/>
              <a:gd name="T7" fmla="*/ 2147483647 h 15"/>
              <a:gd name="T8" fmla="*/ 2147483647 w 55"/>
              <a:gd name="T9" fmla="*/ 0 h 15"/>
              <a:gd name="T10" fmla="*/ 2147483647 w 55"/>
              <a:gd name="T11" fmla="*/ 2147483647 h 15"/>
              <a:gd name="T12" fmla="*/ 0 60000 65536"/>
              <a:gd name="T13" fmla="*/ 0 60000 65536"/>
              <a:gd name="T14" fmla="*/ 0 60000 65536"/>
              <a:gd name="T15" fmla="*/ 0 60000 65536"/>
              <a:gd name="T16" fmla="*/ 0 60000 65536"/>
              <a:gd name="T17" fmla="*/ 0 60000 65536"/>
              <a:gd name="T18" fmla="*/ 0 w 55"/>
              <a:gd name="T19" fmla="*/ 0 h 15"/>
              <a:gd name="T20" fmla="*/ 55 w 55"/>
              <a:gd name="T21" fmla="*/ 15 h 15"/>
            </a:gdLst>
            <a:ahLst/>
            <a:cxnLst>
              <a:cxn ang="T12">
                <a:pos x="T0" y="T1"/>
              </a:cxn>
              <a:cxn ang="T13">
                <a:pos x="T2" y="T3"/>
              </a:cxn>
              <a:cxn ang="T14">
                <a:pos x="T4" y="T5"/>
              </a:cxn>
              <a:cxn ang="T15">
                <a:pos x="T6" y="T7"/>
              </a:cxn>
              <a:cxn ang="T16">
                <a:pos x="T8" y="T9"/>
              </a:cxn>
              <a:cxn ang="T17">
                <a:pos x="T10" y="T11"/>
              </a:cxn>
            </a:cxnLst>
            <a:rect l="T18" t="T19" r="T20" b="T21"/>
            <a:pathLst>
              <a:path w="55" h="15">
                <a:moveTo>
                  <a:pt x="1" y="1"/>
                </a:moveTo>
                <a:lnTo>
                  <a:pt x="0" y="4"/>
                </a:lnTo>
                <a:lnTo>
                  <a:pt x="53" y="14"/>
                </a:lnTo>
                <a:lnTo>
                  <a:pt x="54" y="11"/>
                </a:lnTo>
                <a:lnTo>
                  <a:pt x="1" y="0"/>
                </a:lnTo>
                <a:lnTo>
                  <a:pt x="1" y="1"/>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183" name="Freeform 79"/>
          <p:cNvSpPr>
            <a:spLocks noChangeAspect="1"/>
          </p:cNvSpPr>
          <p:nvPr/>
        </p:nvSpPr>
        <p:spPr bwMode="auto">
          <a:xfrm>
            <a:off x="5076825" y="4633913"/>
            <a:ext cx="77788" cy="55562"/>
          </a:xfrm>
          <a:custGeom>
            <a:avLst/>
            <a:gdLst>
              <a:gd name="T0" fmla="*/ 2147483647 w 57"/>
              <a:gd name="T1" fmla="*/ 2147483647 h 44"/>
              <a:gd name="T2" fmla="*/ 0 w 57"/>
              <a:gd name="T3" fmla="*/ 2147483647 h 44"/>
              <a:gd name="T4" fmla="*/ 2147483647 w 57"/>
              <a:gd name="T5" fmla="*/ 2147483647 h 44"/>
              <a:gd name="T6" fmla="*/ 2147483647 w 57"/>
              <a:gd name="T7" fmla="*/ 2147483647 h 44"/>
              <a:gd name="T8" fmla="*/ 2147483647 w 57"/>
              <a:gd name="T9" fmla="*/ 0 h 44"/>
              <a:gd name="T10" fmla="*/ 2147483647 w 57"/>
              <a:gd name="T11" fmla="*/ 2147483647 h 44"/>
              <a:gd name="T12" fmla="*/ 0 60000 65536"/>
              <a:gd name="T13" fmla="*/ 0 60000 65536"/>
              <a:gd name="T14" fmla="*/ 0 60000 65536"/>
              <a:gd name="T15" fmla="*/ 0 60000 65536"/>
              <a:gd name="T16" fmla="*/ 0 60000 65536"/>
              <a:gd name="T17" fmla="*/ 0 60000 65536"/>
              <a:gd name="T18" fmla="*/ 0 w 57"/>
              <a:gd name="T19" fmla="*/ 0 h 44"/>
              <a:gd name="T20" fmla="*/ 57 w 57"/>
              <a:gd name="T21" fmla="*/ 44 h 44"/>
            </a:gdLst>
            <a:ahLst/>
            <a:cxnLst>
              <a:cxn ang="T12">
                <a:pos x="T0" y="T1"/>
              </a:cxn>
              <a:cxn ang="T13">
                <a:pos x="T2" y="T3"/>
              </a:cxn>
              <a:cxn ang="T14">
                <a:pos x="T4" y="T5"/>
              </a:cxn>
              <a:cxn ang="T15">
                <a:pos x="T6" y="T7"/>
              </a:cxn>
              <a:cxn ang="T16">
                <a:pos x="T8" y="T9"/>
              </a:cxn>
              <a:cxn ang="T17">
                <a:pos x="T10" y="T11"/>
              </a:cxn>
            </a:cxnLst>
            <a:rect l="T18" t="T19" r="T20" b="T21"/>
            <a:pathLst>
              <a:path w="57" h="44">
                <a:moveTo>
                  <a:pt x="2" y="2"/>
                </a:moveTo>
                <a:lnTo>
                  <a:pt x="0" y="3"/>
                </a:lnTo>
                <a:lnTo>
                  <a:pt x="54" y="43"/>
                </a:lnTo>
                <a:lnTo>
                  <a:pt x="56" y="40"/>
                </a:lnTo>
                <a:lnTo>
                  <a:pt x="3" y="0"/>
                </a:lnTo>
                <a:lnTo>
                  <a:pt x="2" y="2"/>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184" name="Freeform 80"/>
          <p:cNvSpPr>
            <a:spLocks noChangeAspect="1"/>
          </p:cNvSpPr>
          <p:nvPr/>
        </p:nvSpPr>
        <p:spPr bwMode="auto">
          <a:xfrm>
            <a:off x="8778875" y="4559300"/>
            <a:ext cx="88900" cy="25400"/>
          </a:xfrm>
          <a:custGeom>
            <a:avLst/>
            <a:gdLst>
              <a:gd name="T0" fmla="*/ 2147483647 w 68"/>
              <a:gd name="T1" fmla="*/ 2147483647 h 19"/>
              <a:gd name="T2" fmla="*/ 2147483647 w 68"/>
              <a:gd name="T3" fmla="*/ 0 h 19"/>
              <a:gd name="T4" fmla="*/ 0 w 68"/>
              <a:gd name="T5" fmla="*/ 2147483647 h 19"/>
              <a:gd name="T6" fmla="*/ 2147483647 w 68"/>
              <a:gd name="T7" fmla="*/ 2147483647 h 19"/>
              <a:gd name="T8" fmla="*/ 2147483647 w 68"/>
              <a:gd name="T9" fmla="*/ 2147483647 h 19"/>
              <a:gd name="T10" fmla="*/ 2147483647 w 68"/>
              <a:gd name="T11" fmla="*/ 2147483647 h 19"/>
              <a:gd name="T12" fmla="*/ 0 60000 65536"/>
              <a:gd name="T13" fmla="*/ 0 60000 65536"/>
              <a:gd name="T14" fmla="*/ 0 60000 65536"/>
              <a:gd name="T15" fmla="*/ 0 60000 65536"/>
              <a:gd name="T16" fmla="*/ 0 60000 65536"/>
              <a:gd name="T17" fmla="*/ 0 60000 65536"/>
              <a:gd name="T18" fmla="*/ 0 w 68"/>
              <a:gd name="T19" fmla="*/ 0 h 19"/>
              <a:gd name="T20" fmla="*/ 68 w 68"/>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68" h="19">
                <a:moveTo>
                  <a:pt x="67" y="1"/>
                </a:moveTo>
                <a:lnTo>
                  <a:pt x="66" y="0"/>
                </a:lnTo>
                <a:lnTo>
                  <a:pt x="0" y="13"/>
                </a:lnTo>
                <a:lnTo>
                  <a:pt x="1" y="18"/>
                </a:lnTo>
                <a:lnTo>
                  <a:pt x="67" y="3"/>
                </a:lnTo>
                <a:lnTo>
                  <a:pt x="67" y="1"/>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185" name="Freeform 81"/>
          <p:cNvSpPr>
            <a:spLocks noChangeAspect="1"/>
          </p:cNvSpPr>
          <p:nvPr/>
        </p:nvSpPr>
        <p:spPr bwMode="auto">
          <a:xfrm>
            <a:off x="8782051" y="4638675"/>
            <a:ext cx="87313" cy="52388"/>
          </a:xfrm>
          <a:custGeom>
            <a:avLst/>
            <a:gdLst>
              <a:gd name="T0" fmla="*/ 2147483647 w 67"/>
              <a:gd name="T1" fmla="*/ 2147483647 h 41"/>
              <a:gd name="T2" fmla="*/ 2147483647 w 67"/>
              <a:gd name="T3" fmla="*/ 0 h 41"/>
              <a:gd name="T4" fmla="*/ 0 w 67"/>
              <a:gd name="T5" fmla="*/ 2147483647 h 41"/>
              <a:gd name="T6" fmla="*/ 2147483647 w 67"/>
              <a:gd name="T7" fmla="*/ 2147483647 h 41"/>
              <a:gd name="T8" fmla="*/ 2147483647 w 67"/>
              <a:gd name="T9" fmla="*/ 2147483647 h 41"/>
              <a:gd name="T10" fmla="*/ 2147483647 w 67"/>
              <a:gd name="T11" fmla="*/ 2147483647 h 41"/>
              <a:gd name="T12" fmla="*/ 0 60000 65536"/>
              <a:gd name="T13" fmla="*/ 0 60000 65536"/>
              <a:gd name="T14" fmla="*/ 0 60000 65536"/>
              <a:gd name="T15" fmla="*/ 0 60000 65536"/>
              <a:gd name="T16" fmla="*/ 0 60000 65536"/>
              <a:gd name="T17" fmla="*/ 0 60000 65536"/>
              <a:gd name="T18" fmla="*/ 0 w 67"/>
              <a:gd name="T19" fmla="*/ 0 h 41"/>
              <a:gd name="T20" fmla="*/ 67 w 67"/>
              <a:gd name="T21" fmla="*/ 41 h 41"/>
            </a:gdLst>
            <a:ahLst/>
            <a:cxnLst>
              <a:cxn ang="T12">
                <a:pos x="T0" y="T1"/>
              </a:cxn>
              <a:cxn ang="T13">
                <a:pos x="T2" y="T3"/>
              </a:cxn>
              <a:cxn ang="T14">
                <a:pos x="T4" y="T5"/>
              </a:cxn>
              <a:cxn ang="T15">
                <a:pos x="T6" y="T7"/>
              </a:cxn>
              <a:cxn ang="T16">
                <a:pos x="T8" y="T9"/>
              </a:cxn>
              <a:cxn ang="T17">
                <a:pos x="T10" y="T11"/>
              </a:cxn>
            </a:cxnLst>
            <a:rect l="T18" t="T19" r="T20" b="T21"/>
            <a:pathLst>
              <a:path w="67" h="41">
                <a:moveTo>
                  <a:pt x="64" y="2"/>
                </a:moveTo>
                <a:lnTo>
                  <a:pt x="63" y="0"/>
                </a:lnTo>
                <a:lnTo>
                  <a:pt x="0" y="37"/>
                </a:lnTo>
                <a:lnTo>
                  <a:pt x="3" y="40"/>
                </a:lnTo>
                <a:lnTo>
                  <a:pt x="66" y="3"/>
                </a:lnTo>
                <a:lnTo>
                  <a:pt x="64" y="2"/>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186" name="Freeform 82"/>
          <p:cNvSpPr>
            <a:spLocks noChangeAspect="1"/>
          </p:cNvSpPr>
          <p:nvPr/>
        </p:nvSpPr>
        <p:spPr bwMode="auto">
          <a:xfrm>
            <a:off x="7370764" y="4635501"/>
            <a:ext cx="600075" cy="341313"/>
          </a:xfrm>
          <a:custGeom>
            <a:avLst/>
            <a:gdLst>
              <a:gd name="T0" fmla="*/ 0 w 451"/>
              <a:gd name="T1" fmla="*/ 2147483647 h 270"/>
              <a:gd name="T2" fmla="*/ 2147483647 w 451"/>
              <a:gd name="T3" fmla="*/ 2147483647 h 270"/>
              <a:gd name="T4" fmla="*/ 2147483647 w 451"/>
              <a:gd name="T5" fmla="*/ 2147483647 h 270"/>
              <a:gd name="T6" fmla="*/ 2147483647 w 451"/>
              <a:gd name="T7" fmla="*/ 2147483647 h 270"/>
              <a:gd name="T8" fmla="*/ 2147483647 w 451"/>
              <a:gd name="T9" fmla="*/ 2147483647 h 270"/>
              <a:gd name="T10" fmla="*/ 2147483647 w 451"/>
              <a:gd name="T11" fmla="*/ 2147483647 h 270"/>
              <a:gd name="T12" fmla="*/ 2147483647 w 451"/>
              <a:gd name="T13" fmla="*/ 2147483647 h 270"/>
              <a:gd name="T14" fmla="*/ 2147483647 w 451"/>
              <a:gd name="T15" fmla="*/ 2147483647 h 270"/>
              <a:gd name="T16" fmla="*/ 2147483647 w 451"/>
              <a:gd name="T17" fmla="*/ 2147483647 h 270"/>
              <a:gd name="T18" fmla="*/ 2147483647 w 451"/>
              <a:gd name="T19" fmla="*/ 2147483647 h 270"/>
              <a:gd name="T20" fmla="*/ 2147483647 w 451"/>
              <a:gd name="T21" fmla="*/ 2147483647 h 270"/>
              <a:gd name="T22" fmla="*/ 2147483647 w 451"/>
              <a:gd name="T23" fmla="*/ 2147483647 h 270"/>
              <a:gd name="T24" fmla="*/ 2147483647 w 451"/>
              <a:gd name="T25" fmla="*/ 2147483647 h 270"/>
              <a:gd name="T26" fmla="*/ 2147483647 w 451"/>
              <a:gd name="T27" fmla="*/ 2147483647 h 270"/>
              <a:gd name="T28" fmla="*/ 2147483647 w 451"/>
              <a:gd name="T29" fmla="*/ 2147483647 h 270"/>
              <a:gd name="T30" fmla="*/ 2147483647 w 451"/>
              <a:gd name="T31" fmla="*/ 2147483647 h 270"/>
              <a:gd name="T32" fmla="*/ 2147483647 w 451"/>
              <a:gd name="T33" fmla="*/ 2147483647 h 270"/>
              <a:gd name="T34" fmla="*/ 2147483647 w 451"/>
              <a:gd name="T35" fmla="*/ 2147483647 h 270"/>
              <a:gd name="T36" fmla="*/ 2147483647 w 451"/>
              <a:gd name="T37" fmla="*/ 2147483647 h 270"/>
              <a:gd name="T38" fmla="*/ 2147483647 w 451"/>
              <a:gd name="T39" fmla="*/ 2147483647 h 270"/>
              <a:gd name="T40" fmla="*/ 2147483647 w 451"/>
              <a:gd name="T41" fmla="*/ 2147483647 h 270"/>
              <a:gd name="T42" fmla="*/ 2147483647 w 451"/>
              <a:gd name="T43" fmla="*/ 2147483647 h 270"/>
              <a:gd name="T44" fmla="*/ 2147483647 w 451"/>
              <a:gd name="T45" fmla="*/ 2147483647 h 270"/>
              <a:gd name="T46" fmla="*/ 2147483647 w 451"/>
              <a:gd name="T47" fmla="*/ 2147483647 h 270"/>
              <a:gd name="T48" fmla="*/ 2147483647 w 451"/>
              <a:gd name="T49" fmla="*/ 2147483647 h 270"/>
              <a:gd name="T50" fmla="*/ 2147483647 w 451"/>
              <a:gd name="T51" fmla="*/ 0 h 270"/>
              <a:gd name="T52" fmla="*/ 2147483647 w 451"/>
              <a:gd name="T53" fmla="*/ 2147483647 h 270"/>
              <a:gd name="T54" fmla="*/ 2147483647 w 451"/>
              <a:gd name="T55" fmla="*/ 2147483647 h 270"/>
              <a:gd name="T56" fmla="*/ 2147483647 w 451"/>
              <a:gd name="T57" fmla="*/ 2147483647 h 270"/>
              <a:gd name="T58" fmla="*/ 2147483647 w 451"/>
              <a:gd name="T59" fmla="*/ 2147483647 h 270"/>
              <a:gd name="T60" fmla="*/ 2147483647 w 451"/>
              <a:gd name="T61" fmla="*/ 2147483647 h 270"/>
              <a:gd name="T62" fmla="*/ 2147483647 w 451"/>
              <a:gd name="T63" fmla="*/ 2147483647 h 270"/>
              <a:gd name="T64" fmla="*/ 2147483647 w 451"/>
              <a:gd name="T65" fmla="*/ 2147483647 h 270"/>
              <a:gd name="T66" fmla="*/ 2147483647 w 451"/>
              <a:gd name="T67" fmla="*/ 2147483647 h 270"/>
              <a:gd name="T68" fmla="*/ 2147483647 w 451"/>
              <a:gd name="T69" fmla="*/ 2147483647 h 270"/>
              <a:gd name="T70" fmla="*/ 2147483647 w 451"/>
              <a:gd name="T71" fmla="*/ 2147483647 h 270"/>
              <a:gd name="T72" fmla="*/ 0 w 451"/>
              <a:gd name="T73" fmla="*/ 2147483647 h 27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51"/>
              <a:gd name="T112" fmla="*/ 0 h 270"/>
              <a:gd name="T113" fmla="*/ 451 w 451"/>
              <a:gd name="T114" fmla="*/ 270 h 27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51" h="270">
                <a:moveTo>
                  <a:pt x="0" y="209"/>
                </a:moveTo>
                <a:lnTo>
                  <a:pt x="26" y="231"/>
                </a:lnTo>
                <a:lnTo>
                  <a:pt x="149" y="216"/>
                </a:lnTo>
                <a:lnTo>
                  <a:pt x="240" y="260"/>
                </a:lnTo>
                <a:lnTo>
                  <a:pt x="246" y="264"/>
                </a:lnTo>
                <a:lnTo>
                  <a:pt x="253" y="267"/>
                </a:lnTo>
                <a:lnTo>
                  <a:pt x="260" y="268"/>
                </a:lnTo>
                <a:lnTo>
                  <a:pt x="265" y="269"/>
                </a:lnTo>
                <a:lnTo>
                  <a:pt x="272" y="269"/>
                </a:lnTo>
                <a:lnTo>
                  <a:pt x="279" y="269"/>
                </a:lnTo>
                <a:lnTo>
                  <a:pt x="285" y="268"/>
                </a:lnTo>
                <a:lnTo>
                  <a:pt x="294" y="267"/>
                </a:lnTo>
                <a:lnTo>
                  <a:pt x="450" y="235"/>
                </a:lnTo>
                <a:lnTo>
                  <a:pt x="450" y="224"/>
                </a:lnTo>
                <a:lnTo>
                  <a:pt x="449" y="218"/>
                </a:lnTo>
                <a:lnTo>
                  <a:pt x="448" y="212"/>
                </a:lnTo>
                <a:lnTo>
                  <a:pt x="446" y="201"/>
                </a:lnTo>
                <a:lnTo>
                  <a:pt x="443" y="190"/>
                </a:lnTo>
                <a:lnTo>
                  <a:pt x="437" y="179"/>
                </a:lnTo>
                <a:lnTo>
                  <a:pt x="431" y="169"/>
                </a:lnTo>
                <a:lnTo>
                  <a:pt x="429" y="164"/>
                </a:lnTo>
                <a:lnTo>
                  <a:pt x="425" y="159"/>
                </a:lnTo>
                <a:lnTo>
                  <a:pt x="422" y="156"/>
                </a:lnTo>
                <a:lnTo>
                  <a:pt x="417" y="153"/>
                </a:lnTo>
                <a:lnTo>
                  <a:pt x="367" y="103"/>
                </a:lnTo>
                <a:lnTo>
                  <a:pt x="370" y="0"/>
                </a:lnTo>
                <a:lnTo>
                  <a:pt x="346" y="31"/>
                </a:lnTo>
                <a:lnTo>
                  <a:pt x="337" y="118"/>
                </a:lnTo>
                <a:lnTo>
                  <a:pt x="372" y="163"/>
                </a:lnTo>
                <a:lnTo>
                  <a:pt x="283" y="199"/>
                </a:lnTo>
                <a:lnTo>
                  <a:pt x="208" y="89"/>
                </a:lnTo>
                <a:lnTo>
                  <a:pt x="70" y="70"/>
                </a:lnTo>
                <a:lnTo>
                  <a:pt x="59" y="92"/>
                </a:lnTo>
                <a:lnTo>
                  <a:pt x="179" y="125"/>
                </a:lnTo>
                <a:lnTo>
                  <a:pt x="210" y="187"/>
                </a:lnTo>
                <a:lnTo>
                  <a:pt x="150" y="167"/>
                </a:lnTo>
                <a:lnTo>
                  <a:pt x="0" y="209"/>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187" name="Freeform 83"/>
          <p:cNvSpPr>
            <a:spLocks noChangeAspect="1"/>
          </p:cNvSpPr>
          <p:nvPr/>
        </p:nvSpPr>
        <p:spPr bwMode="auto">
          <a:xfrm>
            <a:off x="7364414" y="4902201"/>
            <a:ext cx="34925" cy="30163"/>
          </a:xfrm>
          <a:custGeom>
            <a:avLst/>
            <a:gdLst>
              <a:gd name="T0" fmla="*/ 2147483647 w 27"/>
              <a:gd name="T1" fmla="*/ 2147483647 h 25"/>
              <a:gd name="T2" fmla="*/ 2147483647 w 27"/>
              <a:gd name="T3" fmla="*/ 2147483647 h 25"/>
              <a:gd name="T4" fmla="*/ 2147483647 w 27"/>
              <a:gd name="T5" fmla="*/ 0 h 25"/>
              <a:gd name="T6" fmla="*/ 0 w 27"/>
              <a:gd name="T7" fmla="*/ 2147483647 h 25"/>
              <a:gd name="T8" fmla="*/ 2147483647 w 27"/>
              <a:gd name="T9" fmla="*/ 2147483647 h 25"/>
              <a:gd name="T10" fmla="*/ 2147483647 w 27"/>
              <a:gd name="T11" fmla="*/ 2147483647 h 25"/>
              <a:gd name="T12" fmla="*/ 2147483647 w 27"/>
              <a:gd name="T13" fmla="*/ 2147483647 h 25"/>
              <a:gd name="T14" fmla="*/ 2147483647 w 27"/>
              <a:gd name="T15" fmla="*/ 2147483647 h 25"/>
              <a:gd name="T16" fmla="*/ 2147483647 w 27"/>
              <a:gd name="T17" fmla="*/ 2147483647 h 25"/>
              <a:gd name="T18" fmla="*/ 2147483647 w 27"/>
              <a:gd name="T19" fmla="*/ 2147483647 h 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7"/>
              <a:gd name="T31" fmla="*/ 0 h 25"/>
              <a:gd name="T32" fmla="*/ 27 w 27"/>
              <a:gd name="T33" fmla="*/ 25 h 2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7" h="25">
                <a:moveTo>
                  <a:pt x="24" y="18"/>
                </a:moveTo>
                <a:lnTo>
                  <a:pt x="26" y="18"/>
                </a:lnTo>
                <a:lnTo>
                  <a:pt x="4" y="0"/>
                </a:lnTo>
                <a:lnTo>
                  <a:pt x="0" y="6"/>
                </a:lnTo>
                <a:lnTo>
                  <a:pt x="23" y="24"/>
                </a:lnTo>
                <a:lnTo>
                  <a:pt x="25" y="24"/>
                </a:lnTo>
                <a:lnTo>
                  <a:pt x="23" y="24"/>
                </a:lnTo>
                <a:lnTo>
                  <a:pt x="24" y="24"/>
                </a:lnTo>
                <a:lnTo>
                  <a:pt x="25" y="24"/>
                </a:lnTo>
                <a:lnTo>
                  <a:pt x="24" y="18"/>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188" name="Freeform 84"/>
          <p:cNvSpPr>
            <a:spLocks noChangeAspect="1"/>
          </p:cNvSpPr>
          <p:nvPr/>
        </p:nvSpPr>
        <p:spPr bwMode="auto">
          <a:xfrm>
            <a:off x="7405689" y="4908551"/>
            <a:ext cx="160337" cy="23813"/>
          </a:xfrm>
          <a:custGeom>
            <a:avLst/>
            <a:gdLst>
              <a:gd name="T0" fmla="*/ 2147483647 w 122"/>
              <a:gd name="T1" fmla="*/ 2147483647 h 19"/>
              <a:gd name="T2" fmla="*/ 2147483647 w 122"/>
              <a:gd name="T3" fmla="*/ 2147483647 h 19"/>
              <a:gd name="T4" fmla="*/ 0 w 122"/>
              <a:gd name="T5" fmla="*/ 2147483647 h 19"/>
              <a:gd name="T6" fmla="*/ 2147483647 w 122"/>
              <a:gd name="T7" fmla="*/ 2147483647 h 19"/>
              <a:gd name="T8" fmla="*/ 2147483647 w 122"/>
              <a:gd name="T9" fmla="*/ 2147483647 h 19"/>
              <a:gd name="T10" fmla="*/ 2147483647 w 122"/>
              <a:gd name="T11" fmla="*/ 2147483647 h 19"/>
              <a:gd name="T12" fmla="*/ 2147483647 w 122"/>
              <a:gd name="T13" fmla="*/ 2147483647 h 19"/>
              <a:gd name="T14" fmla="*/ 2147483647 w 122"/>
              <a:gd name="T15" fmla="*/ 0 h 19"/>
              <a:gd name="T16" fmla="*/ 2147483647 w 122"/>
              <a:gd name="T17" fmla="*/ 2147483647 h 19"/>
              <a:gd name="T18" fmla="*/ 2147483647 w 122"/>
              <a:gd name="T19" fmla="*/ 2147483647 h 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2"/>
              <a:gd name="T31" fmla="*/ 0 h 19"/>
              <a:gd name="T32" fmla="*/ 122 w 122"/>
              <a:gd name="T33" fmla="*/ 19 h 1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2" h="19">
                <a:moveTo>
                  <a:pt x="121" y="1"/>
                </a:moveTo>
                <a:lnTo>
                  <a:pt x="119" y="1"/>
                </a:lnTo>
                <a:lnTo>
                  <a:pt x="0" y="12"/>
                </a:lnTo>
                <a:lnTo>
                  <a:pt x="1" y="18"/>
                </a:lnTo>
                <a:lnTo>
                  <a:pt x="120" y="7"/>
                </a:lnTo>
                <a:lnTo>
                  <a:pt x="118" y="7"/>
                </a:lnTo>
                <a:lnTo>
                  <a:pt x="121" y="1"/>
                </a:lnTo>
                <a:lnTo>
                  <a:pt x="120" y="0"/>
                </a:lnTo>
                <a:lnTo>
                  <a:pt x="119" y="1"/>
                </a:lnTo>
                <a:lnTo>
                  <a:pt x="121" y="1"/>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189" name="Freeform 85"/>
          <p:cNvSpPr>
            <a:spLocks noChangeAspect="1"/>
          </p:cNvSpPr>
          <p:nvPr/>
        </p:nvSpPr>
        <p:spPr bwMode="auto">
          <a:xfrm>
            <a:off x="7570788" y="4910138"/>
            <a:ext cx="119062" cy="61912"/>
          </a:xfrm>
          <a:custGeom>
            <a:avLst/>
            <a:gdLst>
              <a:gd name="T0" fmla="*/ 2147483647 w 90"/>
              <a:gd name="T1" fmla="*/ 2147483647 h 48"/>
              <a:gd name="T2" fmla="*/ 2147483647 w 90"/>
              <a:gd name="T3" fmla="*/ 2147483647 h 48"/>
              <a:gd name="T4" fmla="*/ 2147483647 w 90"/>
              <a:gd name="T5" fmla="*/ 0 h 48"/>
              <a:gd name="T6" fmla="*/ 0 w 90"/>
              <a:gd name="T7" fmla="*/ 2147483647 h 48"/>
              <a:gd name="T8" fmla="*/ 2147483647 w 90"/>
              <a:gd name="T9" fmla="*/ 2147483647 h 48"/>
              <a:gd name="T10" fmla="*/ 2147483647 w 90"/>
              <a:gd name="T11" fmla="*/ 2147483647 h 48"/>
              <a:gd name="T12" fmla="*/ 2147483647 w 90"/>
              <a:gd name="T13" fmla="*/ 2147483647 h 48"/>
              <a:gd name="T14" fmla="*/ 0 60000 65536"/>
              <a:gd name="T15" fmla="*/ 0 60000 65536"/>
              <a:gd name="T16" fmla="*/ 0 60000 65536"/>
              <a:gd name="T17" fmla="*/ 0 60000 65536"/>
              <a:gd name="T18" fmla="*/ 0 60000 65536"/>
              <a:gd name="T19" fmla="*/ 0 60000 65536"/>
              <a:gd name="T20" fmla="*/ 0 60000 65536"/>
              <a:gd name="T21" fmla="*/ 0 w 90"/>
              <a:gd name="T22" fmla="*/ 0 h 48"/>
              <a:gd name="T23" fmla="*/ 90 w 90"/>
              <a:gd name="T24" fmla="*/ 48 h 4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0" h="48">
                <a:moveTo>
                  <a:pt x="89" y="40"/>
                </a:moveTo>
                <a:lnTo>
                  <a:pt x="89" y="40"/>
                </a:lnTo>
                <a:lnTo>
                  <a:pt x="3" y="0"/>
                </a:lnTo>
                <a:lnTo>
                  <a:pt x="0" y="7"/>
                </a:lnTo>
                <a:lnTo>
                  <a:pt x="85" y="47"/>
                </a:lnTo>
                <a:lnTo>
                  <a:pt x="85" y="46"/>
                </a:lnTo>
                <a:lnTo>
                  <a:pt x="89" y="40"/>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190" name="Freeform 86"/>
          <p:cNvSpPr>
            <a:spLocks noChangeAspect="1"/>
          </p:cNvSpPr>
          <p:nvPr/>
        </p:nvSpPr>
        <p:spPr bwMode="auto">
          <a:xfrm>
            <a:off x="7970838" y="4908550"/>
            <a:ext cx="12700" cy="1588"/>
          </a:xfrm>
          <a:custGeom>
            <a:avLst/>
            <a:gdLst>
              <a:gd name="T0" fmla="*/ 0 w 11"/>
              <a:gd name="T1" fmla="*/ 0 h 1"/>
              <a:gd name="T2" fmla="*/ 0 w 11"/>
              <a:gd name="T3" fmla="*/ 0 h 1"/>
              <a:gd name="T4" fmla="*/ 2147483647 w 11"/>
              <a:gd name="T5" fmla="*/ 0 h 1"/>
              <a:gd name="T6" fmla="*/ 0 w 11"/>
              <a:gd name="T7" fmla="*/ 0 h 1"/>
              <a:gd name="T8" fmla="*/ 0 60000 65536"/>
              <a:gd name="T9" fmla="*/ 0 60000 65536"/>
              <a:gd name="T10" fmla="*/ 0 60000 65536"/>
              <a:gd name="T11" fmla="*/ 0 60000 65536"/>
              <a:gd name="T12" fmla="*/ 0 w 11"/>
              <a:gd name="T13" fmla="*/ 0 h 1"/>
              <a:gd name="T14" fmla="*/ 11 w 11"/>
              <a:gd name="T15" fmla="*/ 1 h 1"/>
            </a:gdLst>
            <a:ahLst/>
            <a:cxnLst>
              <a:cxn ang="T8">
                <a:pos x="T0" y="T1"/>
              </a:cxn>
              <a:cxn ang="T9">
                <a:pos x="T2" y="T3"/>
              </a:cxn>
              <a:cxn ang="T10">
                <a:pos x="T4" y="T5"/>
              </a:cxn>
              <a:cxn ang="T11">
                <a:pos x="T6" y="T7"/>
              </a:cxn>
            </a:cxnLst>
            <a:rect l="T12" t="T13" r="T14" b="T15"/>
            <a:pathLst>
              <a:path w="11" h="1">
                <a:moveTo>
                  <a:pt x="0" y="0"/>
                </a:moveTo>
                <a:lnTo>
                  <a:pt x="0" y="0"/>
                </a:lnTo>
                <a:lnTo>
                  <a:pt x="10" y="0"/>
                </a:lnTo>
                <a:lnTo>
                  <a:pt x="0" y="0"/>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191" name="Freeform 87"/>
          <p:cNvSpPr>
            <a:spLocks noChangeAspect="1"/>
          </p:cNvSpPr>
          <p:nvPr/>
        </p:nvSpPr>
        <p:spPr bwMode="auto">
          <a:xfrm>
            <a:off x="7964488" y="4892675"/>
            <a:ext cx="19050" cy="19050"/>
          </a:xfrm>
          <a:custGeom>
            <a:avLst/>
            <a:gdLst>
              <a:gd name="T0" fmla="*/ 0 w 13"/>
              <a:gd name="T1" fmla="*/ 2147483647 h 15"/>
              <a:gd name="T2" fmla="*/ 0 w 13"/>
              <a:gd name="T3" fmla="*/ 2147483647 h 15"/>
              <a:gd name="T4" fmla="*/ 2147483647 w 13"/>
              <a:gd name="T5" fmla="*/ 2147483647 h 15"/>
              <a:gd name="T6" fmla="*/ 2147483647 w 13"/>
              <a:gd name="T7" fmla="*/ 2147483647 h 15"/>
              <a:gd name="T8" fmla="*/ 2147483647 w 13"/>
              <a:gd name="T9" fmla="*/ 2147483647 h 15"/>
              <a:gd name="T10" fmla="*/ 2147483647 w 13"/>
              <a:gd name="T11" fmla="*/ 0 h 15"/>
              <a:gd name="T12" fmla="*/ 0 w 13"/>
              <a:gd name="T13" fmla="*/ 2147483647 h 15"/>
              <a:gd name="T14" fmla="*/ 0 60000 65536"/>
              <a:gd name="T15" fmla="*/ 0 60000 65536"/>
              <a:gd name="T16" fmla="*/ 0 60000 65536"/>
              <a:gd name="T17" fmla="*/ 0 60000 65536"/>
              <a:gd name="T18" fmla="*/ 0 60000 65536"/>
              <a:gd name="T19" fmla="*/ 0 60000 65536"/>
              <a:gd name="T20" fmla="*/ 0 60000 65536"/>
              <a:gd name="T21" fmla="*/ 0 w 13"/>
              <a:gd name="T22" fmla="*/ 0 h 15"/>
              <a:gd name="T23" fmla="*/ 13 w 13"/>
              <a:gd name="T24" fmla="*/ 15 h 1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 h="15">
                <a:moveTo>
                  <a:pt x="0" y="3"/>
                </a:moveTo>
                <a:lnTo>
                  <a:pt x="0" y="3"/>
                </a:lnTo>
                <a:lnTo>
                  <a:pt x="3" y="14"/>
                </a:lnTo>
                <a:lnTo>
                  <a:pt x="12" y="12"/>
                </a:lnTo>
                <a:lnTo>
                  <a:pt x="9" y="1"/>
                </a:lnTo>
                <a:lnTo>
                  <a:pt x="9" y="0"/>
                </a:lnTo>
                <a:lnTo>
                  <a:pt x="0" y="3"/>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192" name="Freeform 88"/>
          <p:cNvSpPr>
            <a:spLocks noChangeAspect="1"/>
          </p:cNvSpPr>
          <p:nvPr/>
        </p:nvSpPr>
        <p:spPr bwMode="auto">
          <a:xfrm>
            <a:off x="7961313" y="4876800"/>
            <a:ext cx="19050" cy="19050"/>
          </a:xfrm>
          <a:custGeom>
            <a:avLst/>
            <a:gdLst>
              <a:gd name="T0" fmla="*/ 0 w 14"/>
              <a:gd name="T1" fmla="*/ 2147483647 h 15"/>
              <a:gd name="T2" fmla="*/ 0 w 14"/>
              <a:gd name="T3" fmla="*/ 2147483647 h 15"/>
              <a:gd name="T4" fmla="*/ 2147483647 w 14"/>
              <a:gd name="T5" fmla="*/ 2147483647 h 15"/>
              <a:gd name="T6" fmla="*/ 2147483647 w 14"/>
              <a:gd name="T7" fmla="*/ 2147483647 h 15"/>
              <a:gd name="T8" fmla="*/ 2147483647 w 14"/>
              <a:gd name="T9" fmla="*/ 2147483647 h 15"/>
              <a:gd name="T10" fmla="*/ 2147483647 w 14"/>
              <a:gd name="T11" fmla="*/ 0 h 15"/>
              <a:gd name="T12" fmla="*/ 0 w 14"/>
              <a:gd name="T13" fmla="*/ 2147483647 h 15"/>
              <a:gd name="T14" fmla="*/ 0 60000 65536"/>
              <a:gd name="T15" fmla="*/ 0 60000 65536"/>
              <a:gd name="T16" fmla="*/ 0 60000 65536"/>
              <a:gd name="T17" fmla="*/ 0 60000 65536"/>
              <a:gd name="T18" fmla="*/ 0 60000 65536"/>
              <a:gd name="T19" fmla="*/ 0 60000 65536"/>
              <a:gd name="T20" fmla="*/ 0 60000 65536"/>
              <a:gd name="T21" fmla="*/ 0 w 14"/>
              <a:gd name="T22" fmla="*/ 0 h 15"/>
              <a:gd name="T23" fmla="*/ 14 w 14"/>
              <a:gd name="T24" fmla="*/ 15 h 1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 h="15">
                <a:moveTo>
                  <a:pt x="0" y="3"/>
                </a:moveTo>
                <a:lnTo>
                  <a:pt x="0" y="3"/>
                </a:lnTo>
                <a:lnTo>
                  <a:pt x="2" y="14"/>
                </a:lnTo>
                <a:lnTo>
                  <a:pt x="13" y="10"/>
                </a:lnTo>
                <a:lnTo>
                  <a:pt x="8" y="1"/>
                </a:lnTo>
                <a:lnTo>
                  <a:pt x="8" y="0"/>
                </a:lnTo>
                <a:lnTo>
                  <a:pt x="0" y="3"/>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193" name="Freeform 89"/>
          <p:cNvSpPr>
            <a:spLocks noChangeAspect="1"/>
          </p:cNvSpPr>
          <p:nvPr/>
        </p:nvSpPr>
        <p:spPr bwMode="auto">
          <a:xfrm>
            <a:off x="7956551" y="4864100"/>
            <a:ext cx="17463" cy="19050"/>
          </a:xfrm>
          <a:custGeom>
            <a:avLst/>
            <a:gdLst>
              <a:gd name="T0" fmla="*/ 2147483647 w 14"/>
              <a:gd name="T1" fmla="*/ 2147483647 h 15"/>
              <a:gd name="T2" fmla="*/ 0 w 14"/>
              <a:gd name="T3" fmla="*/ 2147483647 h 15"/>
              <a:gd name="T4" fmla="*/ 2147483647 w 14"/>
              <a:gd name="T5" fmla="*/ 2147483647 h 15"/>
              <a:gd name="T6" fmla="*/ 2147483647 w 14"/>
              <a:gd name="T7" fmla="*/ 2147483647 h 15"/>
              <a:gd name="T8" fmla="*/ 2147483647 w 14"/>
              <a:gd name="T9" fmla="*/ 0 h 15"/>
              <a:gd name="T10" fmla="*/ 2147483647 w 14"/>
              <a:gd name="T11" fmla="*/ 2147483647 h 15"/>
              <a:gd name="T12" fmla="*/ 0 60000 65536"/>
              <a:gd name="T13" fmla="*/ 0 60000 65536"/>
              <a:gd name="T14" fmla="*/ 0 60000 65536"/>
              <a:gd name="T15" fmla="*/ 0 60000 65536"/>
              <a:gd name="T16" fmla="*/ 0 60000 65536"/>
              <a:gd name="T17" fmla="*/ 0 60000 65536"/>
              <a:gd name="T18" fmla="*/ 0 w 14"/>
              <a:gd name="T19" fmla="*/ 0 h 15"/>
              <a:gd name="T20" fmla="*/ 14 w 14"/>
              <a:gd name="T21" fmla="*/ 15 h 15"/>
            </a:gdLst>
            <a:ahLst/>
            <a:cxnLst>
              <a:cxn ang="T12">
                <a:pos x="T0" y="T1"/>
              </a:cxn>
              <a:cxn ang="T13">
                <a:pos x="T2" y="T3"/>
              </a:cxn>
              <a:cxn ang="T14">
                <a:pos x="T4" y="T5"/>
              </a:cxn>
              <a:cxn ang="T15">
                <a:pos x="T6" y="T7"/>
              </a:cxn>
              <a:cxn ang="T16">
                <a:pos x="T8" y="T9"/>
              </a:cxn>
              <a:cxn ang="T17">
                <a:pos x="T10" y="T11"/>
              </a:cxn>
            </a:cxnLst>
            <a:rect l="T18" t="T19" r="T20" b="T21"/>
            <a:pathLst>
              <a:path w="14" h="15">
                <a:moveTo>
                  <a:pt x="2" y="3"/>
                </a:moveTo>
                <a:lnTo>
                  <a:pt x="0" y="3"/>
                </a:lnTo>
                <a:lnTo>
                  <a:pt x="6" y="14"/>
                </a:lnTo>
                <a:lnTo>
                  <a:pt x="13" y="11"/>
                </a:lnTo>
                <a:lnTo>
                  <a:pt x="9" y="0"/>
                </a:lnTo>
                <a:lnTo>
                  <a:pt x="2" y="3"/>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194" name="Freeform 90"/>
          <p:cNvSpPr>
            <a:spLocks noChangeAspect="1"/>
          </p:cNvSpPr>
          <p:nvPr/>
        </p:nvSpPr>
        <p:spPr bwMode="auto">
          <a:xfrm>
            <a:off x="7947025" y="4851400"/>
            <a:ext cx="19050" cy="19050"/>
          </a:xfrm>
          <a:custGeom>
            <a:avLst/>
            <a:gdLst>
              <a:gd name="T0" fmla="*/ 0 w 15"/>
              <a:gd name="T1" fmla="*/ 2147483647 h 15"/>
              <a:gd name="T2" fmla="*/ 0 w 15"/>
              <a:gd name="T3" fmla="*/ 2147483647 h 15"/>
              <a:gd name="T4" fmla="*/ 2147483647 w 15"/>
              <a:gd name="T5" fmla="*/ 2147483647 h 15"/>
              <a:gd name="T6" fmla="*/ 2147483647 w 15"/>
              <a:gd name="T7" fmla="*/ 2147483647 h 15"/>
              <a:gd name="T8" fmla="*/ 2147483647 w 15"/>
              <a:gd name="T9" fmla="*/ 0 h 15"/>
              <a:gd name="T10" fmla="*/ 0 w 15"/>
              <a:gd name="T11" fmla="*/ 2147483647 h 15"/>
              <a:gd name="T12" fmla="*/ 0 60000 65536"/>
              <a:gd name="T13" fmla="*/ 0 60000 65536"/>
              <a:gd name="T14" fmla="*/ 0 60000 65536"/>
              <a:gd name="T15" fmla="*/ 0 60000 65536"/>
              <a:gd name="T16" fmla="*/ 0 60000 65536"/>
              <a:gd name="T17" fmla="*/ 0 60000 65536"/>
              <a:gd name="T18" fmla="*/ 0 w 15"/>
              <a:gd name="T19" fmla="*/ 0 h 15"/>
              <a:gd name="T20" fmla="*/ 15 w 15"/>
              <a:gd name="T21" fmla="*/ 15 h 15"/>
            </a:gdLst>
            <a:ahLst/>
            <a:cxnLst>
              <a:cxn ang="T12">
                <a:pos x="T0" y="T1"/>
              </a:cxn>
              <a:cxn ang="T13">
                <a:pos x="T2" y="T3"/>
              </a:cxn>
              <a:cxn ang="T14">
                <a:pos x="T4" y="T5"/>
              </a:cxn>
              <a:cxn ang="T15">
                <a:pos x="T6" y="T7"/>
              </a:cxn>
              <a:cxn ang="T16">
                <a:pos x="T8" y="T9"/>
              </a:cxn>
              <a:cxn ang="T17">
                <a:pos x="T10" y="T11"/>
              </a:cxn>
            </a:cxnLst>
            <a:rect l="T18" t="T19" r="T20" b="T21"/>
            <a:pathLst>
              <a:path w="15" h="15">
                <a:moveTo>
                  <a:pt x="0" y="4"/>
                </a:moveTo>
                <a:lnTo>
                  <a:pt x="0" y="4"/>
                </a:lnTo>
                <a:lnTo>
                  <a:pt x="6" y="14"/>
                </a:lnTo>
                <a:lnTo>
                  <a:pt x="14" y="12"/>
                </a:lnTo>
                <a:lnTo>
                  <a:pt x="10" y="0"/>
                </a:lnTo>
                <a:lnTo>
                  <a:pt x="0" y="4"/>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195" name="Freeform 91"/>
          <p:cNvSpPr>
            <a:spLocks noChangeAspect="1"/>
          </p:cNvSpPr>
          <p:nvPr/>
        </p:nvSpPr>
        <p:spPr bwMode="auto">
          <a:xfrm>
            <a:off x="7943851" y="4843464"/>
            <a:ext cx="15875" cy="15875"/>
          </a:xfrm>
          <a:custGeom>
            <a:avLst/>
            <a:gdLst>
              <a:gd name="T0" fmla="*/ 0 w 13"/>
              <a:gd name="T1" fmla="*/ 2147483647 h 13"/>
              <a:gd name="T2" fmla="*/ 0 w 13"/>
              <a:gd name="T3" fmla="*/ 2147483647 h 13"/>
              <a:gd name="T4" fmla="*/ 2147483647 w 13"/>
              <a:gd name="T5" fmla="*/ 2147483647 h 13"/>
              <a:gd name="T6" fmla="*/ 2147483647 w 13"/>
              <a:gd name="T7" fmla="*/ 2147483647 h 13"/>
              <a:gd name="T8" fmla="*/ 2147483647 w 13"/>
              <a:gd name="T9" fmla="*/ 0 h 13"/>
              <a:gd name="T10" fmla="*/ 0 w 13"/>
              <a:gd name="T11" fmla="*/ 2147483647 h 13"/>
              <a:gd name="T12" fmla="*/ 0 60000 65536"/>
              <a:gd name="T13" fmla="*/ 0 60000 65536"/>
              <a:gd name="T14" fmla="*/ 0 60000 65536"/>
              <a:gd name="T15" fmla="*/ 0 60000 65536"/>
              <a:gd name="T16" fmla="*/ 0 60000 65536"/>
              <a:gd name="T17" fmla="*/ 0 60000 65536"/>
              <a:gd name="T18" fmla="*/ 0 w 13"/>
              <a:gd name="T19" fmla="*/ 0 h 13"/>
              <a:gd name="T20" fmla="*/ 13 w 13"/>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13" h="13">
                <a:moveTo>
                  <a:pt x="0" y="8"/>
                </a:moveTo>
                <a:lnTo>
                  <a:pt x="0" y="8"/>
                </a:lnTo>
                <a:lnTo>
                  <a:pt x="3" y="12"/>
                </a:lnTo>
                <a:lnTo>
                  <a:pt x="12" y="8"/>
                </a:lnTo>
                <a:lnTo>
                  <a:pt x="9" y="0"/>
                </a:lnTo>
                <a:lnTo>
                  <a:pt x="0" y="8"/>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196" name="Freeform 92"/>
          <p:cNvSpPr>
            <a:spLocks noChangeAspect="1"/>
          </p:cNvSpPr>
          <p:nvPr/>
        </p:nvSpPr>
        <p:spPr bwMode="auto">
          <a:xfrm>
            <a:off x="7939088" y="4838701"/>
            <a:ext cx="19050" cy="15875"/>
          </a:xfrm>
          <a:custGeom>
            <a:avLst/>
            <a:gdLst>
              <a:gd name="T0" fmla="*/ 0 w 13"/>
              <a:gd name="T1" fmla="*/ 2147483647 h 13"/>
              <a:gd name="T2" fmla="*/ 0 w 13"/>
              <a:gd name="T3" fmla="*/ 2147483647 h 13"/>
              <a:gd name="T4" fmla="*/ 2147483647 w 13"/>
              <a:gd name="T5" fmla="*/ 2147483647 h 13"/>
              <a:gd name="T6" fmla="*/ 2147483647 w 13"/>
              <a:gd name="T7" fmla="*/ 2147483647 h 13"/>
              <a:gd name="T8" fmla="*/ 2147483647 w 13"/>
              <a:gd name="T9" fmla="*/ 0 h 13"/>
              <a:gd name="T10" fmla="*/ 2147483647 w 13"/>
              <a:gd name="T11" fmla="*/ 0 h 13"/>
              <a:gd name="T12" fmla="*/ 0 w 13"/>
              <a:gd name="T13" fmla="*/ 2147483647 h 13"/>
              <a:gd name="T14" fmla="*/ 0 60000 65536"/>
              <a:gd name="T15" fmla="*/ 0 60000 65536"/>
              <a:gd name="T16" fmla="*/ 0 60000 65536"/>
              <a:gd name="T17" fmla="*/ 0 60000 65536"/>
              <a:gd name="T18" fmla="*/ 0 60000 65536"/>
              <a:gd name="T19" fmla="*/ 0 60000 65536"/>
              <a:gd name="T20" fmla="*/ 0 60000 65536"/>
              <a:gd name="T21" fmla="*/ 0 w 13"/>
              <a:gd name="T22" fmla="*/ 0 h 13"/>
              <a:gd name="T23" fmla="*/ 13 w 13"/>
              <a:gd name="T24" fmla="*/ 13 h 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 h="13">
                <a:moveTo>
                  <a:pt x="0" y="6"/>
                </a:moveTo>
                <a:lnTo>
                  <a:pt x="0" y="6"/>
                </a:lnTo>
                <a:lnTo>
                  <a:pt x="6" y="12"/>
                </a:lnTo>
                <a:lnTo>
                  <a:pt x="12" y="3"/>
                </a:lnTo>
                <a:lnTo>
                  <a:pt x="6" y="0"/>
                </a:lnTo>
                <a:lnTo>
                  <a:pt x="9" y="0"/>
                </a:lnTo>
                <a:lnTo>
                  <a:pt x="0" y="6"/>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197" name="Freeform 93"/>
          <p:cNvSpPr>
            <a:spLocks noChangeAspect="1"/>
          </p:cNvSpPr>
          <p:nvPr/>
        </p:nvSpPr>
        <p:spPr bwMode="auto">
          <a:xfrm>
            <a:off x="7935913" y="4832351"/>
            <a:ext cx="17462" cy="17463"/>
          </a:xfrm>
          <a:custGeom>
            <a:avLst/>
            <a:gdLst>
              <a:gd name="T0" fmla="*/ 0 w 13"/>
              <a:gd name="T1" fmla="*/ 2147483647 h 13"/>
              <a:gd name="T2" fmla="*/ 0 w 13"/>
              <a:gd name="T3" fmla="*/ 2147483647 h 13"/>
              <a:gd name="T4" fmla="*/ 2147483647 w 13"/>
              <a:gd name="T5" fmla="*/ 2147483647 h 13"/>
              <a:gd name="T6" fmla="*/ 2147483647 w 13"/>
              <a:gd name="T7" fmla="*/ 2147483647 h 13"/>
              <a:gd name="T8" fmla="*/ 2147483647 w 13"/>
              <a:gd name="T9" fmla="*/ 0 h 13"/>
              <a:gd name="T10" fmla="*/ 0 w 13"/>
              <a:gd name="T11" fmla="*/ 2147483647 h 13"/>
              <a:gd name="T12" fmla="*/ 0 60000 65536"/>
              <a:gd name="T13" fmla="*/ 0 60000 65536"/>
              <a:gd name="T14" fmla="*/ 0 60000 65536"/>
              <a:gd name="T15" fmla="*/ 0 60000 65536"/>
              <a:gd name="T16" fmla="*/ 0 60000 65536"/>
              <a:gd name="T17" fmla="*/ 0 60000 65536"/>
              <a:gd name="T18" fmla="*/ 0 w 13"/>
              <a:gd name="T19" fmla="*/ 0 h 13"/>
              <a:gd name="T20" fmla="*/ 13 w 13"/>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13" h="13">
                <a:moveTo>
                  <a:pt x="0" y="8"/>
                </a:moveTo>
                <a:lnTo>
                  <a:pt x="0" y="8"/>
                </a:lnTo>
                <a:lnTo>
                  <a:pt x="3" y="12"/>
                </a:lnTo>
                <a:lnTo>
                  <a:pt x="12" y="4"/>
                </a:lnTo>
                <a:lnTo>
                  <a:pt x="6" y="0"/>
                </a:lnTo>
                <a:lnTo>
                  <a:pt x="0" y="8"/>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198" name="Freeform 94"/>
          <p:cNvSpPr>
            <a:spLocks noChangeAspect="1"/>
          </p:cNvSpPr>
          <p:nvPr/>
        </p:nvSpPr>
        <p:spPr bwMode="auto">
          <a:xfrm>
            <a:off x="7929563" y="4827588"/>
            <a:ext cx="17462" cy="17462"/>
          </a:xfrm>
          <a:custGeom>
            <a:avLst/>
            <a:gdLst>
              <a:gd name="T0" fmla="*/ 0 w 13"/>
              <a:gd name="T1" fmla="*/ 2147483647 h 13"/>
              <a:gd name="T2" fmla="*/ 0 w 13"/>
              <a:gd name="T3" fmla="*/ 2147483647 h 13"/>
              <a:gd name="T4" fmla="*/ 2147483647 w 13"/>
              <a:gd name="T5" fmla="*/ 2147483647 h 13"/>
              <a:gd name="T6" fmla="*/ 2147483647 w 13"/>
              <a:gd name="T7" fmla="*/ 2147483647 h 13"/>
              <a:gd name="T8" fmla="*/ 2147483647 w 13"/>
              <a:gd name="T9" fmla="*/ 0 h 13"/>
              <a:gd name="T10" fmla="*/ 0 w 13"/>
              <a:gd name="T11" fmla="*/ 2147483647 h 13"/>
              <a:gd name="T12" fmla="*/ 0 60000 65536"/>
              <a:gd name="T13" fmla="*/ 0 60000 65536"/>
              <a:gd name="T14" fmla="*/ 0 60000 65536"/>
              <a:gd name="T15" fmla="*/ 0 60000 65536"/>
              <a:gd name="T16" fmla="*/ 0 60000 65536"/>
              <a:gd name="T17" fmla="*/ 0 60000 65536"/>
              <a:gd name="T18" fmla="*/ 0 w 13"/>
              <a:gd name="T19" fmla="*/ 0 h 13"/>
              <a:gd name="T20" fmla="*/ 13 w 13"/>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13" h="13">
                <a:moveTo>
                  <a:pt x="0" y="8"/>
                </a:moveTo>
                <a:lnTo>
                  <a:pt x="0" y="8"/>
                </a:lnTo>
                <a:lnTo>
                  <a:pt x="6" y="12"/>
                </a:lnTo>
                <a:lnTo>
                  <a:pt x="12" y="4"/>
                </a:lnTo>
                <a:lnTo>
                  <a:pt x="6" y="0"/>
                </a:lnTo>
                <a:lnTo>
                  <a:pt x="0" y="8"/>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199" name="Freeform 95"/>
          <p:cNvSpPr>
            <a:spLocks noChangeAspect="1"/>
          </p:cNvSpPr>
          <p:nvPr/>
        </p:nvSpPr>
        <p:spPr bwMode="auto">
          <a:xfrm>
            <a:off x="7859713" y="4764088"/>
            <a:ext cx="69850" cy="63500"/>
          </a:xfrm>
          <a:custGeom>
            <a:avLst/>
            <a:gdLst>
              <a:gd name="T0" fmla="*/ 2147483647 w 54"/>
              <a:gd name="T1" fmla="*/ 2147483647 h 51"/>
              <a:gd name="T2" fmla="*/ 2147483647 w 54"/>
              <a:gd name="T3" fmla="*/ 2147483647 h 51"/>
              <a:gd name="T4" fmla="*/ 2147483647 w 54"/>
              <a:gd name="T5" fmla="*/ 2147483647 h 51"/>
              <a:gd name="T6" fmla="*/ 2147483647 w 54"/>
              <a:gd name="T7" fmla="*/ 2147483647 h 51"/>
              <a:gd name="T8" fmla="*/ 2147483647 w 54"/>
              <a:gd name="T9" fmla="*/ 0 h 51"/>
              <a:gd name="T10" fmla="*/ 2147483647 w 54"/>
              <a:gd name="T11" fmla="*/ 2147483647 h 51"/>
              <a:gd name="T12" fmla="*/ 2147483647 w 54"/>
              <a:gd name="T13" fmla="*/ 2147483647 h 51"/>
              <a:gd name="T14" fmla="*/ 0 w 54"/>
              <a:gd name="T15" fmla="*/ 2147483647 h 51"/>
              <a:gd name="T16" fmla="*/ 2147483647 w 54"/>
              <a:gd name="T17" fmla="*/ 2147483647 h 51"/>
              <a:gd name="T18" fmla="*/ 2147483647 w 54"/>
              <a:gd name="T19" fmla="*/ 2147483647 h 5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
              <a:gd name="T31" fmla="*/ 0 h 51"/>
              <a:gd name="T32" fmla="*/ 54 w 54"/>
              <a:gd name="T33" fmla="*/ 51 h 5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 h="51">
                <a:moveTo>
                  <a:pt x="1" y="3"/>
                </a:moveTo>
                <a:lnTo>
                  <a:pt x="2" y="4"/>
                </a:lnTo>
                <a:lnTo>
                  <a:pt x="48" y="50"/>
                </a:lnTo>
                <a:lnTo>
                  <a:pt x="53" y="45"/>
                </a:lnTo>
                <a:lnTo>
                  <a:pt x="6" y="0"/>
                </a:lnTo>
                <a:lnTo>
                  <a:pt x="7" y="3"/>
                </a:lnTo>
                <a:lnTo>
                  <a:pt x="1" y="3"/>
                </a:lnTo>
                <a:lnTo>
                  <a:pt x="0" y="4"/>
                </a:lnTo>
                <a:lnTo>
                  <a:pt x="2" y="4"/>
                </a:lnTo>
                <a:lnTo>
                  <a:pt x="1" y="3"/>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200" name="Freeform 96"/>
          <p:cNvSpPr>
            <a:spLocks noChangeAspect="1"/>
          </p:cNvSpPr>
          <p:nvPr/>
        </p:nvSpPr>
        <p:spPr bwMode="auto">
          <a:xfrm>
            <a:off x="7861301" y="4619625"/>
            <a:ext cx="15875" cy="139700"/>
          </a:xfrm>
          <a:custGeom>
            <a:avLst/>
            <a:gdLst>
              <a:gd name="T0" fmla="*/ 2147483647 w 13"/>
              <a:gd name="T1" fmla="*/ 2147483647 h 111"/>
              <a:gd name="T2" fmla="*/ 2147483647 w 13"/>
              <a:gd name="T3" fmla="*/ 2147483647 h 111"/>
              <a:gd name="T4" fmla="*/ 0 w 13"/>
              <a:gd name="T5" fmla="*/ 2147483647 h 111"/>
              <a:gd name="T6" fmla="*/ 2147483647 w 13"/>
              <a:gd name="T7" fmla="*/ 2147483647 h 111"/>
              <a:gd name="T8" fmla="*/ 2147483647 w 13"/>
              <a:gd name="T9" fmla="*/ 2147483647 h 111"/>
              <a:gd name="T10" fmla="*/ 2147483647 w 13"/>
              <a:gd name="T11" fmla="*/ 2147483647 h 111"/>
              <a:gd name="T12" fmla="*/ 2147483647 w 13"/>
              <a:gd name="T13" fmla="*/ 2147483647 h 111"/>
              <a:gd name="T14" fmla="*/ 2147483647 w 13"/>
              <a:gd name="T15" fmla="*/ 0 h 111"/>
              <a:gd name="T16" fmla="*/ 2147483647 w 13"/>
              <a:gd name="T17" fmla="*/ 2147483647 h 111"/>
              <a:gd name="T18" fmla="*/ 2147483647 w 13"/>
              <a:gd name="T19" fmla="*/ 2147483647 h 1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
              <a:gd name="T31" fmla="*/ 0 h 111"/>
              <a:gd name="T32" fmla="*/ 13 w 13"/>
              <a:gd name="T33" fmla="*/ 111 h 1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 h="111">
                <a:moveTo>
                  <a:pt x="12" y="14"/>
                </a:moveTo>
                <a:lnTo>
                  <a:pt x="3" y="11"/>
                </a:lnTo>
                <a:lnTo>
                  <a:pt x="0" y="110"/>
                </a:lnTo>
                <a:lnTo>
                  <a:pt x="9" y="110"/>
                </a:lnTo>
                <a:lnTo>
                  <a:pt x="12" y="11"/>
                </a:lnTo>
                <a:lnTo>
                  <a:pt x="3" y="9"/>
                </a:lnTo>
                <a:lnTo>
                  <a:pt x="12" y="11"/>
                </a:lnTo>
                <a:lnTo>
                  <a:pt x="12" y="0"/>
                </a:lnTo>
                <a:lnTo>
                  <a:pt x="3" y="9"/>
                </a:lnTo>
                <a:lnTo>
                  <a:pt x="12" y="14"/>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201" name="Freeform 97"/>
          <p:cNvSpPr>
            <a:spLocks noChangeAspect="1"/>
          </p:cNvSpPr>
          <p:nvPr/>
        </p:nvSpPr>
        <p:spPr bwMode="auto">
          <a:xfrm>
            <a:off x="7831139" y="4632325"/>
            <a:ext cx="33337" cy="39688"/>
          </a:xfrm>
          <a:custGeom>
            <a:avLst/>
            <a:gdLst>
              <a:gd name="T0" fmla="*/ 2147483647 w 26"/>
              <a:gd name="T1" fmla="*/ 2147483647 h 31"/>
              <a:gd name="T2" fmla="*/ 2147483647 w 26"/>
              <a:gd name="T3" fmla="*/ 2147483647 h 31"/>
              <a:gd name="T4" fmla="*/ 2147483647 w 26"/>
              <a:gd name="T5" fmla="*/ 2147483647 h 31"/>
              <a:gd name="T6" fmla="*/ 2147483647 w 26"/>
              <a:gd name="T7" fmla="*/ 0 h 31"/>
              <a:gd name="T8" fmla="*/ 2147483647 w 26"/>
              <a:gd name="T9" fmla="*/ 2147483647 h 31"/>
              <a:gd name="T10" fmla="*/ 0 w 26"/>
              <a:gd name="T11" fmla="*/ 2147483647 h 31"/>
              <a:gd name="T12" fmla="*/ 2147483647 w 26"/>
              <a:gd name="T13" fmla="*/ 2147483647 h 31"/>
              <a:gd name="T14" fmla="*/ 0 w 26"/>
              <a:gd name="T15" fmla="*/ 2147483647 h 31"/>
              <a:gd name="T16" fmla="*/ 0 w 26"/>
              <a:gd name="T17" fmla="*/ 2147483647 h 31"/>
              <a:gd name="T18" fmla="*/ 2147483647 w 26"/>
              <a:gd name="T19" fmla="*/ 2147483647 h 3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6"/>
              <a:gd name="T31" fmla="*/ 0 h 31"/>
              <a:gd name="T32" fmla="*/ 26 w 26"/>
              <a:gd name="T33" fmla="*/ 31 h 3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6" h="31">
                <a:moveTo>
                  <a:pt x="6" y="28"/>
                </a:moveTo>
                <a:lnTo>
                  <a:pt x="6" y="30"/>
                </a:lnTo>
                <a:lnTo>
                  <a:pt x="25" y="4"/>
                </a:lnTo>
                <a:lnTo>
                  <a:pt x="20" y="0"/>
                </a:lnTo>
                <a:lnTo>
                  <a:pt x="1" y="25"/>
                </a:lnTo>
                <a:lnTo>
                  <a:pt x="0" y="28"/>
                </a:lnTo>
                <a:lnTo>
                  <a:pt x="1" y="25"/>
                </a:lnTo>
                <a:lnTo>
                  <a:pt x="0" y="27"/>
                </a:lnTo>
                <a:lnTo>
                  <a:pt x="0" y="28"/>
                </a:lnTo>
                <a:lnTo>
                  <a:pt x="6" y="28"/>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202" name="Freeform 98"/>
          <p:cNvSpPr>
            <a:spLocks noChangeAspect="1"/>
          </p:cNvSpPr>
          <p:nvPr/>
        </p:nvSpPr>
        <p:spPr bwMode="auto">
          <a:xfrm>
            <a:off x="7816850" y="4673600"/>
            <a:ext cx="20638" cy="109538"/>
          </a:xfrm>
          <a:custGeom>
            <a:avLst/>
            <a:gdLst>
              <a:gd name="T0" fmla="*/ 2147483647 w 15"/>
              <a:gd name="T1" fmla="*/ 2147483647 h 87"/>
              <a:gd name="T2" fmla="*/ 2147483647 w 15"/>
              <a:gd name="T3" fmla="*/ 2147483647 h 87"/>
              <a:gd name="T4" fmla="*/ 2147483647 w 15"/>
              <a:gd name="T5" fmla="*/ 2147483647 h 87"/>
              <a:gd name="T6" fmla="*/ 2147483647 w 15"/>
              <a:gd name="T7" fmla="*/ 0 h 87"/>
              <a:gd name="T8" fmla="*/ 2147483647 w 15"/>
              <a:gd name="T9" fmla="*/ 2147483647 h 87"/>
              <a:gd name="T10" fmla="*/ 2147483647 w 15"/>
              <a:gd name="T11" fmla="*/ 2147483647 h 87"/>
              <a:gd name="T12" fmla="*/ 2147483647 w 15"/>
              <a:gd name="T13" fmla="*/ 2147483647 h 87"/>
              <a:gd name="T14" fmla="*/ 0 w 15"/>
              <a:gd name="T15" fmla="*/ 2147483647 h 87"/>
              <a:gd name="T16" fmla="*/ 2147483647 w 15"/>
              <a:gd name="T17" fmla="*/ 2147483647 h 87"/>
              <a:gd name="T18" fmla="*/ 2147483647 w 15"/>
              <a:gd name="T19" fmla="*/ 2147483647 h 8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
              <a:gd name="T31" fmla="*/ 0 h 87"/>
              <a:gd name="T32" fmla="*/ 15 w 15"/>
              <a:gd name="T33" fmla="*/ 87 h 8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 h="87">
                <a:moveTo>
                  <a:pt x="5" y="80"/>
                </a:moveTo>
                <a:lnTo>
                  <a:pt x="5" y="84"/>
                </a:lnTo>
                <a:lnTo>
                  <a:pt x="14" y="1"/>
                </a:lnTo>
                <a:lnTo>
                  <a:pt x="9" y="0"/>
                </a:lnTo>
                <a:lnTo>
                  <a:pt x="1" y="83"/>
                </a:lnTo>
                <a:lnTo>
                  <a:pt x="1" y="86"/>
                </a:lnTo>
                <a:lnTo>
                  <a:pt x="1" y="83"/>
                </a:lnTo>
                <a:lnTo>
                  <a:pt x="0" y="85"/>
                </a:lnTo>
                <a:lnTo>
                  <a:pt x="1" y="86"/>
                </a:lnTo>
                <a:lnTo>
                  <a:pt x="5" y="80"/>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203" name="Freeform 99"/>
          <p:cNvSpPr>
            <a:spLocks noChangeAspect="1"/>
          </p:cNvSpPr>
          <p:nvPr/>
        </p:nvSpPr>
        <p:spPr bwMode="auto">
          <a:xfrm>
            <a:off x="7820026" y="4783138"/>
            <a:ext cx="53975" cy="61912"/>
          </a:xfrm>
          <a:custGeom>
            <a:avLst/>
            <a:gdLst>
              <a:gd name="T0" fmla="*/ 2147483647 w 41"/>
              <a:gd name="T1" fmla="*/ 2147483647 h 48"/>
              <a:gd name="T2" fmla="*/ 2147483647 w 41"/>
              <a:gd name="T3" fmla="*/ 2147483647 h 48"/>
              <a:gd name="T4" fmla="*/ 2147483647 w 41"/>
              <a:gd name="T5" fmla="*/ 0 h 48"/>
              <a:gd name="T6" fmla="*/ 0 w 41"/>
              <a:gd name="T7" fmla="*/ 2147483647 h 48"/>
              <a:gd name="T8" fmla="*/ 2147483647 w 41"/>
              <a:gd name="T9" fmla="*/ 2147483647 h 48"/>
              <a:gd name="T10" fmla="*/ 2147483647 w 41"/>
              <a:gd name="T11" fmla="*/ 2147483647 h 48"/>
              <a:gd name="T12" fmla="*/ 2147483647 w 41"/>
              <a:gd name="T13" fmla="*/ 2147483647 h 48"/>
              <a:gd name="T14" fmla="*/ 2147483647 w 41"/>
              <a:gd name="T15" fmla="*/ 2147483647 h 48"/>
              <a:gd name="T16" fmla="*/ 2147483647 w 41"/>
              <a:gd name="T17" fmla="*/ 2147483647 h 48"/>
              <a:gd name="T18" fmla="*/ 2147483647 w 41"/>
              <a:gd name="T19" fmla="*/ 2147483647 h 4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1"/>
              <a:gd name="T31" fmla="*/ 0 h 48"/>
              <a:gd name="T32" fmla="*/ 41 w 41"/>
              <a:gd name="T33" fmla="*/ 48 h 4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1" h="48">
                <a:moveTo>
                  <a:pt x="36" y="47"/>
                </a:moveTo>
                <a:lnTo>
                  <a:pt x="37" y="40"/>
                </a:lnTo>
                <a:lnTo>
                  <a:pt x="4" y="0"/>
                </a:lnTo>
                <a:lnTo>
                  <a:pt x="0" y="4"/>
                </a:lnTo>
                <a:lnTo>
                  <a:pt x="32" y="46"/>
                </a:lnTo>
                <a:lnTo>
                  <a:pt x="34" y="39"/>
                </a:lnTo>
                <a:lnTo>
                  <a:pt x="36" y="47"/>
                </a:lnTo>
                <a:lnTo>
                  <a:pt x="40" y="45"/>
                </a:lnTo>
                <a:lnTo>
                  <a:pt x="37" y="40"/>
                </a:lnTo>
                <a:lnTo>
                  <a:pt x="36" y="47"/>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204" name="Freeform 100"/>
          <p:cNvSpPr>
            <a:spLocks noChangeAspect="1"/>
          </p:cNvSpPr>
          <p:nvPr/>
        </p:nvSpPr>
        <p:spPr bwMode="auto">
          <a:xfrm>
            <a:off x="7747001" y="4841875"/>
            <a:ext cx="117475" cy="50800"/>
          </a:xfrm>
          <a:custGeom>
            <a:avLst/>
            <a:gdLst>
              <a:gd name="T0" fmla="*/ 0 w 89"/>
              <a:gd name="T1" fmla="*/ 2147483647 h 41"/>
              <a:gd name="T2" fmla="*/ 2147483647 w 89"/>
              <a:gd name="T3" fmla="*/ 2147483647 h 41"/>
              <a:gd name="T4" fmla="*/ 2147483647 w 89"/>
              <a:gd name="T5" fmla="*/ 2147483647 h 41"/>
              <a:gd name="T6" fmla="*/ 2147483647 w 89"/>
              <a:gd name="T7" fmla="*/ 0 h 41"/>
              <a:gd name="T8" fmla="*/ 2147483647 w 89"/>
              <a:gd name="T9" fmla="*/ 2147483647 h 41"/>
              <a:gd name="T10" fmla="*/ 2147483647 w 89"/>
              <a:gd name="T11" fmla="*/ 2147483647 h 41"/>
              <a:gd name="T12" fmla="*/ 0 w 89"/>
              <a:gd name="T13" fmla="*/ 2147483647 h 41"/>
              <a:gd name="T14" fmla="*/ 2147483647 w 89"/>
              <a:gd name="T15" fmla="*/ 2147483647 h 41"/>
              <a:gd name="T16" fmla="*/ 2147483647 w 89"/>
              <a:gd name="T17" fmla="*/ 2147483647 h 41"/>
              <a:gd name="T18" fmla="*/ 0 w 89"/>
              <a:gd name="T19" fmla="*/ 2147483647 h 4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9"/>
              <a:gd name="T31" fmla="*/ 0 h 41"/>
              <a:gd name="T32" fmla="*/ 89 w 89"/>
              <a:gd name="T33" fmla="*/ 41 h 4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9" h="41">
                <a:moveTo>
                  <a:pt x="0" y="38"/>
                </a:moveTo>
                <a:lnTo>
                  <a:pt x="5" y="39"/>
                </a:lnTo>
                <a:lnTo>
                  <a:pt x="88" y="8"/>
                </a:lnTo>
                <a:lnTo>
                  <a:pt x="86" y="0"/>
                </a:lnTo>
                <a:lnTo>
                  <a:pt x="2" y="32"/>
                </a:lnTo>
                <a:lnTo>
                  <a:pt x="7" y="33"/>
                </a:lnTo>
                <a:lnTo>
                  <a:pt x="0" y="38"/>
                </a:lnTo>
                <a:lnTo>
                  <a:pt x="2" y="40"/>
                </a:lnTo>
                <a:lnTo>
                  <a:pt x="5" y="39"/>
                </a:lnTo>
                <a:lnTo>
                  <a:pt x="0" y="38"/>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205" name="Freeform 101"/>
          <p:cNvSpPr>
            <a:spLocks noChangeAspect="1"/>
          </p:cNvSpPr>
          <p:nvPr/>
        </p:nvSpPr>
        <p:spPr bwMode="auto">
          <a:xfrm>
            <a:off x="7645401" y="4743450"/>
            <a:ext cx="104775" cy="146050"/>
          </a:xfrm>
          <a:custGeom>
            <a:avLst/>
            <a:gdLst>
              <a:gd name="T0" fmla="*/ 2147483647 w 78"/>
              <a:gd name="T1" fmla="*/ 2147483647 h 114"/>
              <a:gd name="T2" fmla="*/ 0 w 78"/>
              <a:gd name="T3" fmla="*/ 2147483647 h 114"/>
              <a:gd name="T4" fmla="*/ 2147483647 w 78"/>
              <a:gd name="T5" fmla="*/ 2147483647 h 114"/>
              <a:gd name="T6" fmla="*/ 2147483647 w 78"/>
              <a:gd name="T7" fmla="*/ 2147483647 h 114"/>
              <a:gd name="T8" fmla="*/ 2147483647 w 78"/>
              <a:gd name="T9" fmla="*/ 2147483647 h 114"/>
              <a:gd name="T10" fmla="*/ 2147483647 w 78"/>
              <a:gd name="T11" fmla="*/ 0 h 114"/>
              <a:gd name="T12" fmla="*/ 2147483647 w 78"/>
              <a:gd name="T13" fmla="*/ 2147483647 h 114"/>
              <a:gd name="T14" fmla="*/ 2147483647 w 78"/>
              <a:gd name="T15" fmla="*/ 0 h 114"/>
              <a:gd name="T16" fmla="*/ 2147483647 w 78"/>
              <a:gd name="T17" fmla="*/ 0 h 114"/>
              <a:gd name="T18" fmla="*/ 2147483647 w 78"/>
              <a:gd name="T19" fmla="*/ 2147483647 h 1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8"/>
              <a:gd name="T31" fmla="*/ 0 h 114"/>
              <a:gd name="T32" fmla="*/ 78 w 78"/>
              <a:gd name="T33" fmla="*/ 114 h 1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8" h="114">
                <a:moveTo>
                  <a:pt x="3" y="8"/>
                </a:moveTo>
                <a:lnTo>
                  <a:pt x="0" y="7"/>
                </a:lnTo>
                <a:lnTo>
                  <a:pt x="71" y="113"/>
                </a:lnTo>
                <a:lnTo>
                  <a:pt x="77" y="107"/>
                </a:lnTo>
                <a:lnTo>
                  <a:pt x="6" y="1"/>
                </a:lnTo>
                <a:lnTo>
                  <a:pt x="4" y="0"/>
                </a:lnTo>
                <a:lnTo>
                  <a:pt x="6" y="1"/>
                </a:lnTo>
                <a:lnTo>
                  <a:pt x="5" y="0"/>
                </a:lnTo>
                <a:lnTo>
                  <a:pt x="4" y="0"/>
                </a:lnTo>
                <a:lnTo>
                  <a:pt x="3" y="8"/>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206" name="Freeform 102"/>
          <p:cNvSpPr>
            <a:spLocks noChangeAspect="1"/>
          </p:cNvSpPr>
          <p:nvPr/>
        </p:nvSpPr>
        <p:spPr bwMode="auto">
          <a:xfrm>
            <a:off x="7459663" y="4718050"/>
            <a:ext cx="184150" cy="31750"/>
          </a:xfrm>
          <a:custGeom>
            <a:avLst/>
            <a:gdLst>
              <a:gd name="T0" fmla="*/ 2147483647 w 138"/>
              <a:gd name="T1" fmla="*/ 2147483647 h 24"/>
              <a:gd name="T2" fmla="*/ 2147483647 w 138"/>
              <a:gd name="T3" fmla="*/ 2147483647 h 24"/>
              <a:gd name="T4" fmla="*/ 2147483647 w 138"/>
              <a:gd name="T5" fmla="*/ 2147483647 h 24"/>
              <a:gd name="T6" fmla="*/ 2147483647 w 138"/>
              <a:gd name="T7" fmla="*/ 2147483647 h 24"/>
              <a:gd name="T8" fmla="*/ 2147483647 w 138"/>
              <a:gd name="T9" fmla="*/ 2147483647 h 24"/>
              <a:gd name="T10" fmla="*/ 0 w 138"/>
              <a:gd name="T11" fmla="*/ 2147483647 h 24"/>
              <a:gd name="T12" fmla="*/ 2147483647 w 138"/>
              <a:gd name="T13" fmla="*/ 2147483647 h 24"/>
              <a:gd name="T14" fmla="*/ 2147483647 w 138"/>
              <a:gd name="T15" fmla="*/ 0 h 24"/>
              <a:gd name="T16" fmla="*/ 0 w 138"/>
              <a:gd name="T17" fmla="*/ 2147483647 h 24"/>
              <a:gd name="T18" fmla="*/ 2147483647 w 138"/>
              <a:gd name="T19" fmla="*/ 2147483647 h 2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8"/>
              <a:gd name="T31" fmla="*/ 0 h 24"/>
              <a:gd name="T32" fmla="*/ 138 w 138"/>
              <a:gd name="T33" fmla="*/ 24 h 2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8" h="24">
                <a:moveTo>
                  <a:pt x="7" y="6"/>
                </a:moveTo>
                <a:lnTo>
                  <a:pt x="3" y="7"/>
                </a:lnTo>
                <a:lnTo>
                  <a:pt x="136" y="23"/>
                </a:lnTo>
                <a:lnTo>
                  <a:pt x="137" y="17"/>
                </a:lnTo>
                <a:lnTo>
                  <a:pt x="4" y="1"/>
                </a:lnTo>
                <a:lnTo>
                  <a:pt x="0" y="2"/>
                </a:lnTo>
                <a:lnTo>
                  <a:pt x="4" y="1"/>
                </a:lnTo>
                <a:lnTo>
                  <a:pt x="1" y="0"/>
                </a:lnTo>
                <a:lnTo>
                  <a:pt x="0" y="2"/>
                </a:lnTo>
                <a:lnTo>
                  <a:pt x="7" y="6"/>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207" name="Freeform 103"/>
          <p:cNvSpPr>
            <a:spLocks noChangeAspect="1"/>
          </p:cNvSpPr>
          <p:nvPr/>
        </p:nvSpPr>
        <p:spPr bwMode="auto">
          <a:xfrm>
            <a:off x="7442200" y="4722813"/>
            <a:ext cx="20638" cy="30162"/>
          </a:xfrm>
          <a:custGeom>
            <a:avLst/>
            <a:gdLst>
              <a:gd name="T0" fmla="*/ 2147483647 w 16"/>
              <a:gd name="T1" fmla="*/ 2147483647 h 23"/>
              <a:gd name="T2" fmla="*/ 2147483647 w 16"/>
              <a:gd name="T3" fmla="*/ 2147483647 h 23"/>
              <a:gd name="T4" fmla="*/ 2147483647 w 16"/>
              <a:gd name="T5" fmla="*/ 2147483647 h 23"/>
              <a:gd name="T6" fmla="*/ 2147483647 w 16"/>
              <a:gd name="T7" fmla="*/ 0 h 23"/>
              <a:gd name="T8" fmla="*/ 2147483647 w 16"/>
              <a:gd name="T9" fmla="*/ 2147483647 h 23"/>
              <a:gd name="T10" fmla="*/ 2147483647 w 16"/>
              <a:gd name="T11" fmla="*/ 2147483647 h 23"/>
              <a:gd name="T12" fmla="*/ 2147483647 w 16"/>
              <a:gd name="T13" fmla="*/ 2147483647 h 23"/>
              <a:gd name="T14" fmla="*/ 0 w 16"/>
              <a:gd name="T15" fmla="*/ 2147483647 h 23"/>
              <a:gd name="T16" fmla="*/ 2147483647 w 16"/>
              <a:gd name="T17" fmla="*/ 2147483647 h 23"/>
              <a:gd name="T18" fmla="*/ 2147483647 w 16"/>
              <a:gd name="T19" fmla="*/ 2147483647 h 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
              <a:gd name="T31" fmla="*/ 0 h 23"/>
              <a:gd name="T32" fmla="*/ 16 w 16"/>
              <a:gd name="T33" fmla="*/ 23 h 2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 h="23">
                <a:moveTo>
                  <a:pt x="4" y="15"/>
                </a:moveTo>
                <a:lnTo>
                  <a:pt x="6" y="20"/>
                </a:lnTo>
                <a:lnTo>
                  <a:pt x="15" y="2"/>
                </a:lnTo>
                <a:lnTo>
                  <a:pt x="10" y="0"/>
                </a:lnTo>
                <a:lnTo>
                  <a:pt x="1" y="16"/>
                </a:lnTo>
                <a:lnTo>
                  <a:pt x="4" y="22"/>
                </a:lnTo>
                <a:lnTo>
                  <a:pt x="1" y="16"/>
                </a:lnTo>
                <a:lnTo>
                  <a:pt x="0" y="20"/>
                </a:lnTo>
                <a:lnTo>
                  <a:pt x="4" y="22"/>
                </a:lnTo>
                <a:lnTo>
                  <a:pt x="4" y="15"/>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208" name="Freeform 104"/>
          <p:cNvSpPr>
            <a:spLocks noChangeAspect="1"/>
          </p:cNvSpPr>
          <p:nvPr/>
        </p:nvSpPr>
        <p:spPr bwMode="auto">
          <a:xfrm>
            <a:off x="7448550" y="4749800"/>
            <a:ext cx="160338" cy="46038"/>
          </a:xfrm>
          <a:custGeom>
            <a:avLst/>
            <a:gdLst>
              <a:gd name="T0" fmla="*/ 2147483647 w 120"/>
              <a:gd name="T1" fmla="*/ 2147483647 h 37"/>
              <a:gd name="T2" fmla="*/ 2147483647 w 120"/>
              <a:gd name="T3" fmla="*/ 2147483647 h 37"/>
              <a:gd name="T4" fmla="*/ 2147483647 w 120"/>
              <a:gd name="T5" fmla="*/ 0 h 37"/>
              <a:gd name="T6" fmla="*/ 0 w 120"/>
              <a:gd name="T7" fmla="*/ 2147483647 h 37"/>
              <a:gd name="T8" fmla="*/ 2147483647 w 120"/>
              <a:gd name="T9" fmla="*/ 2147483647 h 37"/>
              <a:gd name="T10" fmla="*/ 2147483647 w 120"/>
              <a:gd name="T11" fmla="*/ 2147483647 h 37"/>
              <a:gd name="T12" fmla="*/ 2147483647 w 120"/>
              <a:gd name="T13" fmla="*/ 2147483647 h 37"/>
              <a:gd name="T14" fmla="*/ 2147483647 w 120"/>
              <a:gd name="T15" fmla="*/ 2147483647 h 37"/>
              <a:gd name="T16" fmla="*/ 2147483647 w 120"/>
              <a:gd name="T17" fmla="*/ 2147483647 h 37"/>
              <a:gd name="T18" fmla="*/ 2147483647 w 120"/>
              <a:gd name="T19" fmla="*/ 2147483647 h 3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0"/>
              <a:gd name="T31" fmla="*/ 0 h 37"/>
              <a:gd name="T32" fmla="*/ 120 w 120"/>
              <a:gd name="T33" fmla="*/ 37 h 3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0" h="37">
                <a:moveTo>
                  <a:pt x="119" y="30"/>
                </a:moveTo>
                <a:lnTo>
                  <a:pt x="116" y="28"/>
                </a:lnTo>
                <a:lnTo>
                  <a:pt x="1" y="0"/>
                </a:lnTo>
                <a:lnTo>
                  <a:pt x="0" y="8"/>
                </a:lnTo>
                <a:lnTo>
                  <a:pt x="115" y="36"/>
                </a:lnTo>
                <a:lnTo>
                  <a:pt x="112" y="34"/>
                </a:lnTo>
                <a:lnTo>
                  <a:pt x="119" y="30"/>
                </a:lnTo>
                <a:lnTo>
                  <a:pt x="118" y="29"/>
                </a:lnTo>
                <a:lnTo>
                  <a:pt x="116" y="28"/>
                </a:lnTo>
                <a:lnTo>
                  <a:pt x="119" y="30"/>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209" name="Freeform 105"/>
          <p:cNvSpPr>
            <a:spLocks noChangeAspect="1"/>
          </p:cNvSpPr>
          <p:nvPr/>
        </p:nvSpPr>
        <p:spPr bwMode="auto">
          <a:xfrm>
            <a:off x="7605713" y="4795839"/>
            <a:ext cx="50800" cy="84137"/>
          </a:xfrm>
          <a:custGeom>
            <a:avLst/>
            <a:gdLst>
              <a:gd name="T0" fmla="*/ 2147483647 w 38"/>
              <a:gd name="T1" fmla="*/ 2147483647 h 68"/>
              <a:gd name="T2" fmla="*/ 2147483647 w 38"/>
              <a:gd name="T3" fmla="*/ 2147483647 h 68"/>
              <a:gd name="T4" fmla="*/ 2147483647 w 38"/>
              <a:gd name="T5" fmla="*/ 0 h 68"/>
              <a:gd name="T6" fmla="*/ 0 w 38"/>
              <a:gd name="T7" fmla="*/ 2147483647 h 68"/>
              <a:gd name="T8" fmla="*/ 2147483647 w 38"/>
              <a:gd name="T9" fmla="*/ 2147483647 h 68"/>
              <a:gd name="T10" fmla="*/ 2147483647 w 38"/>
              <a:gd name="T11" fmla="*/ 2147483647 h 68"/>
              <a:gd name="T12" fmla="*/ 2147483647 w 38"/>
              <a:gd name="T13" fmla="*/ 2147483647 h 68"/>
              <a:gd name="T14" fmla="*/ 2147483647 w 38"/>
              <a:gd name="T15" fmla="*/ 2147483647 h 68"/>
              <a:gd name="T16" fmla="*/ 2147483647 w 38"/>
              <a:gd name="T17" fmla="*/ 2147483647 h 68"/>
              <a:gd name="T18" fmla="*/ 2147483647 w 38"/>
              <a:gd name="T19" fmla="*/ 2147483647 h 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8"/>
              <a:gd name="T31" fmla="*/ 0 h 68"/>
              <a:gd name="T32" fmla="*/ 38 w 38"/>
              <a:gd name="T33" fmla="*/ 68 h 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8" h="68">
                <a:moveTo>
                  <a:pt x="28" y="64"/>
                </a:moveTo>
                <a:lnTo>
                  <a:pt x="34" y="59"/>
                </a:lnTo>
                <a:lnTo>
                  <a:pt x="6" y="0"/>
                </a:lnTo>
                <a:lnTo>
                  <a:pt x="0" y="4"/>
                </a:lnTo>
                <a:lnTo>
                  <a:pt x="27" y="61"/>
                </a:lnTo>
                <a:lnTo>
                  <a:pt x="32" y="57"/>
                </a:lnTo>
                <a:lnTo>
                  <a:pt x="28" y="64"/>
                </a:lnTo>
                <a:lnTo>
                  <a:pt x="37" y="67"/>
                </a:lnTo>
                <a:lnTo>
                  <a:pt x="34" y="59"/>
                </a:lnTo>
                <a:lnTo>
                  <a:pt x="28" y="64"/>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210" name="Freeform 106"/>
          <p:cNvSpPr>
            <a:spLocks noChangeAspect="1"/>
          </p:cNvSpPr>
          <p:nvPr/>
        </p:nvSpPr>
        <p:spPr bwMode="auto">
          <a:xfrm>
            <a:off x="7572376" y="4845051"/>
            <a:ext cx="74613" cy="30163"/>
          </a:xfrm>
          <a:custGeom>
            <a:avLst/>
            <a:gdLst>
              <a:gd name="T0" fmla="*/ 2147483647 w 58"/>
              <a:gd name="T1" fmla="*/ 2147483647 h 23"/>
              <a:gd name="T2" fmla="*/ 0 w 58"/>
              <a:gd name="T3" fmla="*/ 2147483647 h 23"/>
              <a:gd name="T4" fmla="*/ 2147483647 w 58"/>
              <a:gd name="T5" fmla="*/ 2147483647 h 23"/>
              <a:gd name="T6" fmla="*/ 2147483647 w 58"/>
              <a:gd name="T7" fmla="*/ 2147483647 h 23"/>
              <a:gd name="T8" fmla="*/ 2147483647 w 58"/>
              <a:gd name="T9" fmla="*/ 0 h 23"/>
              <a:gd name="T10" fmla="*/ 0 w 58"/>
              <a:gd name="T11" fmla="*/ 0 h 23"/>
              <a:gd name="T12" fmla="*/ 2147483647 w 58"/>
              <a:gd name="T13" fmla="*/ 0 h 23"/>
              <a:gd name="T14" fmla="*/ 2147483647 w 58"/>
              <a:gd name="T15" fmla="*/ 0 h 23"/>
              <a:gd name="T16" fmla="*/ 0 w 58"/>
              <a:gd name="T17" fmla="*/ 0 h 23"/>
              <a:gd name="T18" fmla="*/ 2147483647 w 58"/>
              <a:gd name="T19" fmla="*/ 2147483647 h 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8"/>
              <a:gd name="T31" fmla="*/ 0 h 23"/>
              <a:gd name="T32" fmla="*/ 58 w 58"/>
              <a:gd name="T33" fmla="*/ 23 h 2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8" h="23">
                <a:moveTo>
                  <a:pt x="2" y="5"/>
                </a:moveTo>
                <a:lnTo>
                  <a:pt x="0" y="5"/>
                </a:lnTo>
                <a:lnTo>
                  <a:pt x="54" y="22"/>
                </a:lnTo>
                <a:lnTo>
                  <a:pt x="57" y="16"/>
                </a:lnTo>
                <a:lnTo>
                  <a:pt x="3" y="0"/>
                </a:lnTo>
                <a:lnTo>
                  <a:pt x="0" y="0"/>
                </a:lnTo>
                <a:lnTo>
                  <a:pt x="3" y="0"/>
                </a:lnTo>
                <a:lnTo>
                  <a:pt x="1" y="0"/>
                </a:lnTo>
                <a:lnTo>
                  <a:pt x="0" y="0"/>
                </a:lnTo>
                <a:lnTo>
                  <a:pt x="2" y="5"/>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211" name="Freeform 107"/>
          <p:cNvSpPr>
            <a:spLocks noChangeAspect="1"/>
          </p:cNvSpPr>
          <p:nvPr/>
        </p:nvSpPr>
        <p:spPr bwMode="auto">
          <a:xfrm>
            <a:off x="7356475" y="4845050"/>
            <a:ext cx="209550" cy="58738"/>
          </a:xfrm>
          <a:custGeom>
            <a:avLst/>
            <a:gdLst>
              <a:gd name="T0" fmla="*/ 2147483647 w 158"/>
              <a:gd name="T1" fmla="*/ 2147483647 h 46"/>
              <a:gd name="T2" fmla="*/ 2147483647 w 158"/>
              <a:gd name="T3" fmla="*/ 2147483647 h 46"/>
              <a:gd name="T4" fmla="*/ 2147483647 w 158"/>
              <a:gd name="T5" fmla="*/ 2147483647 h 46"/>
              <a:gd name="T6" fmla="*/ 2147483647 w 158"/>
              <a:gd name="T7" fmla="*/ 0 h 46"/>
              <a:gd name="T8" fmla="*/ 2147483647 w 158"/>
              <a:gd name="T9" fmla="*/ 2147483647 h 46"/>
              <a:gd name="T10" fmla="*/ 2147483647 w 158"/>
              <a:gd name="T11" fmla="*/ 2147483647 h 46"/>
              <a:gd name="T12" fmla="*/ 2147483647 w 158"/>
              <a:gd name="T13" fmla="*/ 2147483647 h 46"/>
              <a:gd name="T14" fmla="*/ 0 w 158"/>
              <a:gd name="T15" fmla="*/ 2147483647 h 46"/>
              <a:gd name="T16" fmla="*/ 2147483647 w 158"/>
              <a:gd name="T17" fmla="*/ 2147483647 h 46"/>
              <a:gd name="T18" fmla="*/ 2147483647 w 158"/>
              <a:gd name="T19" fmla="*/ 2147483647 h 4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8"/>
              <a:gd name="T31" fmla="*/ 0 h 46"/>
              <a:gd name="T32" fmla="*/ 158 w 158"/>
              <a:gd name="T33" fmla="*/ 46 h 4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8" h="46">
                <a:moveTo>
                  <a:pt x="12" y="38"/>
                </a:moveTo>
                <a:lnTo>
                  <a:pt x="11" y="45"/>
                </a:lnTo>
                <a:lnTo>
                  <a:pt x="157" y="7"/>
                </a:lnTo>
                <a:lnTo>
                  <a:pt x="155" y="0"/>
                </a:lnTo>
                <a:lnTo>
                  <a:pt x="8" y="37"/>
                </a:lnTo>
                <a:lnTo>
                  <a:pt x="6" y="44"/>
                </a:lnTo>
                <a:lnTo>
                  <a:pt x="8" y="37"/>
                </a:lnTo>
                <a:lnTo>
                  <a:pt x="0" y="39"/>
                </a:lnTo>
                <a:lnTo>
                  <a:pt x="6" y="44"/>
                </a:lnTo>
                <a:lnTo>
                  <a:pt x="12" y="38"/>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212" name="Freeform 108"/>
          <p:cNvSpPr>
            <a:spLocks noChangeAspect="1"/>
          </p:cNvSpPr>
          <p:nvPr/>
        </p:nvSpPr>
        <p:spPr bwMode="auto">
          <a:xfrm>
            <a:off x="7993064" y="4819650"/>
            <a:ext cx="103187" cy="95250"/>
          </a:xfrm>
          <a:custGeom>
            <a:avLst/>
            <a:gdLst>
              <a:gd name="T0" fmla="*/ 2147483647 w 78"/>
              <a:gd name="T1" fmla="*/ 2147483647 h 75"/>
              <a:gd name="T2" fmla="*/ 2147483647 w 78"/>
              <a:gd name="T3" fmla="*/ 2147483647 h 75"/>
              <a:gd name="T4" fmla="*/ 2147483647 w 78"/>
              <a:gd name="T5" fmla="*/ 2147483647 h 75"/>
              <a:gd name="T6" fmla="*/ 2147483647 w 78"/>
              <a:gd name="T7" fmla="*/ 2147483647 h 75"/>
              <a:gd name="T8" fmla="*/ 2147483647 w 78"/>
              <a:gd name="T9" fmla="*/ 2147483647 h 75"/>
              <a:gd name="T10" fmla="*/ 2147483647 w 78"/>
              <a:gd name="T11" fmla="*/ 0 h 75"/>
              <a:gd name="T12" fmla="*/ 2147483647 w 78"/>
              <a:gd name="T13" fmla="*/ 2147483647 h 75"/>
              <a:gd name="T14" fmla="*/ 2147483647 w 78"/>
              <a:gd name="T15" fmla="*/ 2147483647 h 75"/>
              <a:gd name="T16" fmla="*/ 2147483647 w 78"/>
              <a:gd name="T17" fmla="*/ 2147483647 h 75"/>
              <a:gd name="T18" fmla="*/ 2147483647 w 78"/>
              <a:gd name="T19" fmla="*/ 2147483647 h 75"/>
              <a:gd name="T20" fmla="*/ 2147483647 w 78"/>
              <a:gd name="T21" fmla="*/ 2147483647 h 75"/>
              <a:gd name="T22" fmla="*/ 2147483647 w 78"/>
              <a:gd name="T23" fmla="*/ 2147483647 h 75"/>
              <a:gd name="T24" fmla="*/ 2147483647 w 78"/>
              <a:gd name="T25" fmla="*/ 2147483647 h 75"/>
              <a:gd name="T26" fmla="*/ 2147483647 w 78"/>
              <a:gd name="T27" fmla="*/ 2147483647 h 75"/>
              <a:gd name="T28" fmla="*/ 2147483647 w 78"/>
              <a:gd name="T29" fmla="*/ 2147483647 h 75"/>
              <a:gd name="T30" fmla="*/ 2147483647 w 78"/>
              <a:gd name="T31" fmla="*/ 2147483647 h 75"/>
              <a:gd name="T32" fmla="*/ 2147483647 w 78"/>
              <a:gd name="T33" fmla="*/ 2147483647 h 75"/>
              <a:gd name="T34" fmla="*/ 2147483647 w 78"/>
              <a:gd name="T35" fmla="*/ 2147483647 h 75"/>
              <a:gd name="T36" fmla="*/ 2147483647 w 78"/>
              <a:gd name="T37" fmla="*/ 2147483647 h 75"/>
              <a:gd name="T38" fmla="*/ 2147483647 w 78"/>
              <a:gd name="T39" fmla="*/ 2147483647 h 75"/>
              <a:gd name="T40" fmla="*/ 2147483647 w 78"/>
              <a:gd name="T41" fmla="*/ 2147483647 h 75"/>
              <a:gd name="T42" fmla="*/ 2147483647 w 78"/>
              <a:gd name="T43" fmla="*/ 2147483647 h 75"/>
              <a:gd name="T44" fmla="*/ 2147483647 w 78"/>
              <a:gd name="T45" fmla="*/ 2147483647 h 75"/>
              <a:gd name="T46" fmla="*/ 2147483647 w 78"/>
              <a:gd name="T47" fmla="*/ 2147483647 h 75"/>
              <a:gd name="T48" fmla="*/ 2147483647 w 78"/>
              <a:gd name="T49" fmla="*/ 2147483647 h 75"/>
              <a:gd name="T50" fmla="*/ 2147483647 w 78"/>
              <a:gd name="T51" fmla="*/ 2147483647 h 75"/>
              <a:gd name="T52" fmla="*/ 2147483647 w 78"/>
              <a:gd name="T53" fmla="*/ 2147483647 h 75"/>
              <a:gd name="T54" fmla="*/ 2147483647 w 78"/>
              <a:gd name="T55" fmla="*/ 2147483647 h 75"/>
              <a:gd name="T56" fmla="*/ 2147483647 w 78"/>
              <a:gd name="T57" fmla="*/ 2147483647 h 75"/>
              <a:gd name="T58" fmla="*/ 0 w 78"/>
              <a:gd name="T59" fmla="*/ 2147483647 h 75"/>
              <a:gd name="T60" fmla="*/ 2147483647 w 78"/>
              <a:gd name="T61" fmla="*/ 2147483647 h 75"/>
              <a:gd name="T62" fmla="*/ 2147483647 w 78"/>
              <a:gd name="T63" fmla="*/ 2147483647 h 7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8"/>
              <a:gd name="T97" fmla="*/ 0 h 75"/>
              <a:gd name="T98" fmla="*/ 78 w 78"/>
              <a:gd name="T99" fmla="*/ 75 h 7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8" h="75">
                <a:moveTo>
                  <a:pt x="4" y="20"/>
                </a:moveTo>
                <a:lnTo>
                  <a:pt x="5" y="19"/>
                </a:lnTo>
                <a:lnTo>
                  <a:pt x="7" y="14"/>
                </a:lnTo>
                <a:lnTo>
                  <a:pt x="11" y="12"/>
                </a:lnTo>
                <a:lnTo>
                  <a:pt x="13" y="10"/>
                </a:lnTo>
                <a:lnTo>
                  <a:pt x="16" y="7"/>
                </a:lnTo>
                <a:lnTo>
                  <a:pt x="19" y="6"/>
                </a:lnTo>
                <a:lnTo>
                  <a:pt x="22" y="4"/>
                </a:lnTo>
                <a:lnTo>
                  <a:pt x="25" y="2"/>
                </a:lnTo>
                <a:lnTo>
                  <a:pt x="30" y="1"/>
                </a:lnTo>
                <a:lnTo>
                  <a:pt x="33" y="1"/>
                </a:lnTo>
                <a:lnTo>
                  <a:pt x="36" y="0"/>
                </a:lnTo>
                <a:lnTo>
                  <a:pt x="40" y="0"/>
                </a:lnTo>
                <a:lnTo>
                  <a:pt x="44" y="1"/>
                </a:lnTo>
                <a:lnTo>
                  <a:pt x="47" y="1"/>
                </a:lnTo>
                <a:lnTo>
                  <a:pt x="52" y="2"/>
                </a:lnTo>
                <a:lnTo>
                  <a:pt x="55" y="4"/>
                </a:lnTo>
                <a:lnTo>
                  <a:pt x="58" y="7"/>
                </a:lnTo>
                <a:lnTo>
                  <a:pt x="61" y="8"/>
                </a:lnTo>
                <a:lnTo>
                  <a:pt x="64" y="10"/>
                </a:lnTo>
                <a:lnTo>
                  <a:pt x="67" y="13"/>
                </a:lnTo>
                <a:lnTo>
                  <a:pt x="70" y="15"/>
                </a:lnTo>
                <a:lnTo>
                  <a:pt x="71" y="19"/>
                </a:lnTo>
                <a:lnTo>
                  <a:pt x="73" y="21"/>
                </a:lnTo>
                <a:lnTo>
                  <a:pt x="74" y="25"/>
                </a:lnTo>
                <a:lnTo>
                  <a:pt x="76" y="29"/>
                </a:lnTo>
                <a:lnTo>
                  <a:pt x="76" y="31"/>
                </a:lnTo>
                <a:lnTo>
                  <a:pt x="77" y="35"/>
                </a:lnTo>
                <a:lnTo>
                  <a:pt x="77" y="40"/>
                </a:lnTo>
                <a:lnTo>
                  <a:pt x="76" y="43"/>
                </a:lnTo>
                <a:lnTo>
                  <a:pt x="76" y="45"/>
                </a:lnTo>
                <a:lnTo>
                  <a:pt x="74" y="50"/>
                </a:lnTo>
                <a:lnTo>
                  <a:pt x="73" y="53"/>
                </a:lnTo>
                <a:lnTo>
                  <a:pt x="71" y="56"/>
                </a:lnTo>
                <a:lnTo>
                  <a:pt x="70" y="60"/>
                </a:lnTo>
                <a:lnTo>
                  <a:pt x="66" y="63"/>
                </a:lnTo>
                <a:lnTo>
                  <a:pt x="63" y="65"/>
                </a:lnTo>
                <a:lnTo>
                  <a:pt x="60" y="67"/>
                </a:lnTo>
                <a:lnTo>
                  <a:pt x="58" y="68"/>
                </a:lnTo>
                <a:lnTo>
                  <a:pt x="54" y="71"/>
                </a:lnTo>
                <a:lnTo>
                  <a:pt x="51" y="72"/>
                </a:lnTo>
                <a:lnTo>
                  <a:pt x="47" y="73"/>
                </a:lnTo>
                <a:lnTo>
                  <a:pt x="44" y="74"/>
                </a:lnTo>
                <a:lnTo>
                  <a:pt x="40" y="74"/>
                </a:lnTo>
                <a:lnTo>
                  <a:pt x="36" y="74"/>
                </a:lnTo>
                <a:lnTo>
                  <a:pt x="33" y="74"/>
                </a:lnTo>
                <a:lnTo>
                  <a:pt x="30" y="73"/>
                </a:lnTo>
                <a:lnTo>
                  <a:pt x="24" y="72"/>
                </a:lnTo>
                <a:lnTo>
                  <a:pt x="21" y="71"/>
                </a:lnTo>
                <a:lnTo>
                  <a:pt x="18" y="68"/>
                </a:lnTo>
                <a:lnTo>
                  <a:pt x="15" y="67"/>
                </a:lnTo>
                <a:lnTo>
                  <a:pt x="12" y="64"/>
                </a:lnTo>
                <a:lnTo>
                  <a:pt x="9" y="62"/>
                </a:lnTo>
                <a:lnTo>
                  <a:pt x="6" y="58"/>
                </a:lnTo>
                <a:lnTo>
                  <a:pt x="5" y="55"/>
                </a:lnTo>
                <a:lnTo>
                  <a:pt x="4" y="53"/>
                </a:lnTo>
                <a:lnTo>
                  <a:pt x="2" y="50"/>
                </a:lnTo>
                <a:lnTo>
                  <a:pt x="1" y="45"/>
                </a:lnTo>
                <a:lnTo>
                  <a:pt x="0" y="43"/>
                </a:lnTo>
                <a:lnTo>
                  <a:pt x="0" y="40"/>
                </a:lnTo>
                <a:lnTo>
                  <a:pt x="0" y="35"/>
                </a:lnTo>
                <a:lnTo>
                  <a:pt x="1" y="29"/>
                </a:lnTo>
                <a:lnTo>
                  <a:pt x="2" y="24"/>
                </a:lnTo>
                <a:lnTo>
                  <a:pt x="4" y="20"/>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213" name="Freeform 109"/>
          <p:cNvSpPr>
            <a:spLocks noChangeAspect="1"/>
          </p:cNvSpPr>
          <p:nvPr/>
        </p:nvSpPr>
        <p:spPr bwMode="auto">
          <a:xfrm>
            <a:off x="7993063" y="4841875"/>
            <a:ext cx="17462" cy="12700"/>
          </a:xfrm>
          <a:custGeom>
            <a:avLst/>
            <a:gdLst>
              <a:gd name="T0" fmla="*/ 2147483647 w 13"/>
              <a:gd name="T1" fmla="*/ 0 h 11"/>
              <a:gd name="T2" fmla="*/ 2147483647 w 13"/>
              <a:gd name="T3" fmla="*/ 0 h 11"/>
              <a:gd name="T4" fmla="*/ 0 w 13"/>
              <a:gd name="T5" fmla="*/ 2147483647 h 11"/>
              <a:gd name="T6" fmla="*/ 2147483647 w 13"/>
              <a:gd name="T7" fmla="*/ 2147483647 h 11"/>
              <a:gd name="T8" fmla="*/ 2147483647 w 13"/>
              <a:gd name="T9" fmla="*/ 2147483647 h 11"/>
              <a:gd name="T10" fmla="*/ 2147483647 w 13"/>
              <a:gd name="T11" fmla="*/ 0 h 11"/>
              <a:gd name="T12" fmla="*/ 0 60000 65536"/>
              <a:gd name="T13" fmla="*/ 0 60000 65536"/>
              <a:gd name="T14" fmla="*/ 0 60000 65536"/>
              <a:gd name="T15" fmla="*/ 0 60000 65536"/>
              <a:gd name="T16" fmla="*/ 0 60000 65536"/>
              <a:gd name="T17" fmla="*/ 0 60000 65536"/>
              <a:gd name="T18" fmla="*/ 0 w 13"/>
              <a:gd name="T19" fmla="*/ 0 h 11"/>
              <a:gd name="T20" fmla="*/ 13 w 13"/>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13" h="11">
                <a:moveTo>
                  <a:pt x="4" y="0"/>
                </a:moveTo>
                <a:lnTo>
                  <a:pt x="4" y="0"/>
                </a:lnTo>
                <a:lnTo>
                  <a:pt x="0" y="5"/>
                </a:lnTo>
                <a:lnTo>
                  <a:pt x="8" y="10"/>
                </a:lnTo>
                <a:lnTo>
                  <a:pt x="12" y="5"/>
                </a:lnTo>
                <a:lnTo>
                  <a:pt x="4" y="0"/>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214" name="Freeform 110"/>
          <p:cNvSpPr>
            <a:spLocks noChangeAspect="1"/>
          </p:cNvSpPr>
          <p:nvPr/>
        </p:nvSpPr>
        <p:spPr bwMode="auto">
          <a:xfrm>
            <a:off x="7996238" y="4833938"/>
            <a:ext cx="17462" cy="17462"/>
          </a:xfrm>
          <a:custGeom>
            <a:avLst/>
            <a:gdLst>
              <a:gd name="T0" fmla="*/ 2147483647 w 13"/>
              <a:gd name="T1" fmla="*/ 0 h 13"/>
              <a:gd name="T2" fmla="*/ 2147483647 w 13"/>
              <a:gd name="T3" fmla="*/ 0 h 13"/>
              <a:gd name="T4" fmla="*/ 0 w 13"/>
              <a:gd name="T5" fmla="*/ 2147483647 h 13"/>
              <a:gd name="T6" fmla="*/ 2147483647 w 13"/>
              <a:gd name="T7" fmla="*/ 2147483647 h 13"/>
              <a:gd name="T8" fmla="*/ 2147483647 w 13"/>
              <a:gd name="T9" fmla="*/ 2147483647 h 13"/>
              <a:gd name="T10" fmla="*/ 2147483647 w 13"/>
              <a:gd name="T11" fmla="*/ 0 h 13"/>
              <a:gd name="T12" fmla="*/ 0 60000 65536"/>
              <a:gd name="T13" fmla="*/ 0 60000 65536"/>
              <a:gd name="T14" fmla="*/ 0 60000 65536"/>
              <a:gd name="T15" fmla="*/ 0 60000 65536"/>
              <a:gd name="T16" fmla="*/ 0 60000 65536"/>
              <a:gd name="T17" fmla="*/ 0 60000 65536"/>
              <a:gd name="T18" fmla="*/ 0 w 13"/>
              <a:gd name="T19" fmla="*/ 0 h 13"/>
              <a:gd name="T20" fmla="*/ 13 w 13"/>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13" h="13">
                <a:moveTo>
                  <a:pt x="4" y="0"/>
                </a:moveTo>
                <a:lnTo>
                  <a:pt x="4" y="0"/>
                </a:lnTo>
                <a:lnTo>
                  <a:pt x="0" y="6"/>
                </a:lnTo>
                <a:lnTo>
                  <a:pt x="8" y="12"/>
                </a:lnTo>
                <a:lnTo>
                  <a:pt x="12" y="6"/>
                </a:lnTo>
                <a:lnTo>
                  <a:pt x="4" y="0"/>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215" name="Freeform 111"/>
          <p:cNvSpPr>
            <a:spLocks noChangeAspect="1"/>
          </p:cNvSpPr>
          <p:nvPr/>
        </p:nvSpPr>
        <p:spPr bwMode="auto">
          <a:xfrm>
            <a:off x="7999413" y="4832350"/>
            <a:ext cx="17462" cy="12700"/>
          </a:xfrm>
          <a:custGeom>
            <a:avLst/>
            <a:gdLst>
              <a:gd name="T0" fmla="*/ 2147483647 w 13"/>
              <a:gd name="T1" fmla="*/ 0 h 11"/>
              <a:gd name="T2" fmla="*/ 2147483647 w 13"/>
              <a:gd name="T3" fmla="*/ 0 h 11"/>
              <a:gd name="T4" fmla="*/ 0 w 13"/>
              <a:gd name="T5" fmla="*/ 2147483647 h 11"/>
              <a:gd name="T6" fmla="*/ 2147483647 w 13"/>
              <a:gd name="T7" fmla="*/ 2147483647 h 11"/>
              <a:gd name="T8" fmla="*/ 2147483647 w 13"/>
              <a:gd name="T9" fmla="*/ 2147483647 h 11"/>
              <a:gd name="T10" fmla="*/ 2147483647 w 13"/>
              <a:gd name="T11" fmla="*/ 0 h 11"/>
              <a:gd name="T12" fmla="*/ 0 60000 65536"/>
              <a:gd name="T13" fmla="*/ 0 60000 65536"/>
              <a:gd name="T14" fmla="*/ 0 60000 65536"/>
              <a:gd name="T15" fmla="*/ 0 60000 65536"/>
              <a:gd name="T16" fmla="*/ 0 60000 65536"/>
              <a:gd name="T17" fmla="*/ 0 60000 65536"/>
              <a:gd name="T18" fmla="*/ 0 w 13"/>
              <a:gd name="T19" fmla="*/ 0 h 11"/>
              <a:gd name="T20" fmla="*/ 13 w 13"/>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13" h="11">
                <a:moveTo>
                  <a:pt x="4" y="0"/>
                </a:moveTo>
                <a:lnTo>
                  <a:pt x="4" y="0"/>
                </a:lnTo>
                <a:lnTo>
                  <a:pt x="0" y="5"/>
                </a:lnTo>
                <a:lnTo>
                  <a:pt x="8" y="10"/>
                </a:lnTo>
                <a:lnTo>
                  <a:pt x="12" y="10"/>
                </a:lnTo>
                <a:lnTo>
                  <a:pt x="4" y="0"/>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216" name="Freeform 112"/>
          <p:cNvSpPr>
            <a:spLocks noChangeAspect="1"/>
          </p:cNvSpPr>
          <p:nvPr/>
        </p:nvSpPr>
        <p:spPr bwMode="auto">
          <a:xfrm>
            <a:off x="8004175" y="4827588"/>
            <a:ext cx="19050" cy="17462"/>
          </a:xfrm>
          <a:custGeom>
            <a:avLst/>
            <a:gdLst>
              <a:gd name="T0" fmla="*/ 2147483647 w 13"/>
              <a:gd name="T1" fmla="*/ 0 h 13"/>
              <a:gd name="T2" fmla="*/ 2147483647 w 13"/>
              <a:gd name="T3" fmla="*/ 0 h 13"/>
              <a:gd name="T4" fmla="*/ 0 w 13"/>
              <a:gd name="T5" fmla="*/ 2147483647 h 13"/>
              <a:gd name="T6" fmla="*/ 2147483647 w 13"/>
              <a:gd name="T7" fmla="*/ 2147483647 h 13"/>
              <a:gd name="T8" fmla="*/ 2147483647 w 13"/>
              <a:gd name="T9" fmla="*/ 2147483647 h 13"/>
              <a:gd name="T10" fmla="*/ 2147483647 w 13"/>
              <a:gd name="T11" fmla="*/ 0 h 13"/>
              <a:gd name="T12" fmla="*/ 0 60000 65536"/>
              <a:gd name="T13" fmla="*/ 0 60000 65536"/>
              <a:gd name="T14" fmla="*/ 0 60000 65536"/>
              <a:gd name="T15" fmla="*/ 0 60000 65536"/>
              <a:gd name="T16" fmla="*/ 0 60000 65536"/>
              <a:gd name="T17" fmla="*/ 0 60000 65536"/>
              <a:gd name="T18" fmla="*/ 0 w 13"/>
              <a:gd name="T19" fmla="*/ 0 h 13"/>
              <a:gd name="T20" fmla="*/ 13 w 13"/>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13" h="13">
                <a:moveTo>
                  <a:pt x="4" y="0"/>
                </a:moveTo>
                <a:lnTo>
                  <a:pt x="4" y="0"/>
                </a:lnTo>
                <a:lnTo>
                  <a:pt x="0" y="4"/>
                </a:lnTo>
                <a:lnTo>
                  <a:pt x="12" y="12"/>
                </a:lnTo>
                <a:lnTo>
                  <a:pt x="12" y="8"/>
                </a:lnTo>
                <a:lnTo>
                  <a:pt x="4" y="0"/>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217" name="Freeform 113"/>
          <p:cNvSpPr>
            <a:spLocks noChangeAspect="1"/>
          </p:cNvSpPr>
          <p:nvPr/>
        </p:nvSpPr>
        <p:spPr bwMode="auto">
          <a:xfrm>
            <a:off x="8010525" y="4826001"/>
            <a:ext cx="12700" cy="15875"/>
          </a:xfrm>
          <a:custGeom>
            <a:avLst/>
            <a:gdLst>
              <a:gd name="T0" fmla="*/ 2147483647 w 11"/>
              <a:gd name="T1" fmla="*/ 0 h 13"/>
              <a:gd name="T2" fmla="*/ 2147483647 w 11"/>
              <a:gd name="T3" fmla="*/ 0 h 13"/>
              <a:gd name="T4" fmla="*/ 0 w 11"/>
              <a:gd name="T5" fmla="*/ 2147483647 h 13"/>
              <a:gd name="T6" fmla="*/ 2147483647 w 11"/>
              <a:gd name="T7" fmla="*/ 2147483647 h 13"/>
              <a:gd name="T8" fmla="*/ 2147483647 w 11"/>
              <a:gd name="T9" fmla="*/ 2147483647 h 13"/>
              <a:gd name="T10" fmla="*/ 2147483647 w 11"/>
              <a:gd name="T11" fmla="*/ 0 h 13"/>
              <a:gd name="T12" fmla="*/ 0 60000 65536"/>
              <a:gd name="T13" fmla="*/ 0 60000 65536"/>
              <a:gd name="T14" fmla="*/ 0 60000 65536"/>
              <a:gd name="T15" fmla="*/ 0 60000 65536"/>
              <a:gd name="T16" fmla="*/ 0 60000 65536"/>
              <a:gd name="T17" fmla="*/ 0 60000 65536"/>
              <a:gd name="T18" fmla="*/ 0 w 11"/>
              <a:gd name="T19" fmla="*/ 0 h 13"/>
              <a:gd name="T20" fmla="*/ 11 w 11"/>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11" h="13">
                <a:moveTo>
                  <a:pt x="5" y="0"/>
                </a:moveTo>
                <a:lnTo>
                  <a:pt x="5" y="0"/>
                </a:lnTo>
                <a:lnTo>
                  <a:pt x="0" y="3"/>
                </a:lnTo>
                <a:lnTo>
                  <a:pt x="5" y="12"/>
                </a:lnTo>
                <a:lnTo>
                  <a:pt x="10" y="6"/>
                </a:lnTo>
                <a:lnTo>
                  <a:pt x="5" y="0"/>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218" name="Freeform 114"/>
          <p:cNvSpPr>
            <a:spLocks noChangeAspect="1"/>
          </p:cNvSpPr>
          <p:nvPr/>
        </p:nvSpPr>
        <p:spPr bwMode="auto">
          <a:xfrm>
            <a:off x="8013700" y="4819651"/>
            <a:ext cx="14288" cy="17463"/>
          </a:xfrm>
          <a:custGeom>
            <a:avLst/>
            <a:gdLst>
              <a:gd name="T0" fmla="*/ 2147483647 w 11"/>
              <a:gd name="T1" fmla="*/ 0 h 13"/>
              <a:gd name="T2" fmla="*/ 2147483647 w 11"/>
              <a:gd name="T3" fmla="*/ 0 h 13"/>
              <a:gd name="T4" fmla="*/ 0 w 11"/>
              <a:gd name="T5" fmla="*/ 2147483647 h 13"/>
              <a:gd name="T6" fmla="*/ 2147483647 w 11"/>
              <a:gd name="T7" fmla="*/ 2147483647 h 13"/>
              <a:gd name="T8" fmla="*/ 2147483647 w 11"/>
              <a:gd name="T9" fmla="*/ 2147483647 h 13"/>
              <a:gd name="T10" fmla="*/ 2147483647 w 11"/>
              <a:gd name="T11" fmla="*/ 2147483647 h 13"/>
              <a:gd name="T12" fmla="*/ 2147483647 w 11"/>
              <a:gd name="T13" fmla="*/ 0 h 13"/>
              <a:gd name="T14" fmla="*/ 0 60000 65536"/>
              <a:gd name="T15" fmla="*/ 0 60000 65536"/>
              <a:gd name="T16" fmla="*/ 0 60000 65536"/>
              <a:gd name="T17" fmla="*/ 0 60000 65536"/>
              <a:gd name="T18" fmla="*/ 0 60000 65536"/>
              <a:gd name="T19" fmla="*/ 0 60000 65536"/>
              <a:gd name="T20" fmla="*/ 0 60000 65536"/>
              <a:gd name="T21" fmla="*/ 0 w 11"/>
              <a:gd name="T22" fmla="*/ 0 h 13"/>
              <a:gd name="T23" fmla="*/ 11 w 11"/>
              <a:gd name="T24" fmla="*/ 13 h 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 h="13">
                <a:moveTo>
                  <a:pt x="5" y="0"/>
                </a:moveTo>
                <a:lnTo>
                  <a:pt x="5" y="0"/>
                </a:lnTo>
                <a:lnTo>
                  <a:pt x="0" y="4"/>
                </a:lnTo>
                <a:lnTo>
                  <a:pt x="5" y="12"/>
                </a:lnTo>
                <a:lnTo>
                  <a:pt x="10" y="8"/>
                </a:lnTo>
                <a:lnTo>
                  <a:pt x="10" y="12"/>
                </a:lnTo>
                <a:lnTo>
                  <a:pt x="5" y="0"/>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219" name="Freeform 115"/>
          <p:cNvSpPr>
            <a:spLocks noChangeAspect="1"/>
          </p:cNvSpPr>
          <p:nvPr/>
        </p:nvSpPr>
        <p:spPr bwMode="auto">
          <a:xfrm>
            <a:off x="8020050" y="4819651"/>
            <a:ext cx="1588" cy="15875"/>
          </a:xfrm>
          <a:custGeom>
            <a:avLst/>
            <a:gdLst>
              <a:gd name="T0" fmla="*/ 0 w 1"/>
              <a:gd name="T1" fmla="*/ 0 h 13"/>
              <a:gd name="T2" fmla="*/ 0 w 1"/>
              <a:gd name="T3" fmla="*/ 0 h 13"/>
              <a:gd name="T4" fmla="*/ 0 w 1"/>
              <a:gd name="T5" fmla="*/ 2147483647 h 13"/>
              <a:gd name="T6" fmla="*/ 0 w 1"/>
              <a:gd name="T7" fmla="*/ 2147483647 h 13"/>
              <a:gd name="T8" fmla="*/ 0 w 1"/>
              <a:gd name="T9" fmla="*/ 0 h 13"/>
              <a:gd name="T10" fmla="*/ 0 60000 65536"/>
              <a:gd name="T11" fmla="*/ 0 60000 65536"/>
              <a:gd name="T12" fmla="*/ 0 60000 65536"/>
              <a:gd name="T13" fmla="*/ 0 60000 65536"/>
              <a:gd name="T14" fmla="*/ 0 60000 65536"/>
              <a:gd name="T15" fmla="*/ 0 w 1"/>
              <a:gd name="T16" fmla="*/ 0 h 13"/>
              <a:gd name="T17" fmla="*/ 1 w 1"/>
              <a:gd name="T18" fmla="*/ 13 h 13"/>
            </a:gdLst>
            <a:ahLst/>
            <a:cxnLst>
              <a:cxn ang="T10">
                <a:pos x="T0" y="T1"/>
              </a:cxn>
              <a:cxn ang="T11">
                <a:pos x="T2" y="T3"/>
              </a:cxn>
              <a:cxn ang="T12">
                <a:pos x="T4" y="T5"/>
              </a:cxn>
              <a:cxn ang="T13">
                <a:pos x="T6" y="T7"/>
              </a:cxn>
              <a:cxn ang="T14">
                <a:pos x="T8" y="T9"/>
              </a:cxn>
            </a:cxnLst>
            <a:rect l="T15" t="T16" r="T17" b="T18"/>
            <a:pathLst>
              <a:path w="1" h="13">
                <a:moveTo>
                  <a:pt x="0" y="0"/>
                </a:moveTo>
                <a:lnTo>
                  <a:pt x="0" y="0"/>
                </a:lnTo>
                <a:lnTo>
                  <a:pt x="0" y="12"/>
                </a:lnTo>
                <a:lnTo>
                  <a:pt x="0" y="8"/>
                </a:lnTo>
                <a:lnTo>
                  <a:pt x="0" y="0"/>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220" name="Freeform 116"/>
          <p:cNvSpPr>
            <a:spLocks noChangeAspect="1"/>
          </p:cNvSpPr>
          <p:nvPr/>
        </p:nvSpPr>
        <p:spPr bwMode="auto">
          <a:xfrm>
            <a:off x="8023225" y="4818064"/>
            <a:ext cx="12700" cy="14287"/>
          </a:xfrm>
          <a:custGeom>
            <a:avLst/>
            <a:gdLst>
              <a:gd name="T0" fmla="*/ 2147483647 w 9"/>
              <a:gd name="T1" fmla="*/ 0 h 11"/>
              <a:gd name="T2" fmla="*/ 2147483647 w 9"/>
              <a:gd name="T3" fmla="*/ 0 h 11"/>
              <a:gd name="T4" fmla="*/ 0 w 9"/>
              <a:gd name="T5" fmla="*/ 0 h 11"/>
              <a:gd name="T6" fmla="*/ 0 w 9"/>
              <a:gd name="T7" fmla="*/ 2147483647 h 11"/>
              <a:gd name="T8" fmla="*/ 2147483647 w 9"/>
              <a:gd name="T9" fmla="*/ 2147483647 h 11"/>
              <a:gd name="T10" fmla="*/ 2147483647 w 9"/>
              <a:gd name="T11" fmla="*/ 0 h 11"/>
              <a:gd name="T12" fmla="*/ 0 60000 65536"/>
              <a:gd name="T13" fmla="*/ 0 60000 65536"/>
              <a:gd name="T14" fmla="*/ 0 60000 65536"/>
              <a:gd name="T15" fmla="*/ 0 60000 65536"/>
              <a:gd name="T16" fmla="*/ 0 60000 65536"/>
              <a:gd name="T17" fmla="*/ 0 60000 65536"/>
              <a:gd name="T18" fmla="*/ 0 w 9"/>
              <a:gd name="T19" fmla="*/ 0 h 11"/>
              <a:gd name="T20" fmla="*/ 9 w 9"/>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9" h="11">
                <a:moveTo>
                  <a:pt x="8" y="0"/>
                </a:moveTo>
                <a:lnTo>
                  <a:pt x="8" y="0"/>
                </a:lnTo>
                <a:lnTo>
                  <a:pt x="0" y="0"/>
                </a:lnTo>
                <a:lnTo>
                  <a:pt x="0" y="10"/>
                </a:lnTo>
                <a:lnTo>
                  <a:pt x="8" y="10"/>
                </a:lnTo>
                <a:lnTo>
                  <a:pt x="8" y="0"/>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221" name="Freeform 117"/>
          <p:cNvSpPr>
            <a:spLocks noChangeAspect="1"/>
          </p:cNvSpPr>
          <p:nvPr/>
        </p:nvSpPr>
        <p:spPr bwMode="auto">
          <a:xfrm>
            <a:off x="8027989" y="4814888"/>
            <a:ext cx="1587" cy="17462"/>
          </a:xfrm>
          <a:custGeom>
            <a:avLst/>
            <a:gdLst>
              <a:gd name="T0" fmla="*/ 0 w 1"/>
              <a:gd name="T1" fmla="*/ 0 h 13"/>
              <a:gd name="T2" fmla="*/ 0 w 1"/>
              <a:gd name="T3" fmla="*/ 0 h 13"/>
              <a:gd name="T4" fmla="*/ 0 w 1"/>
              <a:gd name="T5" fmla="*/ 2147483647 h 13"/>
              <a:gd name="T6" fmla="*/ 0 w 1"/>
              <a:gd name="T7" fmla="*/ 2147483647 h 13"/>
              <a:gd name="T8" fmla="*/ 0 w 1"/>
              <a:gd name="T9" fmla="*/ 0 h 13"/>
              <a:gd name="T10" fmla="*/ 0 60000 65536"/>
              <a:gd name="T11" fmla="*/ 0 60000 65536"/>
              <a:gd name="T12" fmla="*/ 0 60000 65536"/>
              <a:gd name="T13" fmla="*/ 0 60000 65536"/>
              <a:gd name="T14" fmla="*/ 0 60000 65536"/>
              <a:gd name="T15" fmla="*/ 0 w 1"/>
              <a:gd name="T16" fmla="*/ 0 h 13"/>
              <a:gd name="T17" fmla="*/ 1 w 1"/>
              <a:gd name="T18" fmla="*/ 13 h 13"/>
            </a:gdLst>
            <a:ahLst/>
            <a:cxnLst>
              <a:cxn ang="T10">
                <a:pos x="T0" y="T1"/>
              </a:cxn>
              <a:cxn ang="T11">
                <a:pos x="T2" y="T3"/>
              </a:cxn>
              <a:cxn ang="T12">
                <a:pos x="T4" y="T5"/>
              </a:cxn>
              <a:cxn ang="T13">
                <a:pos x="T6" y="T7"/>
              </a:cxn>
              <a:cxn ang="T14">
                <a:pos x="T8" y="T9"/>
              </a:cxn>
            </a:cxnLst>
            <a:rect l="T15" t="T16" r="T17" b="T18"/>
            <a:pathLst>
              <a:path w="1" h="13">
                <a:moveTo>
                  <a:pt x="0" y="0"/>
                </a:moveTo>
                <a:lnTo>
                  <a:pt x="0" y="0"/>
                </a:lnTo>
                <a:lnTo>
                  <a:pt x="0" y="4"/>
                </a:lnTo>
                <a:lnTo>
                  <a:pt x="0" y="12"/>
                </a:lnTo>
                <a:lnTo>
                  <a:pt x="0" y="0"/>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222" name="Freeform 118"/>
          <p:cNvSpPr>
            <a:spLocks noChangeAspect="1"/>
          </p:cNvSpPr>
          <p:nvPr/>
        </p:nvSpPr>
        <p:spPr bwMode="auto">
          <a:xfrm>
            <a:off x="8031163" y="4814889"/>
            <a:ext cx="19050" cy="14287"/>
          </a:xfrm>
          <a:custGeom>
            <a:avLst/>
            <a:gdLst>
              <a:gd name="T0" fmla="*/ 0 w 13"/>
              <a:gd name="T1" fmla="*/ 0 h 11"/>
              <a:gd name="T2" fmla="*/ 0 w 13"/>
              <a:gd name="T3" fmla="*/ 0 h 11"/>
              <a:gd name="T4" fmla="*/ 2147483647 w 13"/>
              <a:gd name="T5" fmla="*/ 0 h 11"/>
              <a:gd name="T6" fmla="*/ 2147483647 w 13"/>
              <a:gd name="T7" fmla="*/ 2147483647 h 11"/>
              <a:gd name="T8" fmla="*/ 0 w 13"/>
              <a:gd name="T9" fmla="*/ 2147483647 h 11"/>
              <a:gd name="T10" fmla="*/ 0 w 13"/>
              <a:gd name="T11" fmla="*/ 0 h 11"/>
              <a:gd name="T12" fmla="*/ 0 60000 65536"/>
              <a:gd name="T13" fmla="*/ 0 60000 65536"/>
              <a:gd name="T14" fmla="*/ 0 60000 65536"/>
              <a:gd name="T15" fmla="*/ 0 60000 65536"/>
              <a:gd name="T16" fmla="*/ 0 60000 65536"/>
              <a:gd name="T17" fmla="*/ 0 60000 65536"/>
              <a:gd name="T18" fmla="*/ 0 w 13"/>
              <a:gd name="T19" fmla="*/ 0 h 11"/>
              <a:gd name="T20" fmla="*/ 13 w 13"/>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13" h="11">
                <a:moveTo>
                  <a:pt x="0" y="0"/>
                </a:moveTo>
                <a:lnTo>
                  <a:pt x="0" y="0"/>
                </a:lnTo>
                <a:lnTo>
                  <a:pt x="12" y="0"/>
                </a:lnTo>
                <a:lnTo>
                  <a:pt x="12" y="10"/>
                </a:lnTo>
                <a:lnTo>
                  <a:pt x="0" y="10"/>
                </a:lnTo>
                <a:lnTo>
                  <a:pt x="0" y="0"/>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223" name="Freeform 119"/>
          <p:cNvSpPr>
            <a:spLocks noChangeAspect="1"/>
          </p:cNvSpPr>
          <p:nvPr/>
        </p:nvSpPr>
        <p:spPr bwMode="auto">
          <a:xfrm>
            <a:off x="8039101" y="4814889"/>
            <a:ext cx="11113" cy="14287"/>
          </a:xfrm>
          <a:custGeom>
            <a:avLst/>
            <a:gdLst>
              <a:gd name="T0" fmla="*/ 0 w 9"/>
              <a:gd name="T1" fmla="*/ 0 h 11"/>
              <a:gd name="T2" fmla="*/ 0 w 9"/>
              <a:gd name="T3" fmla="*/ 0 h 11"/>
              <a:gd name="T4" fmla="*/ 2147483647 w 9"/>
              <a:gd name="T5" fmla="*/ 0 h 11"/>
              <a:gd name="T6" fmla="*/ 2147483647 w 9"/>
              <a:gd name="T7" fmla="*/ 2147483647 h 11"/>
              <a:gd name="T8" fmla="*/ 0 w 9"/>
              <a:gd name="T9" fmla="*/ 2147483647 h 11"/>
              <a:gd name="T10" fmla="*/ 0 w 9"/>
              <a:gd name="T11" fmla="*/ 0 h 11"/>
              <a:gd name="T12" fmla="*/ 0 60000 65536"/>
              <a:gd name="T13" fmla="*/ 0 60000 65536"/>
              <a:gd name="T14" fmla="*/ 0 60000 65536"/>
              <a:gd name="T15" fmla="*/ 0 60000 65536"/>
              <a:gd name="T16" fmla="*/ 0 60000 65536"/>
              <a:gd name="T17" fmla="*/ 0 60000 65536"/>
              <a:gd name="T18" fmla="*/ 0 w 9"/>
              <a:gd name="T19" fmla="*/ 0 h 11"/>
              <a:gd name="T20" fmla="*/ 9 w 9"/>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9" h="11">
                <a:moveTo>
                  <a:pt x="0" y="0"/>
                </a:moveTo>
                <a:lnTo>
                  <a:pt x="0" y="0"/>
                </a:lnTo>
                <a:lnTo>
                  <a:pt x="8" y="0"/>
                </a:lnTo>
                <a:lnTo>
                  <a:pt x="8" y="10"/>
                </a:lnTo>
                <a:lnTo>
                  <a:pt x="0" y="10"/>
                </a:lnTo>
                <a:lnTo>
                  <a:pt x="0" y="0"/>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224" name="Freeform 120"/>
          <p:cNvSpPr>
            <a:spLocks noChangeAspect="1"/>
          </p:cNvSpPr>
          <p:nvPr/>
        </p:nvSpPr>
        <p:spPr bwMode="auto">
          <a:xfrm>
            <a:off x="8043863" y="4814888"/>
            <a:ext cx="12700" cy="12700"/>
          </a:xfrm>
          <a:custGeom>
            <a:avLst/>
            <a:gdLst>
              <a:gd name="T0" fmla="*/ 0 w 9"/>
              <a:gd name="T1" fmla="*/ 0 h 9"/>
              <a:gd name="T2" fmla="*/ 0 w 9"/>
              <a:gd name="T3" fmla="*/ 0 h 9"/>
              <a:gd name="T4" fmla="*/ 2147483647 w 9"/>
              <a:gd name="T5" fmla="*/ 0 h 9"/>
              <a:gd name="T6" fmla="*/ 2147483647 w 9"/>
              <a:gd name="T7" fmla="*/ 2147483647 h 9"/>
              <a:gd name="T8" fmla="*/ 0 w 9"/>
              <a:gd name="T9" fmla="*/ 2147483647 h 9"/>
              <a:gd name="T10" fmla="*/ 0 w 9"/>
              <a:gd name="T11" fmla="*/ 0 h 9"/>
              <a:gd name="T12" fmla="*/ 0 60000 65536"/>
              <a:gd name="T13" fmla="*/ 0 60000 65536"/>
              <a:gd name="T14" fmla="*/ 0 60000 65536"/>
              <a:gd name="T15" fmla="*/ 0 60000 65536"/>
              <a:gd name="T16" fmla="*/ 0 60000 65536"/>
              <a:gd name="T17" fmla="*/ 0 60000 65536"/>
              <a:gd name="T18" fmla="*/ 0 w 9"/>
              <a:gd name="T19" fmla="*/ 0 h 9"/>
              <a:gd name="T20" fmla="*/ 9 w 9"/>
              <a:gd name="T21" fmla="*/ 9 h 9"/>
            </a:gdLst>
            <a:ahLst/>
            <a:cxnLst>
              <a:cxn ang="T12">
                <a:pos x="T0" y="T1"/>
              </a:cxn>
              <a:cxn ang="T13">
                <a:pos x="T2" y="T3"/>
              </a:cxn>
              <a:cxn ang="T14">
                <a:pos x="T4" y="T5"/>
              </a:cxn>
              <a:cxn ang="T15">
                <a:pos x="T6" y="T7"/>
              </a:cxn>
              <a:cxn ang="T16">
                <a:pos x="T8" y="T9"/>
              </a:cxn>
              <a:cxn ang="T17">
                <a:pos x="T10" y="T11"/>
              </a:cxn>
            </a:cxnLst>
            <a:rect l="T18" t="T19" r="T20" b="T21"/>
            <a:pathLst>
              <a:path w="9" h="9">
                <a:moveTo>
                  <a:pt x="0" y="0"/>
                </a:moveTo>
                <a:lnTo>
                  <a:pt x="0" y="0"/>
                </a:lnTo>
                <a:lnTo>
                  <a:pt x="8" y="0"/>
                </a:lnTo>
                <a:lnTo>
                  <a:pt x="8" y="8"/>
                </a:lnTo>
                <a:lnTo>
                  <a:pt x="0" y="8"/>
                </a:lnTo>
                <a:lnTo>
                  <a:pt x="0" y="0"/>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225" name="Freeform 121"/>
          <p:cNvSpPr>
            <a:spLocks noChangeAspect="1"/>
          </p:cNvSpPr>
          <p:nvPr/>
        </p:nvSpPr>
        <p:spPr bwMode="auto">
          <a:xfrm>
            <a:off x="8048625" y="4814889"/>
            <a:ext cx="14288" cy="14287"/>
          </a:xfrm>
          <a:custGeom>
            <a:avLst/>
            <a:gdLst>
              <a:gd name="T0" fmla="*/ 0 w 11"/>
              <a:gd name="T1" fmla="*/ 0 h 11"/>
              <a:gd name="T2" fmla="*/ 0 w 11"/>
              <a:gd name="T3" fmla="*/ 0 h 11"/>
              <a:gd name="T4" fmla="*/ 2147483647 w 11"/>
              <a:gd name="T5" fmla="*/ 0 h 11"/>
              <a:gd name="T6" fmla="*/ 2147483647 w 11"/>
              <a:gd name="T7" fmla="*/ 2147483647 h 11"/>
              <a:gd name="T8" fmla="*/ 0 w 11"/>
              <a:gd name="T9" fmla="*/ 2147483647 h 11"/>
              <a:gd name="T10" fmla="*/ 0 w 11"/>
              <a:gd name="T11" fmla="*/ 0 h 11"/>
              <a:gd name="T12" fmla="*/ 0 60000 65536"/>
              <a:gd name="T13" fmla="*/ 0 60000 65536"/>
              <a:gd name="T14" fmla="*/ 0 60000 65536"/>
              <a:gd name="T15" fmla="*/ 0 60000 65536"/>
              <a:gd name="T16" fmla="*/ 0 60000 65536"/>
              <a:gd name="T17" fmla="*/ 0 60000 65536"/>
              <a:gd name="T18" fmla="*/ 0 w 11"/>
              <a:gd name="T19" fmla="*/ 0 h 11"/>
              <a:gd name="T20" fmla="*/ 11 w 11"/>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11" h="11">
                <a:moveTo>
                  <a:pt x="0" y="0"/>
                </a:moveTo>
                <a:lnTo>
                  <a:pt x="0" y="0"/>
                </a:lnTo>
                <a:lnTo>
                  <a:pt x="5" y="0"/>
                </a:lnTo>
                <a:lnTo>
                  <a:pt x="10" y="10"/>
                </a:lnTo>
                <a:lnTo>
                  <a:pt x="0" y="10"/>
                </a:lnTo>
                <a:lnTo>
                  <a:pt x="0" y="0"/>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226" name="Freeform 122"/>
          <p:cNvSpPr>
            <a:spLocks noChangeAspect="1"/>
          </p:cNvSpPr>
          <p:nvPr/>
        </p:nvSpPr>
        <p:spPr bwMode="auto">
          <a:xfrm>
            <a:off x="8054976" y="4814889"/>
            <a:ext cx="11113" cy="14287"/>
          </a:xfrm>
          <a:custGeom>
            <a:avLst/>
            <a:gdLst>
              <a:gd name="T0" fmla="*/ 0 w 9"/>
              <a:gd name="T1" fmla="*/ 0 h 11"/>
              <a:gd name="T2" fmla="*/ 0 w 9"/>
              <a:gd name="T3" fmla="*/ 0 h 11"/>
              <a:gd name="T4" fmla="*/ 2147483647 w 9"/>
              <a:gd name="T5" fmla="*/ 0 h 11"/>
              <a:gd name="T6" fmla="*/ 2147483647 w 9"/>
              <a:gd name="T7" fmla="*/ 2147483647 h 11"/>
              <a:gd name="T8" fmla="*/ 0 w 9"/>
              <a:gd name="T9" fmla="*/ 2147483647 h 11"/>
              <a:gd name="T10" fmla="*/ 0 w 9"/>
              <a:gd name="T11" fmla="*/ 0 h 11"/>
              <a:gd name="T12" fmla="*/ 0 60000 65536"/>
              <a:gd name="T13" fmla="*/ 0 60000 65536"/>
              <a:gd name="T14" fmla="*/ 0 60000 65536"/>
              <a:gd name="T15" fmla="*/ 0 60000 65536"/>
              <a:gd name="T16" fmla="*/ 0 60000 65536"/>
              <a:gd name="T17" fmla="*/ 0 60000 65536"/>
              <a:gd name="T18" fmla="*/ 0 w 9"/>
              <a:gd name="T19" fmla="*/ 0 h 11"/>
              <a:gd name="T20" fmla="*/ 9 w 9"/>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9" h="11">
                <a:moveTo>
                  <a:pt x="0" y="0"/>
                </a:moveTo>
                <a:lnTo>
                  <a:pt x="0" y="0"/>
                </a:lnTo>
                <a:lnTo>
                  <a:pt x="8" y="0"/>
                </a:lnTo>
                <a:lnTo>
                  <a:pt x="8" y="10"/>
                </a:lnTo>
                <a:lnTo>
                  <a:pt x="0" y="10"/>
                </a:lnTo>
                <a:lnTo>
                  <a:pt x="0" y="0"/>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227" name="Freeform 123"/>
          <p:cNvSpPr>
            <a:spLocks noChangeAspect="1"/>
          </p:cNvSpPr>
          <p:nvPr/>
        </p:nvSpPr>
        <p:spPr bwMode="auto">
          <a:xfrm>
            <a:off x="8059738" y="4816475"/>
            <a:ext cx="12700" cy="14288"/>
          </a:xfrm>
          <a:custGeom>
            <a:avLst/>
            <a:gdLst>
              <a:gd name="T0" fmla="*/ 2147483647 w 9"/>
              <a:gd name="T1" fmla="*/ 0 h 11"/>
              <a:gd name="T2" fmla="*/ 2147483647 w 9"/>
              <a:gd name="T3" fmla="*/ 0 h 11"/>
              <a:gd name="T4" fmla="*/ 0 w 9"/>
              <a:gd name="T5" fmla="*/ 0 h 11"/>
              <a:gd name="T6" fmla="*/ 0 w 9"/>
              <a:gd name="T7" fmla="*/ 2147483647 h 11"/>
              <a:gd name="T8" fmla="*/ 2147483647 w 9"/>
              <a:gd name="T9" fmla="*/ 2147483647 h 11"/>
              <a:gd name="T10" fmla="*/ 0 w 9"/>
              <a:gd name="T11" fmla="*/ 2147483647 h 11"/>
              <a:gd name="T12" fmla="*/ 2147483647 w 9"/>
              <a:gd name="T13" fmla="*/ 0 h 11"/>
              <a:gd name="T14" fmla="*/ 0 60000 65536"/>
              <a:gd name="T15" fmla="*/ 0 60000 65536"/>
              <a:gd name="T16" fmla="*/ 0 60000 65536"/>
              <a:gd name="T17" fmla="*/ 0 60000 65536"/>
              <a:gd name="T18" fmla="*/ 0 60000 65536"/>
              <a:gd name="T19" fmla="*/ 0 60000 65536"/>
              <a:gd name="T20" fmla="*/ 0 60000 65536"/>
              <a:gd name="T21" fmla="*/ 0 w 9"/>
              <a:gd name="T22" fmla="*/ 0 h 11"/>
              <a:gd name="T23" fmla="*/ 9 w 9"/>
              <a:gd name="T24" fmla="*/ 11 h 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11">
                <a:moveTo>
                  <a:pt x="8" y="0"/>
                </a:moveTo>
                <a:lnTo>
                  <a:pt x="8" y="0"/>
                </a:lnTo>
                <a:lnTo>
                  <a:pt x="0" y="0"/>
                </a:lnTo>
                <a:lnTo>
                  <a:pt x="0" y="10"/>
                </a:lnTo>
                <a:lnTo>
                  <a:pt x="8" y="10"/>
                </a:lnTo>
                <a:lnTo>
                  <a:pt x="0" y="10"/>
                </a:lnTo>
                <a:lnTo>
                  <a:pt x="8" y="0"/>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228" name="Freeform 124"/>
          <p:cNvSpPr>
            <a:spLocks noChangeAspect="1"/>
          </p:cNvSpPr>
          <p:nvPr/>
        </p:nvSpPr>
        <p:spPr bwMode="auto">
          <a:xfrm>
            <a:off x="8064500" y="4818064"/>
            <a:ext cx="12700" cy="15875"/>
          </a:xfrm>
          <a:custGeom>
            <a:avLst/>
            <a:gdLst>
              <a:gd name="T0" fmla="*/ 2147483647 w 9"/>
              <a:gd name="T1" fmla="*/ 0 h 13"/>
              <a:gd name="T2" fmla="*/ 2147483647 w 9"/>
              <a:gd name="T3" fmla="*/ 0 h 13"/>
              <a:gd name="T4" fmla="*/ 0 w 9"/>
              <a:gd name="T5" fmla="*/ 2147483647 h 13"/>
              <a:gd name="T6" fmla="*/ 2147483647 w 9"/>
              <a:gd name="T7" fmla="*/ 2147483647 h 13"/>
              <a:gd name="T8" fmla="*/ 2147483647 w 9"/>
              <a:gd name="T9" fmla="*/ 0 h 13"/>
              <a:gd name="T10" fmla="*/ 0 60000 65536"/>
              <a:gd name="T11" fmla="*/ 0 60000 65536"/>
              <a:gd name="T12" fmla="*/ 0 60000 65536"/>
              <a:gd name="T13" fmla="*/ 0 60000 65536"/>
              <a:gd name="T14" fmla="*/ 0 60000 65536"/>
              <a:gd name="T15" fmla="*/ 0 w 9"/>
              <a:gd name="T16" fmla="*/ 0 h 13"/>
              <a:gd name="T17" fmla="*/ 9 w 9"/>
              <a:gd name="T18" fmla="*/ 13 h 13"/>
            </a:gdLst>
            <a:ahLst/>
            <a:cxnLst>
              <a:cxn ang="T10">
                <a:pos x="T0" y="T1"/>
              </a:cxn>
              <a:cxn ang="T11">
                <a:pos x="T2" y="T3"/>
              </a:cxn>
              <a:cxn ang="T12">
                <a:pos x="T4" y="T5"/>
              </a:cxn>
              <a:cxn ang="T13">
                <a:pos x="T6" y="T7"/>
              </a:cxn>
              <a:cxn ang="T14">
                <a:pos x="T8" y="T9"/>
              </a:cxn>
            </a:cxnLst>
            <a:rect l="T15" t="T16" r="T17" b="T18"/>
            <a:pathLst>
              <a:path w="9" h="13">
                <a:moveTo>
                  <a:pt x="8" y="0"/>
                </a:moveTo>
                <a:lnTo>
                  <a:pt x="8" y="0"/>
                </a:lnTo>
                <a:lnTo>
                  <a:pt x="0" y="8"/>
                </a:lnTo>
                <a:lnTo>
                  <a:pt x="8" y="12"/>
                </a:lnTo>
                <a:lnTo>
                  <a:pt x="8" y="0"/>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229" name="Freeform 125"/>
          <p:cNvSpPr>
            <a:spLocks noChangeAspect="1"/>
          </p:cNvSpPr>
          <p:nvPr/>
        </p:nvSpPr>
        <p:spPr bwMode="auto">
          <a:xfrm>
            <a:off x="8070850" y="4819651"/>
            <a:ext cx="12700" cy="15875"/>
          </a:xfrm>
          <a:custGeom>
            <a:avLst/>
            <a:gdLst>
              <a:gd name="T0" fmla="*/ 2147483647 w 9"/>
              <a:gd name="T1" fmla="*/ 2147483647 h 13"/>
              <a:gd name="T2" fmla="*/ 2147483647 w 9"/>
              <a:gd name="T3" fmla="*/ 2147483647 h 13"/>
              <a:gd name="T4" fmla="*/ 0 w 9"/>
              <a:gd name="T5" fmla="*/ 0 h 13"/>
              <a:gd name="T6" fmla="*/ 0 w 9"/>
              <a:gd name="T7" fmla="*/ 2147483647 h 13"/>
              <a:gd name="T8" fmla="*/ 0 w 9"/>
              <a:gd name="T9" fmla="*/ 2147483647 h 13"/>
              <a:gd name="T10" fmla="*/ 2147483647 w 9"/>
              <a:gd name="T11" fmla="*/ 2147483647 h 13"/>
              <a:gd name="T12" fmla="*/ 0 60000 65536"/>
              <a:gd name="T13" fmla="*/ 0 60000 65536"/>
              <a:gd name="T14" fmla="*/ 0 60000 65536"/>
              <a:gd name="T15" fmla="*/ 0 60000 65536"/>
              <a:gd name="T16" fmla="*/ 0 60000 65536"/>
              <a:gd name="T17" fmla="*/ 0 60000 65536"/>
              <a:gd name="T18" fmla="*/ 0 w 9"/>
              <a:gd name="T19" fmla="*/ 0 h 13"/>
              <a:gd name="T20" fmla="*/ 9 w 9"/>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9" h="13">
                <a:moveTo>
                  <a:pt x="8" y="3"/>
                </a:moveTo>
                <a:lnTo>
                  <a:pt x="8" y="3"/>
                </a:lnTo>
                <a:lnTo>
                  <a:pt x="0" y="0"/>
                </a:lnTo>
                <a:lnTo>
                  <a:pt x="0" y="9"/>
                </a:lnTo>
                <a:lnTo>
                  <a:pt x="0" y="12"/>
                </a:lnTo>
                <a:lnTo>
                  <a:pt x="8" y="3"/>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230" name="Freeform 126"/>
          <p:cNvSpPr>
            <a:spLocks noChangeAspect="1"/>
          </p:cNvSpPr>
          <p:nvPr/>
        </p:nvSpPr>
        <p:spPr bwMode="auto">
          <a:xfrm>
            <a:off x="8075613" y="4822826"/>
            <a:ext cx="11112" cy="15875"/>
          </a:xfrm>
          <a:custGeom>
            <a:avLst/>
            <a:gdLst>
              <a:gd name="T0" fmla="*/ 2147483647 w 9"/>
              <a:gd name="T1" fmla="*/ 2147483647 h 13"/>
              <a:gd name="T2" fmla="*/ 2147483647 w 9"/>
              <a:gd name="T3" fmla="*/ 2147483647 h 13"/>
              <a:gd name="T4" fmla="*/ 2147483647 w 9"/>
              <a:gd name="T5" fmla="*/ 0 h 13"/>
              <a:gd name="T6" fmla="*/ 0 w 9"/>
              <a:gd name="T7" fmla="*/ 2147483647 h 13"/>
              <a:gd name="T8" fmla="*/ 2147483647 w 9"/>
              <a:gd name="T9" fmla="*/ 2147483647 h 13"/>
              <a:gd name="T10" fmla="*/ 0 60000 65536"/>
              <a:gd name="T11" fmla="*/ 0 60000 65536"/>
              <a:gd name="T12" fmla="*/ 0 60000 65536"/>
              <a:gd name="T13" fmla="*/ 0 60000 65536"/>
              <a:gd name="T14" fmla="*/ 0 60000 65536"/>
              <a:gd name="T15" fmla="*/ 0 w 9"/>
              <a:gd name="T16" fmla="*/ 0 h 13"/>
              <a:gd name="T17" fmla="*/ 9 w 9"/>
              <a:gd name="T18" fmla="*/ 13 h 13"/>
            </a:gdLst>
            <a:ahLst/>
            <a:cxnLst>
              <a:cxn ang="T10">
                <a:pos x="T0" y="T1"/>
              </a:cxn>
              <a:cxn ang="T11">
                <a:pos x="T2" y="T3"/>
              </a:cxn>
              <a:cxn ang="T12">
                <a:pos x="T4" y="T5"/>
              </a:cxn>
              <a:cxn ang="T13">
                <a:pos x="T6" y="T7"/>
              </a:cxn>
              <a:cxn ang="T14">
                <a:pos x="T8" y="T9"/>
              </a:cxn>
            </a:cxnLst>
            <a:rect l="T15" t="T16" r="T17" b="T18"/>
            <a:pathLst>
              <a:path w="9" h="13">
                <a:moveTo>
                  <a:pt x="8" y="4"/>
                </a:moveTo>
                <a:lnTo>
                  <a:pt x="8" y="4"/>
                </a:lnTo>
                <a:lnTo>
                  <a:pt x="8" y="0"/>
                </a:lnTo>
                <a:lnTo>
                  <a:pt x="0" y="12"/>
                </a:lnTo>
                <a:lnTo>
                  <a:pt x="8" y="4"/>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231" name="Freeform 127"/>
          <p:cNvSpPr>
            <a:spLocks noChangeAspect="1"/>
          </p:cNvSpPr>
          <p:nvPr/>
        </p:nvSpPr>
        <p:spPr bwMode="auto">
          <a:xfrm>
            <a:off x="8078788" y="4827589"/>
            <a:ext cx="17462" cy="14287"/>
          </a:xfrm>
          <a:custGeom>
            <a:avLst/>
            <a:gdLst>
              <a:gd name="T0" fmla="*/ 2147483647 w 13"/>
              <a:gd name="T1" fmla="*/ 2147483647 h 13"/>
              <a:gd name="T2" fmla="*/ 2147483647 w 13"/>
              <a:gd name="T3" fmla="*/ 2147483647 h 13"/>
              <a:gd name="T4" fmla="*/ 2147483647 w 13"/>
              <a:gd name="T5" fmla="*/ 0 h 13"/>
              <a:gd name="T6" fmla="*/ 0 w 13"/>
              <a:gd name="T7" fmla="*/ 2147483647 h 13"/>
              <a:gd name="T8" fmla="*/ 2147483647 w 13"/>
              <a:gd name="T9" fmla="*/ 2147483647 h 13"/>
              <a:gd name="T10" fmla="*/ 2147483647 w 13"/>
              <a:gd name="T11" fmla="*/ 2147483647 h 13"/>
              <a:gd name="T12" fmla="*/ 0 60000 65536"/>
              <a:gd name="T13" fmla="*/ 0 60000 65536"/>
              <a:gd name="T14" fmla="*/ 0 60000 65536"/>
              <a:gd name="T15" fmla="*/ 0 60000 65536"/>
              <a:gd name="T16" fmla="*/ 0 60000 65536"/>
              <a:gd name="T17" fmla="*/ 0 60000 65536"/>
              <a:gd name="T18" fmla="*/ 0 w 13"/>
              <a:gd name="T19" fmla="*/ 0 h 13"/>
              <a:gd name="T20" fmla="*/ 13 w 13"/>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13" h="13">
                <a:moveTo>
                  <a:pt x="12" y="4"/>
                </a:moveTo>
                <a:lnTo>
                  <a:pt x="12" y="4"/>
                </a:lnTo>
                <a:lnTo>
                  <a:pt x="4" y="0"/>
                </a:lnTo>
                <a:lnTo>
                  <a:pt x="0" y="12"/>
                </a:lnTo>
                <a:lnTo>
                  <a:pt x="4" y="12"/>
                </a:lnTo>
                <a:lnTo>
                  <a:pt x="12" y="4"/>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232" name="Freeform 128"/>
          <p:cNvSpPr>
            <a:spLocks noChangeAspect="1"/>
          </p:cNvSpPr>
          <p:nvPr/>
        </p:nvSpPr>
        <p:spPr bwMode="auto">
          <a:xfrm>
            <a:off x="8081964" y="4830763"/>
            <a:ext cx="15875" cy="11112"/>
          </a:xfrm>
          <a:custGeom>
            <a:avLst/>
            <a:gdLst>
              <a:gd name="T0" fmla="*/ 2147483647 w 13"/>
              <a:gd name="T1" fmla="*/ 0 h 9"/>
              <a:gd name="T2" fmla="*/ 2147483647 w 13"/>
              <a:gd name="T3" fmla="*/ 0 h 9"/>
              <a:gd name="T4" fmla="*/ 2147483647 w 13"/>
              <a:gd name="T5" fmla="*/ 0 h 9"/>
              <a:gd name="T6" fmla="*/ 0 w 13"/>
              <a:gd name="T7" fmla="*/ 2147483647 h 9"/>
              <a:gd name="T8" fmla="*/ 2147483647 w 13"/>
              <a:gd name="T9" fmla="*/ 2147483647 h 9"/>
              <a:gd name="T10" fmla="*/ 2147483647 w 13"/>
              <a:gd name="T11" fmla="*/ 0 h 9"/>
              <a:gd name="T12" fmla="*/ 0 60000 65536"/>
              <a:gd name="T13" fmla="*/ 0 60000 65536"/>
              <a:gd name="T14" fmla="*/ 0 60000 65536"/>
              <a:gd name="T15" fmla="*/ 0 60000 65536"/>
              <a:gd name="T16" fmla="*/ 0 60000 65536"/>
              <a:gd name="T17" fmla="*/ 0 60000 65536"/>
              <a:gd name="T18" fmla="*/ 0 w 13"/>
              <a:gd name="T19" fmla="*/ 0 h 9"/>
              <a:gd name="T20" fmla="*/ 13 w 13"/>
              <a:gd name="T21" fmla="*/ 9 h 9"/>
            </a:gdLst>
            <a:ahLst/>
            <a:cxnLst>
              <a:cxn ang="T12">
                <a:pos x="T0" y="T1"/>
              </a:cxn>
              <a:cxn ang="T13">
                <a:pos x="T2" y="T3"/>
              </a:cxn>
              <a:cxn ang="T14">
                <a:pos x="T4" y="T5"/>
              </a:cxn>
              <a:cxn ang="T15">
                <a:pos x="T6" y="T7"/>
              </a:cxn>
              <a:cxn ang="T16">
                <a:pos x="T8" y="T9"/>
              </a:cxn>
              <a:cxn ang="T17">
                <a:pos x="T10" y="T11"/>
              </a:cxn>
            </a:cxnLst>
            <a:rect l="T18" t="T19" r="T20" b="T21"/>
            <a:pathLst>
              <a:path w="13" h="9">
                <a:moveTo>
                  <a:pt x="12" y="0"/>
                </a:moveTo>
                <a:lnTo>
                  <a:pt x="12" y="0"/>
                </a:lnTo>
                <a:lnTo>
                  <a:pt x="8" y="0"/>
                </a:lnTo>
                <a:lnTo>
                  <a:pt x="0" y="8"/>
                </a:lnTo>
                <a:lnTo>
                  <a:pt x="4" y="8"/>
                </a:lnTo>
                <a:lnTo>
                  <a:pt x="12" y="0"/>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233" name="Freeform 129"/>
          <p:cNvSpPr>
            <a:spLocks noChangeAspect="1"/>
          </p:cNvSpPr>
          <p:nvPr/>
        </p:nvSpPr>
        <p:spPr bwMode="auto">
          <a:xfrm>
            <a:off x="8085138" y="4832350"/>
            <a:ext cx="19050" cy="14288"/>
          </a:xfrm>
          <a:custGeom>
            <a:avLst/>
            <a:gdLst>
              <a:gd name="T0" fmla="*/ 2147483647 w 13"/>
              <a:gd name="T1" fmla="*/ 2147483647 h 11"/>
              <a:gd name="T2" fmla="*/ 2147483647 w 13"/>
              <a:gd name="T3" fmla="*/ 2147483647 h 11"/>
              <a:gd name="T4" fmla="*/ 2147483647 w 13"/>
              <a:gd name="T5" fmla="*/ 0 h 11"/>
              <a:gd name="T6" fmla="*/ 0 w 13"/>
              <a:gd name="T7" fmla="*/ 2147483647 h 11"/>
              <a:gd name="T8" fmla="*/ 2147483647 w 13"/>
              <a:gd name="T9" fmla="*/ 2147483647 h 11"/>
              <a:gd name="T10" fmla="*/ 2147483647 w 13"/>
              <a:gd name="T11" fmla="*/ 2147483647 h 11"/>
              <a:gd name="T12" fmla="*/ 0 60000 65536"/>
              <a:gd name="T13" fmla="*/ 0 60000 65536"/>
              <a:gd name="T14" fmla="*/ 0 60000 65536"/>
              <a:gd name="T15" fmla="*/ 0 60000 65536"/>
              <a:gd name="T16" fmla="*/ 0 60000 65536"/>
              <a:gd name="T17" fmla="*/ 0 60000 65536"/>
              <a:gd name="T18" fmla="*/ 0 w 13"/>
              <a:gd name="T19" fmla="*/ 0 h 11"/>
              <a:gd name="T20" fmla="*/ 13 w 13"/>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13" h="11">
                <a:moveTo>
                  <a:pt x="12" y="5"/>
                </a:moveTo>
                <a:lnTo>
                  <a:pt x="12" y="5"/>
                </a:lnTo>
                <a:lnTo>
                  <a:pt x="8" y="0"/>
                </a:lnTo>
                <a:lnTo>
                  <a:pt x="0" y="5"/>
                </a:lnTo>
                <a:lnTo>
                  <a:pt x="4" y="10"/>
                </a:lnTo>
                <a:lnTo>
                  <a:pt x="12" y="5"/>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234" name="Freeform 130"/>
          <p:cNvSpPr>
            <a:spLocks noChangeAspect="1"/>
          </p:cNvSpPr>
          <p:nvPr/>
        </p:nvSpPr>
        <p:spPr bwMode="auto">
          <a:xfrm>
            <a:off x="8088313" y="4837113"/>
            <a:ext cx="17462" cy="11112"/>
          </a:xfrm>
          <a:custGeom>
            <a:avLst/>
            <a:gdLst>
              <a:gd name="T0" fmla="*/ 2147483647 w 13"/>
              <a:gd name="T1" fmla="*/ 0 h 9"/>
              <a:gd name="T2" fmla="*/ 2147483647 w 13"/>
              <a:gd name="T3" fmla="*/ 0 h 9"/>
              <a:gd name="T4" fmla="*/ 2147483647 w 13"/>
              <a:gd name="T5" fmla="*/ 0 h 9"/>
              <a:gd name="T6" fmla="*/ 0 w 13"/>
              <a:gd name="T7" fmla="*/ 2147483647 h 9"/>
              <a:gd name="T8" fmla="*/ 2147483647 w 13"/>
              <a:gd name="T9" fmla="*/ 2147483647 h 9"/>
              <a:gd name="T10" fmla="*/ 2147483647 w 13"/>
              <a:gd name="T11" fmla="*/ 0 h 9"/>
              <a:gd name="T12" fmla="*/ 0 60000 65536"/>
              <a:gd name="T13" fmla="*/ 0 60000 65536"/>
              <a:gd name="T14" fmla="*/ 0 60000 65536"/>
              <a:gd name="T15" fmla="*/ 0 60000 65536"/>
              <a:gd name="T16" fmla="*/ 0 60000 65536"/>
              <a:gd name="T17" fmla="*/ 0 60000 65536"/>
              <a:gd name="T18" fmla="*/ 0 w 13"/>
              <a:gd name="T19" fmla="*/ 0 h 9"/>
              <a:gd name="T20" fmla="*/ 13 w 13"/>
              <a:gd name="T21" fmla="*/ 9 h 9"/>
            </a:gdLst>
            <a:ahLst/>
            <a:cxnLst>
              <a:cxn ang="T12">
                <a:pos x="T0" y="T1"/>
              </a:cxn>
              <a:cxn ang="T13">
                <a:pos x="T2" y="T3"/>
              </a:cxn>
              <a:cxn ang="T14">
                <a:pos x="T4" y="T5"/>
              </a:cxn>
              <a:cxn ang="T15">
                <a:pos x="T6" y="T7"/>
              </a:cxn>
              <a:cxn ang="T16">
                <a:pos x="T8" y="T9"/>
              </a:cxn>
              <a:cxn ang="T17">
                <a:pos x="T10" y="T11"/>
              </a:cxn>
            </a:cxnLst>
            <a:rect l="T18" t="T19" r="T20" b="T21"/>
            <a:pathLst>
              <a:path w="13" h="9">
                <a:moveTo>
                  <a:pt x="12" y="0"/>
                </a:moveTo>
                <a:lnTo>
                  <a:pt x="12" y="0"/>
                </a:lnTo>
                <a:lnTo>
                  <a:pt x="6" y="0"/>
                </a:lnTo>
                <a:lnTo>
                  <a:pt x="0" y="8"/>
                </a:lnTo>
                <a:lnTo>
                  <a:pt x="3" y="8"/>
                </a:lnTo>
                <a:lnTo>
                  <a:pt x="12" y="0"/>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235" name="Freeform 131"/>
          <p:cNvSpPr>
            <a:spLocks noChangeAspect="1"/>
          </p:cNvSpPr>
          <p:nvPr/>
        </p:nvSpPr>
        <p:spPr bwMode="auto">
          <a:xfrm>
            <a:off x="8089900" y="4841876"/>
            <a:ext cx="19050" cy="11113"/>
          </a:xfrm>
          <a:custGeom>
            <a:avLst/>
            <a:gdLst>
              <a:gd name="T0" fmla="*/ 2147483647 w 13"/>
              <a:gd name="T1" fmla="*/ 2147483647 h 9"/>
              <a:gd name="T2" fmla="*/ 2147483647 w 13"/>
              <a:gd name="T3" fmla="*/ 0 h 9"/>
              <a:gd name="T4" fmla="*/ 0 w 13"/>
              <a:gd name="T5" fmla="*/ 2147483647 h 9"/>
              <a:gd name="T6" fmla="*/ 2147483647 w 13"/>
              <a:gd name="T7" fmla="*/ 2147483647 h 9"/>
              <a:gd name="T8" fmla="*/ 0 60000 65536"/>
              <a:gd name="T9" fmla="*/ 0 60000 65536"/>
              <a:gd name="T10" fmla="*/ 0 60000 65536"/>
              <a:gd name="T11" fmla="*/ 0 60000 65536"/>
              <a:gd name="T12" fmla="*/ 0 w 13"/>
              <a:gd name="T13" fmla="*/ 0 h 9"/>
              <a:gd name="T14" fmla="*/ 13 w 13"/>
              <a:gd name="T15" fmla="*/ 9 h 9"/>
            </a:gdLst>
            <a:ahLst/>
            <a:cxnLst>
              <a:cxn ang="T8">
                <a:pos x="T0" y="T1"/>
              </a:cxn>
              <a:cxn ang="T9">
                <a:pos x="T2" y="T3"/>
              </a:cxn>
              <a:cxn ang="T10">
                <a:pos x="T4" y="T5"/>
              </a:cxn>
              <a:cxn ang="T11">
                <a:pos x="T6" y="T7"/>
              </a:cxn>
            </a:cxnLst>
            <a:rect l="T12" t="T13" r="T14" b="T15"/>
            <a:pathLst>
              <a:path w="13" h="9">
                <a:moveTo>
                  <a:pt x="12" y="8"/>
                </a:moveTo>
                <a:lnTo>
                  <a:pt x="12" y="0"/>
                </a:lnTo>
                <a:lnTo>
                  <a:pt x="0" y="8"/>
                </a:lnTo>
                <a:lnTo>
                  <a:pt x="12" y="8"/>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236" name="Freeform 132"/>
          <p:cNvSpPr>
            <a:spLocks noChangeAspect="1"/>
          </p:cNvSpPr>
          <p:nvPr/>
        </p:nvSpPr>
        <p:spPr bwMode="auto">
          <a:xfrm>
            <a:off x="8093076" y="4846638"/>
            <a:ext cx="17463" cy="11112"/>
          </a:xfrm>
          <a:custGeom>
            <a:avLst/>
            <a:gdLst>
              <a:gd name="T0" fmla="*/ 2147483647 w 13"/>
              <a:gd name="T1" fmla="*/ 0 h 9"/>
              <a:gd name="T2" fmla="*/ 2147483647 w 13"/>
              <a:gd name="T3" fmla="*/ 2147483647 h 9"/>
              <a:gd name="T4" fmla="*/ 2147483647 w 13"/>
              <a:gd name="T5" fmla="*/ 0 h 9"/>
              <a:gd name="T6" fmla="*/ 0 w 13"/>
              <a:gd name="T7" fmla="*/ 0 h 9"/>
              <a:gd name="T8" fmla="*/ 2147483647 w 13"/>
              <a:gd name="T9" fmla="*/ 2147483647 h 9"/>
              <a:gd name="T10" fmla="*/ 2147483647 w 13"/>
              <a:gd name="T11" fmla="*/ 0 h 9"/>
              <a:gd name="T12" fmla="*/ 0 60000 65536"/>
              <a:gd name="T13" fmla="*/ 0 60000 65536"/>
              <a:gd name="T14" fmla="*/ 0 60000 65536"/>
              <a:gd name="T15" fmla="*/ 0 60000 65536"/>
              <a:gd name="T16" fmla="*/ 0 60000 65536"/>
              <a:gd name="T17" fmla="*/ 0 60000 65536"/>
              <a:gd name="T18" fmla="*/ 0 w 13"/>
              <a:gd name="T19" fmla="*/ 0 h 9"/>
              <a:gd name="T20" fmla="*/ 13 w 13"/>
              <a:gd name="T21" fmla="*/ 9 h 9"/>
            </a:gdLst>
            <a:ahLst/>
            <a:cxnLst>
              <a:cxn ang="T12">
                <a:pos x="T0" y="T1"/>
              </a:cxn>
              <a:cxn ang="T13">
                <a:pos x="T2" y="T3"/>
              </a:cxn>
              <a:cxn ang="T14">
                <a:pos x="T4" y="T5"/>
              </a:cxn>
              <a:cxn ang="T15">
                <a:pos x="T6" y="T7"/>
              </a:cxn>
              <a:cxn ang="T16">
                <a:pos x="T8" y="T9"/>
              </a:cxn>
              <a:cxn ang="T17">
                <a:pos x="T10" y="T11"/>
              </a:cxn>
            </a:cxnLst>
            <a:rect l="T18" t="T19" r="T20" b="T21"/>
            <a:pathLst>
              <a:path w="13" h="9">
                <a:moveTo>
                  <a:pt x="12" y="0"/>
                </a:moveTo>
                <a:lnTo>
                  <a:pt x="12" y="8"/>
                </a:lnTo>
                <a:lnTo>
                  <a:pt x="8" y="0"/>
                </a:lnTo>
                <a:lnTo>
                  <a:pt x="0" y="0"/>
                </a:lnTo>
                <a:lnTo>
                  <a:pt x="4" y="8"/>
                </a:lnTo>
                <a:lnTo>
                  <a:pt x="12" y="0"/>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237" name="Freeform 133"/>
          <p:cNvSpPr>
            <a:spLocks noChangeAspect="1"/>
          </p:cNvSpPr>
          <p:nvPr/>
        </p:nvSpPr>
        <p:spPr bwMode="auto">
          <a:xfrm>
            <a:off x="8096250" y="4851401"/>
            <a:ext cx="14288" cy="11113"/>
          </a:xfrm>
          <a:custGeom>
            <a:avLst/>
            <a:gdLst>
              <a:gd name="T0" fmla="*/ 2147483647 w 11"/>
              <a:gd name="T1" fmla="*/ 2147483647 h 9"/>
              <a:gd name="T2" fmla="*/ 2147483647 w 11"/>
              <a:gd name="T3" fmla="*/ 0 h 9"/>
              <a:gd name="T4" fmla="*/ 0 w 11"/>
              <a:gd name="T5" fmla="*/ 2147483647 h 9"/>
              <a:gd name="T6" fmla="*/ 2147483647 w 11"/>
              <a:gd name="T7" fmla="*/ 2147483647 h 9"/>
              <a:gd name="T8" fmla="*/ 2147483647 w 11"/>
              <a:gd name="T9" fmla="*/ 0 h 9"/>
              <a:gd name="T10" fmla="*/ 2147483647 w 11"/>
              <a:gd name="T11" fmla="*/ 2147483647 h 9"/>
              <a:gd name="T12" fmla="*/ 0 60000 65536"/>
              <a:gd name="T13" fmla="*/ 0 60000 65536"/>
              <a:gd name="T14" fmla="*/ 0 60000 65536"/>
              <a:gd name="T15" fmla="*/ 0 60000 65536"/>
              <a:gd name="T16" fmla="*/ 0 60000 65536"/>
              <a:gd name="T17" fmla="*/ 0 60000 65536"/>
              <a:gd name="T18" fmla="*/ 0 w 11"/>
              <a:gd name="T19" fmla="*/ 0 h 9"/>
              <a:gd name="T20" fmla="*/ 11 w 11"/>
              <a:gd name="T21" fmla="*/ 9 h 9"/>
            </a:gdLst>
            <a:ahLst/>
            <a:cxnLst>
              <a:cxn ang="T12">
                <a:pos x="T0" y="T1"/>
              </a:cxn>
              <a:cxn ang="T13">
                <a:pos x="T2" y="T3"/>
              </a:cxn>
              <a:cxn ang="T14">
                <a:pos x="T4" y="T5"/>
              </a:cxn>
              <a:cxn ang="T15">
                <a:pos x="T6" y="T7"/>
              </a:cxn>
              <a:cxn ang="T16">
                <a:pos x="T8" y="T9"/>
              </a:cxn>
              <a:cxn ang="T17">
                <a:pos x="T10" y="T11"/>
              </a:cxn>
            </a:cxnLst>
            <a:rect l="T18" t="T19" r="T20" b="T21"/>
            <a:pathLst>
              <a:path w="11" h="9">
                <a:moveTo>
                  <a:pt x="10" y="8"/>
                </a:moveTo>
                <a:lnTo>
                  <a:pt x="10" y="0"/>
                </a:lnTo>
                <a:lnTo>
                  <a:pt x="0" y="8"/>
                </a:lnTo>
                <a:lnTo>
                  <a:pt x="10" y="8"/>
                </a:lnTo>
                <a:lnTo>
                  <a:pt x="10" y="0"/>
                </a:lnTo>
                <a:lnTo>
                  <a:pt x="10" y="8"/>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238" name="Freeform 134"/>
          <p:cNvSpPr>
            <a:spLocks noChangeAspect="1"/>
          </p:cNvSpPr>
          <p:nvPr/>
        </p:nvSpPr>
        <p:spPr bwMode="auto">
          <a:xfrm>
            <a:off x="8096251" y="4857751"/>
            <a:ext cx="15875" cy="9525"/>
          </a:xfrm>
          <a:custGeom>
            <a:avLst/>
            <a:gdLst>
              <a:gd name="T0" fmla="*/ 2147483647 w 11"/>
              <a:gd name="T1" fmla="*/ 0 h 9"/>
              <a:gd name="T2" fmla="*/ 2147483647 w 11"/>
              <a:gd name="T3" fmla="*/ 0 h 9"/>
              <a:gd name="T4" fmla="*/ 2147483647 w 11"/>
              <a:gd name="T5" fmla="*/ 2147483647 h 9"/>
              <a:gd name="T6" fmla="*/ 0 w 11"/>
              <a:gd name="T7" fmla="*/ 2147483647 h 9"/>
              <a:gd name="T8" fmla="*/ 0 w 11"/>
              <a:gd name="T9" fmla="*/ 0 h 9"/>
              <a:gd name="T10" fmla="*/ 2147483647 w 11"/>
              <a:gd name="T11" fmla="*/ 0 h 9"/>
              <a:gd name="T12" fmla="*/ 0 60000 65536"/>
              <a:gd name="T13" fmla="*/ 0 60000 65536"/>
              <a:gd name="T14" fmla="*/ 0 60000 65536"/>
              <a:gd name="T15" fmla="*/ 0 60000 65536"/>
              <a:gd name="T16" fmla="*/ 0 60000 65536"/>
              <a:gd name="T17" fmla="*/ 0 60000 65536"/>
              <a:gd name="T18" fmla="*/ 0 w 11"/>
              <a:gd name="T19" fmla="*/ 0 h 9"/>
              <a:gd name="T20" fmla="*/ 11 w 11"/>
              <a:gd name="T21" fmla="*/ 9 h 9"/>
            </a:gdLst>
            <a:ahLst/>
            <a:cxnLst>
              <a:cxn ang="T12">
                <a:pos x="T0" y="T1"/>
              </a:cxn>
              <a:cxn ang="T13">
                <a:pos x="T2" y="T3"/>
              </a:cxn>
              <a:cxn ang="T14">
                <a:pos x="T4" y="T5"/>
              </a:cxn>
              <a:cxn ang="T15">
                <a:pos x="T6" y="T7"/>
              </a:cxn>
              <a:cxn ang="T16">
                <a:pos x="T8" y="T9"/>
              </a:cxn>
              <a:cxn ang="T17">
                <a:pos x="T10" y="T11"/>
              </a:cxn>
            </a:cxnLst>
            <a:rect l="T18" t="T19" r="T20" b="T21"/>
            <a:pathLst>
              <a:path w="11" h="9">
                <a:moveTo>
                  <a:pt x="10" y="0"/>
                </a:moveTo>
                <a:lnTo>
                  <a:pt x="10" y="0"/>
                </a:lnTo>
                <a:lnTo>
                  <a:pt x="10" y="8"/>
                </a:lnTo>
                <a:lnTo>
                  <a:pt x="0" y="8"/>
                </a:lnTo>
                <a:lnTo>
                  <a:pt x="0" y="0"/>
                </a:lnTo>
                <a:lnTo>
                  <a:pt x="10" y="0"/>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239" name="Freeform 135"/>
          <p:cNvSpPr>
            <a:spLocks noChangeAspect="1"/>
          </p:cNvSpPr>
          <p:nvPr/>
        </p:nvSpPr>
        <p:spPr bwMode="auto">
          <a:xfrm>
            <a:off x="8097838" y="4859339"/>
            <a:ext cx="12700" cy="14287"/>
          </a:xfrm>
          <a:custGeom>
            <a:avLst/>
            <a:gdLst>
              <a:gd name="T0" fmla="*/ 2147483647 w 9"/>
              <a:gd name="T1" fmla="*/ 0 h 11"/>
              <a:gd name="T2" fmla="*/ 2147483647 w 9"/>
              <a:gd name="T3" fmla="*/ 0 h 11"/>
              <a:gd name="T4" fmla="*/ 2147483647 w 9"/>
              <a:gd name="T5" fmla="*/ 2147483647 h 11"/>
              <a:gd name="T6" fmla="*/ 0 w 9"/>
              <a:gd name="T7" fmla="*/ 2147483647 h 11"/>
              <a:gd name="T8" fmla="*/ 0 w 9"/>
              <a:gd name="T9" fmla="*/ 0 h 11"/>
              <a:gd name="T10" fmla="*/ 2147483647 w 9"/>
              <a:gd name="T11" fmla="*/ 0 h 11"/>
              <a:gd name="T12" fmla="*/ 0 60000 65536"/>
              <a:gd name="T13" fmla="*/ 0 60000 65536"/>
              <a:gd name="T14" fmla="*/ 0 60000 65536"/>
              <a:gd name="T15" fmla="*/ 0 60000 65536"/>
              <a:gd name="T16" fmla="*/ 0 60000 65536"/>
              <a:gd name="T17" fmla="*/ 0 60000 65536"/>
              <a:gd name="T18" fmla="*/ 0 w 9"/>
              <a:gd name="T19" fmla="*/ 0 h 11"/>
              <a:gd name="T20" fmla="*/ 9 w 9"/>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9" h="11">
                <a:moveTo>
                  <a:pt x="8" y="0"/>
                </a:moveTo>
                <a:lnTo>
                  <a:pt x="8" y="0"/>
                </a:lnTo>
                <a:lnTo>
                  <a:pt x="8" y="10"/>
                </a:lnTo>
                <a:lnTo>
                  <a:pt x="0" y="5"/>
                </a:lnTo>
                <a:lnTo>
                  <a:pt x="0" y="0"/>
                </a:lnTo>
                <a:lnTo>
                  <a:pt x="8" y="0"/>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240" name="Freeform 136"/>
          <p:cNvSpPr>
            <a:spLocks noChangeAspect="1"/>
          </p:cNvSpPr>
          <p:nvPr/>
        </p:nvSpPr>
        <p:spPr bwMode="auto">
          <a:xfrm>
            <a:off x="8097838" y="4864101"/>
            <a:ext cx="12700" cy="17463"/>
          </a:xfrm>
          <a:custGeom>
            <a:avLst/>
            <a:gdLst>
              <a:gd name="T0" fmla="*/ 2147483647 w 9"/>
              <a:gd name="T1" fmla="*/ 0 h 13"/>
              <a:gd name="T2" fmla="*/ 2147483647 w 9"/>
              <a:gd name="T3" fmla="*/ 0 h 13"/>
              <a:gd name="T4" fmla="*/ 2147483647 w 9"/>
              <a:gd name="T5" fmla="*/ 2147483647 h 13"/>
              <a:gd name="T6" fmla="*/ 0 w 9"/>
              <a:gd name="T7" fmla="*/ 2147483647 h 13"/>
              <a:gd name="T8" fmla="*/ 0 w 9"/>
              <a:gd name="T9" fmla="*/ 0 h 13"/>
              <a:gd name="T10" fmla="*/ 2147483647 w 9"/>
              <a:gd name="T11" fmla="*/ 0 h 13"/>
              <a:gd name="T12" fmla="*/ 0 60000 65536"/>
              <a:gd name="T13" fmla="*/ 0 60000 65536"/>
              <a:gd name="T14" fmla="*/ 0 60000 65536"/>
              <a:gd name="T15" fmla="*/ 0 60000 65536"/>
              <a:gd name="T16" fmla="*/ 0 60000 65536"/>
              <a:gd name="T17" fmla="*/ 0 60000 65536"/>
              <a:gd name="T18" fmla="*/ 0 w 9"/>
              <a:gd name="T19" fmla="*/ 0 h 13"/>
              <a:gd name="T20" fmla="*/ 9 w 9"/>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9" h="13">
                <a:moveTo>
                  <a:pt x="8" y="0"/>
                </a:moveTo>
                <a:lnTo>
                  <a:pt x="8" y="0"/>
                </a:lnTo>
                <a:lnTo>
                  <a:pt x="8" y="12"/>
                </a:lnTo>
                <a:lnTo>
                  <a:pt x="0" y="12"/>
                </a:lnTo>
                <a:lnTo>
                  <a:pt x="0" y="0"/>
                </a:lnTo>
                <a:lnTo>
                  <a:pt x="8" y="0"/>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241" name="Freeform 137"/>
          <p:cNvSpPr>
            <a:spLocks noChangeAspect="1"/>
          </p:cNvSpPr>
          <p:nvPr/>
        </p:nvSpPr>
        <p:spPr bwMode="auto">
          <a:xfrm>
            <a:off x="8097838" y="4870450"/>
            <a:ext cx="12700" cy="12700"/>
          </a:xfrm>
          <a:custGeom>
            <a:avLst/>
            <a:gdLst>
              <a:gd name="T0" fmla="*/ 2147483647 w 9"/>
              <a:gd name="T1" fmla="*/ 0 h 9"/>
              <a:gd name="T2" fmla="*/ 2147483647 w 9"/>
              <a:gd name="T3" fmla="*/ 0 h 9"/>
              <a:gd name="T4" fmla="*/ 2147483647 w 9"/>
              <a:gd name="T5" fmla="*/ 2147483647 h 9"/>
              <a:gd name="T6" fmla="*/ 0 w 9"/>
              <a:gd name="T7" fmla="*/ 2147483647 h 9"/>
              <a:gd name="T8" fmla="*/ 0 w 9"/>
              <a:gd name="T9" fmla="*/ 0 h 9"/>
              <a:gd name="T10" fmla="*/ 2147483647 w 9"/>
              <a:gd name="T11" fmla="*/ 0 h 9"/>
              <a:gd name="T12" fmla="*/ 0 60000 65536"/>
              <a:gd name="T13" fmla="*/ 0 60000 65536"/>
              <a:gd name="T14" fmla="*/ 0 60000 65536"/>
              <a:gd name="T15" fmla="*/ 0 60000 65536"/>
              <a:gd name="T16" fmla="*/ 0 60000 65536"/>
              <a:gd name="T17" fmla="*/ 0 60000 65536"/>
              <a:gd name="T18" fmla="*/ 0 w 9"/>
              <a:gd name="T19" fmla="*/ 0 h 9"/>
              <a:gd name="T20" fmla="*/ 9 w 9"/>
              <a:gd name="T21" fmla="*/ 9 h 9"/>
            </a:gdLst>
            <a:ahLst/>
            <a:cxnLst>
              <a:cxn ang="T12">
                <a:pos x="T0" y="T1"/>
              </a:cxn>
              <a:cxn ang="T13">
                <a:pos x="T2" y="T3"/>
              </a:cxn>
              <a:cxn ang="T14">
                <a:pos x="T4" y="T5"/>
              </a:cxn>
              <a:cxn ang="T15">
                <a:pos x="T6" y="T7"/>
              </a:cxn>
              <a:cxn ang="T16">
                <a:pos x="T8" y="T9"/>
              </a:cxn>
              <a:cxn ang="T17">
                <a:pos x="T10" y="T11"/>
              </a:cxn>
            </a:cxnLst>
            <a:rect l="T18" t="T19" r="T20" b="T21"/>
            <a:pathLst>
              <a:path w="9" h="9">
                <a:moveTo>
                  <a:pt x="8" y="0"/>
                </a:moveTo>
                <a:lnTo>
                  <a:pt x="8" y="0"/>
                </a:lnTo>
                <a:lnTo>
                  <a:pt x="8" y="8"/>
                </a:lnTo>
                <a:lnTo>
                  <a:pt x="0" y="8"/>
                </a:lnTo>
                <a:lnTo>
                  <a:pt x="0" y="0"/>
                </a:lnTo>
                <a:lnTo>
                  <a:pt x="8" y="0"/>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242" name="Freeform 138"/>
          <p:cNvSpPr>
            <a:spLocks noChangeAspect="1"/>
          </p:cNvSpPr>
          <p:nvPr/>
        </p:nvSpPr>
        <p:spPr bwMode="auto">
          <a:xfrm>
            <a:off x="8096251" y="4876801"/>
            <a:ext cx="15875" cy="11113"/>
          </a:xfrm>
          <a:custGeom>
            <a:avLst/>
            <a:gdLst>
              <a:gd name="T0" fmla="*/ 2147483647 w 11"/>
              <a:gd name="T1" fmla="*/ 0 h 9"/>
              <a:gd name="T2" fmla="*/ 2147483647 w 11"/>
              <a:gd name="T3" fmla="*/ 0 h 9"/>
              <a:gd name="T4" fmla="*/ 2147483647 w 11"/>
              <a:gd name="T5" fmla="*/ 2147483647 h 9"/>
              <a:gd name="T6" fmla="*/ 0 w 11"/>
              <a:gd name="T7" fmla="*/ 2147483647 h 9"/>
              <a:gd name="T8" fmla="*/ 0 w 11"/>
              <a:gd name="T9" fmla="*/ 0 h 9"/>
              <a:gd name="T10" fmla="*/ 0 w 11"/>
              <a:gd name="T11" fmla="*/ 2147483647 h 9"/>
              <a:gd name="T12" fmla="*/ 2147483647 w 11"/>
              <a:gd name="T13" fmla="*/ 0 h 9"/>
              <a:gd name="T14" fmla="*/ 0 60000 65536"/>
              <a:gd name="T15" fmla="*/ 0 60000 65536"/>
              <a:gd name="T16" fmla="*/ 0 60000 65536"/>
              <a:gd name="T17" fmla="*/ 0 60000 65536"/>
              <a:gd name="T18" fmla="*/ 0 60000 65536"/>
              <a:gd name="T19" fmla="*/ 0 60000 65536"/>
              <a:gd name="T20" fmla="*/ 0 60000 65536"/>
              <a:gd name="T21" fmla="*/ 0 w 11"/>
              <a:gd name="T22" fmla="*/ 0 h 9"/>
              <a:gd name="T23" fmla="*/ 11 w 11"/>
              <a:gd name="T24" fmla="*/ 9 h 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 h="9">
                <a:moveTo>
                  <a:pt x="10" y="0"/>
                </a:moveTo>
                <a:lnTo>
                  <a:pt x="10" y="0"/>
                </a:lnTo>
                <a:lnTo>
                  <a:pt x="10" y="8"/>
                </a:lnTo>
                <a:lnTo>
                  <a:pt x="0" y="8"/>
                </a:lnTo>
                <a:lnTo>
                  <a:pt x="0" y="0"/>
                </a:lnTo>
                <a:lnTo>
                  <a:pt x="0" y="8"/>
                </a:lnTo>
                <a:lnTo>
                  <a:pt x="10" y="0"/>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243" name="Freeform 139"/>
          <p:cNvSpPr>
            <a:spLocks noChangeAspect="1"/>
          </p:cNvSpPr>
          <p:nvPr/>
        </p:nvSpPr>
        <p:spPr bwMode="auto">
          <a:xfrm>
            <a:off x="8094663" y="4881563"/>
            <a:ext cx="17462" cy="11112"/>
          </a:xfrm>
          <a:custGeom>
            <a:avLst/>
            <a:gdLst>
              <a:gd name="T0" fmla="*/ 2147483647 w 13"/>
              <a:gd name="T1" fmla="*/ 2147483647 h 9"/>
              <a:gd name="T2" fmla="*/ 2147483647 w 13"/>
              <a:gd name="T3" fmla="*/ 2147483647 h 9"/>
              <a:gd name="T4" fmla="*/ 2147483647 w 13"/>
              <a:gd name="T5" fmla="*/ 0 h 9"/>
              <a:gd name="T6" fmla="*/ 2147483647 w 13"/>
              <a:gd name="T7" fmla="*/ 0 h 9"/>
              <a:gd name="T8" fmla="*/ 0 w 13"/>
              <a:gd name="T9" fmla="*/ 0 h 9"/>
              <a:gd name="T10" fmla="*/ 0 w 13"/>
              <a:gd name="T11" fmla="*/ 2147483647 h 9"/>
              <a:gd name="T12" fmla="*/ 0 w 13"/>
              <a:gd name="T13" fmla="*/ 0 h 9"/>
              <a:gd name="T14" fmla="*/ 0 w 13"/>
              <a:gd name="T15" fmla="*/ 2147483647 h 9"/>
              <a:gd name="T16" fmla="*/ 2147483647 w 13"/>
              <a:gd name="T17" fmla="*/ 2147483647 h 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
              <a:gd name="T28" fmla="*/ 0 h 9"/>
              <a:gd name="T29" fmla="*/ 13 w 13"/>
              <a:gd name="T30" fmla="*/ 9 h 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 h="9">
                <a:moveTo>
                  <a:pt x="8" y="8"/>
                </a:moveTo>
                <a:lnTo>
                  <a:pt x="8" y="8"/>
                </a:lnTo>
                <a:lnTo>
                  <a:pt x="12" y="0"/>
                </a:lnTo>
                <a:lnTo>
                  <a:pt x="4" y="0"/>
                </a:lnTo>
                <a:lnTo>
                  <a:pt x="0" y="0"/>
                </a:lnTo>
                <a:lnTo>
                  <a:pt x="0" y="8"/>
                </a:lnTo>
                <a:lnTo>
                  <a:pt x="0" y="0"/>
                </a:lnTo>
                <a:lnTo>
                  <a:pt x="0" y="8"/>
                </a:lnTo>
                <a:lnTo>
                  <a:pt x="8" y="8"/>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244" name="Freeform 140"/>
          <p:cNvSpPr>
            <a:spLocks noChangeAspect="1"/>
          </p:cNvSpPr>
          <p:nvPr/>
        </p:nvSpPr>
        <p:spPr bwMode="auto">
          <a:xfrm>
            <a:off x="8093076" y="4886325"/>
            <a:ext cx="15875" cy="1588"/>
          </a:xfrm>
          <a:custGeom>
            <a:avLst/>
            <a:gdLst>
              <a:gd name="T0" fmla="*/ 2147483647 w 11"/>
              <a:gd name="T1" fmla="*/ 0 h 1"/>
              <a:gd name="T2" fmla="*/ 2147483647 w 11"/>
              <a:gd name="T3" fmla="*/ 0 h 1"/>
              <a:gd name="T4" fmla="*/ 0 w 11"/>
              <a:gd name="T5" fmla="*/ 0 h 1"/>
              <a:gd name="T6" fmla="*/ 2147483647 w 11"/>
              <a:gd name="T7" fmla="*/ 0 h 1"/>
              <a:gd name="T8" fmla="*/ 0 60000 65536"/>
              <a:gd name="T9" fmla="*/ 0 60000 65536"/>
              <a:gd name="T10" fmla="*/ 0 60000 65536"/>
              <a:gd name="T11" fmla="*/ 0 60000 65536"/>
              <a:gd name="T12" fmla="*/ 0 w 11"/>
              <a:gd name="T13" fmla="*/ 0 h 1"/>
              <a:gd name="T14" fmla="*/ 11 w 11"/>
              <a:gd name="T15" fmla="*/ 1 h 1"/>
            </a:gdLst>
            <a:ahLst/>
            <a:cxnLst>
              <a:cxn ang="T8">
                <a:pos x="T0" y="T1"/>
              </a:cxn>
              <a:cxn ang="T9">
                <a:pos x="T2" y="T3"/>
              </a:cxn>
              <a:cxn ang="T10">
                <a:pos x="T4" y="T5"/>
              </a:cxn>
              <a:cxn ang="T11">
                <a:pos x="T6" y="T7"/>
              </a:cxn>
            </a:cxnLst>
            <a:rect l="T12" t="T13" r="T14" b="T15"/>
            <a:pathLst>
              <a:path w="11" h="1">
                <a:moveTo>
                  <a:pt x="10" y="0"/>
                </a:moveTo>
                <a:lnTo>
                  <a:pt x="10" y="0"/>
                </a:lnTo>
                <a:lnTo>
                  <a:pt x="0" y="0"/>
                </a:lnTo>
                <a:lnTo>
                  <a:pt x="10" y="0"/>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245" name="Freeform 141"/>
          <p:cNvSpPr>
            <a:spLocks noChangeAspect="1"/>
          </p:cNvSpPr>
          <p:nvPr/>
        </p:nvSpPr>
        <p:spPr bwMode="auto">
          <a:xfrm>
            <a:off x="8089901" y="4889501"/>
            <a:ext cx="17463" cy="15875"/>
          </a:xfrm>
          <a:custGeom>
            <a:avLst/>
            <a:gdLst>
              <a:gd name="T0" fmla="*/ 2147483647 w 13"/>
              <a:gd name="T1" fmla="*/ 2147483647 h 13"/>
              <a:gd name="T2" fmla="*/ 2147483647 w 13"/>
              <a:gd name="T3" fmla="*/ 2147483647 h 13"/>
              <a:gd name="T4" fmla="*/ 2147483647 w 13"/>
              <a:gd name="T5" fmla="*/ 2147483647 h 13"/>
              <a:gd name="T6" fmla="*/ 2147483647 w 13"/>
              <a:gd name="T7" fmla="*/ 0 h 13"/>
              <a:gd name="T8" fmla="*/ 0 w 13"/>
              <a:gd name="T9" fmla="*/ 2147483647 h 13"/>
              <a:gd name="T10" fmla="*/ 2147483647 w 13"/>
              <a:gd name="T11" fmla="*/ 2147483647 h 13"/>
              <a:gd name="T12" fmla="*/ 0 60000 65536"/>
              <a:gd name="T13" fmla="*/ 0 60000 65536"/>
              <a:gd name="T14" fmla="*/ 0 60000 65536"/>
              <a:gd name="T15" fmla="*/ 0 60000 65536"/>
              <a:gd name="T16" fmla="*/ 0 60000 65536"/>
              <a:gd name="T17" fmla="*/ 0 60000 65536"/>
              <a:gd name="T18" fmla="*/ 0 w 13"/>
              <a:gd name="T19" fmla="*/ 0 h 13"/>
              <a:gd name="T20" fmla="*/ 13 w 13"/>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13" h="13">
                <a:moveTo>
                  <a:pt x="6" y="12"/>
                </a:moveTo>
                <a:lnTo>
                  <a:pt x="6" y="12"/>
                </a:lnTo>
                <a:lnTo>
                  <a:pt x="12" y="4"/>
                </a:lnTo>
                <a:lnTo>
                  <a:pt x="3" y="0"/>
                </a:lnTo>
                <a:lnTo>
                  <a:pt x="0" y="4"/>
                </a:lnTo>
                <a:lnTo>
                  <a:pt x="6" y="12"/>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246" name="Freeform 142"/>
          <p:cNvSpPr>
            <a:spLocks noChangeAspect="1"/>
          </p:cNvSpPr>
          <p:nvPr/>
        </p:nvSpPr>
        <p:spPr bwMode="auto">
          <a:xfrm>
            <a:off x="8088313" y="4895851"/>
            <a:ext cx="17462" cy="11113"/>
          </a:xfrm>
          <a:custGeom>
            <a:avLst/>
            <a:gdLst>
              <a:gd name="T0" fmla="*/ 2147483647 w 13"/>
              <a:gd name="T1" fmla="*/ 2147483647 h 9"/>
              <a:gd name="T2" fmla="*/ 2147483647 w 13"/>
              <a:gd name="T3" fmla="*/ 2147483647 h 9"/>
              <a:gd name="T4" fmla="*/ 2147483647 w 13"/>
              <a:gd name="T5" fmla="*/ 0 h 9"/>
              <a:gd name="T6" fmla="*/ 0 w 13"/>
              <a:gd name="T7" fmla="*/ 0 h 9"/>
              <a:gd name="T8" fmla="*/ 2147483647 w 13"/>
              <a:gd name="T9" fmla="*/ 2147483647 h 9"/>
              <a:gd name="T10" fmla="*/ 0 60000 65536"/>
              <a:gd name="T11" fmla="*/ 0 60000 65536"/>
              <a:gd name="T12" fmla="*/ 0 60000 65536"/>
              <a:gd name="T13" fmla="*/ 0 60000 65536"/>
              <a:gd name="T14" fmla="*/ 0 60000 65536"/>
              <a:gd name="T15" fmla="*/ 0 w 13"/>
              <a:gd name="T16" fmla="*/ 0 h 9"/>
              <a:gd name="T17" fmla="*/ 13 w 13"/>
              <a:gd name="T18" fmla="*/ 9 h 9"/>
            </a:gdLst>
            <a:ahLst/>
            <a:cxnLst>
              <a:cxn ang="T10">
                <a:pos x="T0" y="T1"/>
              </a:cxn>
              <a:cxn ang="T11">
                <a:pos x="T2" y="T3"/>
              </a:cxn>
              <a:cxn ang="T12">
                <a:pos x="T4" y="T5"/>
              </a:cxn>
              <a:cxn ang="T13">
                <a:pos x="T6" y="T7"/>
              </a:cxn>
              <a:cxn ang="T14">
                <a:pos x="T8" y="T9"/>
              </a:cxn>
            </a:cxnLst>
            <a:rect l="T15" t="T16" r="T17" b="T18"/>
            <a:pathLst>
              <a:path w="13" h="9">
                <a:moveTo>
                  <a:pt x="12" y="8"/>
                </a:moveTo>
                <a:lnTo>
                  <a:pt x="12" y="8"/>
                </a:lnTo>
                <a:lnTo>
                  <a:pt x="4" y="0"/>
                </a:lnTo>
                <a:lnTo>
                  <a:pt x="0" y="0"/>
                </a:lnTo>
                <a:lnTo>
                  <a:pt x="12" y="8"/>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247" name="Freeform 143"/>
          <p:cNvSpPr>
            <a:spLocks noChangeAspect="1"/>
          </p:cNvSpPr>
          <p:nvPr/>
        </p:nvSpPr>
        <p:spPr bwMode="auto">
          <a:xfrm>
            <a:off x="8083551" y="4897438"/>
            <a:ext cx="17463" cy="17462"/>
          </a:xfrm>
          <a:custGeom>
            <a:avLst/>
            <a:gdLst>
              <a:gd name="T0" fmla="*/ 2147483647 w 13"/>
              <a:gd name="T1" fmla="*/ 2147483647 h 13"/>
              <a:gd name="T2" fmla="*/ 2147483647 w 13"/>
              <a:gd name="T3" fmla="*/ 2147483647 h 13"/>
              <a:gd name="T4" fmla="*/ 2147483647 w 13"/>
              <a:gd name="T5" fmla="*/ 2147483647 h 13"/>
              <a:gd name="T6" fmla="*/ 2147483647 w 13"/>
              <a:gd name="T7" fmla="*/ 0 h 13"/>
              <a:gd name="T8" fmla="*/ 0 w 13"/>
              <a:gd name="T9" fmla="*/ 2147483647 h 13"/>
              <a:gd name="T10" fmla="*/ 2147483647 w 13"/>
              <a:gd name="T11" fmla="*/ 2147483647 h 13"/>
              <a:gd name="T12" fmla="*/ 0 60000 65536"/>
              <a:gd name="T13" fmla="*/ 0 60000 65536"/>
              <a:gd name="T14" fmla="*/ 0 60000 65536"/>
              <a:gd name="T15" fmla="*/ 0 60000 65536"/>
              <a:gd name="T16" fmla="*/ 0 60000 65536"/>
              <a:gd name="T17" fmla="*/ 0 60000 65536"/>
              <a:gd name="T18" fmla="*/ 0 w 13"/>
              <a:gd name="T19" fmla="*/ 0 h 13"/>
              <a:gd name="T20" fmla="*/ 13 w 13"/>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13" h="13">
                <a:moveTo>
                  <a:pt x="8" y="12"/>
                </a:moveTo>
                <a:lnTo>
                  <a:pt x="8" y="12"/>
                </a:lnTo>
                <a:lnTo>
                  <a:pt x="12" y="8"/>
                </a:lnTo>
                <a:lnTo>
                  <a:pt x="4" y="0"/>
                </a:lnTo>
                <a:lnTo>
                  <a:pt x="0" y="4"/>
                </a:lnTo>
                <a:lnTo>
                  <a:pt x="8" y="12"/>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248" name="Freeform 144"/>
          <p:cNvSpPr>
            <a:spLocks noChangeAspect="1"/>
          </p:cNvSpPr>
          <p:nvPr/>
        </p:nvSpPr>
        <p:spPr bwMode="auto">
          <a:xfrm>
            <a:off x="8081963" y="4902200"/>
            <a:ext cx="11112" cy="14288"/>
          </a:xfrm>
          <a:custGeom>
            <a:avLst/>
            <a:gdLst>
              <a:gd name="T0" fmla="*/ 2147483647 w 9"/>
              <a:gd name="T1" fmla="*/ 2147483647 h 13"/>
              <a:gd name="T2" fmla="*/ 2147483647 w 9"/>
              <a:gd name="T3" fmla="*/ 2147483647 h 13"/>
              <a:gd name="T4" fmla="*/ 0 w 9"/>
              <a:gd name="T5" fmla="*/ 0 h 13"/>
              <a:gd name="T6" fmla="*/ 0 w 9"/>
              <a:gd name="T7" fmla="*/ 2147483647 h 13"/>
              <a:gd name="T8" fmla="*/ 2147483647 w 9"/>
              <a:gd name="T9" fmla="*/ 2147483647 h 13"/>
              <a:gd name="T10" fmla="*/ 0 60000 65536"/>
              <a:gd name="T11" fmla="*/ 0 60000 65536"/>
              <a:gd name="T12" fmla="*/ 0 60000 65536"/>
              <a:gd name="T13" fmla="*/ 0 60000 65536"/>
              <a:gd name="T14" fmla="*/ 0 60000 65536"/>
              <a:gd name="T15" fmla="*/ 0 w 9"/>
              <a:gd name="T16" fmla="*/ 0 h 13"/>
              <a:gd name="T17" fmla="*/ 9 w 9"/>
              <a:gd name="T18" fmla="*/ 13 h 13"/>
            </a:gdLst>
            <a:ahLst/>
            <a:cxnLst>
              <a:cxn ang="T10">
                <a:pos x="T0" y="T1"/>
              </a:cxn>
              <a:cxn ang="T11">
                <a:pos x="T2" y="T3"/>
              </a:cxn>
              <a:cxn ang="T12">
                <a:pos x="T4" y="T5"/>
              </a:cxn>
              <a:cxn ang="T13">
                <a:pos x="T6" y="T7"/>
              </a:cxn>
              <a:cxn ang="T14">
                <a:pos x="T8" y="T9"/>
              </a:cxn>
            </a:cxnLst>
            <a:rect l="T15" t="T16" r="T17" b="T18"/>
            <a:pathLst>
              <a:path w="9" h="13">
                <a:moveTo>
                  <a:pt x="8" y="12"/>
                </a:moveTo>
                <a:lnTo>
                  <a:pt x="8" y="12"/>
                </a:lnTo>
                <a:lnTo>
                  <a:pt x="0" y="0"/>
                </a:lnTo>
                <a:lnTo>
                  <a:pt x="0" y="4"/>
                </a:lnTo>
                <a:lnTo>
                  <a:pt x="8" y="12"/>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249" name="Freeform 145"/>
          <p:cNvSpPr>
            <a:spLocks noChangeAspect="1"/>
          </p:cNvSpPr>
          <p:nvPr/>
        </p:nvSpPr>
        <p:spPr bwMode="auto">
          <a:xfrm>
            <a:off x="8077200" y="4903788"/>
            <a:ext cx="12700" cy="17462"/>
          </a:xfrm>
          <a:custGeom>
            <a:avLst/>
            <a:gdLst>
              <a:gd name="T0" fmla="*/ 2147483647 w 9"/>
              <a:gd name="T1" fmla="*/ 2147483647 h 13"/>
              <a:gd name="T2" fmla="*/ 2147483647 w 9"/>
              <a:gd name="T3" fmla="*/ 2147483647 h 13"/>
              <a:gd name="T4" fmla="*/ 2147483647 w 9"/>
              <a:gd name="T5" fmla="*/ 0 h 13"/>
              <a:gd name="T6" fmla="*/ 0 w 9"/>
              <a:gd name="T7" fmla="*/ 2147483647 h 13"/>
              <a:gd name="T8" fmla="*/ 2147483647 w 9"/>
              <a:gd name="T9" fmla="*/ 2147483647 h 13"/>
              <a:gd name="T10" fmla="*/ 0 60000 65536"/>
              <a:gd name="T11" fmla="*/ 0 60000 65536"/>
              <a:gd name="T12" fmla="*/ 0 60000 65536"/>
              <a:gd name="T13" fmla="*/ 0 60000 65536"/>
              <a:gd name="T14" fmla="*/ 0 60000 65536"/>
              <a:gd name="T15" fmla="*/ 0 w 9"/>
              <a:gd name="T16" fmla="*/ 0 h 13"/>
              <a:gd name="T17" fmla="*/ 9 w 9"/>
              <a:gd name="T18" fmla="*/ 13 h 13"/>
            </a:gdLst>
            <a:ahLst/>
            <a:cxnLst>
              <a:cxn ang="T10">
                <a:pos x="T0" y="T1"/>
              </a:cxn>
              <a:cxn ang="T11">
                <a:pos x="T2" y="T3"/>
              </a:cxn>
              <a:cxn ang="T12">
                <a:pos x="T4" y="T5"/>
              </a:cxn>
              <a:cxn ang="T13">
                <a:pos x="T6" y="T7"/>
              </a:cxn>
              <a:cxn ang="T14">
                <a:pos x="T8" y="T9"/>
              </a:cxn>
            </a:cxnLst>
            <a:rect l="T15" t="T16" r="T17" b="T18"/>
            <a:pathLst>
              <a:path w="9" h="13">
                <a:moveTo>
                  <a:pt x="8" y="12"/>
                </a:moveTo>
                <a:lnTo>
                  <a:pt x="8" y="12"/>
                </a:lnTo>
                <a:lnTo>
                  <a:pt x="8" y="0"/>
                </a:lnTo>
                <a:lnTo>
                  <a:pt x="0" y="4"/>
                </a:lnTo>
                <a:lnTo>
                  <a:pt x="8" y="12"/>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250" name="Freeform 146"/>
          <p:cNvSpPr>
            <a:spLocks noChangeAspect="1"/>
          </p:cNvSpPr>
          <p:nvPr/>
        </p:nvSpPr>
        <p:spPr bwMode="auto">
          <a:xfrm>
            <a:off x="8074025" y="4908551"/>
            <a:ext cx="14288" cy="15875"/>
          </a:xfrm>
          <a:custGeom>
            <a:avLst/>
            <a:gdLst>
              <a:gd name="T0" fmla="*/ 2147483647 w 11"/>
              <a:gd name="T1" fmla="*/ 2147483647 h 13"/>
              <a:gd name="T2" fmla="*/ 2147483647 w 11"/>
              <a:gd name="T3" fmla="*/ 2147483647 h 13"/>
              <a:gd name="T4" fmla="*/ 2147483647 w 11"/>
              <a:gd name="T5" fmla="*/ 2147483647 h 13"/>
              <a:gd name="T6" fmla="*/ 2147483647 w 11"/>
              <a:gd name="T7" fmla="*/ 0 h 13"/>
              <a:gd name="T8" fmla="*/ 0 w 11"/>
              <a:gd name="T9" fmla="*/ 2147483647 h 13"/>
              <a:gd name="T10" fmla="*/ 2147483647 w 11"/>
              <a:gd name="T11" fmla="*/ 2147483647 h 13"/>
              <a:gd name="T12" fmla="*/ 0 60000 65536"/>
              <a:gd name="T13" fmla="*/ 0 60000 65536"/>
              <a:gd name="T14" fmla="*/ 0 60000 65536"/>
              <a:gd name="T15" fmla="*/ 0 60000 65536"/>
              <a:gd name="T16" fmla="*/ 0 60000 65536"/>
              <a:gd name="T17" fmla="*/ 0 60000 65536"/>
              <a:gd name="T18" fmla="*/ 0 w 11"/>
              <a:gd name="T19" fmla="*/ 0 h 13"/>
              <a:gd name="T20" fmla="*/ 11 w 11"/>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11" h="13">
                <a:moveTo>
                  <a:pt x="5" y="12"/>
                </a:moveTo>
                <a:lnTo>
                  <a:pt x="5" y="12"/>
                </a:lnTo>
                <a:lnTo>
                  <a:pt x="10" y="8"/>
                </a:lnTo>
                <a:lnTo>
                  <a:pt x="5" y="0"/>
                </a:lnTo>
                <a:lnTo>
                  <a:pt x="0" y="4"/>
                </a:lnTo>
                <a:lnTo>
                  <a:pt x="5" y="12"/>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251" name="Freeform 147"/>
          <p:cNvSpPr>
            <a:spLocks noChangeAspect="1"/>
          </p:cNvSpPr>
          <p:nvPr/>
        </p:nvSpPr>
        <p:spPr bwMode="auto">
          <a:xfrm>
            <a:off x="8070851" y="4910138"/>
            <a:ext cx="11113" cy="17462"/>
          </a:xfrm>
          <a:custGeom>
            <a:avLst/>
            <a:gdLst>
              <a:gd name="T0" fmla="*/ 0 w 9"/>
              <a:gd name="T1" fmla="*/ 2147483647 h 13"/>
              <a:gd name="T2" fmla="*/ 0 w 9"/>
              <a:gd name="T3" fmla="*/ 2147483647 h 13"/>
              <a:gd name="T4" fmla="*/ 2147483647 w 9"/>
              <a:gd name="T5" fmla="*/ 2147483647 h 13"/>
              <a:gd name="T6" fmla="*/ 2147483647 w 9"/>
              <a:gd name="T7" fmla="*/ 0 h 13"/>
              <a:gd name="T8" fmla="*/ 0 w 9"/>
              <a:gd name="T9" fmla="*/ 0 h 13"/>
              <a:gd name="T10" fmla="*/ 0 w 9"/>
              <a:gd name="T11" fmla="*/ 2147483647 h 13"/>
              <a:gd name="T12" fmla="*/ 0 60000 65536"/>
              <a:gd name="T13" fmla="*/ 0 60000 65536"/>
              <a:gd name="T14" fmla="*/ 0 60000 65536"/>
              <a:gd name="T15" fmla="*/ 0 60000 65536"/>
              <a:gd name="T16" fmla="*/ 0 60000 65536"/>
              <a:gd name="T17" fmla="*/ 0 60000 65536"/>
              <a:gd name="T18" fmla="*/ 0 w 9"/>
              <a:gd name="T19" fmla="*/ 0 h 13"/>
              <a:gd name="T20" fmla="*/ 9 w 9"/>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9" h="13">
                <a:moveTo>
                  <a:pt x="0" y="12"/>
                </a:moveTo>
                <a:lnTo>
                  <a:pt x="0" y="12"/>
                </a:lnTo>
                <a:lnTo>
                  <a:pt x="8" y="8"/>
                </a:lnTo>
                <a:lnTo>
                  <a:pt x="8" y="0"/>
                </a:lnTo>
                <a:lnTo>
                  <a:pt x="0" y="0"/>
                </a:lnTo>
                <a:lnTo>
                  <a:pt x="0" y="12"/>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252" name="Freeform 148"/>
          <p:cNvSpPr>
            <a:spLocks noChangeAspect="1"/>
          </p:cNvSpPr>
          <p:nvPr/>
        </p:nvSpPr>
        <p:spPr bwMode="auto">
          <a:xfrm>
            <a:off x="8064500" y="4911726"/>
            <a:ext cx="1588" cy="15875"/>
          </a:xfrm>
          <a:custGeom>
            <a:avLst/>
            <a:gdLst>
              <a:gd name="T0" fmla="*/ 0 w 1"/>
              <a:gd name="T1" fmla="*/ 2147483647 h 13"/>
              <a:gd name="T2" fmla="*/ 0 w 1"/>
              <a:gd name="T3" fmla="*/ 2147483647 h 13"/>
              <a:gd name="T4" fmla="*/ 0 w 1"/>
              <a:gd name="T5" fmla="*/ 0 h 13"/>
              <a:gd name="T6" fmla="*/ 0 w 1"/>
              <a:gd name="T7" fmla="*/ 2147483647 h 13"/>
              <a:gd name="T8" fmla="*/ 0 w 1"/>
              <a:gd name="T9" fmla="*/ 2147483647 h 13"/>
              <a:gd name="T10" fmla="*/ 0 60000 65536"/>
              <a:gd name="T11" fmla="*/ 0 60000 65536"/>
              <a:gd name="T12" fmla="*/ 0 60000 65536"/>
              <a:gd name="T13" fmla="*/ 0 60000 65536"/>
              <a:gd name="T14" fmla="*/ 0 60000 65536"/>
              <a:gd name="T15" fmla="*/ 0 w 1"/>
              <a:gd name="T16" fmla="*/ 0 h 13"/>
              <a:gd name="T17" fmla="*/ 1 w 1"/>
              <a:gd name="T18" fmla="*/ 13 h 13"/>
            </a:gdLst>
            <a:ahLst/>
            <a:cxnLst>
              <a:cxn ang="T10">
                <a:pos x="T0" y="T1"/>
              </a:cxn>
              <a:cxn ang="T11">
                <a:pos x="T2" y="T3"/>
              </a:cxn>
              <a:cxn ang="T12">
                <a:pos x="T4" y="T5"/>
              </a:cxn>
              <a:cxn ang="T13">
                <a:pos x="T6" y="T7"/>
              </a:cxn>
              <a:cxn ang="T14">
                <a:pos x="T8" y="T9"/>
              </a:cxn>
            </a:cxnLst>
            <a:rect l="T15" t="T16" r="T17" b="T18"/>
            <a:pathLst>
              <a:path w="1" h="13">
                <a:moveTo>
                  <a:pt x="0" y="12"/>
                </a:moveTo>
                <a:lnTo>
                  <a:pt x="0" y="12"/>
                </a:lnTo>
                <a:lnTo>
                  <a:pt x="0" y="0"/>
                </a:lnTo>
                <a:lnTo>
                  <a:pt x="0" y="4"/>
                </a:lnTo>
                <a:lnTo>
                  <a:pt x="0" y="12"/>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253" name="Freeform 149"/>
          <p:cNvSpPr>
            <a:spLocks noChangeAspect="1"/>
          </p:cNvSpPr>
          <p:nvPr/>
        </p:nvSpPr>
        <p:spPr bwMode="auto">
          <a:xfrm>
            <a:off x="8023225" y="4911726"/>
            <a:ext cx="0" cy="15875"/>
          </a:xfrm>
          <a:custGeom>
            <a:avLst/>
            <a:gdLst>
              <a:gd name="T0" fmla="*/ 0 w 1"/>
              <a:gd name="T1" fmla="*/ 2147483647 h 13"/>
              <a:gd name="T2" fmla="*/ 0 w 1"/>
              <a:gd name="T3" fmla="*/ 2147483647 h 13"/>
              <a:gd name="T4" fmla="*/ 0 w 1"/>
              <a:gd name="T5" fmla="*/ 2147483647 h 13"/>
              <a:gd name="T6" fmla="*/ 0 w 1"/>
              <a:gd name="T7" fmla="*/ 0 h 13"/>
              <a:gd name="T8" fmla="*/ 0 w 1"/>
              <a:gd name="T9" fmla="*/ 2147483647 h 13"/>
              <a:gd name="T10" fmla="*/ 0 60000 65536"/>
              <a:gd name="T11" fmla="*/ 0 60000 65536"/>
              <a:gd name="T12" fmla="*/ 0 60000 65536"/>
              <a:gd name="T13" fmla="*/ 0 60000 65536"/>
              <a:gd name="T14" fmla="*/ 0 60000 65536"/>
              <a:gd name="T15" fmla="*/ 0 w 1"/>
              <a:gd name="T16" fmla="*/ 0 h 13"/>
              <a:gd name="T17" fmla="*/ 0 w 1"/>
              <a:gd name="T18" fmla="*/ 13 h 13"/>
            </a:gdLst>
            <a:ahLst/>
            <a:cxnLst>
              <a:cxn ang="T10">
                <a:pos x="T0" y="T1"/>
              </a:cxn>
              <a:cxn ang="T11">
                <a:pos x="T2" y="T3"/>
              </a:cxn>
              <a:cxn ang="T12">
                <a:pos x="T4" y="T5"/>
              </a:cxn>
              <a:cxn ang="T13">
                <a:pos x="T6" y="T7"/>
              </a:cxn>
              <a:cxn ang="T14">
                <a:pos x="T8" y="T9"/>
              </a:cxn>
            </a:cxnLst>
            <a:rect l="T15" t="T16" r="T17" b="T18"/>
            <a:pathLst>
              <a:path w="1" h="13">
                <a:moveTo>
                  <a:pt x="0" y="8"/>
                </a:moveTo>
                <a:lnTo>
                  <a:pt x="0" y="8"/>
                </a:lnTo>
                <a:lnTo>
                  <a:pt x="0" y="12"/>
                </a:lnTo>
                <a:lnTo>
                  <a:pt x="0" y="0"/>
                </a:lnTo>
                <a:lnTo>
                  <a:pt x="0" y="8"/>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254" name="Freeform 150"/>
          <p:cNvSpPr>
            <a:spLocks noChangeAspect="1"/>
          </p:cNvSpPr>
          <p:nvPr/>
        </p:nvSpPr>
        <p:spPr bwMode="auto">
          <a:xfrm>
            <a:off x="8016875" y="4908551"/>
            <a:ext cx="12700" cy="17463"/>
          </a:xfrm>
          <a:custGeom>
            <a:avLst/>
            <a:gdLst>
              <a:gd name="T0" fmla="*/ 0 w 11"/>
              <a:gd name="T1" fmla="*/ 2147483647 h 13"/>
              <a:gd name="T2" fmla="*/ 0 w 11"/>
              <a:gd name="T3" fmla="*/ 2147483647 h 13"/>
              <a:gd name="T4" fmla="*/ 2147483647 w 11"/>
              <a:gd name="T5" fmla="*/ 2147483647 h 13"/>
              <a:gd name="T6" fmla="*/ 2147483647 w 11"/>
              <a:gd name="T7" fmla="*/ 2147483647 h 13"/>
              <a:gd name="T8" fmla="*/ 2147483647 w 11"/>
              <a:gd name="T9" fmla="*/ 0 h 13"/>
              <a:gd name="T10" fmla="*/ 0 w 11"/>
              <a:gd name="T11" fmla="*/ 2147483647 h 13"/>
              <a:gd name="T12" fmla="*/ 0 60000 65536"/>
              <a:gd name="T13" fmla="*/ 0 60000 65536"/>
              <a:gd name="T14" fmla="*/ 0 60000 65536"/>
              <a:gd name="T15" fmla="*/ 0 60000 65536"/>
              <a:gd name="T16" fmla="*/ 0 60000 65536"/>
              <a:gd name="T17" fmla="*/ 0 60000 65536"/>
              <a:gd name="T18" fmla="*/ 0 w 11"/>
              <a:gd name="T19" fmla="*/ 0 h 13"/>
              <a:gd name="T20" fmla="*/ 11 w 11"/>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11" h="13">
                <a:moveTo>
                  <a:pt x="0" y="8"/>
                </a:moveTo>
                <a:lnTo>
                  <a:pt x="0" y="8"/>
                </a:lnTo>
                <a:lnTo>
                  <a:pt x="5" y="12"/>
                </a:lnTo>
                <a:lnTo>
                  <a:pt x="10" y="4"/>
                </a:lnTo>
                <a:lnTo>
                  <a:pt x="5" y="0"/>
                </a:lnTo>
                <a:lnTo>
                  <a:pt x="0" y="8"/>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255" name="Freeform 151"/>
          <p:cNvSpPr>
            <a:spLocks noChangeAspect="1"/>
          </p:cNvSpPr>
          <p:nvPr/>
        </p:nvSpPr>
        <p:spPr bwMode="auto">
          <a:xfrm>
            <a:off x="8012113" y="4906964"/>
            <a:ext cx="11112" cy="15875"/>
          </a:xfrm>
          <a:custGeom>
            <a:avLst/>
            <a:gdLst>
              <a:gd name="T0" fmla="*/ 0 w 9"/>
              <a:gd name="T1" fmla="*/ 2147483647 h 13"/>
              <a:gd name="T2" fmla="*/ 0 w 9"/>
              <a:gd name="T3" fmla="*/ 2147483647 h 13"/>
              <a:gd name="T4" fmla="*/ 0 w 9"/>
              <a:gd name="T5" fmla="*/ 2147483647 h 13"/>
              <a:gd name="T6" fmla="*/ 2147483647 w 9"/>
              <a:gd name="T7" fmla="*/ 2147483647 h 13"/>
              <a:gd name="T8" fmla="*/ 2147483647 w 9"/>
              <a:gd name="T9" fmla="*/ 0 h 13"/>
              <a:gd name="T10" fmla="*/ 0 w 9"/>
              <a:gd name="T11" fmla="*/ 2147483647 h 13"/>
              <a:gd name="T12" fmla="*/ 0 60000 65536"/>
              <a:gd name="T13" fmla="*/ 0 60000 65536"/>
              <a:gd name="T14" fmla="*/ 0 60000 65536"/>
              <a:gd name="T15" fmla="*/ 0 60000 65536"/>
              <a:gd name="T16" fmla="*/ 0 60000 65536"/>
              <a:gd name="T17" fmla="*/ 0 60000 65536"/>
              <a:gd name="T18" fmla="*/ 0 w 9"/>
              <a:gd name="T19" fmla="*/ 0 h 13"/>
              <a:gd name="T20" fmla="*/ 9 w 9"/>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9" h="13">
                <a:moveTo>
                  <a:pt x="0" y="8"/>
                </a:moveTo>
                <a:lnTo>
                  <a:pt x="0" y="8"/>
                </a:lnTo>
                <a:lnTo>
                  <a:pt x="0" y="12"/>
                </a:lnTo>
                <a:lnTo>
                  <a:pt x="8" y="4"/>
                </a:lnTo>
                <a:lnTo>
                  <a:pt x="8" y="0"/>
                </a:lnTo>
                <a:lnTo>
                  <a:pt x="0" y="8"/>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256" name="Freeform 152"/>
          <p:cNvSpPr>
            <a:spLocks noChangeAspect="1"/>
          </p:cNvSpPr>
          <p:nvPr/>
        </p:nvSpPr>
        <p:spPr bwMode="auto">
          <a:xfrm>
            <a:off x="8007351" y="4902201"/>
            <a:ext cx="15875" cy="17463"/>
          </a:xfrm>
          <a:custGeom>
            <a:avLst/>
            <a:gdLst>
              <a:gd name="T0" fmla="*/ 0 w 13"/>
              <a:gd name="T1" fmla="*/ 2147483647 h 13"/>
              <a:gd name="T2" fmla="*/ 0 w 13"/>
              <a:gd name="T3" fmla="*/ 2147483647 h 13"/>
              <a:gd name="T4" fmla="*/ 2147483647 w 13"/>
              <a:gd name="T5" fmla="*/ 2147483647 h 13"/>
              <a:gd name="T6" fmla="*/ 2147483647 w 13"/>
              <a:gd name="T7" fmla="*/ 2147483647 h 13"/>
              <a:gd name="T8" fmla="*/ 2147483647 w 13"/>
              <a:gd name="T9" fmla="*/ 0 h 13"/>
              <a:gd name="T10" fmla="*/ 0 w 13"/>
              <a:gd name="T11" fmla="*/ 2147483647 h 13"/>
              <a:gd name="T12" fmla="*/ 0 60000 65536"/>
              <a:gd name="T13" fmla="*/ 0 60000 65536"/>
              <a:gd name="T14" fmla="*/ 0 60000 65536"/>
              <a:gd name="T15" fmla="*/ 0 60000 65536"/>
              <a:gd name="T16" fmla="*/ 0 60000 65536"/>
              <a:gd name="T17" fmla="*/ 0 60000 65536"/>
              <a:gd name="T18" fmla="*/ 0 w 13"/>
              <a:gd name="T19" fmla="*/ 0 h 13"/>
              <a:gd name="T20" fmla="*/ 13 w 13"/>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13" h="13">
                <a:moveTo>
                  <a:pt x="0" y="6"/>
                </a:moveTo>
                <a:lnTo>
                  <a:pt x="0" y="6"/>
                </a:lnTo>
                <a:lnTo>
                  <a:pt x="4" y="12"/>
                </a:lnTo>
                <a:lnTo>
                  <a:pt x="12" y="3"/>
                </a:lnTo>
                <a:lnTo>
                  <a:pt x="4" y="0"/>
                </a:lnTo>
                <a:lnTo>
                  <a:pt x="0" y="6"/>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257" name="Freeform 153"/>
          <p:cNvSpPr>
            <a:spLocks noChangeAspect="1"/>
          </p:cNvSpPr>
          <p:nvPr/>
        </p:nvSpPr>
        <p:spPr bwMode="auto">
          <a:xfrm>
            <a:off x="8004175" y="4900614"/>
            <a:ext cx="12700" cy="14287"/>
          </a:xfrm>
          <a:custGeom>
            <a:avLst/>
            <a:gdLst>
              <a:gd name="T0" fmla="*/ 0 w 11"/>
              <a:gd name="T1" fmla="*/ 2147483647 h 11"/>
              <a:gd name="T2" fmla="*/ 0 w 11"/>
              <a:gd name="T3" fmla="*/ 2147483647 h 11"/>
              <a:gd name="T4" fmla="*/ 2147483647 w 11"/>
              <a:gd name="T5" fmla="*/ 2147483647 h 11"/>
              <a:gd name="T6" fmla="*/ 2147483647 w 11"/>
              <a:gd name="T7" fmla="*/ 2147483647 h 11"/>
              <a:gd name="T8" fmla="*/ 2147483647 w 11"/>
              <a:gd name="T9" fmla="*/ 0 h 11"/>
              <a:gd name="T10" fmla="*/ 0 w 11"/>
              <a:gd name="T11" fmla="*/ 2147483647 h 11"/>
              <a:gd name="T12" fmla="*/ 0 60000 65536"/>
              <a:gd name="T13" fmla="*/ 0 60000 65536"/>
              <a:gd name="T14" fmla="*/ 0 60000 65536"/>
              <a:gd name="T15" fmla="*/ 0 60000 65536"/>
              <a:gd name="T16" fmla="*/ 0 60000 65536"/>
              <a:gd name="T17" fmla="*/ 0 60000 65536"/>
              <a:gd name="T18" fmla="*/ 0 w 11"/>
              <a:gd name="T19" fmla="*/ 0 h 11"/>
              <a:gd name="T20" fmla="*/ 11 w 11"/>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11" h="11">
                <a:moveTo>
                  <a:pt x="0" y="10"/>
                </a:moveTo>
                <a:lnTo>
                  <a:pt x="0" y="10"/>
                </a:lnTo>
                <a:lnTo>
                  <a:pt x="5" y="10"/>
                </a:lnTo>
                <a:lnTo>
                  <a:pt x="10" y="5"/>
                </a:lnTo>
                <a:lnTo>
                  <a:pt x="5" y="0"/>
                </a:lnTo>
                <a:lnTo>
                  <a:pt x="0" y="10"/>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258" name="Freeform 154"/>
          <p:cNvSpPr>
            <a:spLocks noChangeAspect="1"/>
          </p:cNvSpPr>
          <p:nvPr/>
        </p:nvSpPr>
        <p:spPr bwMode="auto">
          <a:xfrm>
            <a:off x="7997826" y="4895851"/>
            <a:ext cx="15875" cy="17463"/>
          </a:xfrm>
          <a:custGeom>
            <a:avLst/>
            <a:gdLst>
              <a:gd name="T0" fmla="*/ 0 w 11"/>
              <a:gd name="T1" fmla="*/ 2147483647 h 13"/>
              <a:gd name="T2" fmla="*/ 0 w 11"/>
              <a:gd name="T3" fmla="*/ 2147483647 h 13"/>
              <a:gd name="T4" fmla="*/ 2147483647 w 11"/>
              <a:gd name="T5" fmla="*/ 2147483647 h 13"/>
              <a:gd name="T6" fmla="*/ 2147483647 w 11"/>
              <a:gd name="T7" fmla="*/ 2147483647 h 13"/>
              <a:gd name="T8" fmla="*/ 2147483647 w 11"/>
              <a:gd name="T9" fmla="*/ 0 h 13"/>
              <a:gd name="T10" fmla="*/ 0 w 11"/>
              <a:gd name="T11" fmla="*/ 2147483647 h 13"/>
              <a:gd name="T12" fmla="*/ 0 60000 65536"/>
              <a:gd name="T13" fmla="*/ 0 60000 65536"/>
              <a:gd name="T14" fmla="*/ 0 60000 65536"/>
              <a:gd name="T15" fmla="*/ 0 60000 65536"/>
              <a:gd name="T16" fmla="*/ 0 60000 65536"/>
              <a:gd name="T17" fmla="*/ 0 60000 65536"/>
              <a:gd name="T18" fmla="*/ 0 w 11"/>
              <a:gd name="T19" fmla="*/ 0 h 13"/>
              <a:gd name="T20" fmla="*/ 11 w 11"/>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11" h="13">
                <a:moveTo>
                  <a:pt x="0" y="8"/>
                </a:moveTo>
                <a:lnTo>
                  <a:pt x="0" y="8"/>
                </a:lnTo>
                <a:lnTo>
                  <a:pt x="5" y="12"/>
                </a:lnTo>
                <a:lnTo>
                  <a:pt x="10" y="4"/>
                </a:lnTo>
                <a:lnTo>
                  <a:pt x="10" y="0"/>
                </a:lnTo>
                <a:lnTo>
                  <a:pt x="0" y="8"/>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259" name="Freeform 155"/>
          <p:cNvSpPr>
            <a:spLocks noChangeAspect="1"/>
          </p:cNvSpPr>
          <p:nvPr/>
        </p:nvSpPr>
        <p:spPr bwMode="auto">
          <a:xfrm>
            <a:off x="7994651" y="4894263"/>
            <a:ext cx="17463" cy="11112"/>
          </a:xfrm>
          <a:custGeom>
            <a:avLst/>
            <a:gdLst>
              <a:gd name="T0" fmla="*/ 0 w 13"/>
              <a:gd name="T1" fmla="*/ 0 h 9"/>
              <a:gd name="T2" fmla="*/ 0 w 13"/>
              <a:gd name="T3" fmla="*/ 2147483647 h 9"/>
              <a:gd name="T4" fmla="*/ 2147483647 w 13"/>
              <a:gd name="T5" fmla="*/ 2147483647 h 9"/>
              <a:gd name="T6" fmla="*/ 2147483647 w 13"/>
              <a:gd name="T7" fmla="*/ 0 h 9"/>
              <a:gd name="T8" fmla="*/ 2147483647 w 13"/>
              <a:gd name="T9" fmla="*/ 0 h 9"/>
              <a:gd name="T10" fmla="*/ 2147483647 w 13"/>
              <a:gd name="T11" fmla="*/ 0 h 9"/>
              <a:gd name="T12" fmla="*/ 0 w 13"/>
              <a:gd name="T13" fmla="*/ 0 h 9"/>
              <a:gd name="T14" fmla="*/ 0 w 13"/>
              <a:gd name="T15" fmla="*/ 2147483647 h 9"/>
              <a:gd name="T16" fmla="*/ 0 w 13"/>
              <a:gd name="T17" fmla="*/ 0 h 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
              <a:gd name="T28" fmla="*/ 0 h 9"/>
              <a:gd name="T29" fmla="*/ 13 w 13"/>
              <a:gd name="T30" fmla="*/ 9 h 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 h="9">
                <a:moveTo>
                  <a:pt x="0" y="0"/>
                </a:moveTo>
                <a:lnTo>
                  <a:pt x="0" y="8"/>
                </a:lnTo>
                <a:lnTo>
                  <a:pt x="4" y="8"/>
                </a:lnTo>
                <a:lnTo>
                  <a:pt x="12" y="0"/>
                </a:lnTo>
                <a:lnTo>
                  <a:pt x="8" y="0"/>
                </a:lnTo>
                <a:lnTo>
                  <a:pt x="12" y="0"/>
                </a:lnTo>
                <a:lnTo>
                  <a:pt x="0" y="0"/>
                </a:lnTo>
                <a:lnTo>
                  <a:pt x="0" y="8"/>
                </a:lnTo>
                <a:lnTo>
                  <a:pt x="0" y="0"/>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260" name="Freeform 156"/>
          <p:cNvSpPr>
            <a:spLocks noChangeAspect="1"/>
          </p:cNvSpPr>
          <p:nvPr/>
        </p:nvSpPr>
        <p:spPr bwMode="auto">
          <a:xfrm>
            <a:off x="7993063" y="4889500"/>
            <a:ext cx="17462" cy="0"/>
          </a:xfrm>
          <a:custGeom>
            <a:avLst/>
            <a:gdLst>
              <a:gd name="T0" fmla="*/ 0 w 13"/>
              <a:gd name="T1" fmla="*/ 0 h 1"/>
              <a:gd name="T2" fmla="*/ 0 w 13"/>
              <a:gd name="T3" fmla="*/ 0 h 1"/>
              <a:gd name="T4" fmla="*/ 2147483647 w 13"/>
              <a:gd name="T5" fmla="*/ 0 h 1"/>
              <a:gd name="T6" fmla="*/ 2147483647 w 13"/>
              <a:gd name="T7" fmla="*/ 0 h 1"/>
              <a:gd name="T8" fmla="*/ 0 w 13"/>
              <a:gd name="T9" fmla="*/ 0 h 1"/>
              <a:gd name="T10" fmla="*/ 0 60000 65536"/>
              <a:gd name="T11" fmla="*/ 0 60000 65536"/>
              <a:gd name="T12" fmla="*/ 0 60000 65536"/>
              <a:gd name="T13" fmla="*/ 0 60000 65536"/>
              <a:gd name="T14" fmla="*/ 0 60000 65536"/>
              <a:gd name="T15" fmla="*/ 0 w 13"/>
              <a:gd name="T16" fmla="*/ 0 h 1"/>
              <a:gd name="T17" fmla="*/ 13 w 13"/>
              <a:gd name="T18" fmla="*/ 0 h 1"/>
            </a:gdLst>
            <a:ahLst/>
            <a:cxnLst>
              <a:cxn ang="T10">
                <a:pos x="T0" y="T1"/>
              </a:cxn>
              <a:cxn ang="T11">
                <a:pos x="T2" y="T3"/>
              </a:cxn>
              <a:cxn ang="T12">
                <a:pos x="T4" y="T5"/>
              </a:cxn>
              <a:cxn ang="T13">
                <a:pos x="T6" y="T7"/>
              </a:cxn>
              <a:cxn ang="T14">
                <a:pos x="T8" y="T9"/>
              </a:cxn>
            </a:cxnLst>
            <a:rect l="T15" t="T16" r="T17" b="T18"/>
            <a:pathLst>
              <a:path w="13" h="1">
                <a:moveTo>
                  <a:pt x="0" y="0"/>
                </a:moveTo>
                <a:lnTo>
                  <a:pt x="0" y="0"/>
                </a:lnTo>
                <a:lnTo>
                  <a:pt x="12" y="0"/>
                </a:lnTo>
                <a:lnTo>
                  <a:pt x="8" y="0"/>
                </a:lnTo>
                <a:lnTo>
                  <a:pt x="0" y="0"/>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261" name="Freeform 157"/>
          <p:cNvSpPr>
            <a:spLocks noChangeAspect="1"/>
          </p:cNvSpPr>
          <p:nvPr/>
        </p:nvSpPr>
        <p:spPr bwMode="auto">
          <a:xfrm>
            <a:off x="7991476" y="4884738"/>
            <a:ext cx="17463" cy="11112"/>
          </a:xfrm>
          <a:custGeom>
            <a:avLst/>
            <a:gdLst>
              <a:gd name="T0" fmla="*/ 0 w 13"/>
              <a:gd name="T1" fmla="*/ 0 h 9"/>
              <a:gd name="T2" fmla="*/ 0 w 13"/>
              <a:gd name="T3" fmla="*/ 0 h 9"/>
              <a:gd name="T4" fmla="*/ 2147483647 w 13"/>
              <a:gd name="T5" fmla="*/ 2147483647 h 9"/>
              <a:gd name="T6" fmla="*/ 2147483647 w 13"/>
              <a:gd name="T7" fmla="*/ 0 h 9"/>
              <a:gd name="T8" fmla="*/ 2147483647 w 13"/>
              <a:gd name="T9" fmla="*/ 0 h 9"/>
              <a:gd name="T10" fmla="*/ 0 w 13"/>
              <a:gd name="T11" fmla="*/ 0 h 9"/>
              <a:gd name="T12" fmla="*/ 0 60000 65536"/>
              <a:gd name="T13" fmla="*/ 0 60000 65536"/>
              <a:gd name="T14" fmla="*/ 0 60000 65536"/>
              <a:gd name="T15" fmla="*/ 0 60000 65536"/>
              <a:gd name="T16" fmla="*/ 0 60000 65536"/>
              <a:gd name="T17" fmla="*/ 0 60000 65536"/>
              <a:gd name="T18" fmla="*/ 0 w 13"/>
              <a:gd name="T19" fmla="*/ 0 h 9"/>
              <a:gd name="T20" fmla="*/ 13 w 13"/>
              <a:gd name="T21" fmla="*/ 9 h 9"/>
            </a:gdLst>
            <a:ahLst/>
            <a:cxnLst>
              <a:cxn ang="T12">
                <a:pos x="T0" y="T1"/>
              </a:cxn>
              <a:cxn ang="T13">
                <a:pos x="T2" y="T3"/>
              </a:cxn>
              <a:cxn ang="T14">
                <a:pos x="T4" y="T5"/>
              </a:cxn>
              <a:cxn ang="T15">
                <a:pos x="T6" y="T7"/>
              </a:cxn>
              <a:cxn ang="T16">
                <a:pos x="T8" y="T9"/>
              </a:cxn>
              <a:cxn ang="T17">
                <a:pos x="T10" y="T11"/>
              </a:cxn>
            </a:cxnLst>
            <a:rect l="T18" t="T19" r="T20" b="T21"/>
            <a:pathLst>
              <a:path w="13" h="9">
                <a:moveTo>
                  <a:pt x="0" y="0"/>
                </a:moveTo>
                <a:lnTo>
                  <a:pt x="0" y="0"/>
                </a:lnTo>
                <a:lnTo>
                  <a:pt x="4" y="8"/>
                </a:lnTo>
                <a:lnTo>
                  <a:pt x="12" y="0"/>
                </a:lnTo>
                <a:lnTo>
                  <a:pt x="8" y="0"/>
                </a:lnTo>
                <a:lnTo>
                  <a:pt x="0" y="0"/>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262" name="Freeform 158"/>
          <p:cNvSpPr>
            <a:spLocks noChangeAspect="1"/>
          </p:cNvSpPr>
          <p:nvPr/>
        </p:nvSpPr>
        <p:spPr bwMode="auto">
          <a:xfrm>
            <a:off x="7991475" y="4881563"/>
            <a:ext cx="12700" cy="11112"/>
          </a:xfrm>
          <a:custGeom>
            <a:avLst/>
            <a:gdLst>
              <a:gd name="T0" fmla="*/ 0 w 11"/>
              <a:gd name="T1" fmla="*/ 2147483647 h 9"/>
              <a:gd name="T2" fmla="*/ 0 w 11"/>
              <a:gd name="T3" fmla="*/ 2147483647 h 9"/>
              <a:gd name="T4" fmla="*/ 0 w 11"/>
              <a:gd name="T5" fmla="*/ 0 h 9"/>
              <a:gd name="T6" fmla="*/ 2147483647 w 11"/>
              <a:gd name="T7" fmla="*/ 0 h 9"/>
              <a:gd name="T8" fmla="*/ 2147483647 w 11"/>
              <a:gd name="T9" fmla="*/ 2147483647 h 9"/>
              <a:gd name="T10" fmla="*/ 0 w 11"/>
              <a:gd name="T11" fmla="*/ 2147483647 h 9"/>
              <a:gd name="T12" fmla="*/ 0 60000 65536"/>
              <a:gd name="T13" fmla="*/ 0 60000 65536"/>
              <a:gd name="T14" fmla="*/ 0 60000 65536"/>
              <a:gd name="T15" fmla="*/ 0 60000 65536"/>
              <a:gd name="T16" fmla="*/ 0 60000 65536"/>
              <a:gd name="T17" fmla="*/ 0 60000 65536"/>
              <a:gd name="T18" fmla="*/ 0 w 11"/>
              <a:gd name="T19" fmla="*/ 0 h 9"/>
              <a:gd name="T20" fmla="*/ 11 w 11"/>
              <a:gd name="T21" fmla="*/ 9 h 9"/>
            </a:gdLst>
            <a:ahLst/>
            <a:cxnLst>
              <a:cxn ang="T12">
                <a:pos x="T0" y="T1"/>
              </a:cxn>
              <a:cxn ang="T13">
                <a:pos x="T2" y="T3"/>
              </a:cxn>
              <a:cxn ang="T14">
                <a:pos x="T4" y="T5"/>
              </a:cxn>
              <a:cxn ang="T15">
                <a:pos x="T6" y="T7"/>
              </a:cxn>
              <a:cxn ang="T16">
                <a:pos x="T8" y="T9"/>
              </a:cxn>
              <a:cxn ang="T17">
                <a:pos x="T10" y="T11"/>
              </a:cxn>
            </a:cxnLst>
            <a:rect l="T18" t="T19" r="T20" b="T21"/>
            <a:pathLst>
              <a:path w="11" h="9">
                <a:moveTo>
                  <a:pt x="0" y="8"/>
                </a:moveTo>
                <a:lnTo>
                  <a:pt x="0" y="8"/>
                </a:lnTo>
                <a:lnTo>
                  <a:pt x="0" y="0"/>
                </a:lnTo>
                <a:lnTo>
                  <a:pt x="10" y="0"/>
                </a:lnTo>
                <a:lnTo>
                  <a:pt x="10" y="8"/>
                </a:lnTo>
                <a:lnTo>
                  <a:pt x="0" y="8"/>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263" name="Freeform 159"/>
          <p:cNvSpPr>
            <a:spLocks noChangeAspect="1"/>
          </p:cNvSpPr>
          <p:nvPr/>
        </p:nvSpPr>
        <p:spPr bwMode="auto">
          <a:xfrm>
            <a:off x="7989889" y="4875213"/>
            <a:ext cx="15875" cy="11112"/>
          </a:xfrm>
          <a:custGeom>
            <a:avLst/>
            <a:gdLst>
              <a:gd name="T0" fmla="*/ 0 w 13"/>
              <a:gd name="T1" fmla="*/ 2147483647 h 9"/>
              <a:gd name="T2" fmla="*/ 0 w 13"/>
              <a:gd name="T3" fmla="*/ 2147483647 h 9"/>
              <a:gd name="T4" fmla="*/ 0 w 13"/>
              <a:gd name="T5" fmla="*/ 0 h 9"/>
              <a:gd name="T6" fmla="*/ 2147483647 w 13"/>
              <a:gd name="T7" fmla="*/ 0 h 9"/>
              <a:gd name="T8" fmla="*/ 2147483647 w 13"/>
              <a:gd name="T9" fmla="*/ 2147483647 h 9"/>
              <a:gd name="T10" fmla="*/ 0 w 13"/>
              <a:gd name="T11" fmla="*/ 2147483647 h 9"/>
              <a:gd name="T12" fmla="*/ 0 60000 65536"/>
              <a:gd name="T13" fmla="*/ 0 60000 65536"/>
              <a:gd name="T14" fmla="*/ 0 60000 65536"/>
              <a:gd name="T15" fmla="*/ 0 60000 65536"/>
              <a:gd name="T16" fmla="*/ 0 60000 65536"/>
              <a:gd name="T17" fmla="*/ 0 60000 65536"/>
              <a:gd name="T18" fmla="*/ 0 w 13"/>
              <a:gd name="T19" fmla="*/ 0 h 9"/>
              <a:gd name="T20" fmla="*/ 13 w 13"/>
              <a:gd name="T21" fmla="*/ 9 h 9"/>
            </a:gdLst>
            <a:ahLst/>
            <a:cxnLst>
              <a:cxn ang="T12">
                <a:pos x="T0" y="T1"/>
              </a:cxn>
              <a:cxn ang="T13">
                <a:pos x="T2" y="T3"/>
              </a:cxn>
              <a:cxn ang="T14">
                <a:pos x="T4" y="T5"/>
              </a:cxn>
              <a:cxn ang="T15">
                <a:pos x="T6" y="T7"/>
              </a:cxn>
              <a:cxn ang="T16">
                <a:pos x="T8" y="T9"/>
              </a:cxn>
              <a:cxn ang="T17">
                <a:pos x="T10" y="T11"/>
              </a:cxn>
            </a:cxnLst>
            <a:rect l="T18" t="T19" r="T20" b="T21"/>
            <a:pathLst>
              <a:path w="13" h="9">
                <a:moveTo>
                  <a:pt x="0" y="8"/>
                </a:moveTo>
                <a:lnTo>
                  <a:pt x="0" y="8"/>
                </a:lnTo>
                <a:lnTo>
                  <a:pt x="0" y="0"/>
                </a:lnTo>
                <a:lnTo>
                  <a:pt x="12" y="0"/>
                </a:lnTo>
                <a:lnTo>
                  <a:pt x="12" y="8"/>
                </a:lnTo>
                <a:lnTo>
                  <a:pt x="0" y="8"/>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264" name="Freeform 160"/>
          <p:cNvSpPr>
            <a:spLocks noChangeAspect="1"/>
          </p:cNvSpPr>
          <p:nvPr/>
        </p:nvSpPr>
        <p:spPr bwMode="auto">
          <a:xfrm>
            <a:off x="7988301" y="4870450"/>
            <a:ext cx="15875" cy="12700"/>
          </a:xfrm>
          <a:custGeom>
            <a:avLst/>
            <a:gdLst>
              <a:gd name="T0" fmla="*/ 0 w 13"/>
              <a:gd name="T1" fmla="*/ 2147483647 h 11"/>
              <a:gd name="T2" fmla="*/ 0 w 13"/>
              <a:gd name="T3" fmla="*/ 2147483647 h 11"/>
              <a:gd name="T4" fmla="*/ 0 w 13"/>
              <a:gd name="T5" fmla="*/ 0 h 11"/>
              <a:gd name="T6" fmla="*/ 2147483647 w 13"/>
              <a:gd name="T7" fmla="*/ 0 h 11"/>
              <a:gd name="T8" fmla="*/ 2147483647 w 13"/>
              <a:gd name="T9" fmla="*/ 2147483647 h 11"/>
              <a:gd name="T10" fmla="*/ 2147483647 w 13"/>
              <a:gd name="T11" fmla="*/ 2147483647 h 11"/>
              <a:gd name="T12" fmla="*/ 0 w 13"/>
              <a:gd name="T13" fmla="*/ 2147483647 h 11"/>
              <a:gd name="T14" fmla="*/ 0 60000 65536"/>
              <a:gd name="T15" fmla="*/ 0 60000 65536"/>
              <a:gd name="T16" fmla="*/ 0 60000 65536"/>
              <a:gd name="T17" fmla="*/ 0 60000 65536"/>
              <a:gd name="T18" fmla="*/ 0 60000 65536"/>
              <a:gd name="T19" fmla="*/ 0 60000 65536"/>
              <a:gd name="T20" fmla="*/ 0 60000 65536"/>
              <a:gd name="T21" fmla="*/ 0 w 13"/>
              <a:gd name="T22" fmla="*/ 0 h 11"/>
              <a:gd name="T23" fmla="*/ 13 w 13"/>
              <a:gd name="T24" fmla="*/ 11 h 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 h="11">
                <a:moveTo>
                  <a:pt x="0" y="5"/>
                </a:moveTo>
                <a:lnTo>
                  <a:pt x="0" y="5"/>
                </a:lnTo>
                <a:lnTo>
                  <a:pt x="0" y="0"/>
                </a:lnTo>
                <a:lnTo>
                  <a:pt x="12" y="0"/>
                </a:lnTo>
                <a:lnTo>
                  <a:pt x="12" y="10"/>
                </a:lnTo>
                <a:lnTo>
                  <a:pt x="12" y="5"/>
                </a:lnTo>
                <a:lnTo>
                  <a:pt x="0" y="5"/>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265" name="Freeform 161"/>
          <p:cNvSpPr>
            <a:spLocks noChangeAspect="1"/>
          </p:cNvSpPr>
          <p:nvPr/>
        </p:nvSpPr>
        <p:spPr bwMode="auto">
          <a:xfrm>
            <a:off x="7988301" y="4864100"/>
            <a:ext cx="15875" cy="12700"/>
          </a:xfrm>
          <a:custGeom>
            <a:avLst/>
            <a:gdLst>
              <a:gd name="T0" fmla="*/ 0 w 13"/>
              <a:gd name="T1" fmla="*/ 2147483647 h 9"/>
              <a:gd name="T2" fmla="*/ 0 w 13"/>
              <a:gd name="T3" fmla="*/ 2147483647 h 9"/>
              <a:gd name="T4" fmla="*/ 0 w 13"/>
              <a:gd name="T5" fmla="*/ 0 h 9"/>
              <a:gd name="T6" fmla="*/ 2147483647 w 13"/>
              <a:gd name="T7" fmla="*/ 0 h 9"/>
              <a:gd name="T8" fmla="*/ 2147483647 w 13"/>
              <a:gd name="T9" fmla="*/ 2147483647 h 9"/>
              <a:gd name="T10" fmla="*/ 0 w 13"/>
              <a:gd name="T11" fmla="*/ 2147483647 h 9"/>
              <a:gd name="T12" fmla="*/ 0 60000 65536"/>
              <a:gd name="T13" fmla="*/ 0 60000 65536"/>
              <a:gd name="T14" fmla="*/ 0 60000 65536"/>
              <a:gd name="T15" fmla="*/ 0 60000 65536"/>
              <a:gd name="T16" fmla="*/ 0 60000 65536"/>
              <a:gd name="T17" fmla="*/ 0 60000 65536"/>
              <a:gd name="T18" fmla="*/ 0 w 13"/>
              <a:gd name="T19" fmla="*/ 0 h 9"/>
              <a:gd name="T20" fmla="*/ 13 w 13"/>
              <a:gd name="T21" fmla="*/ 9 h 9"/>
            </a:gdLst>
            <a:ahLst/>
            <a:cxnLst>
              <a:cxn ang="T12">
                <a:pos x="T0" y="T1"/>
              </a:cxn>
              <a:cxn ang="T13">
                <a:pos x="T2" y="T3"/>
              </a:cxn>
              <a:cxn ang="T14">
                <a:pos x="T4" y="T5"/>
              </a:cxn>
              <a:cxn ang="T15">
                <a:pos x="T6" y="T7"/>
              </a:cxn>
              <a:cxn ang="T16">
                <a:pos x="T8" y="T9"/>
              </a:cxn>
              <a:cxn ang="T17">
                <a:pos x="T10" y="T11"/>
              </a:cxn>
            </a:cxnLst>
            <a:rect l="T18" t="T19" r="T20" b="T21"/>
            <a:pathLst>
              <a:path w="13" h="9">
                <a:moveTo>
                  <a:pt x="0" y="8"/>
                </a:moveTo>
                <a:lnTo>
                  <a:pt x="0" y="8"/>
                </a:lnTo>
                <a:lnTo>
                  <a:pt x="0" y="0"/>
                </a:lnTo>
                <a:lnTo>
                  <a:pt x="12" y="0"/>
                </a:lnTo>
                <a:lnTo>
                  <a:pt x="12" y="8"/>
                </a:lnTo>
                <a:lnTo>
                  <a:pt x="0" y="8"/>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266" name="Freeform 162"/>
          <p:cNvSpPr>
            <a:spLocks noChangeAspect="1"/>
          </p:cNvSpPr>
          <p:nvPr/>
        </p:nvSpPr>
        <p:spPr bwMode="auto">
          <a:xfrm>
            <a:off x="7989889" y="4857750"/>
            <a:ext cx="15875" cy="12700"/>
          </a:xfrm>
          <a:custGeom>
            <a:avLst/>
            <a:gdLst>
              <a:gd name="T0" fmla="*/ 2147483647 w 13"/>
              <a:gd name="T1" fmla="*/ 0 h 11"/>
              <a:gd name="T2" fmla="*/ 2147483647 w 13"/>
              <a:gd name="T3" fmla="*/ 0 h 11"/>
              <a:gd name="T4" fmla="*/ 0 w 13"/>
              <a:gd name="T5" fmla="*/ 2147483647 h 11"/>
              <a:gd name="T6" fmla="*/ 2147483647 w 13"/>
              <a:gd name="T7" fmla="*/ 2147483647 h 11"/>
              <a:gd name="T8" fmla="*/ 2147483647 w 13"/>
              <a:gd name="T9" fmla="*/ 2147483647 h 11"/>
              <a:gd name="T10" fmla="*/ 2147483647 w 13"/>
              <a:gd name="T11" fmla="*/ 0 h 11"/>
              <a:gd name="T12" fmla="*/ 2147483647 w 13"/>
              <a:gd name="T13" fmla="*/ 0 h 11"/>
              <a:gd name="T14" fmla="*/ 0 60000 65536"/>
              <a:gd name="T15" fmla="*/ 0 60000 65536"/>
              <a:gd name="T16" fmla="*/ 0 60000 65536"/>
              <a:gd name="T17" fmla="*/ 0 60000 65536"/>
              <a:gd name="T18" fmla="*/ 0 60000 65536"/>
              <a:gd name="T19" fmla="*/ 0 60000 65536"/>
              <a:gd name="T20" fmla="*/ 0 60000 65536"/>
              <a:gd name="T21" fmla="*/ 0 w 13"/>
              <a:gd name="T22" fmla="*/ 0 h 11"/>
              <a:gd name="T23" fmla="*/ 13 w 13"/>
              <a:gd name="T24" fmla="*/ 11 h 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 h="11">
                <a:moveTo>
                  <a:pt x="4" y="0"/>
                </a:moveTo>
                <a:lnTo>
                  <a:pt x="4" y="0"/>
                </a:lnTo>
                <a:lnTo>
                  <a:pt x="0" y="10"/>
                </a:lnTo>
                <a:lnTo>
                  <a:pt x="8" y="10"/>
                </a:lnTo>
                <a:lnTo>
                  <a:pt x="12" y="5"/>
                </a:lnTo>
                <a:lnTo>
                  <a:pt x="12" y="0"/>
                </a:lnTo>
                <a:lnTo>
                  <a:pt x="4" y="0"/>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267" name="Freeform 163"/>
          <p:cNvSpPr>
            <a:spLocks noChangeAspect="1"/>
          </p:cNvSpPr>
          <p:nvPr/>
        </p:nvSpPr>
        <p:spPr bwMode="auto">
          <a:xfrm>
            <a:off x="7991475" y="4849814"/>
            <a:ext cx="12700" cy="1587"/>
          </a:xfrm>
          <a:custGeom>
            <a:avLst/>
            <a:gdLst>
              <a:gd name="T0" fmla="*/ 0 w 9"/>
              <a:gd name="T1" fmla="*/ 0 h 1"/>
              <a:gd name="T2" fmla="*/ 0 w 9"/>
              <a:gd name="T3" fmla="*/ 0 h 1"/>
              <a:gd name="T4" fmla="*/ 2147483647 w 9"/>
              <a:gd name="T5" fmla="*/ 0 h 1"/>
              <a:gd name="T6" fmla="*/ 0 w 9"/>
              <a:gd name="T7" fmla="*/ 0 h 1"/>
              <a:gd name="T8" fmla="*/ 0 60000 65536"/>
              <a:gd name="T9" fmla="*/ 0 60000 65536"/>
              <a:gd name="T10" fmla="*/ 0 60000 65536"/>
              <a:gd name="T11" fmla="*/ 0 60000 65536"/>
              <a:gd name="T12" fmla="*/ 0 w 9"/>
              <a:gd name="T13" fmla="*/ 0 h 1"/>
              <a:gd name="T14" fmla="*/ 9 w 9"/>
              <a:gd name="T15" fmla="*/ 1 h 1"/>
            </a:gdLst>
            <a:ahLst/>
            <a:cxnLst>
              <a:cxn ang="T8">
                <a:pos x="T0" y="T1"/>
              </a:cxn>
              <a:cxn ang="T9">
                <a:pos x="T2" y="T3"/>
              </a:cxn>
              <a:cxn ang="T10">
                <a:pos x="T4" y="T5"/>
              </a:cxn>
              <a:cxn ang="T11">
                <a:pos x="T6" y="T7"/>
              </a:cxn>
            </a:cxnLst>
            <a:rect l="T12" t="T13" r="T14" b="T15"/>
            <a:pathLst>
              <a:path w="9" h="1">
                <a:moveTo>
                  <a:pt x="0" y="0"/>
                </a:moveTo>
                <a:lnTo>
                  <a:pt x="0" y="0"/>
                </a:lnTo>
                <a:lnTo>
                  <a:pt x="8" y="0"/>
                </a:lnTo>
                <a:lnTo>
                  <a:pt x="0" y="0"/>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268" name="Freeform 164"/>
          <p:cNvSpPr>
            <a:spLocks noChangeAspect="1"/>
          </p:cNvSpPr>
          <p:nvPr/>
        </p:nvSpPr>
        <p:spPr bwMode="auto">
          <a:xfrm>
            <a:off x="7991476" y="4845050"/>
            <a:ext cx="17463" cy="12700"/>
          </a:xfrm>
          <a:custGeom>
            <a:avLst/>
            <a:gdLst>
              <a:gd name="T0" fmla="*/ 2147483647 w 13"/>
              <a:gd name="T1" fmla="*/ 0 h 11"/>
              <a:gd name="T2" fmla="*/ 2147483647 w 13"/>
              <a:gd name="T3" fmla="*/ 0 h 11"/>
              <a:gd name="T4" fmla="*/ 0 w 13"/>
              <a:gd name="T5" fmla="*/ 2147483647 h 11"/>
              <a:gd name="T6" fmla="*/ 2147483647 w 13"/>
              <a:gd name="T7" fmla="*/ 2147483647 h 11"/>
              <a:gd name="T8" fmla="*/ 2147483647 w 13"/>
              <a:gd name="T9" fmla="*/ 2147483647 h 11"/>
              <a:gd name="T10" fmla="*/ 2147483647 w 13"/>
              <a:gd name="T11" fmla="*/ 0 h 11"/>
              <a:gd name="T12" fmla="*/ 0 60000 65536"/>
              <a:gd name="T13" fmla="*/ 0 60000 65536"/>
              <a:gd name="T14" fmla="*/ 0 60000 65536"/>
              <a:gd name="T15" fmla="*/ 0 60000 65536"/>
              <a:gd name="T16" fmla="*/ 0 60000 65536"/>
              <a:gd name="T17" fmla="*/ 0 60000 65536"/>
              <a:gd name="T18" fmla="*/ 0 w 13"/>
              <a:gd name="T19" fmla="*/ 0 h 11"/>
              <a:gd name="T20" fmla="*/ 13 w 13"/>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13" h="11">
                <a:moveTo>
                  <a:pt x="4" y="0"/>
                </a:moveTo>
                <a:lnTo>
                  <a:pt x="4" y="0"/>
                </a:lnTo>
                <a:lnTo>
                  <a:pt x="0" y="5"/>
                </a:lnTo>
                <a:lnTo>
                  <a:pt x="8" y="10"/>
                </a:lnTo>
                <a:lnTo>
                  <a:pt x="12" y="5"/>
                </a:lnTo>
                <a:lnTo>
                  <a:pt x="4" y="0"/>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269" name="Freeform 165"/>
          <p:cNvSpPr>
            <a:spLocks noChangeAspect="1"/>
          </p:cNvSpPr>
          <p:nvPr/>
        </p:nvSpPr>
        <p:spPr bwMode="auto">
          <a:xfrm>
            <a:off x="7935914" y="4730751"/>
            <a:ext cx="149225" cy="142875"/>
          </a:xfrm>
          <a:custGeom>
            <a:avLst/>
            <a:gdLst>
              <a:gd name="T0" fmla="*/ 0 w 113"/>
              <a:gd name="T1" fmla="*/ 2147483647 h 114"/>
              <a:gd name="T2" fmla="*/ 2147483647 w 113"/>
              <a:gd name="T3" fmla="*/ 2147483647 h 114"/>
              <a:gd name="T4" fmla="*/ 2147483647 w 113"/>
              <a:gd name="T5" fmla="*/ 2147483647 h 114"/>
              <a:gd name="T6" fmla="*/ 2147483647 w 113"/>
              <a:gd name="T7" fmla="*/ 0 h 114"/>
              <a:gd name="T8" fmla="*/ 2147483647 w 113"/>
              <a:gd name="T9" fmla="*/ 2147483647 h 114"/>
              <a:gd name="T10" fmla="*/ 2147483647 w 113"/>
              <a:gd name="T11" fmla="*/ 2147483647 h 114"/>
              <a:gd name="T12" fmla="*/ 2147483647 w 113"/>
              <a:gd name="T13" fmla="*/ 2147483647 h 114"/>
              <a:gd name="T14" fmla="*/ 0 w 113"/>
              <a:gd name="T15" fmla="*/ 2147483647 h 114"/>
              <a:gd name="T16" fmla="*/ 0 60000 65536"/>
              <a:gd name="T17" fmla="*/ 0 60000 65536"/>
              <a:gd name="T18" fmla="*/ 0 60000 65536"/>
              <a:gd name="T19" fmla="*/ 0 60000 65536"/>
              <a:gd name="T20" fmla="*/ 0 60000 65536"/>
              <a:gd name="T21" fmla="*/ 0 60000 65536"/>
              <a:gd name="T22" fmla="*/ 0 60000 65536"/>
              <a:gd name="T23" fmla="*/ 0 60000 65536"/>
              <a:gd name="T24" fmla="*/ 0 w 113"/>
              <a:gd name="T25" fmla="*/ 0 h 114"/>
              <a:gd name="T26" fmla="*/ 113 w 113"/>
              <a:gd name="T27" fmla="*/ 114 h 11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3" h="114">
                <a:moveTo>
                  <a:pt x="0" y="74"/>
                </a:moveTo>
                <a:lnTo>
                  <a:pt x="14" y="51"/>
                </a:lnTo>
                <a:lnTo>
                  <a:pt x="75" y="6"/>
                </a:lnTo>
                <a:lnTo>
                  <a:pt x="112" y="0"/>
                </a:lnTo>
                <a:lnTo>
                  <a:pt x="43" y="62"/>
                </a:lnTo>
                <a:lnTo>
                  <a:pt x="23" y="113"/>
                </a:lnTo>
                <a:lnTo>
                  <a:pt x="12" y="87"/>
                </a:lnTo>
                <a:lnTo>
                  <a:pt x="0" y="74"/>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270" name="Freeform 166"/>
          <p:cNvSpPr>
            <a:spLocks noChangeAspect="1"/>
          </p:cNvSpPr>
          <p:nvPr/>
        </p:nvSpPr>
        <p:spPr bwMode="auto">
          <a:xfrm>
            <a:off x="7929564" y="4795838"/>
            <a:ext cx="20637" cy="31750"/>
          </a:xfrm>
          <a:custGeom>
            <a:avLst/>
            <a:gdLst>
              <a:gd name="T0" fmla="*/ 2147483647 w 15"/>
              <a:gd name="T1" fmla="*/ 0 h 25"/>
              <a:gd name="T2" fmla="*/ 2147483647 w 15"/>
              <a:gd name="T3" fmla="*/ 2147483647 h 25"/>
              <a:gd name="T4" fmla="*/ 0 w 15"/>
              <a:gd name="T5" fmla="*/ 2147483647 h 25"/>
              <a:gd name="T6" fmla="*/ 2147483647 w 15"/>
              <a:gd name="T7" fmla="*/ 2147483647 h 25"/>
              <a:gd name="T8" fmla="*/ 2147483647 w 15"/>
              <a:gd name="T9" fmla="*/ 2147483647 h 25"/>
              <a:gd name="T10" fmla="*/ 2147483647 w 15"/>
              <a:gd name="T11" fmla="*/ 2147483647 h 25"/>
              <a:gd name="T12" fmla="*/ 2147483647 w 15"/>
              <a:gd name="T13" fmla="*/ 0 h 25"/>
              <a:gd name="T14" fmla="*/ 2147483647 w 15"/>
              <a:gd name="T15" fmla="*/ 2147483647 h 25"/>
              <a:gd name="T16" fmla="*/ 2147483647 w 15"/>
              <a:gd name="T17" fmla="*/ 0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
              <a:gd name="T28" fmla="*/ 0 h 25"/>
              <a:gd name="T29" fmla="*/ 15 w 15"/>
              <a:gd name="T30" fmla="*/ 25 h 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 h="25">
                <a:moveTo>
                  <a:pt x="11" y="0"/>
                </a:moveTo>
                <a:lnTo>
                  <a:pt x="10" y="1"/>
                </a:lnTo>
                <a:lnTo>
                  <a:pt x="0" y="20"/>
                </a:lnTo>
                <a:lnTo>
                  <a:pt x="4" y="24"/>
                </a:lnTo>
                <a:lnTo>
                  <a:pt x="14" y="5"/>
                </a:lnTo>
                <a:lnTo>
                  <a:pt x="13" y="7"/>
                </a:lnTo>
                <a:lnTo>
                  <a:pt x="11" y="0"/>
                </a:lnTo>
                <a:lnTo>
                  <a:pt x="10" y="1"/>
                </a:lnTo>
                <a:lnTo>
                  <a:pt x="11" y="0"/>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271" name="Freeform 167"/>
          <p:cNvSpPr>
            <a:spLocks noChangeAspect="1"/>
          </p:cNvSpPr>
          <p:nvPr/>
        </p:nvSpPr>
        <p:spPr bwMode="auto">
          <a:xfrm>
            <a:off x="7950201" y="4730751"/>
            <a:ext cx="87313" cy="66675"/>
          </a:xfrm>
          <a:custGeom>
            <a:avLst/>
            <a:gdLst>
              <a:gd name="T0" fmla="*/ 2147483647 w 65"/>
              <a:gd name="T1" fmla="*/ 0 h 52"/>
              <a:gd name="T2" fmla="*/ 2147483647 w 65"/>
              <a:gd name="T3" fmla="*/ 2147483647 h 52"/>
              <a:gd name="T4" fmla="*/ 0 w 65"/>
              <a:gd name="T5" fmla="*/ 2147483647 h 52"/>
              <a:gd name="T6" fmla="*/ 2147483647 w 65"/>
              <a:gd name="T7" fmla="*/ 2147483647 h 52"/>
              <a:gd name="T8" fmla="*/ 2147483647 w 65"/>
              <a:gd name="T9" fmla="*/ 2147483647 h 52"/>
              <a:gd name="T10" fmla="*/ 2147483647 w 65"/>
              <a:gd name="T11" fmla="*/ 2147483647 h 52"/>
              <a:gd name="T12" fmla="*/ 2147483647 w 65"/>
              <a:gd name="T13" fmla="*/ 0 h 52"/>
              <a:gd name="T14" fmla="*/ 2147483647 w 65"/>
              <a:gd name="T15" fmla="*/ 0 h 52"/>
              <a:gd name="T16" fmla="*/ 2147483647 w 65"/>
              <a:gd name="T17" fmla="*/ 2147483647 h 52"/>
              <a:gd name="T18" fmla="*/ 2147483647 w 65"/>
              <a:gd name="T19" fmla="*/ 0 h 5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5"/>
              <a:gd name="T31" fmla="*/ 0 h 52"/>
              <a:gd name="T32" fmla="*/ 65 w 65"/>
              <a:gd name="T33" fmla="*/ 52 h 5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5" h="52">
                <a:moveTo>
                  <a:pt x="62" y="0"/>
                </a:moveTo>
                <a:lnTo>
                  <a:pt x="60" y="1"/>
                </a:lnTo>
                <a:lnTo>
                  <a:pt x="0" y="44"/>
                </a:lnTo>
                <a:lnTo>
                  <a:pt x="4" y="51"/>
                </a:lnTo>
                <a:lnTo>
                  <a:pt x="64" y="7"/>
                </a:lnTo>
                <a:lnTo>
                  <a:pt x="63" y="7"/>
                </a:lnTo>
                <a:lnTo>
                  <a:pt x="62" y="0"/>
                </a:lnTo>
                <a:lnTo>
                  <a:pt x="61" y="0"/>
                </a:lnTo>
                <a:lnTo>
                  <a:pt x="60" y="1"/>
                </a:lnTo>
                <a:lnTo>
                  <a:pt x="62" y="0"/>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272" name="Freeform 168"/>
          <p:cNvSpPr>
            <a:spLocks noChangeAspect="1"/>
          </p:cNvSpPr>
          <p:nvPr/>
        </p:nvSpPr>
        <p:spPr bwMode="auto">
          <a:xfrm>
            <a:off x="8042276" y="4722813"/>
            <a:ext cx="61913" cy="19050"/>
          </a:xfrm>
          <a:custGeom>
            <a:avLst/>
            <a:gdLst>
              <a:gd name="T0" fmla="*/ 2147483647 w 46"/>
              <a:gd name="T1" fmla="*/ 2147483647 h 15"/>
              <a:gd name="T2" fmla="*/ 2147483647 w 46"/>
              <a:gd name="T3" fmla="*/ 2147483647 h 15"/>
              <a:gd name="T4" fmla="*/ 0 w 46"/>
              <a:gd name="T5" fmla="*/ 2147483647 h 15"/>
              <a:gd name="T6" fmla="*/ 2147483647 w 46"/>
              <a:gd name="T7" fmla="*/ 2147483647 h 15"/>
              <a:gd name="T8" fmla="*/ 2147483647 w 46"/>
              <a:gd name="T9" fmla="*/ 2147483647 h 15"/>
              <a:gd name="T10" fmla="*/ 2147483647 w 46"/>
              <a:gd name="T11" fmla="*/ 2147483647 h 15"/>
              <a:gd name="T12" fmla="*/ 2147483647 w 46"/>
              <a:gd name="T13" fmla="*/ 2147483647 h 15"/>
              <a:gd name="T14" fmla="*/ 2147483647 w 46"/>
              <a:gd name="T15" fmla="*/ 0 h 15"/>
              <a:gd name="T16" fmla="*/ 2147483647 w 46"/>
              <a:gd name="T17" fmla="*/ 2147483647 h 15"/>
              <a:gd name="T18" fmla="*/ 2147483647 w 46"/>
              <a:gd name="T19" fmla="*/ 2147483647 h 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6"/>
              <a:gd name="T31" fmla="*/ 0 h 15"/>
              <a:gd name="T32" fmla="*/ 46 w 46"/>
              <a:gd name="T33" fmla="*/ 15 h 1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6" h="15">
                <a:moveTo>
                  <a:pt x="36" y="8"/>
                </a:moveTo>
                <a:lnTo>
                  <a:pt x="33" y="2"/>
                </a:lnTo>
                <a:lnTo>
                  <a:pt x="0" y="6"/>
                </a:lnTo>
                <a:lnTo>
                  <a:pt x="1" y="14"/>
                </a:lnTo>
                <a:lnTo>
                  <a:pt x="33" y="10"/>
                </a:lnTo>
                <a:lnTo>
                  <a:pt x="32" y="2"/>
                </a:lnTo>
                <a:lnTo>
                  <a:pt x="36" y="8"/>
                </a:lnTo>
                <a:lnTo>
                  <a:pt x="45" y="0"/>
                </a:lnTo>
                <a:lnTo>
                  <a:pt x="33" y="2"/>
                </a:lnTo>
                <a:lnTo>
                  <a:pt x="36" y="8"/>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273" name="Freeform 169"/>
          <p:cNvSpPr>
            <a:spLocks noChangeAspect="1"/>
          </p:cNvSpPr>
          <p:nvPr/>
        </p:nvSpPr>
        <p:spPr bwMode="auto">
          <a:xfrm>
            <a:off x="7991475" y="4724401"/>
            <a:ext cx="96838" cy="85725"/>
          </a:xfrm>
          <a:custGeom>
            <a:avLst/>
            <a:gdLst>
              <a:gd name="T0" fmla="*/ 2147483647 w 73"/>
              <a:gd name="T1" fmla="*/ 2147483647 h 66"/>
              <a:gd name="T2" fmla="*/ 2147483647 w 73"/>
              <a:gd name="T3" fmla="*/ 2147483647 h 66"/>
              <a:gd name="T4" fmla="*/ 2147483647 w 73"/>
              <a:gd name="T5" fmla="*/ 2147483647 h 66"/>
              <a:gd name="T6" fmla="*/ 2147483647 w 73"/>
              <a:gd name="T7" fmla="*/ 0 h 66"/>
              <a:gd name="T8" fmla="*/ 2147483647 w 73"/>
              <a:gd name="T9" fmla="*/ 2147483647 h 66"/>
              <a:gd name="T10" fmla="*/ 0 w 73"/>
              <a:gd name="T11" fmla="*/ 2147483647 h 66"/>
              <a:gd name="T12" fmla="*/ 2147483647 w 73"/>
              <a:gd name="T13" fmla="*/ 2147483647 h 66"/>
              <a:gd name="T14" fmla="*/ 0 w 73"/>
              <a:gd name="T15" fmla="*/ 2147483647 h 66"/>
              <a:gd name="T16" fmla="*/ 0 w 73"/>
              <a:gd name="T17" fmla="*/ 2147483647 h 66"/>
              <a:gd name="T18" fmla="*/ 2147483647 w 73"/>
              <a:gd name="T19" fmla="*/ 2147483647 h 6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3"/>
              <a:gd name="T31" fmla="*/ 0 h 66"/>
              <a:gd name="T32" fmla="*/ 73 w 73"/>
              <a:gd name="T33" fmla="*/ 66 h 6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3" h="66">
                <a:moveTo>
                  <a:pt x="6" y="64"/>
                </a:moveTo>
                <a:lnTo>
                  <a:pt x="6" y="65"/>
                </a:lnTo>
                <a:lnTo>
                  <a:pt x="72" y="5"/>
                </a:lnTo>
                <a:lnTo>
                  <a:pt x="68" y="0"/>
                </a:lnTo>
                <a:lnTo>
                  <a:pt x="1" y="59"/>
                </a:lnTo>
                <a:lnTo>
                  <a:pt x="0" y="60"/>
                </a:lnTo>
                <a:lnTo>
                  <a:pt x="1" y="59"/>
                </a:lnTo>
                <a:lnTo>
                  <a:pt x="0" y="59"/>
                </a:lnTo>
                <a:lnTo>
                  <a:pt x="0" y="60"/>
                </a:lnTo>
                <a:lnTo>
                  <a:pt x="6" y="64"/>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274" name="Freeform 170"/>
          <p:cNvSpPr>
            <a:spLocks noChangeAspect="1"/>
          </p:cNvSpPr>
          <p:nvPr/>
        </p:nvSpPr>
        <p:spPr bwMode="auto">
          <a:xfrm>
            <a:off x="7961313" y="4811713"/>
            <a:ext cx="31750" cy="76200"/>
          </a:xfrm>
          <a:custGeom>
            <a:avLst/>
            <a:gdLst>
              <a:gd name="T0" fmla="*/ 0 w 24"/>
              <a:gd name="T1" fmla="*/ 2147483647 h 61"/>
              <a:gd name="T2" fmla="*/ 2147483647 w 24"/>
              <a:gd name="T3" fmla="*/ 2147483647 h 61"/>
              <a:gd name="T4" fmla="*/ 2147483647 w 24"/>
              <a:gd name="T5" fmla="*/ 2147483647 h 61"/>
              <a:gd name="T6" fmla="*/ 2147483647 w 24"/>
              <a:gd name="T7" fmla="*/ 0 h 61"/>
              <a:gd name="T8" fmla="*/ 0 w 24"/>
              <a:gd name="T9" fmla="*/ 2147483647 h 61"/>
              <a:gd name="T10" fmla="*/ 2147483647 w 24"/>
              <a:gd name="T11" fmla="*/ 2147483647 h 61"/>
              <a:gd name="T12" fmla="*/ 0 w 24"/>
              <a:gd name="T13" fmla="*/ 2147483647 h 61"/>
              <a:gd name="T14" fmla="*/ 2147483647 w 24"/>
              <a:gd name="T15" fmla="*/ 2147483647 h 61"/>
              <a:gd name="T16" fmla="*/ 2147483647 w 24"/>
              <a:gd name="T17" fmla="*/ 2147483647 h 61"/>
              <a:gd name="T18" fmla="*/ 0 w 24"/>
              <a:gd name="T19" fmla="*/ 2147483647 h 6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4"/>
              <a:gd name="T31" fmla="*/ 0 h 61"/>
              <a:gd name="T32" fmla="*/ 24 w 24"/>
              <a:gd name="T33" fmla="*/ 61 h 6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4" h="61">
                <a:moveTo>
                  <a:pt x="0" y="51"/>
                </a:moveTo>
                <a:lnTo>
                  <a:pt x="6" y="51"/>
                </a:lnTo>
                <a:lnTo>
                  <a:pt x="23" y="3"/>
                </a:lnTo>
                <a:lnTo>
                  <a:pt x="18" y="0"/>
                </a:lnTo>
                <a:lnTo>
                  <a:pt x="0" y="49"/>
                </a:lnTo>
                <a:lnTo>
                  <a:pt x="6" y="49"/>
                </a:lnTo>
                <a:lnTo>
                  <a:pt x="0" y="51"/>
                </a:lnTo>
                <a:lnTo>
                  <a:pt x="3" y="60"/>
                </a:lnTo>
                <a:lnTo>
                  <a:pt x="6" y="51"/>
                </a:lnTo>
                <a:lnTo>
                  <a:pt x="0" y="51"/>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275" name="Freeform 171"/>
          <p:cNvSpPr>
            <a:spLocks noChangeAspect="1"/>
          </p:cNvSpPr>
          <p:nvPr/>
        </p:nvSpPr>
        <p:spPr bwMode="auto">
          <a:xfrm>
            <a:off x="7945438" y="4843463"/>
            <a:ext cx="19050" cy="31750"/>
          </a:xfrm>
          <a:custGeom>
            <a:avLst/>
            <a:gdLst>
              <a:gd name="T0" fmla="*/ 2147483647 w 15"/>
              <a:gd name="T1" fmla="*/ 2147483647 h 25"/>
              <a:gd name="T2" fmla="*/ 0 w 15"/>
              <a:gd name="T3" fmla="*/ 2147483647 h 25"/>
              <a:gd name="T4" fmla="*/ 2147483647 w 15"/>
              <a:gd name="T5" fmla="*/ 2147483647 h 25"/>
              <a:gd name="T6" fmla="*/ 2147483647 w 15"/>
              <a:gd name="T7" fmla="*/ 2147483647 h 25"/>
              <a:gd name="T8" fmla="*/ 2147483647 w 15"/>
              <a:gd name="T9" fmla="*/ 2147483647 h 25"/>
              <a:gd name="T10" fmla="*/ 2147483647 w 15"/>
              <a:gd name="T11" fmla="*/ 0 h 25"/>
              <a:gd name="T12" fmla="*/ 2147483647 w 15"/>
              <a:gd name="T13" fmla="*/ 2147483647 h 25"/>
              <a:gd name="T14" fmla="*/ 2147483647 w 15"/>
              <a:gd name="T15" fmla="*/ 2147483647 h 25"/>
              <a:gd name="T16" fmla="*/ 2147483647 w 15"/>
              <a:gd name="T17" fmla="*/ 0 h 25"/>
              <a:gd name="T18" fmla="*/ 2147483647 w 15"/>
              <a:gd name="T19" fmla="*/ 2147483647 h 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
              <a:gd name="T31" fmla="*/ 0 h 25"/>
              <a:gd name="T32" fmla="*/ 15 w 15"/>
              <a:gd name="T33" fmla="*/ 25 h 2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 h="25">
                <a:moveTo>
                  <a:pt x="1" y="5"/>
                </a:moveTo>
                <a:lnTo>
                  <a:pt x="0" y="3"/>
                </a:lnTo>
                <a:lnTo>
                  <a:pt x="9" y="24"/>
                </a:lnTo>
                <a:lnTo>
                  <a:pt x="14" y="22"/>
                </a:lnTo>
                <a:lnTo>
                  <a:pt x="5" y="2"/>
                </a:lnTo>
                <a:lnTo>
                  <a:pt x="5" y="0"/>
                </a:lnTo>
                <a:lnTo>
                  <a:pt x="5" y="2"/>
                </a:lnTo>
                <a:lnTo>
                  <a:pt x="5" y="1"/>
                </a:lnTo>
                <a:lnTo>
                  <a:pt x="5" y="0"/>
                </a:lnTo>
                <a:lnTo>
                  <a:pt x="1" y="5"/>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276" name="Freeform 172"/>
          <p:cNvSpPr>
            <a:spLocks noChangeAspect="1"/>
          </p:cNvSpPr>
          <p:nvPr/>
        </p:nvSpPr>
        <p:spPr bwMode="auto">
          <a:xfrm>
            <a:off x="7927975" y="4827588"/>
            <a:ext cx="20638" cy="17462"/>
          </a:xfrm>
          <a:custGeom>
            <a:avLst/>
            <a:gdLst>
              <a:gd name="T0" fmla="*/ 2147483647 w 15"/>
              <a:gd name="T1" fmla="*/ 0 h 15"/>
              <a:gd name="T2" fmla="*/ 2147483647 w 15"/>
              <a:gd name="T3" fmla="*/ 2147483647 h 15"/>
              <a:gd name="T4" fmla="*/ 2147483647 w 15"/>
              <a:gd name="T5" fmla="*/ 2147483647 h 15"/>
              <a:gd name="T6" fmla="*/ 2147483647 w 15"/>
              <a:gd name="T7" fmla="*/ 2147483647 h 15"/>
              <a:gd name="T8" fmla="*/ 2147483647 w 15"/>
              <a:gd name="T9" fmla="*/ 0 h 15"/>
              <a:gd name="T10" fmla="*/ 2147483647 w 15"/>
              <a:gd name="T11" fmla="*/ 2147483647 h 15"/>
              <a:gd name="T12" fmla="*/ 2147483647 w 15"/>
              <a:gd name="T13" fmla="*/ 0 h 15"/>
              <a:gd name="T14" fmla="*/ 0 w 15"/>
              <a:gd name="T15" fmla="*/ 2147483647 h 15"/>
              <a:gd name="T16" fmla="*/ 2147483647 w 15"/>
              <a:gd name="T17" fmla="*/ 2147483647 h 15"/>
              <a:gd name="T18" fmla="*/ 2147483647 w 15"/>
              <a:gd name="T19" fmla="*/ 0 h 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
              <a:gd name="T31" fmla="*/ 0 h 15"/>
              <a:gd name="T32" fmla="*/ 15 w 15"/>
              <a:gd name="T33" fmla="*/ 15 h 1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 h="15">
                <a:moveTo>
                  <a:pt x="1" y="0"/>
                </a:moveTo>
                <a:lnTo>
                  <a:pt x="1" y="3"/>
                </a:lnTo>
                <a:lnTo>
                  <a:pt x="10" y="14"/>
                </a:lnTo>
                <a:lnTo>
                  <a:pt x="14" y="9"/>
                </a:lnTo>
                <a:lnTo>
                  <a:pt x="6" y="0"/>
                </a:lnTo>
                <a:lnTo>
                  <a:pt x="6" y="3"/>
                </a:lnTo>
                <a:lnTo>
                  <a:pt x="1" y="0"/>
                </a:lnTo>
                <a:lnTo>
                  <a:pt x="0" y="2"/>
                </a:lnTo>
                <a:lnTo>
                  <a:pt x="1" y="3"/>
                </a:lnTo>
                <a:lnTo>
                  <a:pt x="1" y="0"/>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277" name="Freeform 173"/>
          <p:cNvSpPr>
            <a:spLocks noChangeAspect="1"/>
          </p:cNvSpPr>
          <p:nvPr/>
        </p:nvSpPr>
        <p:spPr bwMode="auto">
          <a:xfrm>
            <a:off x="8588375" y="4654551"/>
            <a:ext cx="196850" cy="28575"/>
          </a:xfrm>
          <a:custGeom>
            <a:avLst/>
            <a:gdLst>
              <a:gd name="T0" fmla="*/ 0 w 149"/>
              <a:gd name="T1" fmla="*/ 2147483647 h 22"/>
              <a:gd name="T2" fmla="*/ 0 w 149"/>
              <a:gd name="T3" fmla="*/ 2147483647 h 22"/>
              <a:gd name="T4" fmla="*/ 2147483647 w 149"/>
              <a:gd name="T5" fmla="*/ 2147483647 h 22"/>
              <a:gd name="T6" fmla="*/ 2147483647 w 149"/>
              <a:gd name="T7" fmla="*/ 2147483647 h 22"/>
              <a:gd name="T8" fmla="*/ 2147483647 w 149"/>
              <a:gd name="T9" fmla="*/ 2147483647 h 22"/>
              <a:gd name="T10" fmla="*/ 2147483647 w 149"/>
              <a:gd name="T11" fmla="*/ 2147483647 h 22"/>
              <a:gd name="T12" fmla="*/ 2147483647 w 149"/>
              <a:gd name="T13" fmla="*/ 2147483647 h 22"/>
              <a:gd name="T14" fmla="*/ 2147483647 w 149"/>
              <a:gd name="T15" fmla="*/ 2147483647 h 22"/>
              <a:gd name="T16" fmla="*/ 2147483647 w 149"/>
              <a:gd name="T17" fmla="*/ 2147483647 h 22"/>
              <a:gd name="T18" fmla="*/ 2147483647 w 149"/>
              <a:gd name="T19" fmla="*/ 2147483647 h 22"/>
              <a:gd name="T20" fmla="*/ 2147483647 w 149"/>
              <a:gd name="T21" fmla="*/ 2147483647 h 22"/>
              <a:gd name="T22" fmla="*/ 2147483647 w 149"/>
              <a:gd name="T23" fmla="*/ 2147483647 h 22"/>
              <a:gd name="T24" fmla="*/ 2147483647 w 149"/>
              <a:gd name="T25" fmla="*/ 2147483647 h 22"/>
              <a:gd name="T26" fmla="*/ 2147483647 w 149"/>
              <a:gd name="T27" fmla="*/ 2147483647 h 22"/>
              <a:gd name="T28" fmla="*/ 2147483647 w 149"/>
              <a:gd name="T29" fmla="*/ 2147483647 h 22"/>
              <a:gd name="T30" fmla="*/ 2147483647 w 149"/>
              <a:gd name="T31" fmla="*/ 2147483647 h 22"/>
              <a:gd name="T32" fmla="*/ 2147483647 w 149"/>
              <a:gd name="T33" fmla="*/ 2147483647 h 22"/>
              <a:gd name="T34" fmla="*/ 2147483647 w 149"/>
              <a:gd name="T35" fmla="*/ 2147483647 h 22"/>
              <a:gd name="T36" fmla="*/ 2147483647 w 149"/>
              <a:gd name="T37" fmla="*/ 0 h 22"/>
              <a:gd name="T38" fmla="*/ 2147483647 w 149"/>
              <a:gd name="T39" fmla="*/ 2147483647 h 22"/>
              <a:gd name="T40" fmla="*/ 2147483647 w 149"/>
              <a:gd name="T41" fmla="*/ 2147483647 h 22"/>
              <a:gd name="T42" fmla="*/ 2147483647 w 149"/>
              <a:gd name="T43" fmla="*/ 2147483647 h 22"/>
              <a:gd name="T44" fmla="*/ 2147483647 w 149"/>
              <a:gd name="T45" fmla="*/ 2147483647 h 22"/>
              <a:gd name="T46" fmla="*/ 2147483647 w 149"/>
              <a:gd name="T47" fmla="*/ 2147483647 h 22"/>
              <a:gd name="T48" fmla="*/ 2147483647 w 149"/>
              <a:gd name="T49" fmla="*/ 2147483647 h 22"/>
              <a:gd name="T50" fmla="*/ 2147483647 w 149"/>
              <a:gd name="T51" fmla="*/ 2147483647 h 22"/>
              <a:gd name="T52" fmla="*/ 2147483647 w 149"/>
              <a:gd name="T53" fmla="*/ 2147483647 h 22"/>
              <a:gd name="T54" fmla="*/ 2147483647 w 149"/>
              <a:gd name="T55" fmla="*/ 2147483647 h 22"/>
              <a:gd name="T56" fmla="*/ 2147483647 w 149"/>
              <a:gd name="T57" fmla="*/ 2147483647 h 22"/>
              <a:gd name="T58" fmla="*/ 2147483647 w 149"/>
              <a:gd name="T59" fmla="*/ 2147483647 h 22"/>
              <a:gd name="T60" fmla="*/ 2147483647 w 149"/>
              <a:gd name="T61" fmla="*/ 2147483647 h 22"/>
              <a:gd name="T62" fmla="*/ 2147483647 w 149"/>
              <a:gd name="T63" fmla="*/ 2147483647 h 22"/>
              <a:gd name="T64" fmla="*/ 2147483647 w 149"/>
              <a:gd name="T65" fmla="*/ 2147483647 h 22"/>
              <a:gd name="T66" fmla="*/ 2147483647 w 149"/>
              <a:gd name="T67" fmla="*/ 2147483647 h 22"/>
              <a:gd name="T68" fmla="*/ 0 w 149"/>
              <a:gd name="T69" fmla="*/ 2147483647 h 22"/>
              <a:gd name="T70" fmla="*/ 0 w 149"/>
              <a:gd name="T71" fmla="*/ 2147483647 h 2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49"/>
              <a:gd name="T109" fmla="*/ 0 h 22"/>
              <a:gd name="T110" fmla="*/ 149 w 149"/>
              <a:gd name="T111" fmla="*/ 22 h 2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49" h="22">
                <a:moveTo>
                  <a:pt x="0" y="21"/>
                </a:moveTo>
                <a:lnTo>
                  <a:pt x="0" y="21"/>
                </a:lnTo>
                <a:lnTo>
                  <a:pt x="9" y="20"/>
                </a:lnTo>
                <a:lnTo>
                  <a:pt x="18" y="20"/>
                </a:lnTo>
                <a:lnTo>
                  <a:pt x="27" y="19"/>
                </a:lnTo>
                <a:lnTo>
                  <a:pt x="37" y="19"/>
                </a:lnTo>
                <a:lnTo>
                  <a:pt x="46" y="18"/>
                </a:lnTo>
                <a:lnTo>
                  <a:pt x="56" y="16"/>
                </a:lnTo>
                <a:lnTo>
                  <a:pt x="64" y="15"/>
                </a:lnTo>
                <a:lnTo>
                  <a:pt x="73" y="15"/>
                </a:lnTo>
                <a:lnTo>
                  <a:pt x="83" y="13"/>
                </a:lnTo>
                <a:lnTo>
                  <a:pt x="92" y="12"/>
                </a:lnTo>
                <a:lnTo>
                  <a:pt x="102" y="11"/>
                </a:lnTo>
                <a:lnTo>
                  <a:pt x="111" y="9"/>
                </a:lnTo>
                <a:lnTo>
                  <a:pt x="120" y="9"/>
                </a:lnTo>
                <a:lnTo>
                  <a:pt x="130" y="7"/>
                </a:lnTo>
                <a:lnTo>
                  <a:pt x="139" y="5"/>
                </a:lnTo>
                <a:lnTo>
                  <a:pt x="148" y="3"/>
                </a:lnTo>
                <a:lnTo>
                  <a:pt x="147" y="0"/>
                </a:lnTo>
                <a:lnTo>
                  <a:pt x="137" y="1"/>
                </a:lnTo>
                <a:lnTo>
                  <a:pt x="129" y="3"/>
                </a:lnTo>
                <a:lnTo>
                  <a:pt x="119" y="5"/>
                </a:lnTo>
                <a:lnTo>
                  <a:pt x="110" y="5"/>
                </a:lnTo>
                <a:lnTo>
                  <a:pt x="101" y="8"/>
                </a:lnTo>
                <a:lnTo>
                  <a:pt x="91" y="9"/>
                </a:lnTo>
                <a:lnTo>
                  <a:pt x="82" y="10"/>
                </a:lnTo>
                <a:lnTo>
                  <a:pt x="72" y="11"/>
                </a:lnTo>
                <a:lnTo>
                  <a:pt x="63" y="12"/>
                </a:lnTo>
                <a:lnTo>
                  <a:pt x="55" y="13"/>
                </a:lnTo>
                <a:lnTo>
                  <a:pt x="45" y="13"/>
                </a:lnTo>
                <a:lnTo>
                  <a:pt x="36" y="14"/>
                </a:lnTo>
                <a:lnTo>
                  <a:pt x="26" y="15"/>
                </a:lnTo>
                <a:lnTo>
                  <a:pt x="18" y="15"/>
                </a:lnTo>
                <a:lnTo>
                  <a:pt x="9" y="16"/>
                </a:lnTo>
                <a:lnTo>
                  <a:pt x="0" y="16"/>
                </a:lnTo>
                <a:lnTo>
                  <a:pt x="0" y="21"/>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278" name="Freeform 174"/>
          <p:cNvSpPr>
            <a:spLocks noChangeAspect="1"/>
          </p:cNvSpPr>
          <p:nvPr/>
        </p:nvSpPr>
        <p:spPr bwMode="auto">
          <a:xfrm>
            <a:off x="6994525" y="5040313"/>
            <a:ext cx="642938" cy="19050"/>
          </a:xfrm>
          <a:custGeom>
            <a:avLst/>
            <a:gdLst>
              <a:gd name="T0" fmla="*/ 0 w 482"/>
              <a:gd name="T1" fmla="*/ 2147483647 h 15"/>
              <a:gd name="T2" fmla="*/ 0 w 482"/>
              <a:gd name="T3" fmla="*/ 2147483647 h 15"/>
              <a:gd name="T4" fmla="*/ 2147483647 w 482"/>
              <a:gd name="T5" fmla="*/ 2147483647 h 15"/>
              <a:gd name="T6" fmla="*/ 2147483647 w 482"/>
              <a:gd name="T7" fmla="*/ 0 h 15"/>
              <a:gd name="T8" fmla="*/ 0 w 482"/>
              <a:gd name="T9" fmla="*/ 2147483647 h 15"/>
              <a:gd name="T10" fmla="*/ 0 w 482"/>
              <a:gd name="T11" fmla="*/ 2147483647 h 15"/>
              <a:gd name="T12" fmla="*/ 0 60000 65536"/>
              <a:gd name="T13" fmla="*/ 0 60000 65536"/>
              <a:gd name="T14" fmla="*/ 0 60000 65536"/>
              <a:gd name="T15" fmla="*/ 0 60000 65536"/>
              <a:gd name="T16" fmla="*/ 0 60000 65536"/>
              <a:gd name="T17" fmla="*/ 0 60000 65536"/>
              <a:gd name="T18" fmla="*/ 0 w 482"/>
              <a:gd name="T19" fmla="*/ 0 h 15"/>
              <a:gd name="T20" fmla="*/ 482 w 482"/>
              <a:gd name="T21" fmla="*/ 15 h 15"/>
            </a:gdLst>
            <a:ahLst/>
            <a:cxnLst>
              <a:cxn ang="T12">
                <a:pos x="T0" y="T1"/>
              </a:cxn>
              <a:cxn ang="T13">
                <a:pos x="T2" y="T3"/>
              </a:cxn>
              <a:cxn ang="T14">
                <a:pos x="T4" y="T5"/>
              </a:cxn>
              <a:cxn ang="T15">
                <a:pos x="T6" y="T7"/>
              </a:cxn>
              <a:cxn ang="T16">
                <a:pos x="T8" y="T9"/>
              </a:cxn>
              <a:cxn ang="T17">
                <a:pos x="T10" y="T11"/>
              </a:cxn>
            </a:cxnLst>
            <a:rect l="T18" t="T19" r="T20" b="T21"/>
            <a:pathLst>
              <a:path w="482" h="15">
                <a:moveTo>
                  <a:pt x="0" y="14"/>
                </a:moveTo>
                <a:lnTo>
                  <a:pt x="0" y="14"/>
                </a:lnTo>
                <a:lnTo>
                  <a:pt x="481" y="4"/>
                </a:lnTo>
                <a:lnTo>
                  <a:pt x="481" y="0"/>
                </a:lnTo>
                <a:lnTo>
                  <a:pt x="0" y="7"/>
                </a:lnTo>
                <a:lnTo>
                  <a:pt x="0" y="14"/>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279" name="Freeform 175"/>
          <p:cNvSpPr>
            <a:spLocks noChangeAspect="1"/>
          </p:cNvSpPr>
          <p:nvPr/>
        </p:nvSpPr>
        <p:spPr bwMode="auto">
          <a:xfrm>
            <a:off x="6289675" y="5035550"/>
            <a:ext cx="698500" cy="20638"/>
          </a:xfrm>
          <a:custGeom>
            <a:avLst/>
            <a:gdLst>
              <a:gd name="T0" fmla="*/ 0 w 525"/>
              <a:gd name="T1" fmla="*/ 2147483647 h 18"/>
              <a:gd name="T2" fmla="*/ 2147483647 w 525"/>
              <a:gd name="T3" fmla="*/ 2147483647 h 18"/>
              <a:gd name="T4" fmla="*/ 2147483647 w 525"/>
              <a:gd name="T5" fmla="*/ 2147483647 h 18"/>
              <a:gd name="T6" fmla="*/ 2147483647 w 525"/>
              <a:gd name="T7" fmla="*/ 2147483647 h 18"/>
              <a:gd name="T8" fmla="*/ 2147483647 w 525"/>
              <a:gd name="T9" fmla="*/ 2147483647 h 18"/>
              <a:gd name="T10" fmla="*/ 2147483647 w 525"/>
              <a:gd name="T11" fmla="*/ 2147483647 h 18"/>
              <a:gd name="T12" fmla="*/ 2147483647 w 525"/>
              <a:gd name="T13" fmla="*/ 2147483647 h 18"/>
              <a:gd name="T14" fmla="*/ 2147483647 w 525"/>
              <a:gd name="T15" fmla="*/ 2147483647 h 18"/>
              <a:gd name="T16" fmla="*/ 2147483647 w 525"/>
              <a:gd name="T17" fmla="*/ 2147483647 h 18"/>
              <a:gd name="T18" fmla="*/ 2147483647 w 525"/>
              <a:gd name="T19" fmla="*/ 2147483647 h 18"/>
              <a:gd name="T20" fmla="*/ 2147483647 w 525"/>
              <a:gd name="T21" fmla="*/ 2147483647 h 18"/>
              <a:gd name="T22" fmla="*/ 2147483647 w 525"/>
              <a:gd name="T23" fmla="*/ 2147483647 h 18"/>
              <a:gd name="T24" fmla="*/ 2147483647 w 525"/>
              <a:gd name="T25" fmla="*/ 2147483647 h 18"/>
              <a:gd name="T26" fmla="*/ 2147483647 w 525"/>
              <a:gd name="T27" fmla="*/ 2147483647 h 18"/>
              <a:gd name="T28" fmla="*/ 2147483647 w 525"/>
              <a:gd name="T29" fmla="*/ 2147483647 h 18"/>
              <a:gd name="T30" fmla="*/ 2147483647 w 525"/>
              <a:gd name="T31" fmla="*/ 2147483647 h 18"/>
              <a:gd name="T32" fmla="*/ 2147483647 w 525"/>
              <a:gd name="T33" fmla="*/ 2147483647 h 18"/>
              <a:gd name="T34" fmla="*/ 2147483647 w 525"/>
              <a:gd name="T35" fmla="*/ 2147483647 h 18"/>
              <a:gd name="T36" fmla="*/ 2147483647 w 525"/>
              <a:gd name="T37" fmla="*/ 2147483647 h 18"/>
              <a:gd name="T38" fmla="*/ 2147483647 w 525"/>
              <a:gd name="T39" fmla="*/ 2147483647 h 18"/>
              <a:gd name="T40" fmla="*/ 2147483647 w 525"/>
              <a:gd name="T41" fmla="*/ 2147483647 h 18"/>
              <a:gd name="T42" fmla="*/ 2147483647 w 525"/>
              <a:gd name="T43" fmla="*/ 2147483647 h 18"/>
              <a:gd name="T44" fmla="*/ 2147483647 w 525"/>
              <a:gd name="T45" fmla="*/ 2147483647 h 18"/>
              <a:gd name="T46" fmla="*/ 2147483647 w 525"/>
              <a:gd name="T47" fmla="*/ 2147483647 h 18"/>
              <a:gd name="T48" fmla="*/ 2147483647 w 525"/>
              <a:gd name="T49" fmla="*/ 2147483647 h 18"/>
              <a:gd name="T50" fmla="*/ 2147483647 w 525"/>
              <a:gd name="T51" fmla="*/ 2147483647 h 18"/>
              <a:gd name="T52" fmla="*/ 2147483647 w 525"/>
              <a:gd name="T53" fmla="*/ 2147483647 h 18"/>
              <a:gd name="T54" fmla="*/ 2147483647 w 525"/>
              <a:gd name="T55" fmla="*/ 2147483647 h 18"/>
              <a:gd name="T56" fmla="*/ 2147483647 w 525"/>
              <a:gd name="T57" fmla="*/ 2147483647 h 18"/>
              <a:gd name="T58" fmla="*/ 2147483647 w 525"/>
              <a:gd name="T59" fmla="*/ 2147483647 h 18"/>
              <a:gd name="T60" fmla="*/ 2147483647 w 525"/>
              <a:gd name="T61" fmla="*/ 2147483647 h 18"/>
              <a:gd name="T62" fmla="*/ 2147483647 w 525"/>
              <a:gd name="T63" fmla="*/ 2147483647 h 18"/>
              <a:gd name="T64" fmla="*/ 0 w 525"/>
              <a:gd name="T65" fmla="*/ 2147483647 h 1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25"/>
              <a:gd name="T100" fmla="*/ 0 h 18"/>
              <a:gd name="T101" fmla="*/ 525 w 525"/>
              <a:gd name="T102" fmla="*/ 18 h 1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25" h="18">
                <a:moveTo>
                  <a:pt x="0" y="4"/>
                </a:moveTo>
                <a:lnTo>
                  <a:pt x="0" y="4"/>
                </a:lnTo>
                <a:lnTo>
                  <a:pt x="15" y="7"/>
                </a:lnTo>
                <a:lnTo>
                  <a:pt x="31" y="7"/>
                </a:lnTo>
                <a:lnTo>
                  <a:pt x="47" y="8"/>
                </a:lnTo>
                <a:lnTo>
                  <a:pt x="66" y="9"/>
                </a:lnTo>
                <a:lnTo>
                  <a:pt x="85" y="10"/>
                </a:lnTo>
                <a:lnTo>
                  <a:pt x="105" y="10"/>
                </a:lnTo>
                <a:lnTo>
                  <a:pt x="125" y="10"/>
                </a:lnTo>
                <a:lnTo>
                  <a:pt x="146" y="11"/>
                </a:lnTo>
                <a:lnTo>
                  <a:pt x="167" y="12"/>
                </a:lnTo>
                <a:lnTo>
                  <a:pt x="188" y="12"/>
                </a:lnTo>
                <a:lnTo>
                  <a:pt x="210" y="13"/>
                </a:lnTo>
                <a:lnTo>
                  <a:pt x="232" y="13"/>
                </a:lnTo>
                <a:lnTo>
                  <a:pt x="254" y="15"/>
                </a:lnTo>
                <a:lnTo>
                  <a:pt x="276" y="15"/>
                </a:lnTo>
                <a:lnTo>
                  <a:pt x="298" y="15"/>
                </a:lnTo>
                <a:lnTo>
                  <a:pt x="318" y="16"/>
                </a:lnTo>
                <a:lnTo>
                  <a:pt x="339" y="16"/>
                </a:lnTo>
                <a:lnTo>
                  <a:pt x="360" y="16"/>
                </a:lnTo>
                <a:lnTo>
                  <a:pt x="380" y="16"/>
                </a:lnTo>
                <a:lnTo>
                  <a:pt x="398" y="16"/>
                </a:lnTo>
                <a:lnTo>
                  <a:pt x="416" y="16"/>
                </a:lnTo>
                <a:lnTo>
                  <a:pt x="433" y="16"/>
                </a:lnTo>
                <a:lnTo>
                  <a:pt x="449" y="16"/>
                </a:lnTo>
                <a:lnTo>
                  <a:pt x="464" y="16"/>
                </a:lnTo>
                <a:lnTo>
                  <a:pt x="478" y="17"/>
                </a:lnTo>
                <a:lnTo>
                  <a:pt x="488" y="17"/>
                </a:lnTo>
                <a:lnTo>
                  <a:pt x="499" y="17"/>
                </a:lnTo>
                <a:lnTo>
                  <a:pt x="508" y="17"/>
                </a:lnTo>
                <a:lnTo>
                  <a:pt x="514" y="17"/>
                </a:lnTo>
                <a:lnTo>
                  <a:pt x="520" y="17"/>
                </a:lnTo>
                <a:lnTo>
                  <a:pt x="524" y="17"/>
                </a:lnTo>
                <a:lnTo>
                  <a:pt x="524" y="11"/>
                </a:lnTo>
                <a:lnTo>
                  <a:pt x="520" y="11"/>
                </a:lnTo>
                <a:lnTo>
                  <a:pt x="514" y="11"/>
                </a:lnTo>
                <a:lnTo>
                  <a:pt x="508" y="11"/>
                </a:lnTo>
                <a:lnTo>
                  <a:pt x="499" y="11"/>
                </a:lnTo>
                <a:lnTo>
                  <a:pt x="488" y="11"/>
                </a:lnTo>
                <a:lnTo>
                  <a:pt x="478" y="11"/>
                </a:lnTo>
                <a:lnTo>
                  <a:pt x="464" y="11"/>
                </a:lnTo>
                <a:lnTo>
                  <a:pt x="449" y="11"/>
                </a:lnTo>
                <a:lnTo>
                  <a:pt x="433" y="11"/>
                </a:lnTo>
                <a:lnTo>
                  <a:pt x="416" y="10"/>
                </a:lnTo>
                <a:lnTo>
                  <a:pt x="398" y="10"/>
                </a:lnTo>
                <a:lnTo>
                  <a:pt x="380" y="10"/>
                </a:lnTo>
                <a:lnTo>
                  <a:pt x="360" y="10"/>
                </a:lnTo>
                <a:lnTo>
                  <a:pt x="339" y="10"/>
                </a:lnTo>
                <a:lnTo>
                  <a:pt x="318" y="10"/>
                </a:lnTo>
                <a:lnTo>
                  <a:pt x="298" y="10"/>
                </a:lnTo>
                <a:lnTo>
                  <a:pt x="276" y="10"/>
                </a:lnTo>
                <a:lnTo>
                  <a:pt x="254" y="9"/>
                </a:lnTo>
                <a:lnTo>
                  <a:pt x="232" y="9"/>
                </a:lnTo>
                <a:lnTo>
                  <a:pt x="210" y="8"/>
                </a:lnTo>
                <a:lnTo>
                  <a:pt x="188" y="7"/>
                </a:lnTo>
                <a:lnTo>
                  <a:pt x="167" y="7"/>
                </a:lnTo>
                <a:lnTo>
                  <a:pt x="146" y="7"/>
                </a:lnTo>
                <a:lnTo>
                  <a:pt x="125" y="6"/>
                </a:lnTo>
                <a:lnTo>
                  <a:pt x="105" y="4"/>
                </a:lnTo>
                <a:lnTo>
                  <a:pt x="85" y="4"/>
                </a:lnTo>
                <a:lnTo>
                  <a:pt x="66" y="3"/>
                </a:lnTo>
                <a:lnTo>
                  <a:pt x="47" y="2"/>
                </a:lnTo>
                <a:lnTo>
                  <a:pt x="31" y="1"/>
                </a:lnTo>
                <a:lnTo>
                  <a:pt x="16" y="1"/>
                </a:lnTo>
                <a:lnTo>
                  <a:pt x="1" y="0"/>
                </a:lnTo>
                <a:lnTo>
                  <a:pt x="0" y="4"/>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280" name="Freeform 176"/>
          <p:cNvSpPr>
            <a:spLocks noChangeAspect="1"/>
          </p:cNvSpPr>
          <p:nvPr/>
        </p:nvSpPr>
        <p:spPr bwMode="auto">
          <a:xfrm>
            <a:off x="7691439" y="4967288"/>
            <a:ext cx="15875" cy="17462"/>
          </a:xfrm>
          <a:custGeom>
            <a:avLst/>
            <a:gdLst>
              <a:gd name="T0" fmla="*/ 2147483647 w 13"/>
              <a:gd name="T1" fmla="*/ 2147483647 h 14"/>
              <a:gd name="T2" fmla="*/ 2147483647 w 13"/>
              <a:gd name="T3" fmla="*/ 2147483647 h 14"/>
              <a:gd name="T4" fmla="*/ 2147483647 w 13"/>
              <a:gd name="T5" fmla="*/ 0 h 14"/>
              <a:gd name="T6" fmla="*/ 0 w 13"/>
              <a:gd name="T7" fmla="*/ 2147483647 h 14"/>
              <a:gd name="T8" fmla="*/ 2147483647 w 13"/>
              <a:gd name="T9" fmla="*/ 2147483647 h 14"/>
              <a:gd name="T10" fmla="*/ 2147483647 w 13"/>
              <a:gd name="T11" fmla="*/ 2147483647 h 14"/>
              <a:gd name="T12" fmla="*/ 2147483647 w 13"/>
              <a:gd name="T13" fmla="*/ 2147483647 h 14"/>
              <a:gd name="T14" fmla="*/ 2147483647 w 13"/>
              <a:gd name="T15" fmla="*/ 2147483647 h 14"/>
              <a:gd name="T16" fmla="*/ 2147483647 w 13"/>
              <a:gd name="T17" fmla="*/ 2147483647 h 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
              <a:gd name="T28" fmla="*/ 0 h 14"/>
              <a:gd name="T29" fmla="*/ 13 w 13"/>
              <a:gd name="T30" fmla="*/ 14 h 1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 h="14">
                <a:moveTo>
                  <a:pt x="12" y="2"/>
                </a:moveTo>
                <a:lnTo>
                  <a:pt x="12" y="5"/>
                </a:lnTo>
                <a:lnTo>
                  <a:pt x="6" y="0"/>
                </a:lnTo>
                <a:lnTo>
                  <a:pt x="0" y="5"/>
                </a:lnTo>
                <a:lnTo>
                  <a:pt x="6" y="13"/>
                </a:lnTo>
                <a:lnTo>
                  <a:pt x="9" y="13"/>
                </a:lnTo>
                <a:lnTo>
                  <a:pt x="6" y="13"/>
                </a:lnTo>
                <a:lnTo>
                  <a:pt x="9" y="13"/>
                </a:lnTo>
                <a:lnTo>
                  <a:pt x="12" y="2"/>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281" name="Freeform 177"/>
          <p:cNvSpPr>
            <a:spLocks noChangeAspect="1"/>
          </p:cNvSpPr>
          <p:nvPr/>
        </p:nvSpPr>
        <p:spPr bwMode="auto">
          <a:xfrm>
            <a:off x="7699376" y="4972051"/>
            <a:ext cx="17463" cy="17463"/>
          </a:xfrm>
          <a:custGeom>
            <a:avLst/>
            <a:gdLst>
              <a:gd name="T0" fmla="*/ 2147483647 w 13"/>
              <a:gd name="T1" fmla="*/ 2147483647 h 13"/>
              <a:gd name="T2" fmla="*/ 2147483647 w 13"/>
              <a:gd name="T3" fmla="*/ 2147483647 h 13"/>
              <a:gd name="T4" fmla="*/ 2147483647 w 13"/>
              <a:gd name="T5" fmla="*/ 0 h 13"/>
              <a:gd name="T6" fmla="*/ 0 w 13"/>
              <a:gd name="T7" fmla="*/ 2147483647 h 13"/>
              <a:gd name="T8" fmla="*/ 2147483647 w 13"/>
              <a:gd name="T9" fmla="*/ 2147483647 h 13"/>
              <a:gd name="T10" fmla="*/ 2147483647 w 13"/>
              <a:gd name="T11" fmla="*/ 2147483647 h 13"/>
              <a:gd name="T12" fmla="*/ 0 60000 65536"/>
              <a:gd name="T13" fmla="*/ 0 60000 65536"/>
              <a:gd name="T14" fmla="*/ 0 60000 65536"/>
              <a:gd name="T15" fmla="*/ 0 60000 65536"/>
              <a:gd name="T16" fmla="*/ 0 60000 65536"/>
              <a:gd name="T17" fmla="*/ 0 60000 65536"/>
              <a:gd name="T18" fmla="*/ 0 w 13"/>
              <a:gd name="T19" fmla="*/ 0 h 13"/>
              <a:gd name="T20" fmla="*/ 13 w 13"/>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13" h="13">
                <a:moveTo>
                  <a:pt x="12" y="4"/>
                </a:moveTo>
                <a:lnTo>
                  <a:pt x="12" y="4"/>
                </a:lnTo>
                <a:lnTo>
                  <a:pt x="4" y="0"/>
                </a:lnTo>
                <a:lnTo>
                  <a:pt x="0" y="8"/>
                </a:lnTo>
                <a:lnTo>
                  <a:pt x="12" y="12"/>
                </a:lnTo>
                <a:lnTo>
                  <a:pt x="12" y="4"/>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282" name="Freeform 178"/>
          <p:cNvSpPr>
            <a:spLocks noChangeAspect="1"/>
          </p:cNvSpPr>
          <p:nvPr/>
        </p:nvSpPr>
        <p:spPr bwMode="auto">
          <a:xfrm>
            <a:off x="7710489" y="4975226"/>
            <a:ext cx="14287" cy="15875"/>
          </a:xfrm>
          <a:custGeom>
            <a:avLst/>
            <a:gdLst>
              <a:gd name="T0" fmla="*/ 2147483647 w 11"/>
              <a:gd name="T1" fmla="*/ 0 h 13"/>
              <a:gd name="T2" fmla="*/ 2147483647 w 11"/>
              <a:gd name="T3" fmla="*/ 0 h 13"/>
              <a:gd name="T4" fmla="*/ 0 w 11"/>
              <a:gd name="T5" fmla="*/ 0 h 13"/>
              <a:gd name="T6" fmla="*/ 0 w 11"/>
              <a:gd name="T7" fmla="*/ 2147483647 h 13"/>
              <a:gd name="T8" fmla="*/ 2147483647 w 11"/>
              <a:gd name="T9" fmla="*/ 2147483647 h 13"/>
              <a:gd name="T10" fmla="*/ 2147483647 w 11"/>
              <a:gd name="T11" fmla="*/ 0 h 13"/>
              <a:gd name="T12" fmla="*/ 0 60000 65536"/>
              <a:gd name="T13" fmla="*/ 0 60000 65536"/>
              <a:gd name="T14" fmla="*/ 0 60000 65536"/>
              <a:gd name="T15" fmla="*/ 0 60000 65536"/>
              <a:gd name="T16" fmla="*/ 0 60000 65536"/>
              <a:gd name="T17" fmla="*/ 0 60000 65536"/>
              <a:gd name="T18" fmla="*/ 0 w 11"/>
              <a:gd name="T19" fmla="*/ 0 h 13"/>
              <a:gd name="T20" fmla="*/ 11 w 11"/>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11" h="13">
                <a:moveTo>
                  <a:pt x="10" y="0"/>
                </a:moveTo>
                <a:lnTo>
                  <a:pt x="10" y="0"/>
                </a:lnTo>
                <a:lnTo>
                  <a:pt x="0" y="0"/>
                </a:lnTo>
                <a:lnTo>
                  <a:pt x="0" y="8"/>
                </a:lnTo>
                <a:lnTo>
                  <a:pt x="10" y="12"/>
                </a:lnTo>
                <a:lnTo>
                  <a:pt x="10" y="0"/>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283" name="Freeform 179"/>
          <p:cNvSpPr>
            <a:spLocks noChangeAspect="1"/>
          </p:cNvSpPr>
          <p:nvPr/>
        </p:nvSpPr>
        <p:spPr bwMode="auto">
          <a:xfrm>
            <a:off x="7716839" y="4976814"/>
            <a:ext cx="15875" cy="14287"/>
          </a:xfrm>
          <a:custGeom>
            <a:avLst/>
            <a:gdLst>
              <a:gd name="T0" fmla="*/ 2147483647 w 11"/>
              <a:gd name="T1" fmla="*/ 2147483647 h 13"/>
              <a:gd name="T2" fmla="*/ 2147483647 w 11"/>
              <a:gd name="T3" fmla="*/ 2147483647 h 13"/>
              <a:gd name="T4" fmla="*/ 2147483647 w 11"/>
              <a:gd name="T5" fmla="*/ 0 h 13"/>
              <a:gd name="T6" fmla="*/ 0 w 11"/>
              <a:gd name="T7" fmla="*/ 2147483647 h 13"/>
              <a:gd name="T8" fmla="*/ 2147483647 w 11"/>
              <a:gd name="T9" fmla="*/ 2147483647 h 13"/>
              <a:gd name="T10" fmla="*/ 2147483647 w 11"/>
              <a:gd name="T11" fmla="*/ 2147483647 h 13"/>
              <a:gd name="T12" fmla="*/ 0 60000 65536"/>
              <a:gd name="T13" fmla="*/ 0 60000 65536"/>
              <a:gd name="T14" fmla="*/ 0 60000 65536"/>
              <a:gd name="T15" fmla="*/ 0 60000 65536"/>
              <a:gd name="T16" fmla="*/ 0 60000 65536"/>
              <a:gd name="T17" fmla="*/ 0 60000 65536"/>
              <a:gd name="T18" fmla="*/ 0 w 11"/>
              <a:gd name="T19" fmla="*/ 0 h 13"/>
              <a:gd name="T20" fmla="*/ 11 w 11"/>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11" h="13">
                <a:moveTo>
                  <a:pt x="10" y="4"/>
                </a:moveTo>
                <a:lnTo>
                  <a:pt x="10" y="4"/>
                </a:lnTo>
                <a:lnTo>
                  <a:pt x="5" y="0"/>
                </a:lnTo>
                <a:lnTo>
                  <a:pt x="0" y="12"/>
                </a:lnTo>
                <a:lnTo>
                  <a:pt x="10" y="12"/>
                </a:lnTo>
                <a:lnTo>
                  <a:pt x="10" y="4"/>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284" name="Freeform 180"/>
          <p:cNvSpPr>
            <a:spLocks noChangeAspect="1"/>
          </p:cNvSpPr>
          <p:nvPr/>
        </p:nvSpPr>
        <p:spPr bwMode="auto">
          <a:xfrm>
            <a:off x="7727950" y="4976814"/>
            <a:ext cx="1588" cy="14287"/>
          </a:xfrm>
          <a:custGeom>
            <a:avLst/>
            <a:gdLst>
              <a:gd name="T0" fmla="*/ 0 w 1"/>
              <a:gd name="T1" fmla="*/ 0 h 9"/>
              <a:gd name="T2" fmla="*/ 0 w 1"/>
              <a:gd name="T3" fmla="*/ 0 h 9"/>
              <a:gd name="T4" fmla="*/ 0 w 1"/>
              <a:gd name="T5" fmla="*/ 2147483647 h 9"/>
              <a:gd name="T6" fmla="*/ 0 w 1"/>
              <a:gd name="T7" fmla="*/ 0 h 9"/>
              <a:gd name="T8" fmla="*/ 0 60000 65536"/>
              <a:gd name="T9" fmla="*/ 0 60000 65536"/>
              <a:gd name="T10" fmla="*/ 0 60000 65536"/>
              <a:gd name="T11" fmla="*/ 0 60000 65536"/>
              <a:gd name="T12" fmla="*/ 0 w 1"/>
              <a:gd name="T13" fmla="*/ 0 h 9"/>
              <a:gd name="T14" fmla="*/ 1 w 1"/>
              <a:gd name="T15" fmla="*/ 9 h 9"/>
            </a:gdLst>
            <a:ahLst/>
            <a:cxnLst>
              <a:cxn ang="T8">
                <a:pos x="T0" y="T1"/>
              </a:cxn>
              <a:cxn ang="T9">
                <a:pos x="T2" y="T3"/>
              </a:cxn>
              <a:cxn ang="T10">
                <a:pos x="T4" y="T5"/>
              </a:cxn>
              <a:cxn ang="T11">
                <a:pos x="T6" y="T7"/>
              </a:cxn>
            </a:cxnLst>
            <a:rect l="T12" t="T13" r="T14" b="T15"/>
            <a:pathLst>
              <a:path w="1" h="9">
                <a:moveTo>
                  <a:pt x="0" y="0"/>
                </a:moveTo>
                <a:lnTo>
                  <a:pt x="0" y="0"/>
                </a:lnTo>
                <a:lnTo>
                  <a:pt x="0" y="8"/>
                </a:lnTo>
                <a:lnTo>
                  <a:pt x="0" y="0"/>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285" name="Freeform 181"/>
          <p:cNvSpPr>
            <a:spLocks noChangeAspect="1"/>
          </p:cNvSpPr>
          <p:nvPr/>
        </p:nvSpPr>
        <p:spPr bwMode="auto">
          <a:xfrm>
            <a:off x="7737476" y="4976814"/>
            <a:ext cx="11113" cy="14287"/>
          </a:xfrm>
          <a:custGeom>
            <a:avLst/>
            <a:gdLst>
              <a:gd name="T0" fmla="*/ 2147483647 w 9"/>
              <a:gd name="T1" fmla="*/ 0 h 9"/>
              <a:gd name="T2" fmla="*/ 2147483647 w 9"/>
              <a:gd name="T3" fmla="*/ 0 h 9"/>
              <a:gd name="T4" fmla="*/ 0 w 9"/>
              <a:gd name="T5" fmla="*/ 0 h 9"/>
              <a:gd name="T6" fmla="*/ 0 w 9"/>
              <a:gd name="T7" fmla="*/ 2147483647 h 9"/>
              <a:gd name="T8" fmla="*/ 2147483647 w 9"/>
              <a:gd name="T9" fmla="*/ 2147483647 h 9"/>
              <a:gd name="T10" fmla="*/ 2147483647 w 9"/>
              <a:gd name="T11" fmla="*/ 0 h 9"/>
              <a:gd name="T12" fmla="*/ 0 60000 65536"/>
              <a:gd name="T13" fmla="*/ 0 60000 65536"/>
              <a:gd name="T14" fmla="*/ 0 60000 65536"/>
              <a:gd name="T15" fmla="*/ 0 60000 65536"/>
              <a:gd name="T16" fmla="*/ 0 60000 65536"/>
              <a:gd name="T17" fmla="*/ 0 60000 65536"/>
              <a:gd name="T18" fmla="*/ 0 w 9"/>
              <a:gd name="T19" fmla="*/ 0 h 9"/>
              <a:gd name="T20" fmla="*/ 9 w 9"/>
              <a:gd name="T21" fmla="*/ 9 h 9"/>
            </a:gdLst>
            <a:ahLst/>
            <a:cxnLst>
              <a:cxn ang="T12">
                <a:pos x="T0" y="T1"/>
              </a:cxn>
              <a:cxn ang="T13">
                <a:pos x="T2" y="T3"/>
              </a:cxn>
              <a:cxn ang="T14">
                <a:pos x="T4" y="T5"/>
              </a:cxn>
              <a:cxn ang="T15">
                <a:pos x="T6" y="T7"/>
              </a:cxn>
              <a:cxn ang="T16">
                <a:pos x="T8" y="T9"/>
              </a:cxn>
              <a:cxn ang="T17">
                <a:pos x="T10" y="T11"/>
              </a:cxn>
            </a:cxnLst>
            <a:rect l="T18" t="T19" r="T20" b="T21"/>
            <a:pathLst>
              <a:path w="9" h="9">
                <a:moveTo>
                  <a:pt x="8" y="0"/>
                </a:moveTo>
                <a:lnTo>
                  <a:pt x="8" y="0"/>
                </a:lnTo>
                <a:lnTo>
                  <a:pt x="0" y="0"/>
                </a:lnTo>
                <a:lnTo>
                  <a:pt x="0" y="8"/>
                </a:lnTo>
                <a:lnTo>
                  <a:pt x="8" y="8"/>
                </a:lnTo>
                <a:lnTo>
                  <a:pt x="8" y="0"/>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286" name="Freeform 182"/>
          <p:cNvSpPr>
            <a:spLocks noChangeAspect="1"/>
          </p:cNvSpPr>
          <p:nvPr/>
        </p:nvSpPr>
        <p:spPr bwMode="auto">
          <a:xfrm>
            <a:off x="7743826" y="4976814"/>
            <a:ext cx="15875" cy="14287"/>
          </a:xfrm>
          <a:custGeom>
            <a:avLst/>
            <a:gdLst>
              <a:gd name="T0" fmla="*/ 2147483647 w 11"/>
              <a:gd name="T1" fmla="*/ 0 h 11"/>
              <a:gd name="T2" fmla="*/ 2147483647 w 11"/>
              <a:gd name="T3" fmla="*/ 0 h 11"/>
              <a:gd name="T4" fmla="*/ 0 w 11"/>
              <a:gd name="T5" fmla="*/ 0 h 11"/>
              <a:gd name="T6" fmla="*/ 0 w 11"/>
              <a:gd name="T7" fmla="*/ 2147483647 h 11"/>
              <a:gd name="T8" fmla="*/ 2147483647 w 11"/>
              <a:gd name="T9" fmla="*/ 2147483647 h 11"/>
              <a:gd name="T10" fmla="*/ 2147483647 w 11"/>
              <a:gd name="T11" fmla="*/ 0 h 11"/>
              <a:gd name="T12" fmla="*/ 0 60000 65536"/>
              <a:gd name="T13" fmla="*/ 0 60000 65536"/>
              <a:gd name="T14" fmla="*/ 0 60000 65536"/>
              <a:gd name="T15" fmla="*/ 0 60000 65536"/>
              <a:gd name="T16" fmla="*/ 0 60000 65536"/>
              <a:gd name="T17" fmla="*/ 0 60000 65536"/>
              <a:gd name="T18" fmla="*/ 0 w 11"/>
              <a:gd name="T19" fmla="*/ 0 h 11"/>
              <a:gd name="T20" fmla="*/ 11 w 11"/>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11" h="11">
                <a:moveTo>
                  <a:pt x="10" y="0"/>
                </a:moveTo>
                <a:lnTo>
                  <a:pt x="10" y="0"/>
                </a:lnTo>
                <a:lnTo>
                  <a:pt x="0" y="0"/>
                </a:lnTo>
                <a:lnTo>
                  <a:pt x="0" y="10"/>
                </a:lnTo>
                <a:lnTo>
                  <a:pt x="10" y="10"/>
                </a:lnTo>
                <a:lnTo>
                  <a:pt x="10" y="0"/>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287" name="Freeform 183"/>
          <p:cNvSpPr>
            <a:spLocks noChangeAspect="1"/>
          </p:cNvSpPr>
          <p:nvPr/>
        </p:nvSpPr>
        <p:spPr bwMode="auto">
          <a:xfrm>
            <a:off x="7753351" y="4975226"/>
            <a:ext cx="17463" cy="15875"/>
          </a:xfrm>
          <a:custGeom>
            <a:avLst/>
            <a:gdLst>
              <a:gd name="T0" fmla="*/ 2147483647 w 13"/>
              <a:gd name="T1" fmla="*/ 0 h 13"/>
              <a:gd name="T2" fmla="*/ 2147483647 w 13"/>
              <a:gd name="T3" fmla="*/ 0 h 13"/>
              <a:gd name="T4" fmla="*/ 0 w 13"/>
              <a:gd name="T5" fmla="*/ 2147483647 h 13"/>
              <a:gd name="T6" fmla="*/ 2147483647 w 13"/>
              <a:gd name="T7" fmla="*/ 2147483647 h 13"/>
              <a:gd name="T8" fmla="*/ 2147483647 w 13"/>
              <a:gd name="T9" fmla="*/ 2147483647 h 13"/>
              <a:gd name="T10" fmla="*/ 2147483647 w 13"/>
              <a:gd name="T11" fmla="*/ 0 h 13"/>
              <a:gd name="T12" fmla="*/ 0 60000 65536"/>
              <a:gd name="T13" fmla="*/ 0 60000 65536"/>
              <a:gd name="T14" fmla="*/ 0 60000 65536"/>
              <a:gd name="T15" fmla="*/ 0 60000 65536"/>
              <a:gd name="T16" fmla="*/ 0 60000 65536"/>
              <a:gd name="T17" fmla="*/ 0 60000 65536"/>
              <a:gd name="T18" fmla="*/ 0 w 13"/>
              <a:gd name="T19" fmla="*/ 0 h 13"/>
              <a:gd name="T20" fmla="*/ 13 w 13"/>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13" h="13">
                <a:moveTo>
                  <a:pt x="12" y="0"/>
                </a:moveTo>
                <a:lnTo>
                  <a:pt x="12" y="0"/>
                </a:lnTo>
                <a:lnTo>
                  <a:pt x="0" y="4"/>
                </a:lnTo>
                <a:lnTo>
                  <a:pt x="3" y="12"/>
                </a:lnTo>
                <a:lnTo>
                  <a:pt x="12" y="12"/>
                </a:lnTo>
                <a:lnTo>
                  <a:pt x="12" y="0"/>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288" name="Freeform 184"/>
          <p:cNvSpPr>
            <a:spLocks noChangeAspect="1"/>
          </p:cNvSpPr>
          <p:nvPr/>
        </p:nvSpPr>
        <p:spPr bwMode="auto">
          <a:xfrm>
            <a:off x="7764464" y="4932363"/>
            <a:ext cx="211137" cy="44450"/>
          </a:xfrm>
          <a:custGeom>
            <a:avLst/>
            <a:gdLst>
              <a:gd name="T0" fmla="*/ 2147483647 w 158"/>
              <a:gd name="T1" fmla="*/ 2147483647 h 36"/>
              <a:gd name="T2" fmla="*/ 2147483647 w 158"/>
              <a:gd name="T3" fmla="*/ 0 h 36"/>
              <a:gd name="T4" fmla="*/ 0 w 158"/>
              <a:gd name="T5" fmla="*/ 2147483647 h 36"/>
              <a:gd name="T6" fmla="*/ 2147483647 w 158"/>
              <a:gd name="T7" fmla="*/ 2147483647 h 36"/>
              <a:gd name="T8" fmla="*/ 2147483647 w 158"/>
              <a:gd name="T9" fmla="*/ 2147483647 h 36"/>
              <a:gd name="T10" fmla="*/ 2147483647 w 158"/>
              <a:gd name="T11" fmla="*/ 2147483647 h 36"/>
              <a:gd name="T12" fmla="*/ 2147483647 w 158"/>
              <a:gd name="T13" fmla="*/ 2147483647 h 36"/>
              <a:gd name="T14" fmla="*/ 2147483647 w 158"/>
              <a:gd name="T15" fmla="*/ 2147483647 h 36"/>
              <a:gd name="T16" fmla="*/ 2147483647 w 158"/>
              <a:gd name="T17" fmla="*/ 2147483647 h 36"/>
              <a:gd name="T18" fmla="*/ 2147483647 w 158"/>
              <a:gd name="T19" fmla="*/ 2147483647 h 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8"/>
              <a:gd name="T31" fmla="*/ 0 h 36"/>
              <a:gd name="T32" fmla="*/ 158 w 158"/>
              <a:gd name="T33" fmla="*/ 36 h 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8" h="36">
                <a:moveTo>
                  <a:pt x="149" y="3"/>
                </a:moveTo>
                <a:lnTo>
                  <a:pt x="152" y="0"/>
                </a:lnTo>
                <a:lnTo>
                  <a:pt x="0" y="27"/>
                </a:lnTo>
                <a:lnTo>
                  <a:pt x="1" y="35"/>
                </a:lnTo>
                <a:lnTo>
                  <a:pt x="154" y="7"/>
                </a:lnTo>
                <a:lnTo>
                  <a:pt x="157" y="3"/>
                </a:lnTo>
                <a:lnTo>
                  <a:pt x="154" y="7"/>
                </a:lnTo>
                <a:lnTo>
                  <a:pt x="157" y="7"/>
                </a:lnTo>
                <a:lnTo>
                  <a:pt x="157" y="3"/>
                </a:lnTo>
                <a:lnTo>
                  <a:pt x="149" y="3"/>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289" name="Freeform 185"/>
          <p:cNvSpPr>
            <a:spLocks noChangeAspect="1"/>
          </p:cNvSpPr>
          <p:nvPr/>
        </p:nvSpPr>
        <p:spPr bwMode="auto">
          <a:xfrm>
            <a:off x="7970839" y="4922838"/>
            <a:ext cx="15875" cy="17462"/>
          </a:xfrm>
          <a:custGeom>
            <a:avLst/>
            <a:gdLst>
              <a:gd name="T0" fmla="*/ 0 w 11"/>
              <a:gd name="T1" fmla="*/ 0 h 14"/>
              <a:gd name="T2" fmla="*/ 0 w 11"/>
              <a:gd name="T3" fmla="*/ 0 h 14"/>
              <a:gd name="T4" fmla="*/ 0 w 11"/>
              <a:gd name="T5" fmla="*/ 2147483647 h 14"/>
              <a:gd name="T6" fmla="*/ 2147483647 w 11"/>
              <a:gd name="T7" fmla="*/ 2147483647 h 14"/>
              <a:gd name="T8" fmla="*/ 2147483647 w 11"/>
              <a:gd name="T9" fmla="*/ 0 h 14"/>
              <a:gd name="T10" fmla="*/ 0 w 11"/>
              <a:gd name="T11" fmla="*/ 0 h 14"/>
              <a:gd name="T12" fmla="*/ 0 60000 65536"/>
              <a:gd name="T13" fmla="*/ 0 60000 65536"/>
              <a:gd name="T14" fmla="*/ 0 60000 65536"/>
              <a:gd name="T15" fmla="*/ 0 60000 65536"/>
              <a:gd name="T16" fmla="*/ 0 60000 65536"/>
              <a:gd name="T17" fmla="*/ 0 60000 65536"/>
              <a:gd name="T18" fmla="*/ 0 w 11"/>
              <a:gd name="T19" fmla="*/ 0 h 14"/>
              <a:gd name="T20" fmla="*/ 11 w 11"/>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11" h="14">
                <a:moveTo>
                  <a:pt x="0" y="0"/>
                </a:moveTo>
                <a:lnTo>
                  <a:pt x="0" y="0"/>
                </a:lnTo>
                <a:lnTo>
                  <a:pt x="0" y="13"/>
                </a:lnTo>
                <a:lnTo>
                  <a:pt x="10" y="13"/>
                </a:lnTo>
                <a:lnTo>
                  <a:pt x="10" y="0"/>
                </a:lnTo>
                <a:lnTo>
                  <a:pt x="0" y="0"/>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290" name="Freeform 186"/>
          <p:cNvSpPr>
            <a:spLocks noChangeAspect="1"/>
          </p:cNvSpPr>
          <p:nvPr/>
        </p:nvSpPr>
        <p:spPr bwMode="auto">
          <a:xfrm>
            <a:off x="7970839" y="4914900"/>
            <a:ext cx="15875" cy="1588"/>
          </a:xfrm>
          <a:custGeom>
            <a:avLst/>
            <a:gdLst>
              <a:gd name="T0" fmla="*/ 0 w 11"/>
              <a:gd name="T1" fmla="*/ 0 h 1"/>
              <a:gd name="T2" fmla="*/ 0 w 11"/>
              <a:gd name="T3" fmla="*/ 0 h 1"/>
              <a:gd name="T4" fmla="*/ 2147483647 w 11"/>
              <a:gd name="T5" fmla="*/ 0 h 1"/>
              <a:gd name="T6" fmla="*/ 0 w 11"/>
              <a:gd name="T7" fmla="*/ 0 h 1"/>
              <a:gd name="T8" fmla="*/ 0 60000 65536"/>
              <a:gd name="T9" fmla="*/ 0 60000 65536"/>
              <a:gd name="T10" fmla="*/ 0 60000 65536"/>
              <a:gd name="T11" fmla="*/ 0 60000 65536"/>
              <a:gd name="T12" fmla="*/ 0 w 11"/>
              <a:gd name="T13" fmla="*/ 0 h 1"/>
              <a:gd name="T14" fmla="*/ 11 w 11"/>
              <a:gd name="T15" fmla="*/ 1 h 1"/>
            </a:gdLst>
            <a:ahLst/>
            <a:cxnLst>
              <a:cxn ang="T8">
                <a:pos x="T0" y="T1"/>
              </a:cxn>
              <a:cxn ang="T9">
                <a:pos x="T2" y="T3"/>
              </a:cxn>
              <a:cxn ang="T10">
                <a:pos x="T4" y="T5"/>
              </a:cxn>
              <a:cxn ang="T11">
                <a:pos x="T6" y="T7"/>
              </a:cxn>
            </a:cxnLst>
            <a:rect l="T12" t="T13" r="T14" b="T15"/>
            <a:pathLst>
              <a:path w="11" h="1">
                <a:moveTo>
                  <a:pt x="0" y="0"/>
                </a:moveTo>
                <a:lnTo>
                  <a:pt x="0" y="0"/>
                </a:lnTo>
                <a:lnTo>
                  <a:pt x="10" y="0"/>
                </a:lnTo>
                <a:lnTo>
                  <a:pt x="0" y="0"/>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291" name="Freeform 187"/>
          <p:cNvSpPr>
            <a:spLocks noChangeAspect="1"/>
          </p:cNvSpPr>
          <p:nvPr/>
        </p:nvSpPr>
        <p:spPr bwMode="auto">
          <a:xfrm>
            <a:off x="8058150" y="4914901"/>
            <a:ext cx="12700" cy="15875"/>
          </a:xfrm>
          <a:custGeom>
            <a:avLst/>
            <a:gdLst>
              <a:gd name="T0" fmla="*/ 2147483647 w 9"/>
              <a:gd name="T1" fmla="*/ 2147483647 h 13"/>
              <a:gd name="T2" fmla="*/ 2147483647 w 9"/>
              <a:gd name="T3" fmla="*/ 2147483647 h 13"/>
              <a:gd name="T4" fmla="*/ 0 w 9"/>
              <a:gd name="T5" fmla="*/ 2147483647 h 13"/>
              <a:gd name="T6" fmla="*/ 0 w 9"/>
              <a:gd name="T7" fmla="*/ 0 h 13"/>
              <a:gd name="T8" fmla="*/ 2147483647 w 9"/>
              <a:gd name="T9" fmla="*/ 0 h 13"/>
              <a:gd name="T10" fmla="*/ 2147483647 w 9"/>
              <a:gd name="T11" fmla="*/ 2147483647 h 13"/>
              <a:gd name="T12" fmla="*/ 0 60000 65536"/>
              <a:gd name="T13" fmla="*/ 0 60000 65536"/>
              <a:gd name="T14" fmla="*/ 0 60000 65536"/>
              <a:gd name="T15" fmla="*/ 0 60000 65536"/>
              <a:gd name="T16" fmla="*/ 0 60000 65536"/>
              <a:gd name="T17" fmla="*/ 0 60000 65536"/>
              <a:gd name="T18" fmla="*/ 0 w 9"/>
              <a:gd name="T19" fmla="*/ 0 h 13"/>
              <a:gd name="T20" fmla="*/ 9 w 9"/>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9" h="13">
                <a:moveTo>
                  <a:pt x="8" y="12"/>
                </a:moveTo>
                <a:lnTo>
                  <a:pt x="8" y="12"/>
                </a:lnTo>
                <a:lnTo>
                  <a:pt x="0" y="12"/>
                </a:lnTo>
                <a:lnTo>
                  <a:pt x="0" y="0"/>
                </a:lnTo>
                <a:lnTo>
                  <a:pt x="8" y="0"/>
                </a:lnTo>
                <a:lnTo>
                  <a:pt x="8" y="12"/>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292" name="Freeform 188"/>
          <p:cNvSpPr>
            <a:spLocks noChangeAspect="1"/>
          </p:cNvSpPr>
          <p:nvPr/>
        </p:nvSpPr>
        <p:spPr bwMode="auto">
          <a:xfrm>
            <a:off x="8054975" y="4914901"/>
            <a:ext cx="1588" cy="15875"/>
          </a:xfrm>
          <a:custGeom>
            <a:avLst/>
            <a:gdLst>
              <a:gd name="T0" fmla="*/ 0 w 1"/>
              <a:gd name="T1" fmla="*/ 2147483647 h 13"/>
              <a:gd name="T2" fmla="*/ 0 w 1"/>
              <a:gd name="T3" fmla="*/ 2147483647 h 13"/>
              <a:gd name="T4" fmla="*/ 0 w 1"/>
              <a:gd name="T5" fmla="*/ 0 h 13"/>
              <a:gd name="T6" fmla="*/ 0 w 1"/>
              <a:gd name="T7" fmla="*/ 2147483647 h 13"/>
              <a:gd name="T8" fmla="*/ 0 60000 65536"/>
              <a:gd name="T9" fmla="*/ 0 60000 65536"/>
              <a:gd name="T10" fmla="*/ 0 60000 65536"/>
              <a:gd name="T11" fmla="*/ 0 60000 65536"/>
              <a:gd name="T12" fmla="*/ 0 w 1"/>
              <a:gd name="T13" fmla="*/ 0 h 13"/>
              <a:gd name="T14" fmla="*/ 1 w 1"/>
              <a:gd name="T15" fmla="*/ 13 h 13"/>
            </a:gdLst>
            <a:ahLst/>
            <a:cxnLst>
              <a:cxn ang="T8">
                <a:pos x="T0" y="T1"/>
              </a:cxn>
              <a:cxn ang="T9">
                <a:pos x="T2" y="T3"/>
              </a:cxn>
              <a:cxn ang="T10">
                <a:pos x="T4" y="T5"/>
              </a:cxn>
              <a:cxn ang="T11">
                <a:pos x="T6" y="T7"/>
              </a:cxn>
            </a:cxnLst>
            <a:rect l="T12" t="T13" r="T14" b="T15"/>
            <a:pathLst>
              <a:path w="1" h="13">
                <a:moveTo>
                  <a:pt x="0" y="12"/>
                </a:moveTo>
                <a:lnTo>
                  <a:pt x="0" y="12"/>
                </a:lnTo>
                <a:lnTo>
                  <a:pt x="0" y="0"/>
                </a:lnTo>
                <a:lnTo>
                  <a:pt x="0" y="12"/>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293" name="Freeform 189"/>
          <p:cNvSpPr>
            <a:spLocks noChangeAspect="1"/>
          </p:cNvSpPr>
          <p:nvPr/>
        </p:nvSpPr>
        <p:spPr bwMode="auto">
          <a:xfrm>
            <a:off x="8048625" y="4914901"/>
            <a:ext cx="14288" cy="15875"/>
          </a:xfrm>
          <a:custGeom>
            <a:avLst/>
            <a:gdLst>
              <a:gd name="T0" fmla="*/ 2147483647 w 11"/>
              <a:gd name="T1" fmla="*/ 2147483647 h 13"/>
              <a:gd name="T2" fmla="*/ 2147483647 w 11"/>
              <a:gd name="T3" fmla="*/ 2147483647 h 13"/>
              <a:gd name="T4" fmla="*/ 0 w 11"/>
              <a:gd name="T5" fmla="*/ 2147483647 h 13"/>
              <a:gd name="T6" fmla="*/ 0 w 11"/>
              <a:gd name="T7" fmla="*/ 0 h 13"/>
              <a:gd name="T8" fmla="*/ 2147483647 w 11"/>
              <a:gd name="T9" fmla="*/ 0 h 13"/>
              <a:gd name="T10" fmla="*/ 2147483647 w 11"/>
              <a:gd name="T11" fmla="*/ 2147483647 h 13"/>
              <a:gd name="T12" fmla="*/ 0 60000 65536"/>
              <a:gd name="T13" fmla="*/ 0 60000 65536"/>
              <a:gd name="T14" fmla="*/ 0 60000 65536"/>
              <a:gd name="T15" fmla="*/ 0 60000 65536"/>
              <a:gd name="T16" fmla="*/ 0 60000 65536"/>
              <a:gd name="T17" fmla="*/ 0 60000 65536"/>
              <a:gd name="T18" fmla="*/ 0 w 11"/>
              <a:gd name="T19" fmla="*/ 0 h 13"/>
              <a:gd name="T20" fmla="*/ 11 w 11"/>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11" h="13">
                <a:moveTo>
                  <a:pt x="10" y="12"/>
                </a:moveTo>
                <a:lnTo>
                  <a:pt x="5" y="12"/>
                </a:lnTo>
                <a:lnTo>
                  <a:pt x="0" y="12"/>
                </a:lnTo>
                <a:lnTo>
                  <a:pt x="0" y="0"/>
                </a:lnTo>
                <a:lnTo>
                  <a:pt x="10" y="0"/>
                </a:lnTo>
                <a:lnTo>
                  <a:pt x="10" y="12"/>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294" name="Freeform 190"/>
          <p:cNvSpPr>
            <a:spLocks noChangeAspect="1"/>
          </p:cNvSpPr>
          <p:nvPr/>
        </p:nvSpPr>
        <p:spPr bwMode="auto">
          <a:xfrm>
            <a:off x="8043863" y="4914901"/>
            <a:ext cx="12700" cy="15875"/>
          </a:xfrm>
          <a:custGeom>
            <a:avLst/>
            <a:gdLst>
              <a:gd name="T0" fmla="*/ 2147483647 w 11"/>
              <a:gd name="T1" fmla="*/ 2147483647 h 13"/>
              <a:gd name="T2" fmla="*/ 2147483647 w 11"/>
              <a:gd name="T3" fmla="*/ 2147483647 h 13"/>
              <a:gd name="T4" fmla="*/ 0 w 11"/>
              <a:gd name="T5" fmla="*/ 2147483647 h 13"/>
              <a:gd name="T6" fmla="*/ 0 w 11"/>
              <a:gd name="T7" fmla="*/ 0 h 13"/>
              <a:gd name="T8" fmla="*/ 2147483647 w 11"/>
              <a:gd name="T9" fmla="*/ 0 h 13"/>
              <a:gd name="T10" fmla="*/ 2147483647 w 11"/>
              <a:gd name="T11" fmla="*/ 0 h 13"/>
              <a:gd name="T12" fmla="*/ 2147483647 w 11"/>
              <a:gd name="T13" fmla="*/ 2147483647 h 13"/>
              <a:gd name="T14" fmla="*/ 0 60000 65536"/>
              <a:gd name="T15" fmla="*/ 0 60000 65536"/>
              <a:gd name="T16" fmla="*/ 0 60000 65536"/>
              <a:gd name="T17" fmla="*/ 0 60000 65536"/>
              <a:gd name="T18" fmla="*/ 0 60000 65536"/>
              <a:gd name="T19" fmla="*/ 0 60000 65536"/>
              <a:gd name="T20" fmla="*/ 0 60000 65536"/>
              <a:gd name="T21" fmla="*/ 0 w 11"/>
              <a:gd name="T22" fmla="*/ 0 h 13"/>
              <a:gd name="T23" fmla="*/ 11 w 11"/>
              <a:gd name="T24" fmla="*/ 13 h 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 h="13">
                <a:moveTo>
                  <a:pt x="10" y="12"/>
                </a:moveTo>
                <a:lnTo>
                  <a:pt x="10" y="12"/>
                </a:lnTo>
                <a:lnTo>
                  <a:pt x="0" y="12"/>
                </a:lnTo>
                <a:lnTo>
                  <a:pt x="0" y="0"/>
                </a:lnTo>
                <a:lnTo>
                  <a:pt x="10" y="0"/>
                </a:lnTo>
                <a:lnTo>
                  <a:pt x="5" y="0"/>
                </a:lnTo>
                <a:lnTo>
                  <a:pt x="10" y="12"/>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295" name="Freeform 191"/>
          <p:cNvSpPr>
            <a:spLocks noChangeAspect="1"/>
          </p:cNvSpPr>
          <p:nvPr/>
        </p:nvSpPr>
        <p:spPr bwMode="auto">
          <a:xfrm>
            <a:off x="8039101" y="4914901"/>
            <a:ext cx="11113" cy="15875"/>
          </a:xfrm>
          <a:custGeom>
            <a:avLst/>
            <a:gdLst>
              <a:gd name="T0" fmla="*/ 2147483647 w 9"/>
              <a:gd name="T1" fmla="*/ 2147483647 h 13"/>
              <a:gd name="T2" fmla="*/ 2147483647 w 9"/>
              <a:gd name="T3" fmla="*/ 2147483647 h 13"/>
              <a:gd name="T4" fmla="*/ 0 w 9"/>
              <a:gd name="T5" fmla="*/ 2147483647 h 13"/>
              <a:gd name="T6" fmla="*/ 0 w 9"/>
              <a:gd name="T7" fmla="*/ 0 h 13"/>
              <a:gd name="T8" fmla="*/ 2147483647 w 9"/>
              <a:gd name="T9" fmla="*/ 0 h 13"/>
              <a:gd name="T10" fmla="*/ 2147483647 w 9"/>
              <a:gd name="T11" fmla="*/ 2147483647 h 13"/>
              <a:gd name="T12" fmla="*/ 0 60000 65536"/>
              <a:gd name="T13" fmla="*/ 0 60000 65536"/>
              <a:gd name="T14" fmla="*/ 0 60000 65536"/>
              <a:gd name="T15" fmla="*/ 0 60000 65536"/>
              <a:gd name="T16" fmla="*/ 0 60000 65536"/>
              <a:gd name="T17" fmla="*/ 0 60000 65536"/>
              <a:gd name="T18" fmla="*/ 0 w 9"/>
              <a:gd name="T19" fmla="*/ 0 h 13"/>
              <a:gd name="T20" fmla="*/ 9 w 9"/>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9" h="13">
                <a:moveTo>
                  <a:pt x="8" y="12"/>
                </a:moveTo>
                <a:lnTo>
                  <a:pt x="8" y="12"/>
                </a:lnTo>
                <a:lnTo>
                  <a:pt x="0" y="12"/>
                </a:lnTo>
                <a:lnTo>
                  <a:pt x="0" y="0"/>
                </a:lnTo>
                <a:lnTo>
                  <a:pt x="8" y="0"/>
                </a:lnTo>
                <a:lnTo>
                  <a:pt x="8" y="12"/>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296" name="Freeform 192"/>
          <p:cNvSpPr>
            <a:spLocks noChangeAspect="1"/>
          </p:cNvSpPr>
          <p:nvPr/>
        </p:nvSpPr>
        <p:spPr bwMode="auto">
          <a:xfrm>
            <a:off x="8032751" y="4914901"/>
            <a:ext cx="3175" cy="15875"/>
          </a:xfrm>
          <a:custGeom>
            <a:avLst/>
            <a:gdLst>
              <a:gd name="T0" fmla="*/ 0 w 1"/>
              <a:gd name="T1" fmla="*/ 2147483647 h 13"/>
              <a:gd name="T2" fmla="*/ 0 w 1"/>
              <a:gd name="T3" fmla="*/ 2147483647 h 13"/>
              <a:gd name="T4" fmla="*/ 0 w 1"/>
              <a:gd name="T5" fmla="*/ 0 h 13"/>
              <a:gd name="T6" fmla="*/ 0 w 1"/>
              <a:gd name="T7" fmla="*/ 2147483647 h 13"/>
              <a:gd name="T8" fmla="*/ 0 60000 65536"/>
              <a:gd name="T9" fmla="*/ 0 60000 65536"/>
              <a:gd name="T10" fmla="*/ 0 60000 65536"/>
              <a:gd name="T11" fmla="*/ 0 60000 65536"/>
              <a:gd name="T12" fmla="*/ 0 w 1"/>
              <a:gd name="T13" fmla="*/ 0 h 13"/>
              <a:gd name="T14" fmla="*/ 1 w 1"/>
              <a:gd name="T15" fmla="*/ 13 h 13"/>
            </a:gdLst>
            <a:ahLst/>
            <a:cxnLst>
              <a:cxn ang="T8">
                <a:pos x="T0" y="T1"/>
              </a:cxn>
              <a:cxn ang="T9">
                <a:pos x="T2" y="T3"/>
              </a:cxn>
              <a:cxn ang="T10">
                <a:pos x="T4" y="T5"/>
              </a:cxn>
              <a:cxn ang="T11">
                <a:pos x="T6" y="T7"/>
              </a:cxn>
            </a:cxnLst>
            <a:rect l="T12" t="T13" r="T14" b="T15"/>
            <a:pathLst>
              <a:path w="1" h="13">
                <a:moveTo>
                  <a:pt x="0" y="12"/>
                </a:moveTo>
                <a:lnTo>
                  <a:pt x="0" y="12"/>
                </a:lnTo>
                <a:lnTo>
                  <a:pt x="0" y="0"/>
                </a:lnTo>
                <a:lnTo>
                  <a:pt x="0" y="12"/>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297" name="Freeform 193"/>
          <p:cNvSpPr>
            <a:spLocks noChangeAspect="1"/>
          </p:cNvSpPr>
          <p:nvPr/>
        </p:nvSpPr>
        <p:spPr bwMode="auto">
          <a:xfrm>
            <a:off x="8026400" y="4913314"/>
            <a:ext cx="12700" cy="15875"/>
          </a:xfrm>
          <a:custGeom>
            <a:avLst/>
            <a:gdLst>
              <a:gd name="T0" fmla="*/ 0 w 9"/>
              <a:gd name="T1" fmla="*/ 2147483647 h 13"/>
              <a:gd name="T2" fmla="*/ 0 w 9"/>
              <a:gd name="T3" fmla="*/ 2147483647 h 13"/>
              <a:gd name="T4" fmla="*/ 2147483647 w 9"/>
              <a:gd name="T5" fmla="*/ 2147483647 h 13"/>
              <a:gd name="T6" fmla="*/ 2147483647 w 9"/>
              <a:gd name="T7" fmla="*/ 0 h 13"/>
              <a:gd name="T8" fmla="*/ 0 w 9"/>
              <a:gd name="T9" fmla="*/ 0 h 13"/>
              <a:gd name="T10" fmla="*/ 0 w 9"/>
              <a:gd name="T11" fmla="*/ 2147483647 h 13"/>
              <a:gd name="T12" fmla="*/ 0 60000 65536"/>
              <a:gd name="T13" fmla="*/ 0 60000 65536"/>
              <a:gd name="T14" fmla="*/ 0 60000 65536"/>
              <a:gd name="T15" fmla="*/ 0 60000 65536"/>
              <a:gd name="T16" fmla="*/ 0 60000 65536"/>
              <a:gd name="T17" fmla="*/ 0 60000 65536"/>
              <a:gd name="T18" fmla="*/ 0 w 9"/>
              <a:gd name="T19" fmla="*/ 0 h 13"/>
              <a:gd name="T20" fmla="*/ 9 w 9"/>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9" h="13">
                <a:moveTo>
                  <a:pt x="0" y="12"/>
                </a:moveTo>
                <a:lnTo>
                  <a:pt x="0" y="12"/>
                </a:lnTo>
                <a:lnTo>
                  <a:pt x="8" y="12"/>
                </a:lnTo>
                <a:lnTo>
                  <a:pt x="8" y="0"/>
                </a:lnTo>
                <a:lnTo>
                  <a:pt x="0" y="0"/>
                </a:lnTo>
                <a:lnTo>
                  <a:pt x="0" y="12"/>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298" name="Freeform 194"/>
          <p:cNvSpPr>
            <a:spLocks noChangeAspect="1"/>
          </p:cNvSpPr>
          <p:nvPr/>
        </p:nvSpPr>
        <p:spPr bwMode="auto">
          <a:xfrm>
            <a:off x="5165726" y="3605213"/>
            <a:ext cx="417513" cy="165100"/>
          </a:xfrm>
          <a:custGeom>
            <a:avLst/>
            <a:gdLst>
              <a:gd name="T0" fmla="*/ 2147483647 w 315"/>
              <a:gd name="T1" fmla="*/ 2147483647 h 131"/>
              <a:gd name="T2" fmla="*/ 2147483647 w 315"/>
              <a:gd name="T3" fmla="*/ 2147483647 h 131"/>
              <a:gd name="T4" fmla="*/ 2147483647 w 315"/>
              <a:gd name="T5" fmla="*/ 2147483647 h 131"/>
              <a:gd name="T6" fmla="*/ 2147483647 w 315"/>
              <a:gd name="T7" fmla="*/ 2147483647 h 131"/>
              <a:gd name="T8" fmla="*/ 2147483647 w 315"/>
              <a:gd name="T9" fmla="*/ 2147483647 h 131"/>
              <a:gd name="T10" fmla="*/ 2147483647 w 315"/>
              <a:gd name="T11" fmla="*/ 2147483647 h 131"/>
              <a:gd name="T12" fmla="*/ 2147483647 w 315"/>
              <a:gd name="T13" fmla="*/ 2147483647 h 131"/>
              <a:gd name="T14" fmla="*/ 2147483647 w 315"/>
              <a:gd name="T15" fmla="*/ 2147483647 h 131"/>
              <a:gd name="T16" fmla="*/ 2147483647 w 315"/>
              <a:gd name="T17" fmla="*/ 2147483647 h 131"/>
              <a:gd name="T18" fmla="*/ 2147483647 w 315"/>
              <a:gd name="T19" fmla="*/ 2147483647 h 131"/>
              <a:gd name="T20" fmla="*/ 2147483647 w 315"/>
              <a:gd name="T21" fmla="*/ 2147483647 h 131"/>
              <a:gd name="T22" fmla="*/ 2147483647 w 315"/>
              <a:gd name="T23" fmla="*/ 2147483647 h 131"/>
              <a:gd name="T24" fmla="*/ 2147483647 w 315"/>
              <a:gd name="T25" fmla="*/ 2147483647 h 131"/>
              <a:gd name="T26" fmla="*/ 2147483647 w 315"/>
              <a:gd name="T27" fmla="*/ 2147483647 h 131"/>
              <a:gd name="T28" fmla="*/ 2147483647 w 315"/>
              <a:gd name="T29" fmla="*/ 2147483647 h 131"/>
              <a:gd name="T30" fmla="*/ 2147483647 w 315"/>
              <a:gd name="T31" fmla="*/ 2147483647 h 131"/>
              <a:gd name="T32" fmla="*/ 2147483647 w 315"/>
              <a:gd name="T33" fmla="*/ 0 h 131"/>
              <a:gd name="T34" fmla="*/ 2147483647 w 315"/>
              <a:gd name="T35" fmla="*/ 2147483647 h 131"/>
              <a:gd name="T36" fmla="*/ 2147483647 w 315"/>
              <a:gd name="T37" fmla="*/ 2147483647 h 131"/>
              <a:gd name="T38" fmla="*/ 2147483647 w 315"/>
              <a:gd name="T39" fmla="*/ 2147483647 h 131"/>
              <a:gd name="T40" fmla="*/ 2147483647 w 315"/>
              <a:gd name="T41" fmla="*/ 2147483647 h 131"/>
              <a:gd name="T42" fmla="*/ 2147483647 w 315"/>
              <a:gd name="T43" fmla="*/ 2147483647 h 131"/>
              <a:gd name="T44" fmla="*/ 2147483647 w 315"/>
              <a:gd name="T45" fmla="*/ 2147483647 h 131"/>
              <a:gd name="T46" fmla="*/ 2147483647 w 315"/>
              <a:gd name="T47" fmla="*/ 2147483647 h 131"/>
              <a:gd name="T48" fmla="*/ 2147483647 w 315"/>
              <a:gd name="T49" fmla="*/ 2147483647 h 131"/>
              <a:gd name="T50" fmla="*/ 2147483647 w 315"/>
              <a:gd name="T51" fmla="*/ 2147483647 h 131"/>
              <a:gd name="T52" fmla="*/ 2147483647 w 315"/>
              <a:gd name="T53" fmla="*/ 2147483647 h 131"/>
              <a:gd name="T54" fmla="*/ 2147483647 w 315"/>
              <a:gd name="T55" fmla="*/ 2147483647 h 131"/>
              <a:gd name="T56" fmla="*/ 2147483647 w 315"/>
              <a:gd name="T57" fmla="*/ 2147483647 h 131"/>
              <a:gd name="T58" fmla="*/ 2147483647 w 315"/>
              <a:gd name="T59" fmla="*/ 2147483647 h 131"/>
              <a:gd name="T60" fmla="*/ 2147483647 w 315"/>
              <a:gd name="T61" fmla="*/ 2147483647 h 131"/>
              <a:gd name="T62" fmla="*/ 2147483647 w 315"/>
              <a:gd name="T63" fmla="*/ 2147483647 h 131"/>
              <a:gd name="T64" fmla="*/ 2147483647 w 315"/>
              <a:gd name="T65" fmla="*/ 2147483647 h 131"/>
              <a:gd name="T66" fmla="*/ 2147483647 w 315"/>
              <a:gd name="T67" fmla="*/ 2147483647 h 13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15"/>
              <a:gd name="T103" fmla="*/ 0 h 131"/>
              <a:gd name="T104" fmla="*/ 315 w 315"/>
              <a:gd name="T105" fmla="*/ 131 h 13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15" h="131">
                <a:moveTo>
                  <a:pt x="314" y="124"/>
                </a:moveTo>
                <a:lnTo>
                  <a:pt x="314" y="124"/>
                </a:lnTo>
                <a:lnTo>
                  <a:pt x="303" y="120"/>
                </a:lnTo>
                <a:lnTo>
                  <a:pt x="294" y="115"/>
                </a:lnTo>
                <a:lnTo>
                  <a:pt x="286" y="110"/>
                </a:lnTo>
                <a:lnTo>
                  <a:pt x="275" y="105"/>
                </a:lnTo>
                <a:lnTo>
                  <a:pt x="266" y="100"/>
                </a:lnTo>
                <a:lnTo>
                  <a:pt x="255" y="97"/>
                </a:lnTo>
                <a:lnTo>
                  <a:pt x="246" y="91"/>
                </a:lnTo>
                <a:lnTo>
                  <a:pt x="235" y="87"/>
                </a:lnTo>
                <a:lnTo>
                  <a:pt x="227" y="81"/>
                </a:lnTo>
                <a:lnTo>
                  <a:pt x="216" y="77"/>
                </a:lnTo>
                <a:lnTo>
                  <a:pt x="207" y="73"/>
                </a:lnTo>
                <a:lnTo>
                  <a:pt x="196" y="69"/>
                </a:lnTo>
                <a:lnTo>
                  <a:pt x="187" y="64"/>
                </a:lnTo>
                <a:lnTo>
                  <a:pt x="178" y="60"/>
                </a:lnTo>
                <a:lnTo>
                  <a:pt x="168" y="56"/>
                </a:lnTo>
                <a:lnTo>
                  <a:pt x="157" y="52"/>
                </a:lnTo>
                <a:lnTo>
                  <a:pt x="148" y="48"/>
                </a:lnTo>
                <a:lnTo>
                  <a:pt x="138" y="43"/>
                </a:lnTo>
                <a:lnTo>
                  <a:pt x="129" y="40"/>
                </a:lnTo>
                <a:lnTo>
                  <a:pt x="119" y="37"/>
                </a:lnTo>
                <a:lnTo>
                  <a:pt x="109" y="32"/>
                </a:lnTo>
                <a:lnTo>
                  <a:pt x="99" y="30"/>
                </a:lnTo>
                <a:lnTo>
                  <a:pt x="89" y="27"/>
                </a:lnTo>
                <a:lnTo>
                  <a:pt x="79" y="22"/>
                </a:lnTo>
                <a:lnTo>
                  <a:pt x="69" y="19"/>
                </a:lnTo>
                <a:lnTo>
                  <a:pt x="60" y="16"/>
                </a:lnTo>
                <a:lnTo>
                  <a:pt x="50" y="13"/>
                </a:lnTo>
                <a:lnTo>
                  <a:pt x="40" y="11"/>
                </a:lnTo>
                <a:lnTo>
                  <a:pt x="29" y="8"/>
                </a:lnTo>
                <a:lnTo>
                  <a:pt x="21" y="6"/>
                </a:lnTo>
                <a:lnTo>
                  <a:pt x="10" y="3"/>
                </a:lnTo>
                <a:lnTo>
                  <a:pt x="1" y="0"/>
                </a:lnTo>
                <a:lnTo>
                  <a:pt x="0" y="6"/>
                </a:lnTo>
                <a:lnTo>
                  <a:pt x="9" y="8"/>
                </a:lnTo>
                <a:lnTo>
                  <a:pt x="20" y="11"/>
                </a:lnTo>
                <a:lnTo>
                  <a:pt x="28" y="12"/>
                </a:lnTo>
                <a:lnTo>
                  <a:pt x="38" y="16"/>
                </a:lnTo>
                <a:lnTo>
                  <a:pt x="48" y="18"/>
                </a:lnTo>
                <a:lnTo>
                  <a:pt x="58" y="21"/>
                </a:lnTo>
                <a:lnTo>
                  <a:pt x="68" y="24"/>
                </a:lnTo>
                <a:lnTo>
                  <a:pt x="78" y="28"/>
                </a:lnTo>
                <a:lnTo>
                  <a:pt x="87" y="31"/>
                </a:lnTo>
                <a:lnTo>
                  <a:pt x="97" y="33"/>
                </a:lnTo>
                <a:lnTo>
                  <a:pt x="107" y="38"/>
                </a:lnTo>
                <a:lnTo>
                  <a:pt x="117" y="41"/>
                </a:lnTo>
                <a:lnTo>
                  <a:pt x="127" y="44"/>
                </a:lnTo>
                <a:lnTo>
                  <a:pt x="135" y="49"/>
                </a:lnTo>
                <a:lnTo>
                  <a:pt x="146" y="53"/>
                </a:lnTo>
                <a:lnTo>
                  <a:pt x="156" y="57"/>
                </a:lnTo>
                <a:lnTo>
                  <a:pt x="166" y="60"/>
                </a:lnTo>
                <a:lnTo>
                  <a:pt x="176" y="64"/>
                </a:lnTo>
                <a:lnTo>
                  <a:pt x="185" y="70"/>
                </a:lnTo>
                <a:lnTo>
                  <a:pt x="194" y="73"/>
                </a:lnTo>
                <a:lnTo>
                  <a:pt x="205" y="78"/>
                </a:lnTo>
                <a:lnTo>
                  <a:pt x="214" y="82"/>
                </a:lnTo>
                <a:lnTo>
                  <a:pt x="225" y="87"/>
                </a:lnTo>
                <a:lnTo>
                  <a:pt x="235" y="92"/>
                </a:lnTo>
                <a:lnTo>
                  <a:pt x="244" y="97"/>
                </a:lnTo>
                <a:lnTo>
                  <a:pt x="253" y="100"/>
                </a:lnTo>
                <a:lnTo>
                  <a:pt x="264" y="105"/>
                </a:lnTo>
                <a:lnTo>
                  <a:pt x="273" y="110"/>
                </a:lnTo>
                <a:lnTo>
                  <a:pt x="283" y="115"/>
                </a:lnTo>
                <a:lnTo>
                  <a:pt x="292" y="119"/>
                </a:lnTo>
                <a:lnTo>
                  <a:pt x="302" y="124"/>
                </a:lnTo>
                <a:lnTo>
                  <a:pt x="312" y="130"/>
                </a:lnTo>
                <a:lnTo>
                  <a:pt x="314" y="124"/>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299" name="Freeform 195"/>
          <p:cNvSpPr>
            <a:spLocks noChangeAspect="1"/>
          </p:cNvSpPr>
          <p:nvPr/>
        </p:nvSpPr>
        <p:spPr bwMode="auto">
          <a:xfrm>
            <a:off x="5586414" y="3770313"/>
            <a:ext cx="420687" cy="215900"/>
          </a:xfrm>
          <a:custGeom>
            <a:avLst/>
            <a:gdLst>
              <a:gd name="T0" fmla="*/ 2147483647 w 316"/>
              <a:gd name="T1" fmla="*/ 2147483647 h 172"/>
              <a:gd name="T2" fmla="*/ 2147483647 w 316"/>
              <a:gd name="T3" fmla="*/ 2147483647 h 172"/>
              <a:gd name="T4" fmla="*/ 2147483647 w 316"/>
              <a:gd name="T5" fmla="*/ 2147483647 h 172"/>
              <a:gd name="T6" fmla="*/ 2147483647 w 316"/>
              <a:gd name="T7" fmla="*/ 2147483647 h 172"/>
              <a:gd name="T8" fmla="*/ 2147483647 w 316"/>
              <a:gd name="T9" fmla="*/ 2147483647 h 172"/>
              <a:gd name="T10" fmla="*/ 2147483647 w 316"/>
              <a:gd name="T11" fmla="*/ 2147483647 h 172"/>
              <a:gd name="T12" fmla="*/ 2147483647 w 316"/>
              <a:gd name="T13" fmla="*/ 2147483647 h 172"/>
              <a:gd name="T14" fmla="*/ 2147483647 w 316"/>
              <a:gd name="T15" fmla="*/ 2147483647 h 172"/>
              <a:gd name="T16" fmla="*/ 2147483647 w 316"/>
              <a:gd name="T17" fmla="*/ 2147483647 h 172"/>
              <a:gd name="T18" fmla="*/ 2147483647 w 316"/>
              <a:gd name="T19" fmla="*/ 2147483647 h 172"/>
              <a:gd name="T20" fmla="*/ 2147483647 w 316"/>
              <a:gd name="T21" fmla="*/ 2147483647 h 172"/>
              <a:gd name="T22" fmla="*/ 2147483647 w 316"/>
              <a:gd name="T23" fmla="*/ 2147483647 h 172"/>
              <a:gd name="T24" fmla="*/ 2147483647 w 316"/>
              <a:gd name="T25" fmla="*/ 2147483647 h 172"/>
              <a:gd name="T26" fmla="*/ 2147483647 w 316"/>
              <a:gd name="T27" fmla="*/ 2147483647 h 172"/>
              <a:gd name="T28" fmla="*/ 2147483647 w 316"/>
              <a:gd name="T29" fmla="*/ 2147483647 h 172"/>
              <a:gd name="T30" fmla="*/ 2147483647 w 316"/>
              <a:gd name="T31" fmla="*/ 2147483647 h 172"/>
              <a:gd name="T32" fmla="*/ 0 w 316"/>
              <a:gd name="T33" fmla="*/ 2147483647 h 172"/>
              <a:gd name="T34" fmla="*/ 2147483647 w 316"/>
              <a:gd name="T35" fmla="*/ 2147483647 h 172"/>
              <a:gd name="T36" fmla="*/ 2147483647 w 316"/>
              <a:gd name="T37" fmla="*/ 2147483647 h 172"/>
              <a:gd name="T38" fmla="*/ 2147483647 w 316"/>
              <a:gd name="T39" fmla="*/ 2147483647 h 172"/>
              <a:gd name="T40" fmla="*/ 2147483647 w 316"/>
              <a:gd name="T41" fmla="*/ 2147483647 h 172"/>
              <a:gd name="T42" fmla="*/ 2147483647 w 316"/>
              <a:gd name="T43" fmla="*/ 2147483647 h 172"/>
              <a:gd name="T44" fmla="*/ 2147483647 w 316"/>
              <a:gd name="T45" fmla="*/ 2147483647 h 172"/>
              <a:gd name="T46" fmla="*/ 2147483647 w 316"/>
              <a:gd name="T47" fmla="*/ 2147483647 h 172"/>
              <a:gd name="T48" fmla="*/ 2147483647 w 316"/>
              <a:gd name="T49" fmla="*/ 2147483647 h 172"/>
              <a:gd name="T50" fmla="*/ 2147483647 w 316"/>
              <a:gd name="T51" fmla="*/ 2147483647 h 172"/>
              <a:gd name="T52" fmla="*/ 2147483647 w 316"/>
              <a:gd name="T53" fmla="*/ 2147483647 h 172"/>
              <a:gd name="T54" fmla="*/ 2147483647 w 316"/>
              <a:gd name="T55" fmla="*/ 2147483647 h 172"/>
              <a:gd name="T56" fmla="*/ 2147483647 w 316"/>
              <a:gd name="T57" fmla="*/ 2147483647 h 172"/>
              <a:gd name="T58" fmla="*/ 2147483647 w 316"/>
              <a:gd name="T59" fmla="*/ 2147483647 h 172"/>
              <a:gd name="T60" fmla="*/ 2147483647 w 316"/>
              <a:gd name="T61" fmla="*/ 2147483647 h 172"/>
              <a:gd name="T62" fmla="*/ 2147483647 w 316"/>
              <a:gd name="T63" fmla="*/ 2147483647 h 172"/>
              <a:gd name="T64" fmla="*/ 2147483647 w 316"/>
              <a:gd name="T65" fmla="*/ 2147483647 h 1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16"/>
              <a:gd name="T100" fmla="*/ 0 h 172"/>
              <a:gd name="T101" fmla="*/ 316 w 316"/>
              <a:gd name="T102" fmla="*/ 172 h 1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16" h="172">
                <a:moveTo>
                  <a:pt x="315" y="165"/>
                </a:moveTo>
                <a:lnTo>
                  <a:pt x="304" y="160"/>
                </a:lnTo>
                <a:lnTo>
                  <a:pt x="295" y="155"/>
                </a:lnTo>
                <a:lnTo>
                  <a:pt x="287" y="150"/>
                </a:lnTo>
                <a:lnTo>
                  <a:pt x="276" y="144"/>
                </a:lnTo>
                <a:lnTo>
                  <a:pt x="267" y="140"/>
                </a:lnTo>
                <a:lnTo>
                  <a:pt x="257" y="135"/>
                </a:lnTo>
                <a:lnTo>
                  <a:pt x="247" y="129"/>
                </a:lnTo>
                <a:lnTo>
                  <a:pt x="236" y="125"/>
                </a:lnTo>
                <a:lnTo>
                  <a:pt x="228" y="119"/>
                </a:lnTo>
                <a:lnTo>
                  <a:pt x="217" y="114"/>
                </a:lnTo>
                <a:lnTo>
                  <a:pt x="207" y="109"/>
                </a:lnTo>
                <a:lnTo>
                  <a:pt x="197" y="104"/>
                </a:lnTo>
                <a:lnTo>
                  <a:pt x="188" y="99"/>
                </a:lnTo>
                <a:lnTo>
                  <a:pt x="178" y="94"/>
                </a:lnTo>
                <a:lnTo>
                  <a:pt x="169" y="88"/>
                </a:lnTo>
                <a:lnTo>
                  <a:pt x="159" y="83"/>
                </a:lnTo>
                <a:lnTo>
                  <a:pt x="148" y="77"/>
                </a:lnTo>
                <a:lnTo>
                  <a:pt x="139" y="73"/>
                </a:lnTo>
                <a:lnTo>
                  <a:pt x="130" y="68"/>
                </a:lnTo>
                <a:lnTo>
                  <a:pt x="121" y="63"/>
                </a:lnTo>
                <a:lnTo>
                  <a:pt x="110" y="57"/>
                </a:lnTo>
                <a:lnTo>
                  <a:pt x="100" y="52"/>
                </a:lnTo>
                <a:lnTo>
                  <a:pt x="90" y="46"/>
                </a:lnTo>
                <a:lnTo>
                  <a:pt x="80" y="42"/>
                </a:lnTo>
                <a:lnTo>
                  <a:pt x="70" y="37"/>
                </a:lnTo>
                <a:lnTo>
                  <a:pt x="61" y="32"/>
                </a:lnTo>
                <a:lnTo>
                  <a:pt x="50" y="25"/>
                </a:lnTo>
                <a:lnTo>
                  <a:pt x="41" y="21"/>
                </a:lnTo>
                <a:lnTo>
                  <a:pt x="31" y="15"/>
                </a:lnTo>
                <a:lnTo>
                  <a:pt x="22" y="11"/>
                </a:lnTo>
                <a:lnTo>
                  <a:pt x="13" y="6"/>
                </a:lnTo>
                <a:lnTo>
                  <a:pt x="2" y="0"/>
                </a:lnTo>
                <a:lnTo>
                  <a:pt x="0" y="6"/>
                </a:lnTo>
                <a:lnTo>
                  <a:pt x="10" y="11"/>
                </a:lnTo>
                <a:lnTo>
                  <a:pt x="20" y="14"/>
                </a:lnTo>
                <a:lnTo>
                  <a:pt x="28" y="20"/>
                </a:lnTo>
                <a:lnTo>
                  <a:pt x="39" y="25"/>
                </a:lnTo>
                <a:lnTo>
                  <a:pt x="48" y="31"/>
                </a:lnTo>
                <a:lnTo>
                  <a:pt x="59" y="36"/>
                </a:lnTo>
                <a:lnTo>
                  <a:pt x="69" y="42"/>
                </a:lnTo>
                <a:lnTo>
                  <a:pt x="79" y="46"/>
                </a:lnTo>
                <a:lnTo>
                  <a:pt x="87" y="52"/>
                </a:lnTo>
                <a:lnTo>
                  <a:pt x="98" y="57"/>
                </a:lnTo>
                <a:lnTo>
                  <a:pt x="108" y="62"/>
                </a:lnTo>
                <a:lnTo>
                  <a:pt x="118" y="67"/>
                </a:lnTo>
                <a:lnTo>
                  <a:pt x="127" y="72"/>
                </a:lnTo>
                <a:lnTo>
                  <a:pt x="136" y="77"/>
                </a:lnTo>
                <a:lnTo>
                  <a:pt x="147" y="83"/>
                </a:lnTo>
                <a:lnTo>
                  <a:pt x="156" y="88"/>
                </a:lnTo>
                <a:lnTo>
                  <a:pt x="167" y="94"/>
                </a:lnTo>
                <a:lnTo>
                  <a:pt x="176" y="98"/>
                </a:lnTo>
                <a:lnTo>
                  <a:pt x="185" y="103"/>
                </a:lnTo>
                <a:lnTo>
                  <a:pt x="194" y="108"/>
                </a:lnTo>
                <a:lnTo>
                  <a:pt x="205" y="114"/>
                </a:lnTo>
                <a:lnTo>
                  <a:pt x="215" y="119"/>
                </a:lnTo>
                <a:lnTo>
                  <a:pt x="225" y="125"/>
                </a:lnTo>
                <a:lnTo>
                  <a:pt x="235" y="129"/>
                </a:lnTo>
                <a:lnTo>
                  <a:pt x="245" y="133"/>
                </a:lnTo>
                <a:lnTo>
                  <a:pt x="254" y="139"/>
                </a:lnTo>
                <a:lnTo>
                  <a:pt x="265" y="144"/>
                </a:lnTo>
                <a:lnTo>
                  <a:pt x="274" y="150"/>
                </a:lnTo>
                <a:lnTo>
                  <a:pt x="283" y="155"/>
                </a:lnTo>
                <a:lnTo>
                  <a:pt x="293" y="160"/>
                </a:lnTo>
                <a:lnTo>
                  <a:pt x="303" y="165"/>
                </a:lnTo>
                <a:lnTo>
                  <a:pt x="313" y="171"/>
                </a:lnTo>
                <a:lnTo>
                  <a:pt x="315" y="165"/>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300" name="Freeform 196"/>
          <p:cNvSpPr>
            <a:spLocks noChangeAspect="1"/>
          </p:cNvSpPr>
          <p:nvPr/>
        </p:nvSpPr>
        <p:spPr bwMode="auto">
          <a:xfrm>
            <a:off x="5162550" y="3668713"/>
            <a:ext cx="419100" cy="101600"/>
          </a:xfrm>
          <a:custGeom>
            <a:avLst/>
            <a:gdLst>
              <a:gd name="T0" fmla="*/ 2147483647 w 315"/>
              <a:gd name="T1" fmla="*/ 2147483647 h 80"/>
              <a:gd name="T2" fmla="*/ 2147483647 w 315"/>
              <a:gd name="T3" fmla="*/ 2147483647 h 80"/>
              <a:gd name="T4" fmla="*/ 2147483647 w 315"/>
              <a:gd name="T5" fmla="*/ 2147483647 h 80"/>
              <a:gd name="T6" fmla="*/ 2147483647 w 315"/>
              <a:gd name="T7" fmla="*/ 2147483647 h 80"/>
              <a:gd name="T8" fmla="*/ 2147483647 w 315"/>
              <a:gd name="T9" fmla="*/ 2147483647 h 80"/>
              <a:gd name="T10" fmla="*/ 2147483647 w 315"/>
              <a:gd name="T11" fmla="*/ 2147483647 h 80"/>
              <a:gd name="T12" fmla="*/ 2147483647 w 315"/>
              <a:gd name="T13" fmla="*/ 2147483647 h 80"/>
              <a:gd name="T14" fmla="*/ 2147483647 w 315"/>
              <a:gd name="T15" fmla="*/ 2147483647 h 80"/>
              <a:gd name="T16" fmla="*/ 2147483647 w 315"/>
              <a:gd name="T17" fmla="*/ 2147483647 h 80"/>
              <a:gd name="T18" fmla="*/ 2147483647 w 315"/>
              <a:gd name="T19" fmla="*/ 2147483647 h 80"/>
              <a:gd name="T20" fmla="*/ 2147483647 w 315"/>
              <a:gd name="T21" fmla="*/ 2147483647 h 80"/>
              <a:gd name="T22" fmla="*/ 2147483647 w 315"/>
              <a:gd name="T23" fmla="*/ 2147483647 h 80"/>
              <a:gd name="T24" fmla="*/ 2147483647 w 315"/>
              <a:gd name="T25" fmla="*/ 2147483647 h 80"/>
              <a:gd name="T26" fmla="*/ 2147483647 w 315"/>
              <a:gd name="T27" fmla="*/ 2147483647 h 80"/>
              <a:gd name="T28" fmla="*/ 2147483647 w 315"/>
              <a:gd name="T29" fmla="*/ 2147483647 h 80"/>
              <a:gd name="T30" fmla="*/ 2147483647 w 315"/>
              <a:gd name="T31" fmla="*/ 2147483647 h 80"/>
              <a:gd name="T32" fmla="*/ 2147483647 w 315"/>
              <a:gd name="T33" fmla="*/ 0 h 80"/>
              <a:gd name="T34" fmla="*/ 2147483647 w 315"/>
              <a:gd name="T35" fmla="*/ 2147483647 h 80"/>
              <a:gd name="T36" fmla="*/ 2147483647 w 315"/>
              <a:gd name="T37" fmla="*/ 2147483647 h 80"/>
              <a:gd name="T38" fmla="*/ 2147483647 w 315"/>
              <a:gd name="T39" fmla="*/ 2147483647 h 80"/>
              <a:gd name="T40" fmla="*/ 2147483647 w 315"/>
              <a:gd name="T41" fmla="*/ 2147483647 h 80"/>
              <a:gd name="T42" fmla="*/ 2147483647 w 315"/>
              <a:gd name="T43" fmla="*/ 2147483647 h 80"/>
              <a:gd name="T44" fmla="*/ 2147483647 w 315"/>
              <a:gd name="T45" fmla="*/ 2147483647 h 80"/>
              <a:gd name="T46" fmla="*/ 2147483647 w 315"/>
              <a:gd name="T47" fmla="*/ 2147483647 h 80"/>
              <a:gd name="T48" fmla="*/ 2147483647 w 315"/>
              <a:gd name="T49" fmla="*/ 2147483647 h 80"/>
              <a:gd name="T50" fmla="*/ 2147483647 w 315"/>
              <a:gd name="T51" fmla="*/ 2147483647 h 80"/>
              <a:gd name="T52" fmla="*/ 2147483647 w 315"/>
              <a:gd name="T53" fmla="*/ 2147483647 h 80"/>
              <a:gd name="T54" fmla="*/ 2147483647 w 315"/>
              <a:gd name="T55" fmla="*/ 2147483647 h 80"/>
              <a:gd name="T56" fmla="*/ 2147483647 w 315"/>
              <a:gd name="T57" fmla="*/ 2147483647 h 80"/>
              <a:gd name="T58" fmla="*/ 2147483647 w 315"/>
              <a:gd name="T59" fmla="*/ 2147483647 h 80"/>
              <a:gd name="T60" fmla="*/ 2147483647 w 315"/>
              <a:gd name="T61" fmla="*/ 2147483647 h 80"/>
              <a:gd name="T62" fmla="*/ 2147483647 w 315"/>
              <a:gd name="T63" fmla="*/ 2147483647 h 80"/>
              <a:gd name="T64" fmla="*/ 2147483647 w 315"/>
              <a:gd name="T65" fmla="*/ 2147483647 h 80"/>
              <a:gd name="T66" fmla="*/ 2147483647 w 315"/>
              <a:gd name="T67" fmla="*/ 2147483647 h 8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15"/>
              <a:gd name="T103" fmla="*/ 0 h 80"/>
              <a:gd name="T104" fmla="*/ 315 w 315"/>
              <a:gd name="T105" fmla="*/ 80 h 8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15" h="80">
                <a:moveTo>
                  <a:pt x="314" y="73"/>
                </a:moveTo>
                <a:lnTo>
                  <a:pt x="314" y="73"/>
                </a:lnTo>
                <a:lnTo>
                  <a:pt x="303" y="73"/>
                </a:lnTo>
                <a:lnTo>
                  <a:pt x="294" y="73"/>
                </a:lnTo>
                <a:lnTo>
                  <a:pt x="286" y="73"/>
                </a:lnTo>
                <a:lnTo>
                  <a:pt x="275" y="72"/>
                </a:lnTo>
                <a:lnTo>
                  <a:pt x="266" y="72"/>
                </a:lnTo>
                <a:lnTo>
                  <a:pt x="255" y="72"/>
                </a:lnTo>
                <a:lnTo>
                  <a:pt x="246" y="71"/>
                </a:lnTo>
                <a:lnTo>
                  <a:pt x="236" y="70"/>
                </a:lnTo>
                <a:lnTo>
                  <a:pt x="227" y="69"/>
                </a:lnTo>
                <a:lnTo>
                  <a:pt x="217" y="68"/>
                </a:lnTo>
                <a:lnTo>
                  <a:pt x="207" y="67"/>
                </a:lnTo>
                <a:lnTo>
                  <a:pt x="197" y="64"/>
                </a:lnTo>
                <a:lnTo>
                  <a:pt x="187" y="62"/>
                </a:lnTo>
                <a:lnTo>
                  <a:pt x="178" y="61"/>
                </a:lnTo>
                <a:lnTo>
                  <a:pt x="168" y="59"/>
                </a:lnTo>
                <a:lnTo>
                  <a:pt x="159" y="58"/>
                </a:lnTo>
                <a:lnTo>
                  <a:pt x="148" y="54"/>
                </a:lnTo>
                <a:lnTo>
                  <a:pt x="139" y="52"/>
                </a:lnTo>
                <a:lnTo>
                  <a:pt x="129" y="49"/>
                </a:lnTo>
                <a:lnTo>
                  <a:pt x="120" y="47"/>
                </a:lnTo>
                <a:lnTo>
                  <a:pt x="110" y="43"/>
                </a:lnTo>
                <a:lnTo>
                  <a:pt x="100" y="41"/>
                </a:lnTo>
                <a:lnTo>
                  <a:pt x="90" y="37"/>
                </a:lnTo>
                <a:lnTo>
                  <a:pt x="80" y="33"/>
                </a:lnTo>
                <a:lnTo>
                  <a:pt x="70" y="31"/>
                </a:lnTo>
                <a:lnTo>
                  <a:pt x="61" y="27"/>
                </a:lnTo>
                <a:lnTo>
                  <a:pt x="51" y="22"/>
                </a:lnTo>
                <a:lnTo>
                  <a:pt x="41" y="19"/>
                </a:lnTo>
                <a:lnTo>
                  <a:pt x="31" y="14"/>
                </a:lnTo>
                <a:lnTo>
                  <a:pt x="22" y="10"/>
                </a:lnTo>
                <a:lnTo>
                  <a:pt x="13" y="6"/>
                </a:lnTo>
                <a:lnTo>
                  <a:pt x="2" y="0"/>
                </a:lnTo>
                <a:lnTo>
                  <a:pt x="0" y="6"/>
                </a:lnTo>
                <a:lnTo>
                  <a:pt x="10" y="10"/>
                </a:lnTo>
                <a:lnTo>
                  <a:pt x="20" y="14"/>
                </a:lnTo>
                <a:lnTo>
                  <a:pt x="29" y="20"/>
                </a:lnTo>
                <a:lnTo>
                  <a:pt x="39" y="23"/>
                </a:lnTo>
                <a:lnTo>
                  <a:pt x="49" y="27"/>
                </a:lnTo>
                <a:lnTo>
                  <a:pt x="59" y="31"/>
                </a:lnTo>
                <a:lnTo>
                  <a:pt x="69" y="34"/>
                </a:lnTo>
                <a:lnTo>
                  <a:pt x="79" y="39"/>
                </a:lnTo>
                <a:lnTo>
                  <a:pt x="88" y="42"/>
                </a:lnTo>
                <a:lnTo>
                  <a:pt x="98" y="46"/>
                </a:lnTo>
                <a:lnTo>
                  <a:pt x="108" y="48"/>
                </a:lnTo>
                <a:lnTo>
                  <a:pt x="118" y="51"/>
                </a:lnTo>
                <a:lnTo>
                  <a:pt x="128" y="54"/>
                </a:lnTo>
                <a:lnTo>
                  <a:pt x="138" y="57"/>
                </a:lnTo>
                <a:lnTo>
                  <a:pt x="147" y="59"/>
                </a:lnTo>
                <a:lnTo>
                  <a:pt x="157" y="61"/>
                </a:lnTo>
                <a:lnTo>
                  <a:pt x="167" y="63"/>
                </a:lnTo>
                <a:lnTo>
                  <a:pt x="177" y="66"/>
                </a:lnTo>
                <a:lnTo>
                  <a:pt x="186" y="68"/>
                </a:lnTo>
                <a:lnTo>
                  <a:pt x="196" y="69"/>
                </a:lnTo>
                <a:lnTo>
                  <a:pt x="206" y="71"/>
                </a:lnTo>
                <a:lnTo>
                  <a:pt x="216" y="72"/>
                </a:lnTo>
                <a:lnTo>
                  <a:pt x="226" y="72"/>
                </a:lnTo>
                <a:lnTo>
                  <a:pt x="235" y="74"/>
                </a:lnTo>
                <a:lnTo>
                  <a:pt x="245" y="76"/>
                </a:lnTo>
                <a:lnTo>
                  <a:pt x="255" y="77"/>
                </a:lnTo>
                <a:lnTo>
                  <a:pt x="266" y="77"/>
                </a:lnTo>
                <a:lnTo>
                  <a:pt x="275" y="78"/>
                </a:lnTo>
                <a:lnTo>
                  <a:pt x="286" y="78"/>
                </a:lnTo>
                <a:lnTo>
                  <a:pt x="294" y="78"/>
                </a:lnTo>
                <a:lnTo>
                  <a:pt x="303" y="79"/>
                </a:lnTo>
                <a:lnTo>
                  <a:pt x="314" y="79"/>
                </a:lnTo>
                <a:lnTo>
                  <a:pt x="314" y="73"/>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301" name="Freeform 197"/>
          <p:cNvSpPr>
            <a:spLocks noChangeAspect="1"/>
          </p:cNvSpPr>
          <p:nvPr/>
        </p:nvSpPr>
        <p:spPr bwMode="auto">
          <a:xfrm>
            <a:off x="5588001" y="3721101"/>
            <a:ext cx="417513" cy="49213"/>
          </a:xfrm>
          <a:custGeom>
            <a:avLst/>
            <a:gdLst>
              <a:gd name="T0" fmla="*/ 2147483647 w 314"/>
              <a:gd name="T1" fmla="*/ 2147483647 h 38"/>
              <a:gd name="T2" fmla="*/ 2147483647 w 314"/>
              <a:gd name="T3" fmla="*/ 2147483647 h 38"/>
              <a:gd name="T4" fmla="*/ 2147483647 w 314"/>
              <a:gd name="T5" fmla="*/ 2147483647 h 38"/>
              <a:gd name="T6" fmla="*/ 2147483647 w 314"/>
              <a:gd name="T7" fmla="*/ 2147483647 h 38"/>
              <a:gd name="T8" fmla="*/ 2147483647 w 314"/>
              <a:gd name="T9" fmla="*/ 2147483647 h 38"/>
              <a:gd name="T10" fmla="*/ 2147483647 w 314"/>
              <a:gd name="T11" fmla="*/ 2147483647 h 38"/>
              <a:gd name="T12" fmla="*/ 2147483647 w 314"/>
              <a:gd name="T13" fmla="*/ 2147483647 h 38"/>
              <a:gd name="T14" fmla="*/ 2147483647 w 314"/>
              <a:gd name="T15" fmla="*/ 2147483647 h 38"/>
              <a:gd name="T16" fmla="*/ 2147483647 w 314"/>
              <a:gd name="T17" fmla="*/ 2147483647 h 38"/>
              <a:gd name="T18" fmla="*/ 2147483647 w 314"/>
              <a:gd name="T19" fmla="*/ 2147483647 h 38"/>
              <a:gd name="T20" fmla="*/ 2147483647 w 314"/>
              <a:gd name="T21" fmla="*/ 2147483647 h 38"/>
              <a:gd name="T22" fmla="*/ 2147483647 w 314"/>
              <a:gd name="T23" fmla="*/ 2147483647 h 38"/>
              <a:gd name="T24" fmla="*/ 2147483647 w 314"/>
              <a:gd name="T25" fmla="*/ 2147483647 h 38"/>
              <a:gd name="T26" fmla="*/ 2147483647 w 314"/>
              <a:gd name="T27" fmla="*/ 2147483647 h 38"/>
              <a:gd name="T28" fmla="*/ 2147483647 w 314"/>
              <a:gd name="T29" fmla="*/ 2147483647 h 38"/>
              <a:gd name="T30" fmla="*/ 2147483647 w 314"/>
              <a:gd name="T31" fmla="*/ 2147483647 h 38"/>
              <a:gd name="T32" fmla="*/ 0 w 314"/>
              <a:gd name="T33" fmla="*/ 2147483647 h 38"/>
              <a:gd name="T34" fmla="*/ 2147483647 w 314"/>
              <a:gd name="T35" fmla="*/ 2147483647 h 38"/>
              <a:gd name="T36" fmla="*/ 2147483647 w 314"/>
              <a:gd name="T37" fmla="*/ 2147483647 h 38"/>
              <a:gd name="T38" fmla="*/ 2147483647 w 314"/>
              <a:gd name="T39" fmla="*/ 2147483647 h 38"/>
              <a:gd name="T40" fmla="*/ 2147483647 w 314"/>
              <a:gd name="T41" fmla="*/ 2147483647 h 38"/>
              <a:gd name="T42" fmla="*/ 2147483647 w 314"/>
              <a:gd name="T43" fmla="*/ 2147483647 h 38"/>
              <a:gd name="T44" fmla="*/ 2147483647 w 314"/>
              <a:gd name="T45" fmla="*/ 2147483647 h 38"/>
              <a:gd name="T46" fmla="*/ 2147483647 w 314"/>
              <a:gd name="T47" fmla="*/ 2147483647 h 38"/>
              <a:gd name="T48" fmla="*/ 2147483647 w 314"/>
              <a:gd name="T49" fmla="*/ 2147483647 h 38"/>
              <a:gd name="T50" fmla="*/ 2147483647 w 314"/>
              <a:gd name="T51" fmla="*/ 2147483647 h 38"/>
              <a:gd name="T52" fmla="*/ 2147483647 w 314"/>
              <a:gd name="T53" fmla="*/ 2147483647 h 38"/>
              <a:gd name="T54" fmla="*/ 2147483647 w 314"/>
              <a:gd name="T55" fmla="*/ 2147483647 h 38"/>
              <a:gd name="T56" fmla="*/ 2147483647 w 314"/>
              <a:gd name="T57" fmla="*/ 2147483647 h 38"/>
              <a:gd name="T58" fmla="*/ 2147483647 w 314"/>
              <a:gd name="T59" fmla="*/ 2147483647 h 38"/>
              <a:gd name="T60" fmla="*/ 2147483647 w 314"/>
              <a:gd name="T61" fmla="*/ 2147483647 h 38"/>
              <a:gd name="T62" fmla="*/ 2147483647 w 314"/>
              <a:gd name="T63" fmla="*/ 2147483647 h 38"/>
              <a:gd name="T64" fmla="*/ 2147483647 w 314"/>
              <a:gd name="T65" fmla="*/ 2147483647 h 3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14"/>
              <a:gd name="T100" fmla="*/ 0 h 38"/>
              <a:gd name="T101" fmla="*/ 314 w 314"/>
              <a:gd name="T102" fmla="*/ 38 h 3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14" h="38">
                <a:moveTo>
                  <a:pt x="313" y="0"/>
                </a:moveTo>
                <a:lnTo>
                  <a:pt x="302" y="2"/>
                </a:lnTo>
                <a:lnTo>
                  <a:pt x="292" y="3"/>
                </a:lnTo>
                <a:lnTo>
                  <a:pt x="284" y="4"/>
                </a:lnTo>
                <a:lnTo>
                  <a:pt x="273" y="7"/>
                </a:lnTo>
                <a:lnTo>
                  <a:pt x="264" y="8"/>
                </a:lnTo>
                <a:lnTo>
                  <a:pt x="254" y="9"/>
                </a:lnTo>
                <a:lnTo>
                  <a:pt x="244" y="10"/>
                </a:lnTo>
                <a:lnTo>
                  <a:pt x="235" y="12"/>
                </a:lnTo>
                <a:lnTo>
                  <a:pt x="225" y="13"/>
                </a:lnTo>
                <a:lnTo>
                  <a:pt x="214" y="16"/>
                </a:lnTo>
                <a:lnTo>
                  <a:pt x="205" y="17"/>
                </a:lnTo>
                <a:lnTo>
                  <a:pt x="194" y="18"/>
                </a:lnTo>
                <a:lnTo>
                  <a:pt x="185" y="19"/>
                </a:lnTo>
                <a:lnTo>
                  <a:pt x="176" y="21"/>
                </a:lnTo>
                <a:lnTo>
                  <a:pt x="166" y="21"/>
                </a:lnTo>
                <a:lnTo>
                  <a:pt x="156" y="22"/>
                </a:lnTo>
                <a:lnTo>
                  <a:pt x="146" y="23"/>
                </a:lnTo>
                <a:lnTo>
                  <a:pt x="135" y="25"/>
                </a:lnTo>
                <a:lnTo>
                  <a:pt x="127" y="26"/>
                </a:lnTo>
                <a:lnTo>
                  <a:pt x="118" y="27"/>
                </a:lnTo>
                <a:lnTo>
                  <a:pt x="107" y="28"/>
                </a:lnTo>
                <a:lnTo>
                  <a:pt x="98" y="28"/>
                </a:lnTo>
                <a:lnTo>
                  <a:pt x="87" y="29"/>
                </a:lnTo>
                <a:lnTo>
                  <a:pt x="79" y="30"/>
                </a:lnTo>
                <a:lnTo>
                  <a:pt x="68" y="30"/>
                </a:lnTo>
                <a:lnTo>
                  <a:pt x="59" y="31"/>
                </a:lnTo>
                <a:lnTo>
                  <a:pt x="48" y="31"/>
                </a:lnTo>
                <a:lnTo>
                  <a:pt x="39" y="31"/>
                </a:lnTo>
                <a:lnTo>
                  <a:pt x="29" y="32"/>
                </a:lnTo>
                <a:lnTo>
                  <a:pt x="20" y="32"/>
                </a:lnTo>
                <a:lnTo>
                  <a:pt x="11" y="32"/>
                </a:lnTo>
                <a:lnTo>
                  <a:pt x="0" y="32"/>
                </a:lnTo>
                <a:lnTo>
                  <a:pt x="0" y="37"/>
                </a:lnTo>
                <a:lnTo>
                  <a:pt x="11" y="37"/>
                </a:lnTo>
                <a:lnTo>
                  <a:pt x="20" y="37"/>
                </a:lnTo>
                <a:lnTo>
                  <a:pt x="29" y="36"/>
                </a:lnTo>
                <a:lnTo>
                  <a:pt x="39" y="36"/>
                </a:lnTo>
                <a:lnTo>
                  <a:pt x="48" y="36"/>
                </a:lnTo>
                <a:lnTo>
                  <a:pt x="59" y="35"/>
                </a:lnTo>
                <a:lnTo>
                  <a:pt x="68" y="35"/>
                </a:lnTo>
                <a:lnTo>
                  <a:pt x="79" y="34"/>
                </a:lnTo>
                <a:lnTo>
                  <a:pt x="88" y="34"/>
                </a:lnTo>
                <a:lnTo>
                  <a:pt x="98" y="32"/>
                </a:lnTo>
                <a:lnTo>
                  <a:pt x="108" y="32"/>
                </a:lnTo>
                <a:lnTo>
                  <a:pt x="119" y="31"/>
                </a:lnTo>
                <a:lnTo>
                  <a:pt x="128" y="30"/>
                </a:lnTo>
                <a:lnTo>
                  <a:pt x="137" y="29"/>
                </a:lnTo>
                <a:lnTo>
                  <a:pt x="147" y="28"/>
                </a:lnTo>
                <a:lnTo>
                  <a:pt x="156" y="27"/>
                </a:lnTo>
                <a:lnTo>
                  <a:pt x="167" y="26"/>
                </a:lnTo>
                <a:lnTo>
                  <a:pt x="177" y="25"/>
                </a:lnTo>
                <a:lnTo>
                  <a:pt x="186" y="23"/>
                </a:lnTo>
                <a:lnTo>
                  <a:pt x="195" y="21"/>
                </a:lnTo>
                <a:lnTo>
                  <a:pt x="206" y="21"/>
                </a:lnTo>
                <a:lnTo>
                  <a:pt x="215" y="19"/>
                </a:lnTo>
                <a:lnTo>
                  <a:pt x="226" y="18"/>
                </a:lnTo>
                <a:lnTo>
                  <a:pt x="235" y="17"/>
                </a:lnTo>
                <a:lnTo>
                  <a:pt x="245" y="16"/>
                </a:lnTo>
                <a:lnTo>
                  <a:pt x="255" y="13"/>
                </a:lnTo>
                <a:lnTo>
                  <a:pt x="265" y="12"/>
                </a:lnTo>
                <a:lnTo>
                  <a:pt x="274" y="10"/>
                </a:lnTo>
                <a:lnTo>
                  <a:pt x="285" y="9"/>
                </a:lnTo>
                <a:lnTo>
                  <a:pt x="293" y="8"/>
                </a:lnTo>
                <a:lnTo>
                  <a:pt x="303" y="6"/>
                </a:lnTo>
                <a:lnTo>
                  <a:pt x="313" y="3"/>
                </a:lnTo>
                <a:lnTo>
                  <a:pt x="313" y="0"/>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302" name="Freeform 198"/>
          <p:cNvSpPr>
            <a:spLocks noChangeAspect="1"/>
          </p:cNvSpPr>
          <p:nvPr/>
        </p:nvSpPr>
        <p:spPr bwMode="auto">
          <a:xfrm>
            <a:off x="8364538" y="3671888"/>
            <a:ext cx="419100" cy="101600"/>
          </a:xfrm>
          <a:custGeom>
            <a:avLst/>
            <a:gdLst>
              <a:gd name="T0" fmla="*/ 0 w 315"/>
              <a:gd name="T1" fmla="*/ 2147483647 h 81"/>
              <a:gd name="T2" fmla="*/ 2147483647 w 315"/>
              <a:gd name="T3" fmla="*/ 2147483647 h 81"/>
              <a:gd name="T4" fmla="*/ 2147483647 w 315"/>
              <a:gd name="T5" fmla="*/ 2147483647 h 81"/>
              <a:gd name="T6" fmla="*/ 2147483647 w 315"/>
              <a:gd name="T7" fmla="*/ 2147483647 h 81"/>
              <a:gd name="T8" fmla="*/ 2147483647 w 315"/>
              <a:gd name="T9" fmla="*/ 2147483647 h 81"/>
              <a:gd name="T10" fmla="*/ 2147483647 w 315"/>
              <a:gd name="T11" fmla="*/ 2147483647 h 81"/>
              <a:gd name="T12" fmla="*/ 2147483647 w 315"/>
              <a:gd name="T13" fmla="*/ 2147483647 h 81"/>
              <a:gd name="T14" fmla="*/ 2147483647 w 315"/>
              <a:gd name="T15" fmla="*/ 2147483647 h 81"/>
              <a:gd name="T16" fmla="*/ 2147483647 w 315"/>
              <a:gd name="T17" fmla="*/ 2147483647 h 81"/>
              <a:gd name="T18" fmla="*/ 2147483647 w 315"/>
              <a:gd name="T19" fmla="*/ 2147483647 h 81"/>
              <a:gd name="T20" fmla="*/ 2147483647 w 315"/>
              <a:gd name="T21" fmla="*/ 2147483647 h 81"/>
              <a:gd name="T22" fmla="*/ 2147483647 w 315"/>
              <a:gd name="T23" fmla="*/ 2147483647 h 81"/>
              <a:gd name="T24" fmla="*/ 2147483647 w 315"/>
              <a:gd name="T25" fmla="*/ 2147483647 h 81"/>
              <a:gd name="T26" fmla="*/ 2147483647 w 315"/>
              <a:gd name="T27" fmla="*/ 2147483647 h 81"/>
              <a:gd name="T28" fmla="*/ 2147483647 w 315"/>
              <a:gd name="T29" fmla="*/ 2147483647 h 81"/>
              <a:gd name="T30" fmla="*/ 2147483647 w 315"/>
              <a:gd name="T31" fmla="*/ 2147483647 h 81"/>
              <a:gd name="T32" fmla="*/ 2147483647 w 315"/>
              <a:gd name="T33" fmla="*/ 2147483647 h 81"/>
              <a:gd name="T34" fmla="*/ 2147483647 w 315"/>
              <a:gd name="T35" fmla="*/ 2147483647 h 81"/>
              <a:gd name="T36" fmla="*/ 2147483647 w 315"/>
              <a:gd name="T37" fmla="*/ 2147483647 h 81"/>
              <a:gd name="T38" fmla="*/ 2147483647 w 315"/>
              <a:gd name="T39" fmla="*/ 2147483647 h 81"/>
              <a:gd name="T40" fmla="*/ 2147483647 w 315"/>
              <a:gd name="T41" fmla="*/ 2147483647 h 81"/>
              <a:gd name="T42" fmla="*/ 2147483647 w 315"/>
              <a:gd name="T43" fmla="*/ 2147483647 h 81"/>
              <a:gd name="T44" fmla="*/ 2147483647 w 315"/>
              <a:gd name="T45" fmla="*/ 2147483647 h 81"/>
              <a:gd name="T46" fmla="*/ 2147483647 w 315"/>
              <a:gd name="T47" fmla="*/ 2147483647 h 81"/>
              <a:gd name="T48" fmla="*/ 2147483647 w 315"/>
              <a:gd name="T49" fmla="*/ 2147483647 h 81"/>
              <a:gd name="T50" fmla="*/ 2147483647 w 315"/>
              <a:gd name="T51" fmla="*/ 2147483647 h 81"/>
              <a:gd name="T52" fmla="*/ 2147483647 w 315"/>
              <a:gd name="T53" fmla="*/ 2147483647 h 81"/>
              <a:gd name="T54" fmla="*/ 2147483647 w 315"/>
              <a:gd name="T55" fmla="*/ 2147483647 h 81"/>
              <a:gd name="T56" fmla="*/ 2147483647 w 315"/>
              <a:gd name="T57" fmla="*/ 2147483647 h 81"/>
              <a:gd name="T58" fmla="*/ 2147483647 w 315"/>
              <a:gd name="T59" fmla="*/ 2147483647 h 81"/>
              <a:gd name="T60" fmla="*/ 2147483647 w 315"/>
              <a:gd name="T61" fmla="*/ 2147483647 h 81"/>
              <a:gd name="T62" fmla="*/ 2147483647 w 315"/>
              <a:gd name="T63" fmla="*/ 2147483647 h 81"/>
              <a:gd name="T64" fmla="*/ 2147483647 w 315"/>
              <a:gd name="T65" fmla="*/ 2147483647 h 81"/>
              <a:gd name="T66" fmla="*/ 0 w 315"/>
              <a:gd name="T67" fmla="*/ 2147483647 h 8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15"/>
              <a:gd name="T103" fmla="*/ 0 h 81"/>
              <a:gd name="T104" fmla="*/ 315 w 315"/>
              <a:gd name="T105" fmla="*/ 81 h 8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15" h="81">
                <a:moveTo>
                  <a:pt x="0" y="80"/>
                </a:moveTo>
                <a:lnTo>
                  <a:pt x="0" y="80"/>
                </a:lnTo>
                <a:lnTo>
                  <a:pt x="10" y="80"/>
                </a:lnTo>
                <a:lnTo>
                  <a:pt x="20" y="80"/>
                </a:lnTo>
                <a:lnTo>
                  <a:pt x="29" y="80"/>
                </a:lnTo>
                <a:lnTo>
                  <a:pt x="39" y="79"/>
                </a:lnTo>
                <a:lnTo>
                  <a:pt x="49" y="78"/>
                </a:lnTo>
                <a:lnTo>
                  <a:pt x="59" y="77"/>
                </a:lnTo>
                <a:lnTo>
                  <a:pt x="69" y="75"/>
                </a:lnTo>
                <a:lnTo>
                  <a:pt x="79" y="74"/>
                </a:lnTo>
                <a:lnTo>
                  <a:pt x="88" y="73"/>
                </a:lnTo>
                <a:lnTo>
                  <a:pt x="99" y="73"/>
                </a:lnTo>
                <a:lnTo>
                  <a:pt x="108" y="71"/>
                </a:lnTo>
                <a:lnTo>
                  <a:pt x="119" y="70"/>
                </a:lnTo>
                <a:lnTo>
                  <a:pt x="128" y="68"/>
                </a:lnTo>
                <a:lnTo>
                  <a:pt x="138" y="65"/>
                </a:lnTo>
                <a:lnTo>
                  <a:pt x="147" y="63"/>
                </a:lnTo>
                <a:lnTo>
                  <a:pt x="157" y="61"/>
                </a:lnTo>
                <a:lnTo>
                  <a:pt x="167" y="60"/>
                </a:lnTo>
                <a:lnTo>
                  <a:pt x="177" y="57"/>
                </a:lnTo>
                <a:lnTo>
                  <a:pt x="187" y="54"/>
                </a:lnTo>
                <a:lnTo>
                  <a:pt x="196" y="51"/>
                </a:lnTo>
                <a:lnTo>
                  <a:pt x="206" y="48"/>
                </a:lnTo>
                <a:lnTo>
                  <a:pt x="216" y="45"/>
                </a:lnTo>
                <a:lnTo>
                  <a:pt x="227" y="42"/>
                </a:lnTo>
                <a:lnTo>
                  <a:pt x="235" y="39"/>
                </a:lnTo>
                <a:lnTo>
                  <a:pt x="246" y="34"/>
                </a:lnTo>
                <a:lnTo>
                  <a:pt x="255" y="31"/>
                </a:lnTo>
                <a:lnTo>
                  <a:pt x="266" y="28"/>
                </a:lnTo>
                <a:lnTo>
                  <a:pt x="275" y="22"/>
                </a:lnTo>
                <a:lnTo>
                  <a:pt x="285" y="19"/>
                </a:lnTo>
                <a:lnTo>
                  <a:pt x="294" y="14"/>
                </a:lnTo>
                <a:lnTo>
                  <a:pt x="304" y="9"/>
                </a:lnTo>
                <a:lnTo>
                  <a:pt x="314" y="6"/>
                </a:lnTo>
                <a:lnTo>
                  <a:pt x="312" y="0"/>
                </a:lnTo>
                <a:lnTo>
                  <a:pt x="302" y="6"/>
                </a:lnTo>
                <a:lnTo>
                  <a:pt x="292" y="9"/>
                </a:lnTo>
                <a:lnTo>
                  <a:pt x="283" y="14"/>
                </a:lnTo>
                <a:lnTo>
                  <a:pt x="273" y="19"/>
                </a:lnTo>
                <a:lnTo>
                  <a:pt x="264" y="22"/>
                </a:lnTo>
                <a:lnTo>
                  <a:pt x="253" y="27"/>
                </a:lnTo>
                <a:lnTo>
                  <a:pt x="244" y="30"/>
                </a:lnTo>
                <a:lnTo>
                  <a:pt x="234" y="33"/>
                </a:lnTo>
                <a:lnTo>
                  <a:pt x="225" y="37"/>
                </a:lnTo>
                <a:lnTo>
                  <a:pt x="214" y="40"/>
                </a:lnTo>
                <a:lnTo>
                  <a:pt x="205" y="44"/>
                </a:lnTo>
                <a:lnTo>
                  <a:pt x="194" y="47"/>
                </a:lnTo>
                <a:lnTo>
                  <a:pt x="185" y="49"/>
                </a:lnTo>
                <a:lnTo>
                  <a:pt x="175" y="52"/>
                </a:lnTo>
                <a:lnTo>
                  <a:pt x="166" y="54"/>
                </a:lnTo>
                <a:lnTo>
                  <a:pt x="156" y="58"/>
                </a:lnTo>
                <a:lnTo>
                  <a:pt x="146" y="60"/>
                </a:lnTo>
                <a:lnTo>
                  <a:pt x="136" y="61"/>
                </a:lnTo>
                <a:lnTo>
                  <a:pt x="127" y="63"/>
                </a:lnTo>
                <a:lnTo>
                  <a:pt x="118" y="64"/>
                </a:lnTo>
                <a:lnTo>
                  <a:pt x="107" y="67"/>
                </a:lnTo>
                <a:lnTo>
                  <a:pt x="98" y="68"/>
                </a:lnTo>
                <a:lnTo>
                  <a:pt x="87" y="70"/>
                </a:lnTo>
                <a:lnTo>
                  <a:pt x="79" y="71"/>
                </a:lnTo>
                <a:lnTo>
                  <a:pt x="68" y="72"/>
                </a:lnTo>
                <a:lnTo>
                  <a:pt x="59" y="73"/>
                </a:lnTo>
                <a:lnTo>
                  <a:pt x="49" y="73"/>
                </a:lnTo>
                <a:lnTo>
                  <a:pt x="39" y="73"/>
                </a:lnTo>
                <a:lnTo>
                  <a:pt x="29" y="73"/>
                </a:lnTo>
                <a:lnTo>
                  <a:pt x="20" y="73"/>
                </a:lnTo>
                <a:lnTo>
                  <a:pt x="10" y="74"/>
                </a:lnTo>
                <a:lnTo>
                  <a:pt x="0" y="74"/>
                </a:lnTo>
                <a:lnTo>
                  <a:pt x="0" y="80"/>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303" name="Freeform 199"/>
          <p:cNvSpPr>
            <a:spLocks noChangeAspect="1"/>
          </p:cNvSpPr>
          <p:nvPr/>
        </p:nvSpPr>
        <p:spPr bwMode="auto">
          <a:xfrm>
            <a:off x="7940676" y="3725864"/>
            <a:ext cx="417513" cy="47625"/>
          </a:xfrm>
          <a:custGeom>
            <a:avLst/>
            <a:gdLst>
              <a:gd name="T0" fmla="*/ 2147483647 w 314"/>
              <a:gd name="T1" fmla="*/ 2147483647 h 38"/>
              <a:gd name="T2" fmla="*/ 2147483647 w 314"/>
              <a:gd name="T3" fmla="*/ 2147483647 h 38"/>
              <a:gd name="T4" fmla="*/ 2147483647 w 314"/>
              <a:gd name="T5" fmla="*/ 2147483647 h 38"/>
              <a:gd name="T6" fmla="*/ 2147483647 w 314"/>
              <a:gd name="T7" fmla="*/ 2147483647 h 38"/>
              <a:gd name="T8" fmla="*/ 2147483647 w 314"/>
              <a:gd name="T9" fmla="*/ 2147483647 h 38"/>
              <a:gd name="T10" fmla="*/ 2147483647 w 314"/>
              <a:gd name="T11" fmla="*/ 2147483647 h 38"/>
              <a:gd name="T12" fmla="*/ 2147483647 w 314"/>
              <a:gd name="T13" fmla="*/ 2147483647 h 38"/>
              <a:gd name="T14" fmla="*/ 2147483647 w 314"/>
              <a:gd name="T15" fmla="*/ 2147483647 h 38"/>
              <a:gd name="T16" fmla="*/ 2147483647 w 314"/>
              <a:gd name="T17" fmla="*/ 2147483647 h 38"/>
              <a:gd name="T18" fmla="*/ 2147483647 w 314"/>
              <a:gd name="T19" fmla="*/ 2147483647 h 38"/>
              <a:gd name="T20" fmla="*/ 2147483647 w 314"/>
              <a:gd name="T21" fmla="*/ 2147483647 h 38"/>
              <a:gd name="T22" fmla="*/ 2147483647 w 314"/>
              <a:gd name="T23" fmla="*/ 2147483647 h 38"/>
              <a:gd name="T24" fmla="*/ 2147483647 w 314"/>
              <a:gd name="T25" fmla="*/ 2147483647 h 38"/>
              <a:gd name="T26" fmla="*/ 2147483647 w 314"/>
              <a:gd name="T27" fmla="*/ 2147483647 h 38"/>
              <a:gd name="T28" fmla="*/ 2147483647 w 314"/>
              <a:gd name="T29" fmla="*/ 2147483647 h 38"/>
              <a:gd name="T30" fmla="*/ 2147483647 w 314"/>
              <a:gd name="T31" fmla="*/ 2147483647 h 38"/>
              <a:gd name="T32" fmla="*/ 2147483647 w 314"/>
              <a:gd name="T33" fmla="*/ 2147483647 h 38"/>
              <a:gd name="T34" fmla="*/ 2147483647 w 314"/>
              <a:gd name="T35" fmla="*/ 2147483647 h 38"/>
              <a:gd name="T36" fmla="*/ 2147483647 w 314"/>
              <a:gd name="T37" fmla="*/ 2147483647 h 38"/>
              <a:gd name="T38" fmla="*/ 2147483647 w 314"/>
              <a:gd name="T39" fmla="*/ 2147483647 h 38"/>
              <a:gd name="T40" fmla="*/ 2147483647 w 314"/>
              <a:gd name="T41" fmla="*/ 2147483647 h 38"/>
              <a:gd name="T42" fmla="*/ 2147483647 w 314"/>
              <a:gd name="T43" fmla="*/ 2147483647 h 38"/>
              <a:gd name="T44" fmla="*/ 2147483647 w 314"/>
              <a:gd name="T45" fmla="*/ 2147483647 h 38"/>
              <a:gd name="T46" fmla="*/ 2147483647 w 314"/>
              <a:gd name="T47" fmla="*/ 2147483647 h 38"/>
              <a:gd name="T48" fmla="*/ 2147483647 w 314"/>
              <a:gd name="T49" fmla="*/ 2147483647 h 38"/>
              <a:gd name="T50" fmla="*/ 2147483647 w 314"/>
              <a:gd name="T51" fmla="*/ 2147483647 h 38"/>
              <a:gd name="T52" fmla="*/ 2147483647 w 314"/>
              <a:gd name="T53" fmla="*/ 2147483647 h 38"/>
              <a:gd name="T54" fmla="*/ 2147483647 w 314"/>
              <a:gd name="T55" fmla="*/ 2147483647 h 38"/>
              <a:gd name="T56" fmla="*/ 2147483647 w 314"/>
              <a:gd name="T57" fmla="*/ 2147483647 h 38"/>
              <a:gd name="T58" fmla="*/ 2147483647 w 314"/>
              <a:gd name="T59" fmla="*/ 2147483647 h 38"/>
              <a:gd name="T60" fmla="*/ 2147483647 w 314"/>
              <a:gd name="T61" fmla="*/ 2147483647 h 38"/>
              <a:gd name="T62" fmla="*/ 2147483647 w 314"/>
              <a:gd name="T63" fmla="*/ 2147483647 h 38"/>
              <a:gd name="T64" fmla="*/ 2147483647 w 314"/>
              <a:gd name="T65" fmla="*/ 0 h 3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14"/>
              <a:gd name="T100" fmla="*/ 0 h 38"/>
              <a:gd name="T101" fmla="*/ 314 w 314"/>
              <a:gd name="T102" fmla="*/ 38 h 3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14" h="38">
                <a:moveTo>
                  <a:pt x="0" y="3"/>
                </a:moveTo>
                <a:lnTo>
                  <a:pt x="11" y="6"/>
                </a:lnTo>
                <a:lnTo>
                  <a:pt x="20" y="8"/>
                </a:lnTo>
                <a:lnTo>
                  <a:pt x="29" y="9"/>
                </a:lnTo>
                <a:lnTo>
                  <a:pt x="39" y="10"/>
                </a:lnTo>
                <a:lnTo>
                  <a:pt x="49" y="12"/>
                </a:lnTo>
                <a:lnTo>
                  <a:pt x="59" y="13"/>
                </a:lnTo>
                <a:lnTo>
                  <a:pt x="69" y="16"/>
                </a:lnTo>
                <a:lnTo>
                  <a:pt x="79" y="16"/>
                </a:lnTo>
                <a:lnTo>
                  <a:pt x="88" y="18"/>
                </a:lnTo>
                <a:lnTo>
                  <a:pt x="98" y="19"/>
                </a:lnTo>
                <a:lnTo>
                  <a:pt x="107" y="21"/>
                </a:lnTo>
                <a:lnTo>
                  <a:pt x="118" y="21"/>
                </a:lnTo>
                <a:lnTo>
                  <a:pt x="128" y="22"/>
                </a:lnTo>
                <a:lnTo>
                  <a:pt x="137" y="25"/>
                </a:lnTo>
                <a:lnTo>
                  <a:pt x="147" y="26"/>
                </a:lnTo>
                <a:lnTo>
                  <a:pt x="156" y="27"/>
                </a:lnTo>
                <a:lnTo>
                  <a:pt x="166" y="28"/>
                </a:lnTo>
                <a:lnTo>
                  <a:pt x="176" y="28"/>
                </a:lnTo>
                <a:lnTo>
                  <a:pt x="185" y="29"/>
                </a:lnTo>
                <a:lnTo>
                  <a:pt x="195" y="31"/>
                </a:lnTo>
                <a:lnTo>
                  <a:pt x="206" y="32"/>
                </a:lnTo>
                <a:lnTo>
                  <a:pt x="215" y="32"/>
                </a:lnTo>
                <a:lnTo>
                  <a:pt x="225" y="34"/>
                </a:lnTo>
                <a:lnTo>
                  <a:pt x="235" y="34"/>
                </a:lnTo>
                <a:lnTo>
                  <a:pt x="245" y="34"/>
                </a:lnTo>
                <a:lnTo>
                  <a:pt x="254" y="35"/>
                </a:lnTo>
                <a:lnTo>
                  <a:pt x="265" y="35"/>
                </a:lnTo>
                <a:lnTo>
                  <a:pt x="274" y="36"/>
                </a:lnTo>
                <a:lnTo>
                  <a:pt x="285" y="36"/>
                </a:lnTo>
                <a:lnTo>
                  <a:pt x="293" y="37"/>
                </a:lnTo>
                <a:lnTo>
                  <a:pt x="303" y="37"/>
                </a:lnTo>
                <a:lnTo>
                  <a:pt x="313" y="37"/>
                </a:lnTo>
                <a:lnTo>
                  <a:pt x="313" y="32"/>
                </a:lnTo>
                <a:lnTo>
                  <a:pt x="303" y="32"/>
                </a:lnTo>
                <a:lnTo>
                  <a:pt x="293" y="32"/>
                </a:lnTo>
                <a:lnTo>
                  <a:pt x="285" y="32"/>
                </a:lnTo>
                <a:lnTo>
                  <a:pt x="274" y="31"/>
                </a:lnTo>
                <a:lnTo>
                  <a:pt x="265" y="31"/>
                </a:lnTo>
                <a:lnTo>
                  <a:pt x="254" y="30"/>
                </a:lnTo>
                <a:lnTo>
                  <a:pt x="245" y="30"/>
                </a:lnTo>
                <a:lnTo>
                  <a:pt x="235" y="29"/>
                </a:lnTo>
                <a:lnTo>
                  <a:pt x="226" y="28"/>
                </a:lnTo>
                <a:lnTo>
                  <a:pt x="215" y="28"/>
                </a:lnTo>
                <a:lnTo>
                  <a:pt x="206" y="28"/>
                </a:lnTo>
                <a:lnTo>
                  <a:pt x="196" y="27"/>
                </a:lnTo>
                <a:lnTo>
                  <a:pt x="186" y="26"/>
                </a:lnTo>
                <a:lnTo>
                  <a:pt x="177" y="25"/>
                </a:lnTo>
                <a:lnTo>
                  <a:pt x="167" y="23"/>
                </a:lnTo>
                <a:lnTo>
                  <a:pt x="158" y="22"/>
                </a:lnTo>
                <a:lnTo>
                  <a:pt x="148" y="21"/>
                </a:lnTo>
                <a:lnTo>
                  <a:pt x="138" y="20"/>
                </a:lnTo>
                <a:lnTo>
                  <a:pt x="128" y="19"/>
                </a:lnTo>
                <a:lnTo>
                  <a:pt x="119" y="18"/>
                </a:lnTo>
                <a:lnTo>
                  <a:pt x="108" y="16"/>
                </a:lnTo>
                <a:lnTo>
                  <a:pt x="99" y="16"/>
                </a:lnTo>
                <a:lnTo>
                  <a:pt x="89" y="13"/>
                </a:lnTo>
                <a:lnTo>
                  <a:pt x="79" y="12"/>
                </a:lnTo>
                <a:lnTo>
                  <a:pt x="70" y="10"/>
                </a:lnTo>
                <a:lnTo>
                  <a:pt x="60" y="9"/>
                </a:lnTo>
                <a:lnTo>
                  <a:pt x="49" y="8"/>
                </a:lnTo>
                <a:lnTo>
                  <a:pt x="40" y="6"/>
                </a:lnTo>
                <a:lnTo>
                  <a:pt x="30" y="4"/>
                </a:lnTo>
                <a:lnTo>
                  <a:pt x="21" y="3"/>
                </a:lnTo>
                <a:lnTo>
                  <a:pt x="12" y="2"/>
                </a:lnTo>
                <a:lnTo>
                  <a:pt x="1" y="0"/>
                </a:lnTo>
                <a:lnTo>
                  <a:pt x="0" y="3"/>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304" name="Freeform 200"/>
          <p:cNvSpPr>
            <a:spLocks noChangeAspect="1"/>
          </p:cNvSpPr>
          <p:nvPr/>
        </p:nvSpPr>
        <p:spPr bwMode="auto">
          <a:xfrm>
            <a:off x="5375276" y="3622676"/>
            <a:ext cx="423863" cy="193675"/>
          </a:xfrm>
          <a:custGeom>
            <a:avLst/>
            <a:gdLst>
              <a:gd name="T0" fmla="*/ 2147483647 w 317"/>
              <a:gd name="T1" fmla="*/ 2147483647 h 155"/>
              <a:gd name="T2" fmla="*/ 2147483647 w 317"/>
              <a:gd name="T3" fmla="*/ 2147483647 h 155"/>
              <a:gd name="T4" fmla="*/ 2147483647 w 317"/>
              <a:gd name="T5" fmla="*/ 2147483647 h 155"/>
              <a:gd name="T6" fmla="*/ 2147483647 w 317"/>
              <a:gd name="T7" fmla="*/ 2147483647 h 155"/>
              <a:gd name="T8" fmla="*/ 2147483647 w 317"/>
              <a:gd name="T9" fmla="*/ 2147483647 h 155"/>
              <a:gd name="T10" fmla="*/ 2147483647 w 317"/>
              <a:gd name="T11" fmla="*/ 2147483647 h 155"/>
              <a:gd name="T12" fmla="*/ 2147483647 w 317"/>
              <a:gd name="T13" fmla="*/ 2147483647 h 155"/>
              <a:gd name="T14" fmla="*/ 2147483647 w 317"/>
              <a:gd name="T15" fmla="*/ 2147483647 h 155"/>
              <a:gd name="T16" fmla="*/ 2147483647 w 317"/>
              <a:gd name="T17" fmla="*/ 2147483647 h 155"/>
              <a:gd name="T18" fmla="*/ 2147483647 w 317"/>
              <a:gd name="T19" fmla="*/ 2147483647 h 155"/>
              <a:gd name="T20" fmla="*/ 2147483647 w 317"/>
              <a:gd name="T21" fmla="*/ 2147483647 h 155"/>
              <a:gd name="T22" fmla="*/ 2147483647 w 317"/>
              <a:gd name="T23" fmla="*/ 2147483647 h 155"/>
              <a:gd name="T24" fmla="*/ 2147483647 w 317"/>
              <a:gd name="T25" fmla="*/ 2147483647 h 155"/>
              <a:gd name="T26" fmla="*/ 2147483647 w 317"/>
              <a:gd name="T27" fmla="*/ 2147483647 h 155"/>
              <a:gd name="T28" fmla="*/ 2147483647 w 317"/>
              <a:gd name="T29" fmla="*/ 2147483647 h 155"/>
              <a:gd name="T30" fmla="*/ 2147483647 w 317"/>
              <a:gd name="T31" fmla="*/ 2147483647 h 155"/>
              <a:gd name="T32" fmla="*/ 2147483647 w 317"/>
              <a:gd name="T33" fmla="*/ 0 h 155"/>
              <a:gd name="T34" fmla="*/ 2147483647 w 317"/>
              <a:gd name="T35" fmla="*/ 2147483647 h 155"/>
              <a:gd name="T36" fmla="*/ 2147483647 w 317"/>
              <a:gd name="T37" fmla="*/ 2147483647 h 155"/>
              <a:gd name="T38" fmla="*/ 2147483647 w 317"/>
              <a:gd name="T39" fmla="*/ 2147483647 h 155"/>
              <a:gd name="T40" fmla="*/ 2147483647 w 317"/>
              <a:gd name="T41" fmla="*/ 2147483647 h 155"/>
              <a:gd name="T42" fmla="*/ 2147483647 w 317"/>
              <a:gd name="T43" fmla="*/ 2147483647 h 155"/>
              <a:gd name="T44" fmla="*/ 2147483647 w 317"/>
              <a:gd name="T45" fmla="*/ 2147483647 h 155"/>
              <a:gd name="T46" fmla="*/ 2147483647 w 317"/>
              <a:gd name="T47" fmla="*/ 2147483647 h 155"/>
              <a:gd name="T48" fmla="*/ 2147483647 w 317"/>
              <a:gd name="T49" fmla="*/ 2147483647 h 155"/>
              <a:gd name="T50" fmla="*/ 2147483647 w 317"/>
              <a:gd name="T51" fmla="*/ 2147483647 h 155"/>
              <a:gd name="T52" fmla="*/ 2147483647 w 317"/>
              <a:gd name="T53" fmla="*/ 2147483647 h 155"/>
              <a:gd name="T54" fmla="*/ 2147483647 w 317"/>
              <a:gd name="T55" fmla="*/ 2147483647 h 155"/>
              <a:gd name="T56" fmla="*/ 2147483647 w 317"/>
              <a:gd name="T57" fmla="*/ 2147483647 h 155"/>
              <a:gd name="T58" fmla="*/ 2147483647 w 317"/>
              <a:gd name="T59" fmla="*/ 2147483647 h 155"/>
              <a:gd name="T60" fmla="*/ 2147483647 w 317"/>
              <a:gd name="T61" fmla="*/ 2147483647 h 155"/>
              <a:gd name="T62" fmla="*/ 2147483647 w 317"/>
              <a:gd name="T63" fmla="*/ 2147483647 h 155"/>
              <a:gd name="T64" fmla="*/ 2147483647 w 317"/>
              <a:gd name="T65" fmla="*/ 2147483647 h 155"/>
              <a:gd name="T66" fmla="*/ 2147483647 w 317"/>
              <a:gd name="T67" fmla="*/ 2147483647 h 15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17"/>
              <a:gd name="T103" fmla="*/ 0 h 155"/>
              <a:gd name="T104" fmla="*/ 317 w 317"/>
              <a:gd name="T105" fmla="*/ 155 h 15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17" h="155">
                <a:moveTo>
                  <a:pt x="316" y="149"/>
                </a:moveTo>
                <a:lnTo>
                  <a:pt x="316" y="149"/>
                </a:lnTo>
                <a:lnTo>
                  <a:pt x="307" y="144"/>
                </a:lnTo>
                <a:lnTo>
                  <a:pt x="296" y="139"/>
                </a:lnTo>
                <a:lnTo>
                  <a:pt x="288" y="135"/>
                </a:lnTo>
                <a:lnTo>
                  <a:pt x="277" y="130"/>
                </a:lnTo>
                <a:lnTo>
                  <a:pt x="267" y="125"/>
                </a:lnTo>
                <a:lnTo>
                  <a:pt x="257" y="120"/>
                </a:lnTo>
                <a:lnTo>
                  <a:pt x="247" y="115"/>
                </a:lnTo>
                <a:lnTo>
                  <a:pt x="237" y="111"/>
                </a:lnTo>
                <a:lnTo>
                  <a:pt x="228" y="105"/>
                </a:lnTo>
                <a:lnTo>
                  <a:pt x="218" y="100"/>
                </a:lnTo>
                <a:lnTo>
                  <a:pt x="208" y="95"/>
                </a:lnTo>
                <a:lnTo>
                  <a:pt x="198" y="91"/>
                </a:lnTo>
                <a:lnTo>
                  <a:pt x="188" y="86"/>
                </a:lnTo>
                <a:lnTo>
                  <a:pt x="178" y="82"/>
                </a:lnTo>
                <a:lnTo>
                  <a:pt x="169" y="76"/>
                </a:lnTo>
                <a:lnTo>
                  <a:pt x="158" y="72"/>
                </a:lnTo>
                <a:lnTo>
                  <a:pt x="149" y="66"/>
                </a:lnTo>
                <a:lnTo>
                  <a:pt x="139" y="63"/>
                </a:lnTo>
                <a:lnTo>
                  <a:pt x="130" y="58"/>
                </a:lnTo>
                <a:lnTo>
                  <a:pt x="120" y="53"/>
                </a:lnTo>
                <a:lnTo>
                  <a:pt x="110" y="49"/>
                </a:lnTo>
                <a:lnTo>
                  <a:pt x="100" y="44"/>
                </a:lnTo>
                <a:lnTo>
                  <a:pt x="89" y="39"/>
                </a:lnTo>
                <a:lnTo>
                  <a:pt x="80" y="35"/>
                </a:lnTo>
                <a:lnTo>
                  <a:pt x="70" y="31"/>
                </a:lnTo>
                <a:lnTo>
                  <a:pt x="61" y="25"/>
                </a:lnTo>
                <a:lnTo>
                  <a:pt x="50" y="21"/>
                </a:lnTo>
                <a:lnTo>
                  <a:pt x="41" y="17"/>
                </a:lnTo>
                <a:lnTo>
                  <a:pt x="30" y="13"/>
                </a:lnTo>
                <a:lnTo>
                  <a:pt x="22" y="9"/>
                </a:lnTo>
                <a:lnTo>
                  <a:pt x="12" y="4"/>
                </a:lnTo>
                <a:lnTo>
                  <a:pt x="1" y="0"/>
                </a:lnTo>
                <a:lnTo>
                  <a:pt x="0" y="4"/>
                </a:lnTo>
                <a:lnTo>
                  <a:pt x="9" y="9"/>
                </a:lnTo>
                <a:lnTo>
                  <a:pt x="20" y="13"/>
                </a:lnTo>
                <a:lnTo>
                  <a:pt x="28" y="18"/>
                </a:lnTo>
                <a:lnTo>
                  <a:pt x="39" y="22"/>
                </a:lnTo>
                <a:lnTo>
                  <a:pt x="48" y="27"/>
                </a:lnTo>
                <a:lnTo>
                  <a:pt x="59" y="31"/>
                </a:lnTo>
                <a:lnTo>
                  <a:pt x="68" y="35"/>
                </a:lnTo>
                <a:lnTo>
                  <a:pt x="79" y="40"/>
                </a:lnTo>
                <a:lnTo>
                  <a:pt x="88" y="44"/>
                </a:lnTo>
                <a:lnTo>
                  <a:pt x="98" y="49"/>
                </a:lnTo>
                <a:lnTo>
                  <a:pt x="108" y="53"/>
                </a:lnTo>
                <a:lnTo>
                  <a:pt x="118" y="59"/>
                </a:lnTo>
                <a:lnTo>
                  <a:pt x="128" y="63"/>
                </a:lnTo>
                <a:lnTo>
                  <a:pt x="136" y="66"/>
                </a:lnTo>
                <a:lnTo>
                  <a:pt x="147" y="72"/>
                </a:lnTo>
                <a:lnTo>
                  <a:pt x="157" y="76"/>
                </a:lnTo>
                <a:lnTo>
                  <a:pt x="167" y="82"/>
                </a:lnTo>
                <a:lnTo>
                  <a:pt x="177" y="86"/>
                </a:lnTo>
                <a:lnTo>
                  <a:pt x="186" y="91"/>
                </a:lnTo>
                <a:lnTo>
                  <a:pt x="196" y="95"/>
                </a:lnTo>
                <a:lnTo>
                  <a:pt x="206" y="101"/>
                </a:lnTo>
                <a:lnTo>
                  <a:pt x="216" y="105"/>
                </a:lnTo>
                <a:lnTo>
                  <a:pt x="226" y="111"/>
                </a:lnTo>
                <a:lnTo>
                  <a:pt x="236" y="115"/>
                </a:lnTo>
                <a:lnTo>
                  <a:pt x="246" y="120"/>
                </a:lnTo>
                <a:lnTo>
                  <a:pt x="255" y="125"/>
                </a:lnTo>
                <a:lnTo>
                  <a:pt x="266" y="130"/>
                </a:lnTo>
                <a:lnTo>
                  <a:pt x="275" y="135"/>
                </a:lnTo>
                <a:lnTo>
                  <a:pt x="286" y="139"/>
                </a:lnTo>
                <a:lnTo>
                  <a:pt x="294" y="144"/>
                </a:lnTo>
                <a:lnTo>
                  <a:pt x="304" y="149"/>
                </a:lnTo>
                <a:lnTo>
                  <a:pt x="314" y="154"/>
                </a:lnTo>
                <a:lnTo>
                  <a:pt x="316" y="149"/>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305" name="Freeform 201"/>
          <p:cNvSpPr>
            <a:spLocks noChangeAspect="1"/>
          </p:cNvSpPr>
          <p:nvPr/>
        </p:nvSpPr>
        <p:spPr bwMode="auto">
          <a:xfrm>
            <a:off x="5800726" y="3817939"/>
            <a:ext cx="423863" cy="206375"/>
          </a:xfrm>
          <a:custGeom>
            <a:avLst/>
            <a:gdLst>
              <a:gd name="T0" fmla="*/ 2147483647 w 319"/>
              <a:gd name="T1" fmla="*/ 2147483647 h 162"/>
              <a:gd name="T2" fmla="*/ 2147483647 w 319"/>
              <a:gd name="T3" fmla="*/ 2147483647 h 162"/>
              <a:gd name="T4" fmla="*/ 2147483647 w 319"/>
              <a:gd name="T5" fmla="*/ 2147483647 h 162"/>
              <a:gd name="T6" fmla="*/ 2147483647 w 319"/>
              <a:gd name="T7" fmla="*/ 2147483647 h 162"/>
              <a:gd name="T8" fmla="*/ 2147483647 w 319"/>
              <a:gd name="T9" fmla="*/ 2147483647 h 162"/>
              <a:gd name="T10" fmla="*/ 2147483647 w 319"/>
              <a:gd name="T11" fmla="*/ 2147483647 h 162"/>
              <a:gd name="T12" fmla="*/ 2147483647 w 319"/>
              <a:gd name="T13" fmla="*/ 2147483647 h 162"/>
              <a:gd name="T14" fmla="*/ 2147483647 w 319"/>
              <a:gd name="T15" fmla="*/ 2147483647 h 162"/>
              <a:gd name="T16" fmla="*/ 2147483647 w 319"/>
              <a:gd name="T17" fmla="*/ 2147483647 h 162"/>
              <a:gd name="T18" fmla="*/ 2147483647 w 319"/>
              <a:gd name="T19" fmla="*/ 2147483647 h 162"/>
              <a:gd name="T20" fmla="*/ 2147483647 w 319"/>
              <a:gd name="T21" fmla="*/ 2147483647 h 162"/>
              <a:gd name="T22" fmla="*/ 2147483647 w 319"/>
              <a:gd name="T23" fmla="*/ 2147483647 h 162"/>
              <a:gd name="T24" fmla="*/ 2147483647 w 319"/>
              <a:gd name="T25" fmla="*/ 2147483647 h 162"/>
              <a:gd name="T26" fmla="*/ 2147483647 w 319"/>
              <a:gd name="T27" fmla="*/ 2147483647 h 162"/>
              <a:gd name="T28" fmla="*/ 2147483647 w 319"/>
              <a:gd name="T29" fmla="*/ 2147483647 h 162"/>
              <a:gd name="T30" fmla="*/ 2147483647 w 319"/>
              <a:gd name="T31" fmla="*/ 2147483647 h 162"/>
              <a:gd name="T32" fmla="*/ 0 w 319"/>
              <a:gd name="T33" fmla="*/ 2147483647 h 162"/>
              <a:gd name="T34" fmla="*/ 2147483647 w 319"/>
              <a:gd name="T35" fmla="*/ 2147483647 h 162"/>
              <a:gd name="T36" fmla="*/ 2147483647 w 319"/>
              <a:gd name="T37" fmla="*/ 2147483647 h 162"/>
              <a:gd name="T38" fmla="*/ 2147483647 w 319"/>
              <a:gd name="T39" fmla="*/ 2147483647 h 162"/>
              <a:gd name="T40" fmla="*/ 2147483647 w 319"/>
              <a:gd name="T41" fmla="*/ 2147483647 h 162"/>
              <a:gd name="T42" fmla="*/ 2147483647 w 319"/>
              <a:gd name="T43" fmla="*/ 2147483647 h 162"/>
              <a:gd name="T44" fmla="*/ 2147483647 w 319"/>
              <a:gd name="T45" fmla="*/ 2147483647 h 162"/>
              <a:gd name="T46" fmla="*/ 2147483647 w 319"/>
              <a:gd name="T47" fmla="*/ 2147483647 h 162"/>
              <a:gd name="T48" fmla="*/ 2147483647 w 319"/>
              <a:gd name="T49" fmla="*/ 2147483647 h 162"/>
              <a:gd name="T50" fmla="*/ 2147483647 w 319"/>
              <a:gd name="T51" fmla="*/ 2147483647 h 162"/>
              <a:gd name="T52" fmla="*/ 2147483647 w 319"/>
              <a:gd name="T53" fmla="*/ 2147483647 h 162"/>
              <a:gd name="T54" fmla="*/ 2147483647 w 319"/>
              <a:gd name="T55" fmla="*/ 2147483647 h 162"/>
              <a:gd name="T56" fmla="*/ 2147483647 w 319"/>
              <a:gd name="T57" fmla="*/ 2147483647 h 162"/>
              <a:gd name="T58" fmla="*/ 2147483647 w 319"/>
              <a:gd name="T59" fmla="*/ 2147483647 h 162"/>
              <a:gd name="T60" fmla="*/ 2147483647 w 319"/>
              <a:gd name="T61" fmla="*/ 2147483647 h 162"/>
              <a:gd name="T62" fmla="*/ 2147483647 w 319"/>
              <a:gd name="T63" fmla="*/ 2147483647 h 162"/>
              <a:gd name="T64" fmla="*/ 2147483647 w 319"/>
              <a:gd name="T65" fmla="*/ 2147483647 h 16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19"/>
              <a:gd name="T100" fmla="*/ 0 h 162"/>
              <a:gd name="T101" fmla="*/ 319 w 319"/>
              <a:gd name="T102" fmla="*/ 162 h 16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19" h="162">
                <a:moveTo>
                  <a:pt x="318" y="155"/>
                </a:moveTo>
                <a:lnTo>
                  <a:pt x="308" y="150"/>
                </a:lnTo>
                <a:lnTo>
                  <a:pt x="298" y="146"/>
                </a:lnTo>
                <a:lnTo>
                  <a:pt x="290" y="142"/>
                </a:lnTo>
                <a:lnTo>
                  <a:pt x="279" y="136"/>
                </a:lnTo>
                <a:lnTo>
                  <a:pt x="270" y="132"/>
                </a:lnTo>
                <a:lnTo>
                  <a:pt x="259" y="126"/>
                </a:lnTo>
                <a:lnTo>
                  <a:pt x="248" y="122"/>
                </a:lnTo>
                <a:lnTo>
                  <a:pt x="239" y="118"/>
                </a:lnTo>
                <a:lnTo>
                  <a:pt x="230" y="113"/>
                </a:lnTo>
                <a:lnTo>
                  <a:pt x="219" y="108"/>
                </a:lnTo>
                <a:lnTo>
                  <a:pt x="210" y="103"/>
                </a:lnTo>
                <a:lnTo>
                  <a:pt x="199" y="98"/>
                </a:lnTo>
                <a:lnTo>
                  <a:pt x="190" y="94"/>
                </a:lnTo>
                <a:lnTo>
                  <a:pt x="180" y="89"/>
                </a:lnTo>
                <a:lnTo>
                  <a:pt x="171" y="84"/>
                </a:lnTo>
                <a:lnTo>
                  <a:pt x="160" y="79"/>
                </a:lnTo>
                <a:lnTo>
                  <a:pt x="151" y="74"/>
                </a:lnTo>
                <a:lnTo>
                  <a:pt x="140" y="69"/>
                </a:lnTo>
                <a:lnTo>
                  <a:pt x="131" y="64"/>
                </a:lnTo>
                <a:lnTo>
                  <a:pt x="121" y="59"/>
                </a:lnTo>
                <a:lnTo>
                  <a:pt x="111" y="54"/>
                </a:lnTo>
                <a:lnTo>
                  <a:pt x="101" y="49"/>
                </a:lnTo>
                <a:lnTo>
                  <a:pt x="91" y="44"/>
                </a:lnTo>
                <a:lnTo>
                  <a:pt x="81" y="40"/>
                </a:lnTo>
                <a:lnTo>
                  <a:pt x="72" y="34"/>
                </a:lnTo>
                <a:lnTo>
                  <a:pt x="62" y="30"/>
                </a:lnTo>
                <a:lnTo>
                  <a:pt x="52" y="24"/>
                </a:lnTo>
                <a:lnTo>
                  <a:pt x="41" y="20"/>
                </a:lnTo>
                <a:lnTo>
                  <a:pt x="32" y="14"/>
                </a:lnTo>
                <a:lnTo>
                  <a:pt x="22" y="10"/>
                </a:lnTo>
                <a:lnTo>
                  <a:pt x="13" y="4"/>
                </a:lnTo>
                <a:lnTo>
                  <a:pt x="2" y="0"/>
                </a:lnTo>
                <a:lnTo>
                  <a:pt x="0" y="4"/>
                </a:lnTo>
                <a:lnTo>
                  <a:pt x="11" y="10"/>
                </a:lnTo>
                <a:lnTo>
                  <a:pt x="21" y="14"/>
                </a:lnTo>
                <a:lnTo>
                  <a:pt x="29" y="20"/>
                </a:lnTo>
                <a:lnTo>
                  <a:pt x="40" y="24"/>
                </a:lnTo>
                <a:lnTo>
                  <a:pt x="49" y="30"/>
                </a:lnTo>
                <a:lnTo>
                  <a:pt x="60" y="34"/>
                </a:lnTo>
                <a:lnTo>
                  <a:pt x="69" y="40"/>
                </a:lnTo>
                <a:lnTo>
                  <a:pt x="80" y="44"/>
                </a:lnTo>
                <a:lnTo>
                  <a:pt x="88" y="49"/>
                </a:lnTo>
                <a:lnTo>
                  <a:pt x="99" y="54"/>
                </a:lnTo>
                <a:lnTo>
                  <a:pt x="109" y="59"/>
                </a:lnTo>
                <a:lnTo>
                  <a:pt x="119" y="64"/>
                </a:lnTo>
                <a:lnTo>
                  <a:pt x="129" y="69"/>
                </a:lnTo>
                <a:lnTo>
                  <a:pt x="138" y="74"/>
                </a:lnTo>
                <a:lnTo>
                  <a:pt x="148" y="79"/>
                </a:lnTo>
                <a:lnTo>
                  <a:pt x="158" y="84"/>
                </a:lnTo>
                <a:lnTo>
                  <a:pt x="168" y="89"/>
                </a:lnTo>
                <a:lnTo>
                  <a:pt x="178" y="94"/>
                </a:lnTo>
                <a:lnTo>
                  <a:pt x="187" y="98"/>
                </a:lnTo>
                <a:lnTo>
                  <a:pt x="198" y="103"/>
                </a:lnTo>
                <a:lnTo>
                  <a:pt x="207" y="108"/>
                </a:lnTo>
                <a:lnTo>
                  <a:pt x="218" y="113"/>
                </a:lnTo>
                <a:lnTo>
                  <a:pt x="227" y="118"/>
                </a:lnTo>
                <a:lnTo>
                  <a:pt x="238" y="122"/>
                </a:lnTo>
                <a:lnTo>
                  <a:pt x="246" y="128"/>
                </a:lnTo>
                <a:lnTo>
                  <a:pt x="257" y="132"/>
                </a:lnTo>
                <a:lnTo>
                  <a:pt x="267" y="136"/>
                </a:lnTo>
                <a:lnTo>
                  <a:pt x="277" y="142"/>
                </a:lnTo>
                <a:lnTo>
                  <a:pt x="287" y="146"/>
                </a:lnTo>
                <a:lnTo>
                  <a:pt x="297" y="151"/>
                </a:lnTo>
                <a:lnTo>
                  <a:pt x="306" y="155"/>
                </a:lnTo>
                <a:lnTo>
                  <a:pt x="317" y="161"/>
                </a:lnTo>
                <a:lnTo>
                  <a:pt x="318" y="155"/>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306" name="Freeform 202"/>
          <p:cNvSpPr>
            <a:spLocks noChangeAspect="1"/>
          </p:cNvSpPr>
          <p:nvPr/>
        </p:nvSpPr>
        <p:spPr bwMode="auto">
          <a:xfrm>
            <a:off x="5370514" y="3797301"/>
            <a:ext cx="422275" cy="23813"/>
          </a:xfrm>
          <a:custGeom>
            <a:avLst/>
            <a:gdLst>
              <a:gd name="T0" fmla="*/ 2147483647 w 318"/>
              <a:gd name="T1" fmla="*/ 2147483647 h 20"/>
              <a:gd name="T2" fmla="*/ 2147483647 w 318"/>
              <a:gd name="T3" fmla="*/ 2147483647 h 20"/>
              <a:gd name="T4" fmla="*/ 2147483647 w 318"/>
              <a:gd name="T5" fmla="*/ 2147483647 h 20"/>
              <a:gd name="T6" fmla="*/ 2147483647 w 318"/>
              <a:gd name="T7" fmla="*/ 2147483647 h 20"/>
              <a:gd name="T8" fmla="*/ 2147483647 w 318"/>
              <a:gd name="T9" fmla="*/ 2147483647 h 20"/>
              <a:gd name="T10" fmla="*/ 2147483647 w 318"/>
              <a:gd name="T11" fmla="*/ 2147483647 h 20"/>
              <a:gd name="T12" fmla="*/ 2147483647 w 318"/>
              <a:gd name="T13" fmla="*/ 2147483647 h 20"/>
              <a:gd name="T14" fmla="*/ 2147483647 w 318"/>
              <a:gd name="T15" fmla="*/ 2147483647 h 20"/>
              <a:gd name="T16" fmla="*/ 2147483647 w 318"/>
              <a:gd name="T17" fmla="*/ 2147483647 h 20"/>
              <a:gd name="T18" fmla="*/ 2147483647 w 318"/>
              <a:gd name="T19" fmla="*/ 2147483647 h 20"/>
              <a:gd name="T20" fmla="*/ 2147483647 w 318"/>
              <a:gd name="T21" fmla="*/ 2147483647 h 20"/>
              <a:gd name="T22" fmla="*/ 2147483647 w 318"/>
              <a:gd name="T23" fmla="*/ 2147483647 h 20"/>
              <a:gd name="T24" fmla="*/ 2147483647 w 318"/>
              <a:gd name="T25" fmla="*/ 2147483647 h 20"/>
              <a:gd name="T26" fmla="*/ 2147483647 w 318"/>
              <a:gd name="T27" fmla="*/ 2147483647 h 20"/>
              <a:gd name="T28" fmla="*/ 2147483647 w 318"/>
              <a:gd name="T29" fmla="*/ 2147483647 h 20"/>
              <a:gd name="T30" fmla="*/ 2147483647 w 318"/>
              <a:gd name="T31" fmla="*/ 2147483647 h 20"/>
              <a:gd name="T32" fmla="*/ 2147483647 w 318"/>
              <a:gd name="T33" fmla="*/ 0 h 20"/>
              <a:gd name="T34" fmla="*/ 2147483647 w 318"/>
              <a:gd name="T35" fmla="*/ 2147483647 h 20"/>
              <a:gd name="T36" fmla="*/ 2147483647 w 318"/>
              <a:gd name="T37" fmla="*/ 2147483647 h 20"/>
              <a:gd name="T38" fmla="*/ 2147483647 w 318"/>
              <a:gd name="T39" fmla="*/ 2147483647 h 20"/>
              <a:gd name="T40" fmla="*/ 2147483647 w 318"/>
              <a:gd name="T41" fmla="*/ 2147483647 h 20"/>
              <a:gd name="T42" fmla="*/ 2147483647 w 318"/>
              <a:gd name="T43" fmla="*/ 2147483647 h 20"/>
              <a:gd name="T44" fmla="*/ 2147483647 w 318"/>
              <a:gd name="T45" fmla="*/ 2147483647 h 20"/>
              <a:gd name="T46" fmla="*/ 2147483647 w 318"/>
              <a:gd name="T47" fmla="*/ 2147483647 h 20"/>
              <a:gd name="T48" fmla="*/ 2147483647 w 318"/>
              <a:gd name="T49" fmla="*/ 2147483647 h 20"/>
              <a:gd name="T50" fmla="*/ 2147483647 w 318"/>
              <a:gd name="T51" fmla="*/ 2147483647 h 20"/>
              <a:gd name="T52" fmla="*/ 2147483647 w 318"/>
              <a:gd name="T53" fmla="*/ 2147483647 h 20"/>
              <a:gd name="T54" fmla="*/ 2147483647 w 318"/>
              <a:gd name="T55" fmla="*/ 2147483647 h 20"/>
              <a:gd name="T56" fmla="*/ 2147483647 w 318"/>
              <a:gd name="T57" fmla="*/ 2147483647 h 20"/>
              <a:gd name="T58" fmla="*/ 2147483647 w 318"/>
              <a:gd name="T59" fmla="*/ 2147483647 h 20"/>
              <a:gd name="T60" fmla="*/ 2147483647 w 318"/>
              <a:gd name="T61" fmla="*/ 2147483647 h 20"/>
              <a:gd name="T62" fmla="*/ 2147483647 w 318"/>
              <a:gd name="T63" fmla="*/ 2147483647 h 20"/>
              <a:gd name="T64" fmla="*/ 2147483647 w 318"/>
              <a:gd name="T65" fmla="*/ 2147483647 h 20"/>
              <a:gd name="T66" fmla="*/ 2147483647 w 318"/>
              <a:gd name="T67" fmla="*/ 2147483647 h 2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18"/>
              <a:gd name="T103" fmla="*/ 0 h 20"/>
              <a:gd name="T104" fmla="*/ 318 w 318"/>
              <a:gd name="T105" fmla="*/ 20 h 2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18" h="20">
                <a:moveTo>
                  <a:pt x="317" y="12"/>
                </a:moveTo>
                <a:lnTo>
                  <a:pt x="317" y="12"/>
                </a:lnTo>
                <a:lnTo>
                  <a:pt x="308" y="12"/>
                </a:lnTo>
                <a:lnTo>
                  <a:pt x="297" y="13"/>
                </a:lnTo>
                <a:lnTo>
                  <a:pt x="289" y="13"/>
                </a:lnTo>
                <a:lnTo>
                  <a:pt x="278" y="14"/>
                </a:lnTo>
                <a:lnTo>
                  <a:pt x="269" y="14"/>
                </a:lnTo>
                <a:lnTo>
                  <a:pt x="258" y="14"/>
                </a:lnTo>
                <a:lnTo>
                  <a:pt x="249" y="14"/>
                </a:lnTo>
                <a:lnTo>
                  <a:pt x="238" y="14"/>
                </a:lnTo>
                <a:lnTo>
                  <a:pt x="229" y="14"/>
                </a:lnTo>
                <a:lnTo>
                  <a:pt x="218" y="14"/>
                </a:lnTo>
                <a:lnTo>
                  <a:pt x="209" y="14"/>
                </a:lnTo>
                <a:lnTo>
                  <a:pt x="198" y="14"/>
                </a:lnTo>
                <a:lnTo>
                  <a:pt x="189" y="14"/>
                </a:lnTo>
                <a:lnTo>
                  <a:pt x="179" y="14"/>
                </a:lnTo>
                <a:lnTo>
                  <a:pt x="170" y="14"/>
                </a:lnTo>
                <a:lnTo>
                  <a:pt x="160" y="13"/>
                </a:lnTo>
                <a:lnTo>
                  <a:pt x="149" y="13"/>
                </a:lnTo>
                <a:lnTo>
                  <a:pt x="140" y="12"/>
                </a:lnTo>
                <a:lnTo>
                  <a:pt x="130" y="12"/>
                </a:lnTo>
                <a:lnTo>
                  <a:pt x="120" y="11"/>
                </a:lnTo>
                <a:lnTo>
                  <a:pt x="110" y="11"/>
                </a:lnTo>
                <a:lnTo>
                  <a:pt x="100" y="10"/>
                </a:lnTo>
                <a:lnTo>
                  <a:pt x="90" y="9"/>
                </a:lnTo>
                <a:lnTo>
                  <a:pt x="80" y="8"/>
                </a:lnTo>
                <a:lnTo>
                  <a:pt x="71" y="8"/>
                </a:lnTo>
                <a:lnTo>
                  <a:pt x="61" y="7"/>
                </a:lnTo>
                <a:lnTo>
                  <a:pt x="51" y="6"/>
                </a:lnTo>
                <a:lnTo>
                  <a:pt x="41" y="4"/>
                </a:lnTo>
                <a:lnTo>
                  <a:pt x="30" y="3"/>
                </a:lnTo>
                <a:lnTo>
                  <a:pt x="21" y="2"/>
                </a:lnTo>
                <a:lnTo>
                  <a:pt x="12" y="1"/>
                </a:lnTo>
                <a:lnTo>
                  <a:pt x="1" y="0"/>
                </a:lnTo>
                <a:lnTo>
                  <a:pt x="0" y="3"/>
                </a:lnTo>
                <a:lnTo>
                  <a:pt x="10" y="4"/>
                </a:lnTo>
                <a:lnTo>
                  <a:pt x="21" y="6"/>
                </a:lnTo>
                <a:lnTo>
                  <a:pt x="29" y="8"/>
                </a:lnTo>
                <a:lnTo>
                  <a:pt x="40" y="8"/>
                </a:lnTo>
                <a:lnTo>
                  <a:pt x="50" y="9"/>
                </a:lnTo>
                <a:lnTo>
                  <a:pt x="60" y="11"/>
                </a:lnTo>
                <a:lnTo>
                  <a:pt x="70" y="11"/>
                </a:lnTo>
                <a:lnTo>
                  <a:pt x="80" y="12"/>
                </a:lnTo>
                <a:lnTo>
                  <a:pt x="89" y="13"/>
                </a:lnTo>
                <a:lnTo>
                  <a:pt x="100" y="14"/>
                </a:lnTo>
                <a:lnTo>
                  <a:pt x="110" y="14"/>
                </a:lnTo>
                <a:lnTo>
                  <a:pt x="120" y="16"/>
                </a:lnTo>
                <a:lnTo>
                  <a:pt x="130" y="16"/>
                </a:lnTo>
                <a:lnTo>
                  <a:pt x="140" y="17"/>
                </a:lnTo>
                <a:lnTo>
                  <a:pt x="149" y="17"/>
                </a:lnTo>
                <a:lnTo>
                  <a:pt x="160" y="18"/>
                </a:lnTo>
                <a:lnTo>
                  <a:pt x="170" y="18"/>
                </a:lnTo>
                <a:lnTo>
                  <a:pt x="179" y="18"/>
                </a:lnTo>
                <a:lnTo>
                  <a:pt x="189" y="18"/>
                </a:lnTo>
                <a:lnTo>
                  <a:pt x="198" y="18"/>
                </a:lnTo>
                <a:lnTo>
                  <a:pt x="209" y="19"/>
                </a:lnTo>
                <a:lnTo>
                  <a:pt x="218" y="19"/>
                </a:lnTo>
                <a:lnTo>
                  <a:pt x="229" y="19"/>
                </a:lnTo>
                <a:lnTo>
                  <a:pt x="238" y="19"/>
                </a:lnTo>
                <a:lnTo>
                  <a:pt x="249" y="19"/>
                </a:lnTo>
                <a:lnTo>
                  <a:pt x="258" y="18"/>
                </a:lnTo>
                <a:lnTo>
                  <a:pt x="269" y="18"/>
                </a:lnTo>
                <a:lnTo>
                  <a:pt x="278" y="18"/>
                </a:lnTo>
                <a:lnTo>
                  <a:pt x="289" y="18"/>
                </a:lnTo>
                <a:lnTo>
                  <a:pt x="297" y="17"/>
                </a:lnTo>
                <a:lnTo>
                  <a:pt x="308" y="17"/>
                </a:lnTo>
                <a:lnTo>
                  <a:pt x="317" y="16"/>
                </a:lnTo>
                <a:lnTo>
                  <a:pt x="317" y="12"/>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307" name="Freeform 203"/>
          <p:cNvSpPr>
            <a:spLocks noChangeAspect="1"/>
          </p:cNvSpPr>
          <p:nvPr/>
        </p:nvSpPr>
        <p:spPr bwMode="auto">
          <a:xfrm>
            <a:off x="5800726" y="3740150"/>
            <a:ext cx="423863" cy="76200"/>
          </a:xfrm>
          <a:custGeom>
            <a:avLst/>
            <a:gdLst>
              <a:gd name="T0" fmla="*/ 2147483647 w 320"/>
              <a:gd name="T1" fmla="*/ 2147483647 h 61"/>
              <a:gd name="T2" fmla="*/ 2147483647 w 320"/>
              <a:gd name="T3" fmla="*/ 2147483647 h 61"/>
              <a:gd name="T4" fmla="*/ 2147483647 w 320"/>
              <a:gd name="T5" fmla="*/ 2147483647 h 61"/>
              <a:gd name="T6" fmla="*/ 2147483647 w 320"/>
              <a:gd name="T7" fmla="*/ 2147483647 h 61"/>
              <a:gd name="T8" fmla="*/ 2147483647 w 320"/>
              <a:gd name="T9" fmla="*/ 2147483647 h 61"/>
              <a:gd name="T10" fmla="*/ 2147483647 w 320"/>
              <a:gd name="T11" fmla="*/ 2147483647 h 61"/>
              <a:gd name="T12" fmla="*/ 2147483647 w 320"/>
              <a:gd name="T13" fmla="*/ 2147483647 h 61"/>
              <a:gd name="T14" fmla="*/ 2147483647 w 320"/>
              <a:gd name="T15" fmla="*/ 2147483647 h 61"/>
              <a:gd name="T16" fmla="*/ 2147483647 w 320"/>
              <a:gd name="T17" fmla="*/ 2147483647 h 61"/>
              <a:gd name="T18" fmla="*/ 2147483647 w 320"/>
              <a:gd name="T19" fmla="*/ 2147483647 h 61"/>
              <a:gd name="T20" fmla="*/ 2147483647 w 320"/>
              <a:gd name="T21" fmla="*/ 2147483647 h 61"/>
              <a:gd name="T22" fmla="*/ 2147483647 w 320"/>
              <a:gd name="T23" fmla="*/ 2147483647 h 61"/>
              <a:gd name="T24" fmla="*/ 2147483647 w 320"/>
              <a:gd name="T25" fmla="*/ 2147483647 h 61"/>
              <a:gd name="T26" fmla="*/ 2147483647 w 320"/>
              <a:gd name="T27" fmla="*/ 2147483647 h 61"/>
              <a:gd name="T28" fmla="*/ 2147483647 w 320"/>
              <a:gd name="T29" fmla="*/ 2147483647 h 61"/>
              <a:gd name="T30" fmla="*/ 2147483647 w 320"/>
              <a:gd name="T31" fmla="*/ 2147483647 h 61"/>
              <a:gd name="T32" fmla="*/ 0 w 320"/>
              <a:gd name="T33" fmla="*/ 2147483647 h 61"/>
              <a:gd name="T34" fmla="*/ 2147483647 w 320"/>
              <a:gd name="T35" fmla="*/ 2147483647 h 61"/>
              <a:gd name="T36" fmla="*/ 2147483647 w 320"/>
              <a:gd name="T37" fmla="*/ 2147483647 h 61"/>
              <a:gd name="T38" fmla="*/ 2147483647 w 320"/>
              <a:gd name="T39" fmla="*/ 2147483647 h 61"/>
              <a:gd name="T40" fmla="*/ 2147483647 w 320"/>
              <a:gd name="T41" fmla="*/ 2147483647 h 61"/>
              <a:gd name="T42" fmla="*/ 2147483647 w 320"/>
              <a:gd name="T43" fmla="*/ 2147483647 h 61"/>
              <a:gd name="T44" fmla="*/ 2147483647 w 320"/>
              <a:gd name="T45" fmla="*/ 2147483647 h 61"/>
              <a:gd name="T46" fmla="*/ 2147483647 w 320"/>
              <a:gd name="T47" fmla="*/ 2147483647 h 61"/>
              <a:gd name="T48" fmla="*/ 2147483647 w 320"/>
              <a:gd name="T49" fmla="*/ 2147483647 h 61"/>
              <a:gd name="T50" fmla="*/ 2147483647 w 320"/>
              <a:gd name="T51" fmla="*/ 2147483647 h 61"/>
              <a:gd name="T52" fmla="*/ 2147483647 w 320"/>
              <a:gd name="T53" fmla="*/ 2147483647 h 61"/>
              <a:gd name="T54" fmla="*/ 2147483647 w 320"/>
              <a:gd name="T55" fmla="*/ 2147483647 h 61"/>
              <a:gd name="T56" fmla="*/ 2147483647 w 320"/>
              <a:gd name="T57" fmla="*/ 2147483647 h 61"/>
              <a:gd name="T58" fmla="*/ 2147483647 w 320"/>
              <a:gd name="T59" fmla="*/ 2147483647 h 61"/>
              <a:gd name="T60" fmla="*/ 2147483647 w 320"/>
              <a:gd name="T61" fmla="*/ 2147483647 h 61"/>
              <a:gd name="T62" fmla="*/ 2147483647 w 320"/>
              <a:gd name="T63" fmla="*/ 2147483647 h 61"/>
              <a:gd name="T64" fmla="*/ 2147483647 w 320"/>
              <a:gd name="T65" fmla="*/ 2147483647 h 6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20"/>
              <a:gd name="T100" fmla="*/ 0 h 61"/>
              <a:gd name="T101" fmla="*/ 320 w 320"/>
              <a:gd name="T102" fmla="*/ 61 h 6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20" h="61">
                <a:moveTo>
                  <a:pt x="319" y="0"/>
                </a:moveTo>
                <a:lnTo>
                  <a:pt x="308" y="2"/>
                </a:lnTo>
                <a:lnTo>
                  <a:pt x="298" y="6"/>
                </a:lnTo>
                <a:lnTo>
                  <a:pt x="288" y="7"/>
                </a:lnTo>
                <a:lnTo>
                  <a:pt x="279" y="9"/>
                </a:lnTo>
                <a:lnTo>
                  <a:pt x="268" y="11"/>
                </a:lnTo>
                <a:lnTo>
                  <a:pt x="259" y="13"/>
                </a:lnTo>
                <a:lnTo>
                  <a:pt x="248" y="16"/>
                </a:lnTo>
                <a:lnTo>
                  <a:pt x="239" y="17"/>
                </a:lnTo>
                <a:lnTo>
                  <a:pt x="229" y="20"/>
                </a:lnTo>
                <a:lnTo>
                  <a:pt x="219" y="21"/>
                </a:lnTo>
                <a:lnTo>
                  <a:pt x="209" y="24"/>
                </a:lnTo>
                <a:lnTo>
                  <a:pt x="199" y="26"/>
                </a:lnTo>
                <a:lnTo>
                  <a:pt x="188" y="28"/>
                </a:lnTo>
                <a:lnTo>
                  <a:pt x="179" y="30"/>
                </a:lnTo>
                <a:lnTo>
                  <a:pt x="169" y="31"/>
                </a:lnTo>
                <a:lnTo>
                  <a:pt x="159" y="33"/>
                </a:lnTo>
                <a:lnTo>
                  <a:pt x="149" y="35"/>
                </a:lnTo>
                <a:lnTo>
                  <a:pt x="139" y="37"/>
                </a:lnTo>
                <a:lnTo>
                  <a:pt x="129" y="39"/>
                </a:lnTo>
                <a:lnTo>
                  <a:pt x="120" y="40"/>
                </a:lnTo>
                <a:lnTo>
                  <a:pt x="109" y="42"/>
                </a:lnTo>
                <a:lnTo>
                  <a:pt x="100" y="43"/>
                </a:lnTo>
                <a:lnTo>
                  <a:pt x="89" y="45"/>
                </a:lnTo>
                <a:lnTo>
                  <a:pt x="80" y="45"/>
                </a:lnTo>
                <a:lnTo>
                  <a:pt x="69" y="48"/>
                </a:lnTo>
                <a:lnTo>
                  <a:pt x="60" y="49"/>
                </a:lnTo>
                <a:lnTo>
                  <a:pt x="49" y="51"/>
                </a:lnTo>
                <a:lnTo>
                  <a:pt x="40" y="51"/>
                </a:lnTo>
                <a:lnTo>
                  <a:pt x="29" y="53"/>
                </a:lnTo>
                <a:lnTo>
                  <a:pt x="21" y="54"/>
                </a:lnTo>
                <a:lnTo>
                  <a:pt x="11" y="55"/>
                </a:lnTo>
                <a:lnTo>
                  <a:pt x="0" y="55"/>
                </a:lnTo>
                <a:lnTo>
                  <a:pt x="0" y="60"/>
                </a:lnTo>
                <a:lnTo>
                  <a:pt x="12" y="59"/>
                </a:lnTo>
                <a:lnTo>
                  <a:pt x="21" y="58"/>
                </a:lnTo>
                <a:lnTo>
                  <a:pt x="31" y="57"/>
                </a:lnTo>
                <a:lnTo>
                  <a:pt x="41" y="55"/>
                </a:lnTo>
                <a:lnTo>
                  <a:pt x="51" y="55"/>
                </a:lnTo>
                <a:lnTo>
                  <a:pt x="61" y="54"/>
                </a:lnTo>
                <a:lnTo>
                  <a:pt x="71" y="52"/>
                </a:lnTo>
                <a:lnTo>
                  <a:pt x="80" y="51"/>
                </a:lnTo>
                <a:lnTo>
                  <a:pt x="91" y="50"/>
                </a:lnTo>
                <a:lnTo>
                  <a:pt x="100" y="48"/>
                </a:lnTo>
                <a:lnTo>
                  <a:pt x="111" y="45"/>
                </a:lnTo>
                <a:lnTo>
                  <a:pt x="121" y="45"/>
                </a:lnTo>
                <a:lnTo>
                  <a:pt x="131" y="43"/>
                </a:lnTo>
                <a:lnTo>
                  <a:pt x="140" y="41"/>
                </a:lnTo>
                <a:lnTo>
                  <a:pt x="151" y="40"/>
                </a:lnTo>
                <a:lnTo>
                  <a:pt x="160" y="38"/>
                </a:lnTo>
                <a:lnTo>
                  <a:pt x="171" y="35"/>
                </a:lnTo>
                <a:lnTo>
                  <a:pt x="180" y="34"/>
                </a:lnTo>
                <a:lnTo>
                  <a:pt x="189" y="32"/>
                </a:lnTo>
                <a:lnTo>
                  <a:pt x="200" y="30"/>
                </a:lnTo>
                <a:lnTo>
                  <a:pt x="209" y="28"/>
                </a:lnTo>
                <a:lnTo>
                  <a:pt x="220" y="26"/>
                </a:lnTo>
                <a:lnTo>
                  <a:pt x="231" y="24"/>
                </a:lnTo>
                <a:lnTo>
                  <a:pt x="240" y="22"/>
                </a:lnTo>
                <a:lnTo>
                  <a:pt x="249" y="20"/>
                </a:lnTo>
                <a:lnTo>
                  <a:pt x="260" y="18"/>
                </a:lnTo>
                <a:lnTo>
                  <a:pt x="269" y="16"/>
                </a:lnTo>
                <a:lnTo>
                  <a:pt x="280" y="13"/>
                </a:lnTo>
                <a:lnTo>
                  <a:pt x="289" y="11"/>
                </a:lnTo>
                <a:lnTo>
                  <a:pt x="299" y="9"/>
                </a:lnTo>
                <a:lnTo>
                  <a:pt x="309" y="7"/>
                </a:lnTo>
                <a:lnTo>
                  <a:pt x="319" y="6"/>
                </a:lnTo>
                <a:lnTo>
                  <a:pt x="319" y="0"/>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308" name="Freeform 204"/>
          <p:cNvSpPr>
            <a:spLocks noChangeAspect="1"/>
          </p:cNvSpPr>
          <p:nvPr/>
        </p:nvSpPr>
        <p:spPr bwMode="auto">
          <a:xfrm>
            <a:off x="8153400" y="3802064"/>
            <a:ext cx="419100" cy="26987"/>
          </a:xfrm>
          <a:custGeom>
            <a:avLst/>
            <a:gdLst>
              <a:gd name="T0" fmla="*/ 0 w 315"/>
              <a:gd name="T1" fmla="*/ 2147483647 h 20"/>
              <a:gd name="T2" fmla="*/ 2147483647 w 315"/>
              <a:gd name="T3" fmla="*/ 2147483647 h 20"/>
              <a:gd name="T4" fmla="*/ 2147483647 w 315"/>
              <a:gd name="T5" fmla="*/ 2147483647 h 20"/>
              <a:gd name="T6" fmla="*/ 2147483647 w 315"/>
              <a:gd name="T7" fmla="*/ 2147483647 h 20"/>
              <a:gd name="T8" fmla="*/ 2147483647 w 315"/>
              <a:gd name="T9" fmla="*/ 2147483647 h 20"/>
              <a:gd name="T10" fmla="*/ 2147483647 w 315"/>
              <a:gd name="T11" fmla="*/ 2147483647 h 20"/>
              <a:gd name="T12" fmla="*/ 2147483647 w 315"/>
              <a:gd name="T13" fmla="*/ 2147483647 h 20"/>
              <a:gd name="T14" fmla="*/ 2147483647 w 315"/>
              <a:gd name="T15" fmla="*/ 2147483647 h 20"/>
              <a:gd name="T16" fmla="*/ 2147483647 w 315"/>
              <a:gd name="T17" fmla="*/ 2147483647 h 20"/>
              <a:gd name="T18" fmla="*/ 2147483647 w 315"/>
              <a:gd name="T19" fmla="*/ 2147483647 h 20"/>
              <a:gd name="T20" fmla="*/ 2147483647 w 315"/>
              <a:gd name="T21" fmla="*/ 2147483647 h 20"/>
              <a:gd name="T22" fmla="*/ 2147483647 w 315"/>
              <a:gd name="T23" fmla="*/ 2147483647 h 20"/>
              <a:gd name="T24" fmla="*/ 2147483647 w 315"/>
              <a:gd name="T25" fmla="*/ 2147483647 h 20"/>
              <a:gd name="T26" fmla="*/ 2147483647 w 315"/>
              <a:gd name="T27" fmla="*/ 2147483647 h 20"/>
              <a:gd name="T28" fmla="*/ 2147483647 w 315"/>
              <a:gd name="T29" fmla="*/ 2147483647 h 20"/>
              <a:gd name="T30" fmla="*/ 2147483647 w 315"/>
              <a:gd name="T31" fmla="*/ 2147483647 h 20"/>
              <a:gd name="T32" fmla="*/ 2147483647 w 315"/>
              <a:gd name="T33" fmla="*/ 2147483647 h 20"/>
              <a:gd name="T34" fmla="*/ 2147483647 w 315"/>
              <a:gd name="T35" fmla="*/ 2147483647 h 20"/>
              <a:gd name="T36" fmla="*/ 2147483647 w 315"/>
              <a:gd name="T37" fmla="*/ 2147483647 h 20"/>
              <a:gd name="T38" fmla="*/ 2147483647 w 315"/>
              <a:gd name="T39" fmla="*/ 2147483647 h 20"/>
              <a:gd name="T40" fmla="*/ 2147483647 w 315"/>
              <a:gd name="T41" fmla="*/ 2147483647 h 20"/>
              <a:gd name="T42" fmla="*/ 2147483647 w 315"/>
              <a:gd name="T43" fmla="*/ 2147483647 h 20"/>
              <a:gd name="T44" fmla="*/ 2147483647 w 315"/>
              <a:gd name="T45" fmla="*/ 2147483647 h 20"/>
              <a:gd name="T46" fmla="*/ 2147483647 w 315"/>
              <a:gd name="T47" fmla="*/ 2147483647 h 20"/>
              <a:gd name="T48" fmla="*/ 2147483647 w 315"/>
              <a:gd name="T49" fmla="*/ 2147483647 h 20"/>
              <a:gd name="T50" fmla="*/ 2147483647 w 315"/>
              <a:gd name="T51" fmla="*/ 2147483647 h 20"/>
              <a:gd name="T52" fmla="*/ 2147483647 w 315"/>
              <a:gd name="T53" fmla="*/ 2147483647 h 20"/>
              <a:gd name="T54" fmla="*/ 2147483647 w 315"/>
              <a:gd name="T55" fmla="*/ 2147483647 h 20"/>
              <a:gd name="T56" fmla="*/ 2147483647 w 315"/>
              <a:gd name="T57" fmla="*/ 2147483647 h 20"/>
              <a:gd name="T58" fmla="*/ 2147483647 w 315"/>
              <a:gd name="T59" fmla="*/ 2147483647 h 20"/>
              <a:gd name="T60" fmla="*/ 2147483647 w 315"/>
              <a:gd name="T61" fmla="*/ 2147483647 h 20"/>
              <a:gd name="T62" fmla="*/ 2147483647 w 315"/>
              <a:gd name="T63" fmla="*/ 2147483647 h 20"/>
              <a:gd name="T64" fmla="*/ 2147483647 w 315"/>
              <a:gd name="T65" fmla="*/ 2147483647 h 20"/>
              <a:gd name="T66" fmla="*/ 0 w 315"/>
              <a:gd name="T67" fmla="*/ 2147483647 h 2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15"/>
              <a:gd name="T103" fmla="*/ 0 h 20"/>
              <a:gd name="T104" fmla="*/ 315 w 315"/>
              <a:gd name="T105" fmla="*/ 20 h 2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15" h="20">
                <a:moveTo>
                  <a:pt x="0" y="14"/>
                </a:moveTo>
                <a:lnTo>
                  <a:pt x="0" y="14"/>
                </a:lnTo>
                <a:lnTo>
                  <a:pt x="10" y="16"/>
                </a:lnTo>
                <a:lnTo>
                  <a:pt x="20" y="17"/>
                </a:lnTo>
                <a:lnTo>
                  <a:pt x="28" y="17"/>
                </a:lnTo>
                <a:lnTo>
                  <a:pt x="39" y="18"/>
                </a:lnTo>
                <a:lnTo>
                  <a:pt x="48" y="18"/>
                </a:lnTo>
                <a:lnTo>
                  <a:pt x="59" y="18"/>
                </a:lnTo>
                <a:lnTo>
                  <a:pt x="68" y="18"/>
                </a:lnTo>
                <a:lnTo>
                  <a:pt x="79" y="19"/>
                </a:lnTo>
                <a:lnTo>
                  <a:pt x="87" y="19"/>
                </a:lnTo>
                <a:lnTo>
                  <a:pt x="98" y="19"/>
                </a:lnTo>
                <a:lnTo>
                  <a:pt x="107" y="19"/>
                </a:lnTo>
                <a:lnTo>
                  <a:pt x="117" y="18"/>
                </a:lnTo>
                <a:lnTo>
                  <a:pt x="127" y="18"/>
                </a:lnTo>
                <a:lnTo>
                  <a:pt x="136" y="18"/>
                </a:lnTo>
                <a:lnTo>
                  <a:pt x="146" y="18"/>
                </a:lnTo>
                <a:lnTo>
                  <a:pt x="156" y="17"/>
                </a:lnTo>
                <a:lnTo>
                  <a:pt x="166" y="17"/>
                </a:lnTo>
                <a:lnTo>
                  <a:pt x="176" y="17"/>
                </a:lnTo>
                <a:lnTo>
                  <a:pt x="185" y="16"/>
                </a:lnTo>
                <a:lnTo>
                  <a:pt x="195" y="14"/>
                </a:lnTo>
                <a:lnTo>
                  <a:pt x="206" y="14"/>
                </a:lnTo>
                <a:lnTo>
                  <a:pt x="216" y="13"/>
                </a:lnTo>
                <a:lnTo>
                  <a:pt x="226" y="12"/>
                </a:lnTo>
                <a:lnTo>
                  <a:pt x="235" y="12"/>
                </a:lnTo>
                <a:lnTo>
                  <a:pt x="245" y="11"/>
                </a:lnTo>
                <a:lnTo>
                  <a:pt x="254" y="10"/>
                </a:lnTo>
                <a:lnTo>
                  <a:pt x="265" y="9"/>
                </a:lnTo>
                <a:lnTo>
                  <a:pt x="274" y="8"/>
                </a:lnTo>
                <a:lnTo>
                  <a:pt x="285" y="8"/>
                </a:lnTo>
                <a:lnTo>
                  <a:pt x="294" y="6"/>
                </a:lnTo>
                <a:lnTo>
                  <a:pt x="303" y="4"/>
                </a:lnTo>
                <a:lnTo>
                  <a:pt x="314" y="4"/>
                </a:lnTo>
                <a:lnTo>
                  <a:pt x="313" y="0"/>
                </a:lnTo>
                <a:lnTo>
                  <a:pt x="302" y="1"/>
                </a:lnTo>
                <a:lnTo>
                  <a:pt x="293" y="2"/>
                </a:lnTo>
                <a:lnTo>
                  <a:pt x="283" y="3"/>
                </a:lnTo>
                <a:lnTo>
                  <a:pt x="273" y="4"/>
                </a:lnTo>
                <a:lnTo>
                  <a:pt x="264" y="6"/>
                </a:lnTo>
                <a:lnTo>
                  <a:pt x="253" y="7"/>
                </a:lnTo>
                <a:lnTo>
                  <a:pt x="244" y="8"/>
                </a:lnTo>
                <a:lnTo>
                  <a:pt x="234" y="8"/>
                </a:lnTo>
                <a:lnTo>
                  <a:pt x="225" y="9"/>
                </a:lnTo>
                <a:lnTo>
                  <a:pt x="215" y="10"/>
                </a:lnTo>
                <a:lnTo>
                  <a:pt x="205" y="11"/>
                </a:lnTo>
                <a:lnTo>
                  <a:pt x="195" y="11"/>
                </a:lnTo>
                <a:lnTo>
                  <a:pt x="185" y="11"/>
                </a:lnTo>
                <a:lnTo>
                  <a:pt x="176" y="12"/>
                </a:lnTo>
                <a:lnTo>
                  <a:pt x="166" y="12"/>
                </a:lnTo>
                <a:lnTo>
                  <a:pt x="156" y="13"/>
                </a:lnTo>
                <a:lnTo>
                  <a:pt x="146" y="13"/>
                </a:lnTo>
                <a:lnTo>
                  <a:pt x="136" y="14"/>
                </a:lnTo>
                <a:lnTo>
                  <a:pt x="127" y="14"/>
                </a:lnTo>
                <a:lnTo>
                  <a:pt x="117" y="14"/>
                </a:lnTo>
                <a:lnTo>
                  <a:pt x="107" y="14"/>
                </a:lnTo>
                <a:lnTo>
                  <a:pt x="98" y="14"/>
                </a:lnTo>
                <a:lnTo>
                  <a:pt x="87" y="14"/>
                </a:lnTo>
                <a:lnTo>
                  <a:pt x="79" y="14"/>
                </a:lnTo>
                <a:lnTo>
                  <a:pt x="68" y="14"/>
                </a:lnTo>
                <a:lnTo>
                  <a:pt x="59" y="14"/>
                </a:lnTo>
                <a:lnTo>
                  <a:pt x="48" y="14"/>
                </a:lnTo>
                <a:lnTo>
                  <a:pt x="39" y="13"/>
                </a:lnTo>
                <a:lnTo>
                  <a:pt x="28" y="13"/>
                </a:lnTo>
                <a:lnTo>
                  <a:pt x="20" y="12"/>
                </a:lnTo>
                <a:lnTo>
                  <a:pt x="10" y="12"/>
                </a:lnTo>
                <a:lnTo>
                  <a:pt x="0" y="11"/>
                </a:lnTo>
                <a:lnTo>
                  <a:pt x="0" y="14"/>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309" name="Freeform 205"/>
          <p:cNvSpPr>
            <a:spLocks noChangeAspect="1"/>
          </p:cNvSpPr>
          <p:nvPr/>
        </p:nvSpPr>
        <p:spPr bwMode="auto">
          <a:xfrm>
            <a:off x="7727951" y="3746501"/>
            <a:ext cx="417513" cy="74613"/>
          </a:xfrm>
          <a:custGeom>
            <a:avLst/>
            <a:gdLst>
              <a:gd name="T0" fmla="*/ 2147483647 w 314"/>
              <a:gd name="T1" fmla="*/ 2147483647 h 60"/>
              <a:gd name="T2" fmla="*/ 2147483647 w 314"/>
              <a:gd name="T3" fmla="*/ 2147483647 h 60"/>
              <a:gd name="T4" fmla="*/ 2147483647 w 314"/>
              <a:gd name="T5" fmla="*/ 2147483647 h 60"/>
              <a:gd name="T6" fmla="*/ 2147483647 w 314"/>
              <a:gd name="T7" fmla="*/ 2147483647 h 60"/>
              <a:gd name="T8" fmla="*/ 2147483647 w 314"/>
              <a:gd name="T9" fmla="*/ 2147483647 h 60"/>
              <a:gd name="T10" fmla="*/ 2147483647 w 314"/>
              <a:gd name="T11" fmla="*/ 2147483647 h 60"/>
              <a:gd name="T12" fmla="*/ 2147483647 w 314"/>
              <a:gd name="T13" fmla="*/ 2147483647 h 60"/>
              <a:gd name="T14" fmla="*/ 2147483647 w 314"/>
              <a:gd name="T15" fmla="*/ 2147483647 h 60"/>
              <a:gd name="T16" fmla="*/ 2147483647 w 314"/>
              <a:gd name="T17" fmla="*/ 2147483647 h 60"/>
              <a:gd name="T18" fmla="*/ 2147483647 w 314"/>
              <a:gd name="T19" fmla="*/ 2147483647 h 60"/>
              <a:gd name="T20" fmla="*/ 2147483647 w 314"/>
              <a:gd name="T21" fmla="*/ 2147483647 h 60"/>
              <a:gd name="T22" fmla="*/ 2147483647 w 314"/>
              <a:gd name="T23" fmla="*/ 2147483647 h 60"/>
              <a:gd name="T24" fmla="*/ 2147483647 w 314"/>
              <a:gd name="T25" fmla="*/ 2147483647 h 60"/>
              <a:gd name="T26" fmla="*/ 2147483647 w 314"/>
              <a:gd name="T27" fmla="*/ 2147483647 h 60"/>
              <a:gd name="T28" fmla="*/ 2147483647 w 314"/>
              <a:gd name="T29" fmla="*/ 2147483647 h 60"/>
              <a:gd name="T30" fmla="*/ 2147483647 w 314"/>
              <a:gd name="T31" fmla="*/ 2147483647 h 60"/>
              <a:gd name="T32" fmla="*/ 2147483647 w 314"/>
              <a:gd name="T33" fmla="*/ 2147483647 h 60"/>
              <a:gd name="T34" fmla="*/ 2147483647 w 314"/>
              <a:gd name="T35" fmla="*/ 2147483647 h 60"/>
              <a:gd name="T36" fmla="*/ 2147483647 w 314"/>
              <a:gd name="T37" fmla="*/ 2147483647 h 60"/>
              <a:gd name="T38" fmla="*/ 2147483647 w 314"/>
              <a:gd name="T39" fmla="*/ 2147483647 h 60"/>
              <a:gd name="T40" fmla="*/ 2147483647 w 314"/>
              <a:gd name="T41" fmla="*/ 2147483647 h 60"/>
              <a:gd name="T42" fmla="*/ 2147483647 w 314"/>
              <a:gd name="T43" fmla="*/ 2147483647 h 60"/>
              <a:gd name="T44" fmla="*/ 2147483647 w 314"/>
              <a:gd name="T45" fmla="*/ 2147483647 h 60"/>
              <a:gd name="T46" fmla="*/ 2147483647 w 314"/>
              <a:gd name="T47" fmla="*/ 2147483647 h 60"/>
              <a:gd name="T48" fmla="*/ 2147483647 w 314"/>
              <a:gd name="T49" fmla="*/ 2147483647 h 60"/>
              <a:gd name="T50" fmla="*/ 2147483647 w 314"/>
              <a:gd name="T51" fmla="*/ 2147483647 h 60"/>
              <a:gd name="T52" fmla="*/ 2147483647 w 314"/>
              <a:gd name="T53" fmla="*/ 2147483647 h 60"/>
              <a:gd name="T54" fmla="*/ 2147483647 w 314"/>
              <a:gd name="T55" fmla="*/ 2147483647 h 60"/>
              <a:gd name="T56" fmla="*/ 2147483647 w 314"/>
              <a:gd name="T57" fmla="*/ 2147483647 h 60"/>
              <a:gd name="T58" fmla="*/ 2147483647 w 314"/>
              <a:gd name="T59" fmla="*/ 2147483647 h 60"/>
              <a:gd name="T60" fmla="*/ 2147483647 w 314"/>
              <a:gd name="T61" fmla="*/ 2147483647 h 60"/>
              <a:gd name="T62" fmla="*/ 2147483647 w 314"/>
              <a:gd name="T63" fmla="*/ 2147483647 h 60"/>
              <a:gd name="T64" fmla="*/ 2147483647 w 314"/>
              <a:gd name="T65" fmla="*/ 0 h 6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14"/>
              <a:gd name="T100" fmla="*/ 0 h 60"/>
              <a:gd name="T101" fmla="*/ 314 w 314"/>
              <a:gd name="T102" fmla="*/ 60 h 6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14" h="60">
                <a:moveTo>
                  <a:pt x="0" y="4"/>
                </a:moveTo>
                <a:lnTo>
                  <a:pt x="9" y="7"/>
                </a:lnTo>
                <a:lnTo>
                  <a:pt x="20" y="9"/>
                </a:lnTo>
                <a:lnTo>
                  <a:pt x="28" y="11"/>
                </a:lnTo>
                <a:lnTo>
                  <a:pt x="39" y="13"/>
                </a:lnTo>
                <a:lnTo>
                  <a:pt x="48" y="14"/>
                </a:lnTo>
                <a:lnTo>
                  <a:pt x="59" y="17"/>
                </a:lnTo>
                <a:lnTo>
                  <a:pt x="68" y="20"/>
                </a:lnTo>
                <a:lnTo>
                  <a:pt x="79" y="21"/>
                </a:lnTo>
                <a:lnTo>
                  <a:pt x="87" y="24"/>
                </a:lnTo>
                <a:lnTo>
                  <a:pt x="97" y="24"/>
                </a:lnTo>
                <a:lnTo>
                  <a:pt x="107" y="28"/>
                </a:lnTo>
                <a:lnTo>
                  <a:pt x="118" y="30"/>
                </a:lnTo>
                <a:lnTo>
                  <a:pt x="127" y="31"/>
                </a:lnTo>
                <a:lnTo>
                  <a:pt x="137" y="34"/>
                </a:lnTo>
                <a:lnTo>
                  <a:pt x="146" y="34"/>
                </a:lnTo>
                <a:lnTo>
                  <a:pt x="155" y="37"/>
                </a:lnTo>
                <a:lnTo>
                  <a:pt x="166" y="39"/>
                </a:lnTo>
                <a:lnTo>
                  <a:pt x="175" y="40"/>
                </a:lnTo>
                <a:lnTo>
                  <a:pt x="185" y="42"/>
                </a:lnTo>
                <a:lnTo>
                  <a:pt x="195" y="44"/>
                </a:lnTo>
                <a:lnTo>
                  <a:pt x="205" y="46"/>
                </a:lnTo>
                <a:lnTo>
                  <a:pt x="215" y="47"/>
                </a:lnTo>
                <a:lnTo>
                  <a:pt x="225" y="49"/>
                </a:lnTo>
                <a:lnTo>
                  <a:pt x="234" y="50"/>
                </a:lnTo>
                <a:lnTo>
                  <a:pt x="244" y="51"/>
                </a:lnTo>
                <a:lnTo>
                  <a:pt x="253" y="53"/>
                </a:lnTo>
                <a:lnTo>
                  <a:pt x="264" y="54"/>
                </a:lnTo>
                <a:lnTo>
                  <a:pt x="274" y="54"/>
                </a:lnTo>
                <a:lnTo>
                  <a:pt x="284" y="56"/>
                </a:lnTo>
                <a:lnTo>
                  <a:pt x="293" y="57"/>
                </a:lnTo>
                <a:lnTo>
                  <a:pt x="302" y="58"/>
                </a:lnTo>
                <a:lnTo>
                  <a:pt x="313" y="59"/>
                </a:lnTo>
                <a:lnTo>
                  <a:pt x="313" y="54"/>
                </a:lnTo>
                <a:lnTo>
                  <a:pt x="303" y="54"/>
                </a:lnTo>
                <a:lnTo>
                  <a:pt x="294" y="53"/>
                </a:lnTo>
                <a:lnTo>
                  <a:pt x="285" y="52"/>
                </a:lnTo>
                <a:lnTo>
                  <a:pt x="274" y="51"/>
                </a:lnTo>
                <a:lnTo>
                  <a:pt x="265" y="50"/>
                </a:lnTo>
                <a:lnTo>
                  <a:pt x="254" y="48"/>
                </a:lnTo>
                <a:lnTo>
                  <a:pt x="245" y="47"/>
                </a:lnTo>
                <a:lnTo>
                  <a:pt x="235" y="46"/>
                </a:lnTo>
                <a:lnTo>
                  <a:pt x="226" y="44"/>
                </a:lnTo>
                <a:lnTo>
                  <a:pt x="216" y="43"/>
                </a:lnTo>
                <a:lnTo>
                  <a:pt x="206" y="41"/>
                </a:lnTo>
                <a:lnTo>
                  <a:pt x="195" y="40"/>
                </a:lnTo>
                <a:lnTo>
                  <a:pt x="186" y="38"/>
                </a:lnTo>
                <a:lnTo>
                  <a:pt x="176" y="36"/>
                </a:lnTo>
                <a:lnTo>
                  <a:pt x="167" y="34"/>
                </a:lnTo>
                <a:lnTo>
                  <a:pt x="156" y="33"/>
                </a:lnTo>
                <a:lnTo>
                  <a:pt x="147" y="31"/>
                </a:lnTo>
                <a:lnTo>
                  <a:pt x="138" y="29"/>
                </a:lnTo>
                <a:lnTo>
                  <a:pt x="128" y="27"/>
                </a:lnTo>
                <a:lnTo>
                  <a:pt x="118" y="24"/>
                </a:lnTo>
                <a:lnTo>
                  <a:pt x="108" y="23"/>
                </a:lnTo>
                <a:lnTo>
                  <a:pt x="98" y="21"/>
                </a:lnTo>
                <a:lnTo>
                  <a:pt x="88" y="19"/>
                </a:lnTo>
                <a:lnTo>
                  <a:pt x="79" y="17"/>
                </a:lnTo>
                <a:lnTo>
                  <a:pt x="69" y="14"/>
                </a:lnTo>
                <a:lnTo>
                  <a:pt x="60" y="13"/>
                </a:lnTo>
                <a:lnTo>
                  <a:pt x="49" y="11"/>
                </a:lnTo>
                <a:lnTo>
                  <a:pt x="39" y="9"/>
                </a:lnTo>
                <a:lnTo>
                  <a:pt x="29" y="6"/>
                </a:lnTo>
                <a:lnTo>
                  <a:pt x="21" y="4"/>
                </a:lnTo>
                <a:lnTo>
                  <a:pt x="11" y="2"/>
                </a:lnTo>
                <a:lnTo>
                  <a:pt x="1" y="0"/>
                </a:lnTo>
                <a:lnTo>
                  <a:pt x="0" y="4"/>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310" name="Freeform 206"/>
          <p:cNvSpPr>
            <a:spLocks noChangeAspect="1"/>
          </p:cNvSpPr>
          <p:nvPr/>
        </p:nvSpPr>
        <p:spPr bwMode="auto">
          <a:xfrm>
            <a:off x="5641976" y="3668714"/>
            <a:ext cx="417513" cy="193675"/>
          </a:xfrm>
          <a:custGeom>
            <a:avLst/>
            <a:gdLst>
              <a:gd name="T0" fmla="*/ 2147483647 w 315"/>
              <a:gd name="T1" fmla="*/ 2147483647 h 154"/>
              <a:gd name="T2" fmla="*/ 2147483647 w 315"/>
              <a:gd name="T3" fmla="*/ 2147483647 h 154"/>
              <a:gd name="T4" fmla="*/ 2147483647 w 315"/>
              <a:gd name="T5" fmla="*/ 2147483647 h 154"/>
              <a:gd name="T6" fmla="*/ 2147483647 w 315"/>
              <a:gd name="T7" fmla="*/ 2147483647 h 154"/>
              <a:gd name="T8" fmla="*/ 2147483647 w 315"/>
              <a:gd name="T9" fmla="*/ 2147483647 h 154"/>
              <a:gd name="T10" fmla="*/ 2147483647 w 315"/>
              <a:gd name="T11" fmla="*/ 2147483647 h 154"/>
              <a:gd name="T12" fmla="*/ 2147483647 w 315"/>
              <a:gd name="T13" fmla="*/ 2147483647 h 154"/>
              <a:gd name="T14" fmla="*/ 2147483647 w 315"/>
              <a:gd name="T15" fmla="*/ 2147483647 h 154"/>
              <a:gd name="T16" fmla="*/ 2147483647 w 315"/>
              <a:gd name="T17" fmla="*/ 2147483647 h 154"/>
              <a:gd name="T18" fmla="*/ 2147483647 w 315"/>
              <a:gd name="T19" fmla="*/ 2147483647 h 154"/>
              <a:gd name="T20" fmla="*/ 2147483647 w 315"/>
              <a:gd name="T21" fmla="*/ 2147483647 h 154"/>
              <a:gd name="T22" fmla="*/ 2147483647 w 315"/>
              <a:gd name="T23" fmla="*/ 2147483647 h 154"/>
              <a:gd name="T24" fmla="*/ 2147483647 w 315"/>
              <a:gd name="T25" fmla="*/ 2147483647 h 154"/>
              <a:gd name="T26" fmla="*/ 2147483647 w 315"/>
              <a:gd name="T27" fmla="*/ 2147483647 h 154"/>
              <a:gd name="T28" fmla="*/ 2147483647 w 315"/>
              <a:gd name="T29" fmla="*/ 2147483647 h 154"/>
              <a:gd name="T30" fmla="*/ 2147483647 w 315"/>
              <a:gd name="T31" fmla="*/ 2147483647 h 154"/>
              <a:gd name="T32" fmla="*/ 2147483647 w 315"/>
              <a:gd name="T33" fmla="*/ 0 h 154"/>
              <a:gd name="T34" fmla="*/ 2147483647 w 315"/>
              <a:gd name="T35" fmla="*/ 2147483647 h 154"/>
              <a:gd name="T36" fmla="*/ 2147483647 w 315"/>
              <a:gd name="T37" fmla="*/ 2147483647 h 154"/>
              <a:gd name="T38" fmla="*/ 2147483647 w 315"/>
              <a:gd name="T39" fmla="*/ 2147483647 h 154"/>
              <a:gd name="T40" fmla="*/ 2147483647 w 315"/>
              <a:gd name="T41" fmla="*/ 2147483647 h 154"/>
              <a:gd name="T42" fmla="*/ 2147483647 w 315"/>
              <a:gd name="T43" fmla="*/ 2147483647 h 154"/>
              <a:gd name="T44" fmla="*/ 2147483647 w 315"/>
              <a:gd name="T45" fmla="*/ 2147483647 h 154"/>
              <a:gd name="T46" fmla="*/ 2147483647 w 315"/>
              <a:gd name="T47" fmla="*/ 2147483647 h 154"/>
              <a:gd name="T48" fmla="*/ 2147483647 w 315"/>
              <a:gd name="T49" fmla="*/ 2147483647 h 154"/>
              <a:gd name="T50" fmla="*/ 2147483647 w 315"/>
              <a:gd name="T51" fmla="*/ 2147483647 h 154"/>
              <a:gd name="T52" fmla="*/ 2147483647 w 315"/>
              <a:gd name="T53" fmla="*/ 2147483647 h 154"/>
              <a:gd name="T54" fmla="*/ 2147483647 w 315"/>
              <a:gd name="T55" fmla="*/ 2147483647 h 154"/>
              <a:gd name="T56" fmla="*/ 2147483647 w 315"/>
              <a:gd name="T57" fmla="*/ 2147483647 h 154"/>
              <a:gd name="T58" fmla="*/ 2147483647 w 315"/>
              <a:gd name="T59" fmla="*/ 2147483647 h 154"/>
              <a:gd name="T60" fmla="*/ 2147483647 w 315"/>
              <a:gd name="T61" fmla="*/ 2147483647 h 154"/>
              <a:gd name="T62" fmla="*/ 2147483647 w 315"/>
              <a:gd name="T63" fmla="*/ 2147483647 h 154"/>
              <a:gd name="T64" fmla="*/ 2147483647 w 315"/>
              <a:gd name="T65" fmla="*/ 2147483647 h 154"/>
              <a:gd name="T66" fmla="*/ 2147483647 w 315"/>
              <a:gd name="T67" fmla="*/ 2147483647 h 15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15"/>
              <a:gd name="T103" fmla="*/ 0 h 154"/>
              <a:gd name="T104" fmla="*/ 315 w 315"/>
              <a:gd name="T105" fmla="*/ 154 h 15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15" h="154">
                <a:moveTo>
                  <a:pt x="314" y="147"/>
                </a:moveTo>
                <a:lnTo>
                  <a:pt x="314" y="147"/>
                </a:lnTo>
                <a:lnTo>
                  <a:pt x="304" y="143"/>
                </a:lnTo>
                <a:lnTo>
                  <a:pt x="294" y="140"/>
                </a:lnTo>
                <a:lnTo>
                  <a:pt x="286" y="135"/>
                </a:lnTo>
                <a:lnTo>
                  <a:pt x="275" y="130"/>
                </a:lnTo>
                <a:lnTo>
                  <a:pt x="265" y="124"/>
                </a:lnTo>
                <a:lnTo>
                  <a:pt x="255" y="120"/>
                </a:lnTo>
                <a:lnTo>
                  <a:pt x="246" y="115"/>
                </a:lnTo>
                <a:lnTo>
                  <a:pt x="235" y="112"/>
                </a:lnTo>
                <a:lnTo>
                  <a:pt x="227" y="106"/>
                </a:lnTo>
                <a:lnTo>
                  <a:pt x="216" y="102"/>
                </a:lnTo>
                <a:lnTo>
                  <a:pt x="207" y="96"/>
                </a:lnTo>
                <a:lnTo>
                  <a:pt x="196" y="92"/>
                </a:lnTo>
                <a:lnTo>
                  <a:pt x="186" y="89"/>
                </a:lnTo>
                <a:lnTo>
                  <a:pt x="177" y="83"/>
                </a:lnTo>
                <a:lnTo>
                  <a:pt x="168" y="79"/>
                </a:lnTo>
                <a:lnTo>
                  <a:pt x="157" y="74"/>
                </a:lnTo>
                <a:lnTo>
                  <a:pt x="148" y="70"/>
                </a:lnTo>
                <a:lnTo>
                  <a:pt x="138" y="64"/>
                </a:lnTo>
                <a:lnTo>
                  <a:pt x="129" y="60"/>
                </a:lnTo>
                <a:lnTo>
                  <a:pt x="119" y="55"/>
                </a:lnTo>
                <a:lnTo>
                  <a:pt x="109" y="51"/>
                </a:lnTo>
                <a:lnTo>
                  <a:pt x="99" y="47"/>
                </a:lnTo>
                <a:lnTo>
                  <a:pt x="89" y="41"/>
                </a:lnTo>
                <a:lnTo>
                  <a:pt x="79" y="38"/>
                </a:lnTo>
                <a:lnTo>
                  <a:pt x="70" y="32"/>
                </a:lnTo>
                <a:lnTo>
                  <a:pt x="61" y="28"/>
                </a:lnTo>
                <a:lnTo>
                  <a:pt x="50" y="23"/>
                </a:lnTo>
                <a:lnTo>
                  <a:pt x="40" y="19"/>
                </a:lnTo>
                <a:lnTo>
                  <a:pt x="30" y="13"/>
                </a:lnTo>
                <a:lnTo>
                  <a:pt x="21" y="10"/>
                </a:lnTo>
                <a:lnTo>
                  <a:pt x="12" y="6"/>
                </a:lnTo>
                <a:lnTo>
                  <a:pt x="2" y="0"/>
                </a:lnTo>
                <a:lnTo>
                  <a:pt x="0" y="6"/>
                </a:lnTo>
                <a:lnTo>
                  <a:pt x="9" y="10"/>
                </a:lnTo>
                <a:lnTo>
                  <a:pt x="19" y="14"/>
                </a:lnTo>
                <a:lnTo>
                  <a:pt x="28" y="19"/>
                </a:lnTo>
                <a:lnTo>
                  <a:pt x="39" y="23"/>
                </a:lnTo>
                <a:lnTo>
                  <a:pt x="48" y="28"/>
                </a:lnTo>
                <a:lnTo>
                  <a:pt x="59" y="33"/>
                </a:lnTo>
                <a:lnTo>
                  <a:pt x="68" y="38"/>
                </a:lnTo>
                <a:lnTo>
                  <a:pt x="78" y="42"/>
                </a:lnTo>
                <a:lnTo>
                  <a:pt x="87" y="47"/>
                </a:lnTo>
                <a:lnTo>
                  <a:pt x="97" y="51"/>
                </a:lnTo>
                <a:lnTo>
                  <a:pt x="107" y="55"/>
                </a:lnTo>
                <a:lnTo>
                  <a:pt x="117" y="61"/>
                </a:lnTo>
                <a:lnTo>
                  <a:pt x="127" y="64"/>
                </a:lnTo>
                <a:lnTo>
                  <a:pt x="135" y="70"/>
                </a:lnTo>
                <a:lnTo>
                  <a:pt x="146" y="74"/>
                </a:lnTo>
                <a:lnTo>
                  <a:pt x="155" y="79"/>
                </a:lnTo>
                <a:lnTo>
                  <a:pt x="166" y="84"/>
                </a:lnTo>
                <a:lnTo>
                  <a:pt x="175" y="89"/>
                </a:lnTo>
                <a:lnTo>
                  <a:pt x="185" y="92"/>
                </a:lnTo>
                <a:lnTo>
                  <a:pt x="194" y="96"/>
                </a:lnTo>
                <a:lnTo>
                  <a:pt x="205" y="102"/>
                </a:lnTo>
                <a:lnTo>
                  <a:pt x="214" y="107"/>
                </a:lnTo>
                <a:lnTo>
                  <a:pt x="225" y="112"/>
                </a:lnTo>
                <a:lnTo>
                  <a:pt x="234" y="115"/>
                </a:lnTo>
                <a:lnTo>
                  <a:pt x="244" y="120"/>
                </a:lnTo>
                <a:lnTo>
                  <a:pt x="253" y="125"/>
                </a:lnTo>
                <a:lnTo>
                  <a:pt x="264" y="130"/>
                </a:lnTo>
                <a:lnTo>
                  <a:pt x="273" y="135"/>
                </a:lnTo>
                <a:lnTo>
                  <a:pt x="283" y="140"/>
                </a:lnTo>
                <a:lnTo>
                  <a:pt x="292" y="143"/>
                </a:lnTo>
                <a:lnTo>
                  <a:pt x="302" y="148"/>
                </a:lnTo>
                <a:lnTo>
                  <a:pt x="312" y="153"/>
                </a:lnTo>
                <a:lnTo>
                  <a:pt x="314" y="147"/>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311" name="Freeform 207"/>
          <p:cNvSpPr>
            <a:spLocks noChangeAspect="1"/>
          </p:cNvSpPr>
          <p:nvPr/>
        </p:nvSpPr>
        <p:spPr bwMode="auto">
          <a:xfrm>
            <a:off x="6062664" y="3862389"/>
            <a:ext cx="422275" cy="179387"/>
          </a:xfrm>
          <a:custGeom>
            <a:avLst/>
            <a:gdLst>
              <a:gd name="T0" fmla="*/ 2147483647 w 316"/>
              <a:gd name="T1" fmla="*/ 2147483647 h 143"/>
              <a:gd name="T2" fmla="*/ 2147483647 w 316"/>
              <a:gd name="T3" fmla="*/ 2147483647 h 143"/>
              <a:gd name="T4" fmla="*/ 2147483647 w 316"/>
              <a:gd name="T5" fmla="*/ 2147483647 h 143"/>
              <a:gd name="T6" fmla="*/ 2147483647 w 316"/>
              <a:gd name="T7" fmla="*/ 2147483647 h 143"/>
              <a:gd name="T8" fmla="*/ 2147483647 w 316"/>
              <a:gd name="T9" fmla="*/ 2147483647 h 143"/>
              <a:gd name="T10" fmla="*/ 2147483647 w 316"/>
              <a:gd name="T11" fmla="*/ 2147483647 h 143"/>
              <a:gd name="T12" fmla="*/ 2147483647 w 316"/>
              <a:gd name="T13" fmla="*/ 2147483647 h 143"/>
              <a:gd name="T14" fmla="*/ 2147483647 w 316"/>
              <a:gd name="T15" fmla="*/ 2147483647 h 143"/>
              <a:gd name="T16" fmla="*/ 2147483647 w 316"/>
              <a:gd name="T17" fmla="*/ 2147483647 h 143"/>
              <a:gd name="T18" fmla="*/ 2147483647 w 316"/>
              <a:gd name="T19" fmla="*/ 2147483647 h 143"/>
              <a:gd name="T20" fmla="*/ 2147483647 w 316"/>
              <a:gd name="T21" fmla="*/ 2147483647 h 143"/>
              <a:gd name="T22" fmla="*/ 2147483647 w 316"/>
              <a:gd name="T23" fmla="*/ 2147483647 h 143"/>
              <a:gd name="T24" fmla="*/ 2147483647 w 316"/>
              <a:gd name="T25" fmla="*/ 2147483647 h 143"/>
              <a:gd name="T26" fmla="*/ 2147483647 w 316"/>
              <a:gd name="T27" fmla="*/ 2147483647 h 143"/>
              <a:gd name="T28" fmla="*/ 2147483647 w 316"/>
              <a:gd name="T29" fmla="*/ 2147483647 h 143"/>
              <a:gd name="T30" fmla="*/ 2147483647 w 316"/>
              <a:gd name="T31" fmla="*/ 2147483647 h 143"/>
              <a:gd name="T32" fmla="*/ 0 w 316"/>
              <a:gd name="T33" fmla="*/ 2147483647 h 143"/>
              <a:gd name="T34" fmla="*/ 2147483647 w 316"/>
              <a:gd name="T35" fmla="*/ 2147483647 h 143"/>
              <a:gd name="T36" fmla="*/ 2147483647 w 316"/>
              <a:gd name="T37" fmla="*/ 2147483647 h 143"/>
              <a:gd name="T38" fmla="*/ 2147483647 w 316"/>
              <a:gd name="T39" fmla="*/ 2147483647 h 143"/>
              <a:gd name="T40" fmla="*/ 2147483647 w 316"/>
              <a:gd name="T41" fmla="*/ 2147483647 h 143"/>
              <a:gd name="T42" fmla="*/ 2147483647 w 316"/>
              <a:gd name="T43" fmla="*/ 2147483647 h 143"/>
              <a:gd name="T44" fmla="*/ 2147483647 w 316"/>
              <a:gd name="T45" fmla="*/ 2147483647 h 143"/>
              <a:gd name="T46" fmla="*/ 2147483647 w 316"/>
              <a:gd name="T47" fmla="*/ 2147483647 h 143"/>
              <a:gd name="T48" fmla="*/ 2147483647 w 316"/>
              <a:gd name="T49" fmla="*/ 2147483647 h 143"/>
              <a:gd name="T50" fmla="*/ 2147483647 w 316"/>
              <a:gd name="T51" fmla="*/ 2147483647 h 143"/>
              <a:gd name="T52" fmla="*/ 2147483647 w 316"/>
              <a:gd name="T53" fmla="*/ 2147483647 h 143"/>
              <a:gd name="T54" fmla="*/ 2147483647 w 316"/>
              <a:gd name="T55" fmla="*/ 2147483647 h 143"/>
              <a:gd name="T56" fmla="*/ 2147483647 w 316"/>
              <a:gd name="T57" fmla="*/ 2147483647 h 143"/>
              <a:gd name="T58" fmla="*/ 2147483647 w 316"/>
              <a:gd name="T59" fmla="*/ 2147483647 h 143"/>
              <a:gd name="T60" fmla="*/ 2147483647 w 316"/>
              <a:gd name="T61" fmla="*/ 2147483647 h 143"/>
              <a:gd name="T62" fmla="*/ 2147483647 w 316"/>
              <a:gd name="T63" fmla="*/ 2147483647 h 143"/>
              <a:gd name="T64" fmla="*/ 2147483647 w 316"/>
              <a:gd name="T65" fmla="*/ 2147483647 h 14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16"/>
              <a:gd name="T100" fmla="*/ 0 h 143"/>
              <a:gd name="T101" fmla="*/ 316 w 316"/>
              <a:gd name="T102" fmla="*/ 143 h 14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16" h="143">
                <a:moveTo>
                  <a:pt x="315" y="136"/>
                </a:moveTo>
                <a:lnTo>
                  <a:pt x="306" y="132"/>
                </a:lnTo>
                <a:lnTo>
                  <a:pt x="295" y="129"/>
                </a:lnTo>
                <a:lnTo>
                  <a:pt x="286" y="125"/>
                </a:lnTo>
                <a:lnTo>
                  <a:pt x="276" y="121"/>
                </a:lnTo>
                <a:lnTo>
                  <a:pt x="266" y="116"/>
                </a:lnTo>
                <a:lnTo>
                  <a:pt x="256" y="112"/>
                </a:lnTo>
                <a:lnTo>
                  <a:pt x="246" y="108"/>
                </a:lnTo>
                <a:lnTo>
                  <a:pt x="236" y="105"/>
                </a:lnTo>
                <a:lnTo>
                  <a:pt x="227" y="101"/>
                </a:lnTo>
                <a:lnTo>
                  <a:pt x="217" y="96"/>
                </a:lnTo>
                <a:lnTo>
                  <a:pt x="207" y="92"/>
                </a:lnTo>
                <a:lnTo>
                  <a:pt x="196" y="88"/>
                </a:lnTo>
                <a:lnTo>
                  <a:pt x="187" y="83"/>
                </a:lnTo>
                <a:lnTo>
                  <a:pt x="177" y="80"/>
                </a:lnTo>
                <a:lnTo>
                  <a:pt x="168" y="75"/>
                </a:lnTo>
                <a:lnTo>
                  <a:pt x="157" y="71"/>
                </a:lnTo>
                <a:lnTo>
                  <a:pt x="148" y="67"/>
                </a:lnTo>
                <a:lnTo>
                  <a:pt x="138" y="62"/>
                </a:lnTo>
                <a:lnTo>
                  <a:pt x="129" y="59"/>
                </a:lnTo>
                <a:lnTo>
                  <a:pt x="119" y="54"/>
                </a:lnTo>
                <a:lnTo>
                  <a:pt x="109" y="50"/>
                </a:lnTo>
                <a:lnTo>
                  <a:pt x="99" y="45"/>
                </a:lnTo>
                <a:lnTo>
                  <a:pt x="89" y="41"/>
                </a:lnTo>
                <a:lnTo>
                  <a:pt x="79" y="35"/>
                </a:lnTo>
                <a:lnTo>
                  <a:pt x="70" y="32"/>
                </a:lnTo>
                <a:lnTo>
                  <a:pt x="61" y="28"/>
                </a:lnTo>
                <a:lnTo>
                  <a:pt x="50" y="23"/>
                </a:lnTo>
                <a:lnTo>
                  <a:pt x="40" y="19"/>
                </a:lnTo>
                <a:lnTo>
                  <a:pt x="30" y="13"/>
                </a:lnTo>
                <a:lnTo>
                  <a:pt x="22" y="10"/>
                </a:lnTo>
                <a:lnTo>
                  <a:pt x="13" y="4"/>
                </a:lnTo>
                <a:lnTo>
                  <a:pt x="2" y="0"/>
                </a:lnTo>
                <a:lnTo>
                  <a:pt x="0" y="6"/>
                </a:lnTo>
                <a:lnTo>
                  <a:pt x="10" y="10"/>
                </a:lnTo>
                <a:lnTo>
                  <a:pt x="20" y="13"/>
                </a:lnTo>
                <a:lnTo>
                  <a:pt x="29" y="19"/>
                </a:lnTo>
                <a:lnTo>
                  <a:pt x="39" y="23"/>
                </a:lnTo>
                <a:lnTo>
                  <a:pt x="48" y="28"/>
                </a:lnTo>
                <a:lnTo>
                  <a:pt x="59" y="32"/>
                </a:lnTo>
                <a:lnTo>
                  <a:pt x="68" y="35"/>
                </a:lnTo>
                <a:lnTo>
                  <a:pt x="78" y="41"/>
                </a:lnTo>
                <a:lnTo>
                  <a:pt x="87" y="45"/>
                </a:lnTo>
                <a:lnTo>
                  <a:pt x="98" y="50"/>
                </a:lnTo>
                <a:lnTo>
                  <a:pt x="107" y="54"/>
                </a:lnTo>
                <a:lnTo>
                  <a:pt x="118" y="59"/>
                </a:lnTo>
                <a:lnTo>
                  <a:pt x="127" y="62"/>
                </a:lnTo>
                <a:lnTo>
                  <a:pt x="135" y="68"/>
                </a:lnTo>
                <a:lnTo>
                  <a:pt x="146" y="72"/>
                </a:lnTo>
                <a:lnTo>
                  <a:pt x="155" y="75"/>
                </a:lnTo>
                <a:lnTo>
                  <a:pt x="166" y="80"/>
                </a:lnTo>
                <a:lnTo>
                  <a:pt x="176" y="83"/>
                </a:lnTo>
                <a:lnTo>
                  <a:pt x="185" y="89"/>
                </a:lnTo>
                <a:lnTo>
                  <a:pt x="195" y="92"/>
                </a:lnTo>
                <a:lnTo>
                  <a:pt x="205" y="96"/>
                </a:lnTo>
                <a:lnTo>
                  <a:pt x="215" y="101"/>
                </a:lnTo>
                <a:lnTo>
                  <a:pt x="225" y="105"/>
                </a:lnTo>
                <a:lnTo>
                  <a:pt x="235" y="109"/>
                </a:lnTo>
                <a:lnTo>
                  <a:pt x="244" y="113"/>
                </a:lnTo>
                <a:lnTo>
                  <a:pt x="254" y="118"/>
                </a:lnTo>
                <a:lnTo>
                  <a:pt x="265" y="122"/>
                </a:lnTo>
                <a:lnTo>
                  <a:pt x="274" y="126"/>
                </a:lnTo>
                <a:lnTo>
                  <a:pt x="285" y="130"/>
                </a:lnTo>
                <a:lnTo>
                  <a:pt x="293" y="133"/>
                </a:lnTo>
                <a:lnTo>
                  <a:pt x="303" y="137"/>
                </a:lnTo>
                <a:lnTo>
                  <a:pt x="313" y="142"/>
                </a:lnTo>
                <a:lnTo>
                  <a:pt x="315" y="136"/>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312" name="Freeform 208"/>
          <p:cNvSpPr>
            <a:spLocks noChangeAspect="1"/>
          </p:cNvSpPr>
          <p:nvPr/>
        </p:nvSpPr>
        <p:spPr bwMode="auto">
          <a:xfrm>
            <a:off x="5641976" y="3862388"/>
            <a:ext cx="417513" cy="31750"/>
          </a:xfrm>
          <a:custGeom>
            <a:avLst/>
            <a:gdLst>
              <a:gd name="T0" fmla="*/ 2147483647 w 314"/>
              <a:gd name="T1" fmla="*/ 0 h 25"/>
              <a:gd name="T2" fmla="*/ 2147483647 w 314"/>
              <a:gd name="T3" fmla="*/ 2147483647 h 25"/>
              <a:gd name="T4" fmla="*/ 2147483647 w 314"/>
              <a:gd name="T5" fmla="*/ 2147483647 h 25"/>
              <a:gd name="T6" fmla="*/ 2147483647 w 314"/>
              <a:gd name="T7" fmla="*/ 2147483647 h 25"/>
              <a:gd name="T8" fmla="*/ 2147483647 w 314"/>
              <a:gd name="T9" fmla="*/ 2147483647 h 25"/>
              <a:gd name="T10" fmla="*/ 2147483647 w 314"/>
              <a:gd name="T11" fmla="*/ 2147483647 h 25"/>
              <a:gd name="T12" fmla="*/ 2147483647 w 314"/>
              <a:gd name="T13" fmla="*/ 2147483647 h 25"/>
              <a:gd name="T14" fmla="*/ 2147483647 w 314"/>
              <a:gd name="T15" fmla="*/ 2147483647 h 25"/>
              <a:gd name="T16" fmla="*/ 2147483647 w 314"/>
              <a:gd name="T17" fmla="*/ 2147483647 h 25"/>
              <a:gd name="T18" fmla="*/ 2147483647 w 314"/>
              <a:gd name="T19" fmla="*/ 2147483647 h 25"/>
              <a:gd name="T20" fmla="*/ 2147483647 w 314"/>
              <a:gd name="T21" fmla="*/ 2147483647 h 25"/>
              <a:gd name="T22" fmla="*/ 2147483647 w 314"/>
              <a:gd name="T23" fmla="*/ 2147483647 h 25"/>
              <a:gd name="T24" fmla="*/ 2147483647 w 314"/>
              <a:gd name="T25" fmla="*/ 2147483647 h 25"/>
              <a:gd name="T26" fmla="*/ 2147483647 w 314"/>
              <a:gd name="T27" fmla="*/ 2147483647 h 25"/>
              <a:gd name="T28" fmla="*/ 2147483647 w 314"/>
              <a:gd name="T29" fmla="*/ 2147483647 h 25"/>
              <a:gd name="T30" fmla="*/ 2147483647 w 314"/>
              <a:gd name="T31" fmla="*/ 2147483647 h 25"/>
              <a:gd name="T32" fmla="*/ 0 w 314"/>
              <a:gd name="T33" fmla="*/ 2147483647 h 25"/>
              <a:gd name="T34" fmla="*/ 2147483647 w 314"/>
              <a:gd name="T35" fmla="*/ 2147483647 h 25"/>
              <a:gd name="T36" fmla="*/ 2147483647 w 314"/>
              <a:gd name="T37" fmla="*/ 2147483647 h 25"/>
              <a:gd name="T38" fmla="*/ 2147483647 w 314"/>
              <a:gd name="T39" fmla="*/ 2147483647 h 25"/>
              <a:gd name="T40" fmla="*/ 2147483647 w 314"/>
              <a:gd name="T41" fmla="*/ 2147483647 h 25"/>
              <a:gd name="T42" fmla="*/ 2147483647 w 314"/>
              <a:gd name="T43" fmla="*/ 2147483647 h 25"/>
              <a:gd name="T44" fmla="*/ 2147483647 w 314"/>
              <a:gd name="T45" fmla="*/ 2147483647 h 25"/>
              <a:gd name="T46" fmla="*/ 2147483647 w 314"/>
              <a:gd name="T47" fmla="*/ 2147483647 h 25"/>
              <a:gd name="T48" fmla="*/ 2147483647 w 314"/>
              <a:gd name="T49" fmla="*/ 2147483647 h 25"/>
              <a:gd name="T50" fmla="*/ 2147483647 w 314"/>
              <a:gd name="T51" fmla="*/ 2147483647 h 25"/>
              <a:gd name="T52" fmla="*/ 2147483647 w 314"/>
              <a:gd name="T53" fmla="*/ 2147483647 h 25"/>
              <a:gd name="T54" fmla="*/ 2147483647 w 314"/>
              <a:gd name="T55" fmla="*/ 2147483647 h 25"/>
              <a:gd name="T56" fmla="*/ 2147483647 w 314"/>
              <a:gd name="T57" fmla="*/ 2147483647 h 25"/>
              <a:gd name="T58" fmla="*/ 2147483647 w 314"/>
              <a:gd name="T59" fmla="*/ 2147483647 h 25"/>
              <a:gd name="T60" fmla="*/ 2147483647 w 314"/>
              <a:gd name="T61" fmla="*/ 2147483647 h 25"/>
              <a:gd name="T62" fmla="*/ 2147483647 w 314"/>
              <a:gd name="T63" fmla="*/ 2147483647 h 25"/>
              <a:gd name="T64" fmla="*/ 2147483647 w 314"/>
              <a:gd name="T65" fmla="*/ 2147483647 h 25"/>
              <a:gd name="T66" fmla="*/ 2147483647 w 314"/>
              <a:gd name="T67" fmla="*/ 0 h 2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14"/>
              <a:gd name="T103" fmla="*/ 0 h 25"/>
              <a:gd name="T104" fmla="*/ 314 w 314"/>
              <a:gd name="T105" fmla="*/ 25 h 2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14" h="25">
                <a:moveTo>
                  <a:pt x="312" y="0"/>
                </a:moveTo>
                <a:lnTo>
                  <a:pt x="312" y="0"/>
                </a:lnTo>
                <a:lnTo>
                  <a:pt x="301" y="2"/>
                </a:lnTo>
                <a:lnTo>
                  <a:pt x="292" y="2"/>
                </a:lnTo>
                <a:lnTo>
                  <a:pt x="284" y="4"/>
                </a:lnTo>
                <a:lnTo>
                  <a:pt x="273" y="5"/>
                </a:lnTo>
                <a:lnTo>
                  <a:pt x="263" y="7"/>
                </a:lnTo>
                <a:lnTo>
                  <a:pt x="253" y="8"/>
                </a:lnTo>
                <a:lnTo>
                  <a:pt x="243" y="9"/>
                </a:lnTo>
                <a:lnTo>
                  <a:pt x="234" y="10"/>
                </a:lnTo>
                <a:lnTo>
                  <a:pt x="225" y="11"/>
                </a:lnTo>
                <a:lnTo>
                  <a:pt x="214" y="11"/>
                </a:lnTo>
                <a:lnTo>
                  <a:pt x="205" y="12"/>
                </a:lnTo>
                <a:lnTo>
                  <a:pt x="194" y="13"/>
                </a:lnTo>
                <a:lnTo>
                  <a:pt x="184" y="14"/>
                </a:lnTo>
                <a:lnTo>
                  <a:pt x="175" y="14"/>
                </a:lnTo>
                <a:lnTo>
                  <a:pt x="166" y="15"/>
                </a:lnTo>
                <a:lnTo>
                  <a:pt x="156" y="15"/>
                </a:lnTo>
                <a:lnTo>
                  <a:pt x="146" y="16"/>
                </a:lnTo>
                <a:lnTo>
                  <a:pt x="137" y="17"/>
                </a:lnTo>
                <a:lnTo>
                  <a:pt x="127" y="17"/>
                </a:lnTo>
                <a:lnTo>
                  <a:pt x="117" y="18"/>
                </a:lnTo>
                <a:lnTo>
                  <a:pt x="107" y="18"/>
                </a:lnTo>
                <a:lnTo>
                  <a:pt x="97" y="18"/>
                </a:lnTo>
                <a:lnTo>
                  <a:pt x="87" y="18"/>
                </a:lnTo>
                <a:lnTo>
                  <a:pt x="78" y="20"/>
                </a:lnTo>
                <a:lnTo>
                  <a:pt x="68" y="20"/>
                </a:lnTo>
                <a:lnTo>
                  <a:pt x="59" y="20"/>
                </a:lnTo>
                <a:lnTo>
                  <a:pt x="48" y="20"/>
                </a:lnTo>
                <a:lnTo>
                  <a:pt x="38" y="20"/>
                </a:lnTo>
                <a:lnTo>
                  <a:pt x="28" y="21"/>
                </a:lnTo>
                <a:lnTo>
                  <a:pt x="19" y="21"/>
                </a:lnTo>
                <a:lnTo>
                  <a:pt x="9" y="21"/>
                </a:lnTo>
                <a:lnTo>
                  <a:pt x="0" y="21"/>
                </a:lnTo>
                <a:lnTo>
                  <a:pt x="0" y="24"/>
                </a:lnTo>
                <a:lnTo>
                  <a:pt x="9" y="24"/>
                </a:lnTo>
                <a:lnTo>
                  <a:pt x="19" y="24"/>
                </a:lnTo>
                <a:lnTo>
                  <a:pt x="28" y="24"/>
                </a:lnTo>
                <a:lnTo>
                  <a:pt x="38" y="24"/>
                </a:lnTo>
                <a:lnTo>
                  <a:pt x="48" y="24"/>
                </a:lnTo>
                <a:lnTo>
                  <a:pt x="59" y="24"/>
                </a:lnTo>
                <a:lnTo>
                  <a:pt x="68" y="23"/>
                </a:lnTo>
                <a:lnTo>
                  <a:pt x="78" y="23"/>
                </a:lnTo>
                <a:lnTo>
                  <a:pt x="87" y="23"/>
                </a:lnTo>
                <a:lnTo>
                  <a:pt x="97" y="22"/>
                </a:lnTo>
                <a:lnTo>
                  <a:pt x="107" y="22"/>
                </a:lnTo>
                <a:lnTo>
                  <a:pt x="117" y="22"/>
                </a:lnTo>
                <a:lnTo>
                  <a:pt x="127" y="22"/>
                </a:lnTo>
                <a:lnTo>
                  <a:pt x="137" y="21"/>
                </a:lnTo>
                <a:lnTo>
                  <a:pt x="146" y="21"/>
                </a:lnTo>
                <a:lnTo>
                  <a:pt x="156" y="20"/>
                </a:lnTo>
                <a:lnTo>
                  <a:pt x="166" y="20"/>
                </a:lnTo>
                <a:lnTo>
                  <a:pt x="176" y="18"/>
                </a:lnTo>
                <a:lnTo>
                  <a:pt x="185" y="18"/>
                </a:lnTo>
                <a:lnTo>
                  <a:pt x="195" y="17"/>
                </a:lnTo>
                <a:lnTo>
                  <a:pt x="206" y="16"/>
                </a:lnTo>
                <a:lnTo>
                  <a:pt x="215" y="15"/>
                </a:lnTo>
                <a:lnTo>
                  <a:pt x="226" y="14"/>
                </a:lnTo>
                <a:lnTo>
                  <a:pt x="235" y="14"/>
                </a:lnTo>
                <a:lnTo>
                  <a:pt x="244" y="13"/>
                </a:lnTo>
                <a:lnTo>
                  <a:pt x="254" y="11"/>
                </a:lnTo>
                <a:lnTo>
                  <a:pt x="264" y="10"/>
                </a:lnTo>
                <a:lnTo>
                  <a:pt x="274" y="10"/>
                </a:lnTo>
                <a:lnTo>
                  <a:pt x="285" y="8"/>
                </a:lnTo>
                <a:lnTo>
                  <a:pt x="293" y="7"/>
                </a:lnTo>
                <a:lnTo>
                  <a:pt x="302" y="7"/>
                </a:lnTo>
                <a:lnTo>
                  <a:pt x="313" y="4"/>
                </a:lnTo>
                <a:lnTo>
                  <a:pt x="312" y="0"/>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313" name="Freeform 209"/>
          <p:cNvSpPr>
            <a:spLocks noChangeAspect="1"/>
          </p:cNvSpPr>
          <p:nvPr/>
        </p:nvSpPr>
        <p:spPr bwMode="auto">
          <a:xfrm>
            <a:off x="6065838" y="3752850"/>
            <a:ext cx="419100" cy="109538"/>
          </a:xfrm>
          <a:custGeom>
            <a:avLst/>
            <a:gdLst>
              <a:gd name="T0" fmla="*/ 2147483647 w 315"/>
              <a:gd name="T1" fmla="*/ 2147483647 h 87"/>
              <a:gd name="T2" fmla="*/ 2147483647 w 315"/>
              <a:gd name="T3" fmla="*/ 2147483647 h 87"/>
              <a:gd name="T4" fmla="*/ 2147483647 w 315"/>
              <a:gd name="T5" fmla="*/ 2147483647 h 87"/>
              <a:gd name="T6" fmla="*/ 2147483647 w 315"/>
              <a:gd name="T7" fmla="*/ 2147483647 h 87"/>
              <a:gd name="T8" fmla="*/ 2147483647 w 315"/>
              <a:gd name="T9" fmla="*/ 2147483647 h 87"/>
              <a:gd name="T10" fmla="*/ 2147483647 w 315"/>
              <a:gd name="T11" fmla="*/ 2147483647 h 87"/>
              <a:gd name="T12" fmla="*/ 2147483647 w 315"/>
              <a:gd name="T13" fmla="*/ 2147483647 h 87"/>
              <a:gd name="T14" fmla="*/ 2147483647 w 315"/>
              <a:gd name="T15" fmla="*/ 2147483647 h 87"/>
              <a:gd name="T16" fmla="*/ 2147483647 w 315"/>
              <a:gd name="T17" fmla="*/ 2147483647 h 87"/>
              <a:gd name="T18" fmla="*/ 2147483647 w 315"/>
              <a:gd name="T19" fmla="*/ 2147483647 h 87"/>
              <a:gd name="T20" fmla="*/ 2147483647 w 315"/>
              <a:gd name="T21" fmla="*/ 2147483647 h 87"/>
              <a:gd name="T22" fmla="*/ 2147483647 w 315"/>
              <a:gd name="T23" fmla="*/ 2147483647 h 87"/>
              <a:gd name="T24" fmla="*/ 2147483647 w 315"/>
              <a:gd name="T25" fmla="*/ 2147483647 h 87"/>
              <a:gd name="T26" fmla="*/ 2147483647 w 315"/>
              <a:gd name="T27" fmla="*/ 2147483647 h 87"/>
              <a:gd name="T28" fmla="*/ 2147483647 w 315"/>
              <a:gd name="T29" fmla="*/ 2147483647 h 87"/>
              <a:gd name="T30" fmla="*/ 2147483647 w 315"/>
              <a:gd name="T31" fmla="*/ 2147483647 h 87"/>
              <a:gd name="T32" fmla="*/ 2147483647 w 315"/>
              <a:gd name="T33" fmla="*/ 2147483647 h 87"/>
              <a:gd name="T34" fmla="*/ 2147483647 w 315"/>
              <a:gd name="T35" fmla="*/ 2147483647 h 87"/>
              <a:gd name="T36" fmla="*/ 2147483647 w 315"/>
              <a:gd name="T37" fmla="*/ 2147483647 h 87"/>
              <a:gd name="T38" fmla="*/ 2147483647 w 315"/>
              <a:gd name="T39" fmla="*/ 2147483647 h 87"/>
              <a:gd name="T40" fmla="*/ 2147483647 w 315"/>
              <a:gd name="T41" fmla="*/ 2147483647 h 87"/>
              <a:gd name="T42" fmla="*/ 2147483647 w 315"/>
              <a:gd name="T43" fmla="*/ 2147483647 h 87"/>
              <a:gd name="T44" fmla="*/ 2147483647 w 315"/>
              <a:gd name="T45" fmla="*/ 2147483647 h 87"/>
              <a:gd name="T46" fmla="*/ 2147483647 w 315"/>
              <a:gd name="T47" fmla="*/ 2147483647 h 87"/>
              <a:gd name="T48" fmla="*/ 2147483647 w 315"/>
              <a:gd name="T49" fmla="*/ 2147483647 h 87"/>
              <a:gd name="T50" fmla="*/ 2147483647 w 315"/>
              <a:gd name="T51" fmla="*/ 2147483647 h 87"/>
              <a:gd name="T52" fmla="*/ 2147483647 w 315"/>
              <a:gd name="T53" fmla="*/ 2147483647 h 87"/>
              <a:gd name="T54" fmla="*/ 2147483647 w 315"/>
              <a:gd name="T55" fmla="*/ 2147483647 h 87"/>
              <a:gd name="T56" fmla="*/ 2147483647 w 315"/>
              <a:gd name="T57" fmla="*/ 2147483647 h 87"/>
              <a:gd name="T58" fmla="*/ 2147483647 w 315"/>
              <a:gd name="T59" fmla="*/ 2147483647 h 87"/>
              <a:gd name="T60" fmla="*/ 2147483647 w 315"/>
              <a:gd name="T61" fmla="*/ 2147483647 h 87"/>
              <a:gd name="T62" fmla="*/ 2147483647 w 315"/>
              <a:gd name="T63" fmla="*/ 2147483647 h 87"/>
              <a:gd name="T64" fmla="*/ 2147483647 w 315"/>
              <a:gd name="T65" fmla="*/ 2147483647 h 8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15"/>
              <a:gd name="T100" fmla="*/ 0 h 87"/>
              <a:gd name="T101" fmla="*/ 315 w 315"/>
              <a:gd name="T102" fmla="*/ 87 h 8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15" h="87">
                <a:moveTo>
                  <a:pt x="312" y="0"/>
                </a:moveTo>
                <a:lnTo>
                  <a:pt x="302" y="3"/>
                </a:lnTo>
                <a:lnTo>
                  <a:pt x="292" y="7"/>
                </a:lnTo>
                <a:lnTo>
                  <a:pt x="283" y="9"/>
                </a:lnTo>
                <a:lnTo>
                  <a:pt x="273" y="12"/>
                </a:lnTo>
                <a:lnTo>
                  <a:pt x="264" y="16"/>
                </a:lnTo>
                <a:lnTo>
                  <a:pt x="253" y="18"/>
                </a:lnTo>
                <a:lnTo>
                  <a:pt x="243" y="21"/>
                </a:lnTo>
                <a:lnTo>
                  <a:pt x="234" y="23"/>
                </a:lnTo>
                <a:lnTo>
                  <a:pt x="224" y="26"/>
                </a:lnTo>
                <a:lnTo>
                  <a:pt x="214" y="29"/>
                </a:lnTo>
                <a:lnTo>
                  <a:pt x="205" y="32"/>
                </a:lnTo>
                <a:lnTo>
                  <a:pt x="195" y="35"/>
                </a:lnTo>
                <a:lnTo>
                  <a:pt x="185" y="37"/>
                </a:lnTo>
                <a:lnTo>
                  <a:pt x="175" y="40"/>
                </a:lnTo>
                <a:lnTo>
                  <a:pt x="166" y="42"/>
                </a:lnTo>
                <a:lnTo>
                  <a:pt x="155" y="46"/>
                </a:lnTo>
                <a:lnTo>
                  <a:pt x="146" y="48"/>
                </a:lnTo>
                <a:lnTo>
                  <a:pt x="136" y="50"/>
                </a:lnTo>
                <a:lnTo>
                  <a:pt x="127" y="52"/>
                </a:lnTo>
                <a:lnTo>
                  <a:pt x="118" y="55"/>
                </a:lnTo>
                <a:lnTo>
                  <a:pt x="107" y="58"/>
                </a:lnTo>
                <a:lnTo>
                  <a:pt x="97" y="60"/>
                </a:lnTo>
                <a:lnTo>
                  <a:pt x="87" y="62"/>
                </a:lnTo>
                <a:lnTo>
                  <a:pt x="79" y="65"/>
                </a:lnTo>
                <a:lnTo>
                  <a:pt x="68" y="67"/>
                </a:lnTo>
                <a:lnTo>
                  <a:pt x="59" y="69"/>
                </a:lnTo>
                <a:lnTo>
                  <a:pt x="48" y="71"/>
                </a:lnTo>
                <a:lnTo>
                  <a:pt x="39" y="74"/>
                </a:lnTo>
                <a:lnTo>
                  <a:pt x="28" y="76"/>
                </a:lnTo>
                <a:lnTo>
                  <a:pt x="20" y="78"/>
                </a:lnTo>
                <a:lnTo>
                  <a:pt x="9" y="79"/>
                </a:lnTo>
                <a:lnTo>
                  <a:pt x="0" y="80"/>
                </a:lnTo>
                <a:lnTo>
                  <a:pt x="1" y="86"/>
                </a:lnTo>
                <a:lnTo>
                  <a:pt x="10" y="84"/>
                </a:lnTo>
                <a:lnTo>
                  <a:pt x="21" y="81"/>
                </a:lnTo>
                <a:lnTo>
                  <a:pt x="29" y="79"/>
                </a:lnTo>
                <a:lnTo>
                  <a:pt x="39" y="79"/>
                </a:lnTo>
                <a:lnTo>
                  <a:pt x="49" y="76"/>
                </a:lnTo>
                <a:lnTo>
                  <a:pt x="60" y="74"/>
                </a:lnTo>
                <a:lnTo>
                  <a:pt x="69" y="71"/>
                </a:lnTo>
                <a:lnTo>
                  <a:pt x="79" y="69"/>
                </a:lnTo>
                <a:lnTo>
                  <a:pt x="88" y="67"/>
                </a:lnTo>
                <a:lnTo>
                  <a:pt x="98" y="65"/>
                </a:lnTo>
                <a:lnTo>
                  <a:pt x="108" y="62"/>
                </a:lnTo>
                <a:lnTo>
                  <a:pt x="118" y="60"/>
                </a:lnTo>
                <a:lnTo>
                  <a:pt x="128" y="58"/>
                </a:lnTo>
                <a:lnTo>
                  <a:pt x="138" y="55"/>
                </a:lnTo>
                <a:lnTo>
                  <a:pt x="147" y="52"/>
                </a:lnTo>
                <a:lnTo>
                  <a:pt x="156" y="50"/>
                </a:lnTo>
                <a:lnTo>
                  <a:pt x="167" y="48"/>
                </a:lnTo>
                <a:lnTo>
                  <a:pt x="176" y="45"/>
                </a:lnTo>
                <a:lnTo>
                  <a:pt x="186" y="42"/>
                </a:lnTo>
                <a:lnTo>
                  <a:pt x="195" y="39"/>
                </a:lnTo>
                <a:lnTo>
                  <a:pt x="206" y="36"/>
                </a:lnTo>
                <a:lnTo>
                  <a:pt x="216" y="35"/>
                </a:lnTo>
                <a:lnTo>
                  <a:pt x="226" y="31"/>
                </a:lnTo>
                <a:lnTo>
                  <a:pt x="235" y="28"/>
                </a:lnTo>
                <a:lnTo>
                  <a:pt x="245" y="26"/>
                </a:lnTo>
                <a:lnTo>
                  <a:pt x="255" y="22"/>
                </a:lnTo>
                <a:lnTo>
                  <a:pt x="265" y="20"/>
                </a:lnTo>
                <a:lnTo>
                  <a:pt x="275" y="17"/>
                </a:lnTo>
                <a:lnTo>
                  <a:pt x="285" y="13"/>
                </a:lnTo>
                <a:lnTo>
                  <a:pt x="294" y="10"/>
                </a:lnTo>
                <a:lnTo>
                  <a:pt x="304" y="8"/>
                </a:lnTo>
                <a:lnTo>
                  <a:pt x="314" y="6"/>
                </a:lnTo>
                <a:lnTo>
                  <a:pt x="312" y="0"/>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314" name="Freeform 210"/>
          <p:cNvSpPr>
            <a:spLocks noChangeAspect="1"/>
          </p:cNvSpPr>
          <p:nvPr/>
        </p:nvSpPr>
        <p:spPr bwMode="auto">
          <a:xfrm>
            <a:off x="5957888" y="3717925"/>
            <a:ext cx="419100" cy="179388"/>
          </a:xfrm>
          <a:custGeom>
            <a:avLst/>
            <a:gdLst>
              <a:gd name="T0" fmla="*/ 2147483647 w 316"/>
              <a:gd name="T1" fmla="*/ 2147483647 h 142"/>
              <a:gd name="T2" fmla="*/ 2147483647 w 316"/>
              <a:gd name="T3" fmla="*/ 2147483647 h 142"/>
              <a:gd name="T4" fmla="*/ 2147483647 w 316"/>
              <a:gd name="T5" fmla="*/ 2147483647 h 142"/>
              <a:gd name="T6" fmla="*/ 2147483647 w 316"/>
              <a:gd name="T7" fmla="*/ 2147483647 h 142"/>
              <a:gd name="T8" fmla="*/ 2147483647 w 316"/>
              <a:gd name="T9" fmla="*/ 2147483647 h 142"/>
              <a:gd name="T10" fmla="*/ 2147483647 w 316"/>
              <a:gd name="T11" fmla="*/ 2147483647 h 142"/>
              <a:gd name="T12" fmla="*/ 2147483647 w 316"/>
              <a:gd name="T13" fmla="*/ 2147483647 h 142"/>
              <a:gd name="T14" fmla="*/ 2147483647 w 316"/>
              <a:gd name="T15" fmla="*/ 2147483647 h 142"/>
              <a:gd name="T16" fmla="*/ 2147483647 w 316"/>
              <a:gd name="T17" fmla="*/ 2147483647 h 142"/>
              <a:gd name="T18" fmla="*/ 2147483647 w 316"/>
              <a:gd name="T19" fmla="*/ 2147483647 h 142"/>
              <a:gd name="T20" fmla="*/ 2147483647 w 316"/>
              <a:gd name="T21" fmla="*/ 2147483647 h 142"/>
              <a:gd name="T22" fmla="*/ 2147483647 w 316"/>
              <a:gd name="T23" fmla="*/ 2147483647 h 142"/>
              <a:gd name="T24" fmla="*/ 2147483647 w 316"/>
              <a:gd name="T25" fmla="*/ 2147483647 h 142"/>
              <a:gd name="T26" fmla="*/ 2147483647 w 316"/>
              <a:gd name="T27" fmla="*/ 2147483647 h 142"/>
              <a:gd name="T28" fmla="*/ 2147483647 w 316"/>
              <a:gd name="T29" fmla="*/ 2147483647 h 142"/>
              <a:gd name="T30" fmla="*/ 2147483647 w 316"/>
              <a:gd name="T31" fmla="*/ 2147483647 h 142"/>
              <a:gd name="T32" fmla="*/ 2147483647 w 316"/>
              <a:gd name="T33" fmla="*/ 0 h 142"/>
              <a:gd name="T34" fmla="*/ 2147483647 w 316"/>
              <a:gd name="T35" fmla="*/ 2147483647 h 142"/>
              <a:gd name="T36" fmla="*/ 2147483647 w 316"/>
              <a:gd name="T37" fmla="*/ 2147483647 h 142"/>
              <a:gd name="T38" fmla="*/ 2147483647 w 316"/>
              <a:gd name="T39" fmla="*/ 2147483647 h 142"/>
              <a:gd name="T40" fmla="*/ 2147483647 w 316"/>
              <a:gd name="T41" fmla="*/ 2147483647 h 142"/>
              <a:gd name="T42" fmla="*/ 2147483647 w 316"/>
              <a:gd name="T43" fmla="*/ 2147483647 h 142"/>
              <a:gd name="T44" fmla="*/ 2147483647 w 316"/>
              <a:gd name="T45" fmla="*/ 2147483647 h 142"/>
              <a:gd name="T46" fmla="*/ 2147483647 w 316"/>
              <a:gd name="T47" fmla="*/ 2147483647 h 142"/>
              <a:gd name="T48" fmla="*/ 2147483647 w 316"/>
              <a:gd name="T49" fmla="*/ 2147483647 h 142"/>
              <a:gd name="T50" fmla="*/ 2147483647 w 316"/>
              <a:gd name="T51" fmla="*/ 2147483647 h 142"/>
              <a:gd name="T52" fmla="*/ 2147483647 w 316"/>
              <a:gd name="T53" fmla="*/ 2147483647 h 142"/>
              <a:gd name="T54" fmla="*/ 2147483647 w 316"/>
              <a:gd name="T55" fmla="*/ 2147483647 h 142"/>
              <a:gd name="T56" fmla="*/ 2147483647 w 316"/>
              <a:gd name="T57" fmla="*/ 2147483647 h 142"/>
              <a:gd name="T58" fmla="*/ 2147483647 w 316"/>
              <a:gd name="T59" fmla="*/ 2147483647 h 142"/>
              <a:gd name="T60" fmla="*/ 2147483647 w 316"/>
              <a:gd name="T61" fmla="*/ 2147483647 h 142"/>
              <a:gd name="T62" fmla="*/ 2147483647 w 316"/>
              <a:gd name="T63" fmla="*/ 2147483647 h 142"/>
              <a:gd name="T64" fmla="*/ 2147483647 w 316"/>
              <a:gd name="T65" fmla="*/ 2147483647 h 142"/>
              <a:gd name="T66" fmla="*/ 2147483647 w 316"/>
              <a:gd name="T67" fmla="*/ 2147483647 h 14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16"/>
              <a:gd name="T103" fmla="*/ 0 h 142"/>
              <a:gd name="T104" fmla="*/ 316 w 316"/>
              <a:gd name="T105" fmla="*/ 142 h 14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16" h="142">
                <a:moveTo>
                  <a:pt x="315" y="136"/>
                </a:moveTo>
                <a:lnTo>
                  <a:pt x="315" y="136"/>
                </a:lnTo>
                <a:lnTo>
                  <a:pt x="304" y="132"/>
                </a:lnTo>
                <a:lnTo>
                  <a:pt x="295" y="129"/>
                </a:lnTo>
                <a:lnTo>
                  <a:pt x="286" y="124"/>
                </a:lnTo>
                <a:lnTo>
                  <a:pt x="275" y="120"/>
                </a:lnTo>
                <a:lnTo>
                  <a:pt x="266" y="117"/>
                </a:lnTo>
                <a:lnTo>
                  <a:pt x="255" y="112"/>
                </a:lnTo>
                <a:lnTo>
                  <a:pt x="246" y="107"/>
                </a:lnTo>
                <a:lnTo>
                  <a:pt x="236" y="105"/>
                </a:lnTo>
                <a:lnTo>
                  <a:pt x="227" y="100"/>
                </a:lnTo>
                <a:lnTo>
                  <a:pt x="217" y="96"/>
                </a:lnTo>
                <a:lnTo>
                  <a:pt x="207" y="91"/>
                </a:lnTo>
                <a:lnTo>
                  <a:pt x="196" y="86"/>
                </a:lnTo>
                <a:lnTo>
                  <a:pt x="187" y="83"/>
                </a:lnTo>
                <a:lnTo>
                  <a:pt x="177" y="78"/>
                </a:lnTo>
                <a:lnTo>
                  <a:pt x="168" y="74"/>
                </a:lnTo>
                <a:lnTo>
                  <a:pt x="159" y="69"/>
                </a:lnTo>
                <a:lnTo>
                  <a:pt x="148" y="65"/>
                </a:lnTo>
                <a:lnTo>
                  <a:pt x="139" y="61"/>
                </a:lnTo>
                <a:lnTo>
                  <a:pt x="129" y="57"/>
                </a:lnTo>
                <a:lnTo>
                  <a:pt x="120" y="53"/>
                </a:lnTo>
                <a:lnTo>
                  <a:pt x="109" y="48"/>
                </a:lnTo>
                <a:lnTo>
                  <a:pt x="100" y="43"/>
                </a:lnTo>
                <a:lnTo>
                  <a:pt x="89" y="39"/>
                </a:lnTo>
                <a:lnTo>
                  <a:pt x="80" y="35"/>
                </a:lnTo>
                <a:lnTo>
                  <a:pt x="71" y="31"/>
                </a:lnTo>
                <a:lnTo>
                  <a:pt x="61" y="26"/>
                </a:lnTo>
                <a:lnTo>
                  <a:pt x="51" y="22"/>
                </a:lnTo>
                <a:lnTo>
                  <a:pt x="41" y="17"/>
                </a:lnTo>
                <a:lnTo>
                  <a:pt x="30" y="12"/>
                </a:lnTo>
                <a:lnTo>
                  <a:pt x="22" y="9"/>
                </a:lnTo>
                <a:lnTo>
                  <a:pt x="13" y="4"/>
                </a:lnTo>
                <a:lnTo>
                  <a:pt x="2" y="0"/>
                </a:lnTo>
                <a:lnTo>
                  <a:pt x="0" y="4"/>
                </a:lnTo>
                <a:lnTo>
                  <a:pt x="10" y="9"/>
                </a:lnTo>
                <a:lnTo>
                  <a:pt x="20" y="12"/>
                </a:lnTo>
                <a:lnTo>
                  <a:pt x="29" y="18"/>
                </a:lnTo>
                <a:lnTo>
                  <a:pt x="39" y="22"/>
                </a:lnTo>
                <a:lnTo>
                  <a:pt x="49" y="26"/>
                </a:lnTo>
                <a:lnTo>
                  <a:pt x="59" y="31"/>
                </a:lnTo>
                <a:lnTo>
                  <a:pt x="69" y="35"/>
                </a:lnTo>
                <a:lnTo>
                  <a:pt x="79" y="40"/>
                </a:lnTo>
                <a:lnTo>
                  <a:pt x="87" y="44"/>
                </a:lnTo>
                <a:lnTo>
                  <a:pt x="98" y="48"/>
                </a:lnTo>
                <a:lnTo>
                  <a:pt x="108" y="53"/>
                </a:lnTo>
                <a:lnTo>
                  <a:pt x="118" y="57"/>
                </a:lnTo>
                <a:lnTo>
                  <a:pt x="127" y="61"/>
                </a:lnTo>
                <a:lnTo>
                  <a:pt x="136" y="65"/>
                </a:lnTo>
                <a:lnTo>
                  <a:pt x="146" y="70"/>
                </a:lnTo>
                <a:lnTo>
                  <a:pt x="156" y="75"/>
                </a:lnTo>
                <a:lnTo>
                  <a:pt x="166" y="79"/>
                </a:lnTo>
                <a:lnTo>
                  <a:pt x="176" y="83"/>
                </a:lnTo>
                <a:lnTo>
                  <a:pt x="185" y="87"/>
                </a:lnTo>
                <a:lnTo>
                  <a:pt x="195" y="91"/>
                </a:lnTo>
                <a:lnTo>
                  <a:pt x="205" y="96"/>
                </a:lnTo>
                <a:lnTo>
                  <a:pt x="215" y="100"/>
                </a:lnTo>
                <a:lnTo>
                  <a:pt x="225" y="105"/>
                </a:lnTo>
                <a:lnTo>
                  <a:pt x="235" y="108"/>
                </a:lnTo>
                <a:lnTo>
                  <a:pt x="244" y="112"/>
                </a:lnTo>
                <a:lnTo>
                  <a:pt x="254" y="117"/>
                </a:lnTo>
                <a:lnTo>
                  <a:pt x="264" y="121"/>
                </a:lnTo>
                <a:lnTo>
                  <a:pt x="274" y="125"/>
                </a:lnTo>
                <a:lnTo>
                  <a:pt x="283" y="129"/>
                </a:lnTo>
                <a:lnTo>
                  <a:pt x="293" y="133"/>
                </a:lnTo>
                <a:lnTo>
                  <a:pt x="302" y="138"/>
                </a:lnTo>
                <a:lnTo>
                  <a:pt x="313" y="141"/>
                </a:lnTo>
                <a:lnTo>
                  <a:pt x="315" y="136"/>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315" name="Freeform 211"/>
          <p:cNvSpPr>
            <a:spLocks noChangeAspect="1"/>
          </p:cNvSpPr>
          <p:nvPr/>
        </p:nvSpPr>
        <p:spPr bwMode="auto">
          <a:xfrm>
            <a:off x="6383338" y="3897314"/>
            <a:ext cx="419100" cy="153987"/>
          </a:xfrm>
          <a:custGeom>
            <a:avLst/>
            <a:gdLst>
              <a:gd name="T0" fmla="*/ 2147483647 w 316"/>
              <a:gd name="T1" fmla="*/ 2147483647 h 121"/>
              <a:gd name="T2" fmla="*/ 2147483647 w 316"/>
              <a:gd name="T3" fmla="*/ 2147483647 h 121"/>
              <a:gd name="T4" fmla="*/ 2147483647 w 316"/>
              <a:gd name="T5" fmla="*/ 2147483647 h 121"/>
              <a:gd name="T6" fmla="*/ 2147483647 w 316"/>
              <a:gd name="T7" fmla="*/ 2147483647 h 121"/>
              <a:gd name="T8" fmla="*/ 2147483647 w 316"/>
              <a:gd name="T9" fmla="*/ 2147483647 h 121"/>
              <a:gd name="T10" fmla="*/ 2147483647 w 316"/>
              <a:gd name="T11" fmla="*/ 2147483647 h 121"/>
              <a:gd name="T12" fmla="*/ 2147483647 w 316"/>
              <a:gd name="T13" fmla="*/ 2147483647 h 121"/>
              <a:gd name="T14" fmla="*/ 2147483647 w 316"/>
              <a:gd name="T15" fmla="*/ 2147483647 h 121"/>
              <a:gd name="T16" fmla="*/ 2147483647 w 316"/>
              <a:gd name="T17" fmla="*/ 2147483647 h 121"/>
              <a:gd name="T18" fmla="*/ 2147483647 w 316"/>
              <a:gd name="T19" fmla="*/ 2147483647 h 121"/>
              <a:gd name="T20" fmla="*/ 2147483647 w 316"/>
              <a:gd name="T21" fmla="*/ 2147483647 h 121"/>
              <a:gd name="T22" fmla="*/ 2147483647 w 316"/>
              <a:gd name="T23" fmla="*/ 2147483647 h 121"/>
              <a:gd name="T24" fmla="*/ 2147483647 w 316"/>
              <a:gd name="T25" fmla="*/ 2147483647 h 121"/>
              <a:gd name="T26" fmla="*/ 2147483647 w 316"/>
              <a:gd name="T27" fmla="*/ 2147483647 h 121"/>
              <a:gd name="T28" fmla="*/ 2147483647 w 316"/>
              <a:gd name="T29" fmla="*/ 2147483647 h 121"/>
              <a:gd name="T30" fmla="*/ 2147483647 w 316"/>
              <a:gd name="T31" fmla="*/ 2147483647 h 121"/>
              <a:gd name="T32" fmla="*/ 0 w 316"/>
              <a:gd name="T33" fmla="*/ 2147483647 h 121"/>
              <a:gd name="T34" fmla="*/ 2147483647 w 316"/>
              <a:gd name="T35" fmla="*/ 2147483647 h 121"/>
              <a:gd name="T36" fmla="*/ 2147483647 w 316"/>
              <a:gd name="T37" fmla="*/ 2147483647 h 121"/>
              <a:gd name="T38" fmla="*/ 2147483647 w 316"/>
              <a:gd name="T39" fmla="*/ 2147483647 h 121"/>
              <a:gd name="T40" fmla="*/ 2147483647 w 316"/>
              <a:gd name="T41" fmla="*/ 2147483647 h 121"/>
              <a:gd name="T42" fmla="*/ 2147483647 w 316"/>
              <a:gd name="T43" fmla="*/ 2147483647 h 121"/>
              <a:gd name="T44" fmla="*/ 2147483647 w 316"/>
              <a:gd name="T45" fmla="*/ 2147483647 h 121"/>
              <a:gd name="T46" fmla="*/ 2147483647 w 316"/>
              <a:gd name="T47" fmla="*/ 2147483647 h 121"/>
              <a:gd name="T48" fmla="*/ 2147483647 w 316"/>
              <a:gd name="T49" fmla="*/ 2147483647 h 121"/>
              <a:gd name="T50" fmla="*/ 2147483647 w 316"/>
              <a:gd name="T51" fmla="*/ 2147483647 h 121"/>
              <a:gd name="T52" fmla="*/ 2147483647 w 316"/>
              <a:gd name="T53" fmla="*/ 2147483647 h 121"/>
              <a:gd name="T54" fmla="*/ 2147483647 w 316"/>
              <a:gd name="T55" fmla="*/ 2147483647 h 121"/>
              <a:gd name="T56" fmla="*/ 2147483647 w 316"/>
              <a:gd name="T57" fmla="*/ 2147483647 h 121"/>
              <a:gd name="T58" fmla="*/ 2147483647 w 316"/>
              <a:gd name="T59" fmla="*/ 2147483647 h 121"/>
              <a:gd name="T60" fmla="*/ 2147483647 w 316"/>
              <a:gd name="T61" fmla="*/ 2147483647 h 121"/>
              <a:gd name="T62" fmla="*/ 2147483647 w 316"/>
              <a:gd name="T63" fmla="*/ 2147483647 h 121"/>
              <a:gd name="T64" fmla="*/ 2147483647 w 316"/>
              <a:gd name="T65" fmla="*/ 2147483647 h 12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16"/>
              <a:gd name="T100" fmla="*/ 0 h 121"/>
              <a:gd name="T101" fmla="*/ 316 w 316"/>
              <a:gd name="T102" fmla="*/ 121 h 12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16" h="121">
                <a:moveTo>
                  <a:pt x="315" y="115"/>
                </a:moveTo>
                <a:lnTo>
                  <a:pt x="304" y="112"/>
                </a:lnTo>
                <a:lnTo>
                  <a:pt x="295" y="110"/>
                </a:lnTo>
                <a:lnTo>
                  <a:pt x="286" y="105"/>
                </a:lnTo>
                <a:lnTo>
                  <a:pt x="276" y="102"/>
                </a:lnTo>
                <a:lnTo>
                  <a:pt x="266" y="99"/>
                </a:lnTo>
                <a:lnTo>
                  <a:pt x="256" y="94"/>
                </a:lnTo>
                <a:lnTo>
                  <a:pt x="246" y="91"/>
                </a:lnTo>
                <a:lnTo>
                  <a:pt x="236" y="89"/>
                </a:lnTo>
                <a:lnTo>
                  <a:pt x="227" y="84"/>
                </a:lnTo>
                <a:lnTo>
                  <a:pt x="217" y="81"/>
                </a:lnTo>
                <a:lnTo>
                  <a:pt x="207" y="78"/>
                </a:lnTo>
                <a:lnTo>
                  <a:pt x="196" y="73"/>
                </a:lnTo>
                <a:lnTo>
                  <a:pt x="187" y="70"/>
                </a:lnTo>
                <a:lnTo>
                  <a:pt x="177" y="68"/>
                </a:lnTo>
                <a:lnTo>
                  <a:pt x="168" y="63"/>
                </a:lnTo>
                <a:lnTo>
                  <a:pt x="159" y="60"/>
                </a:lnTo>
                <a:lnTo>
                  <a:pt x="148" y="56"/>
                </a:lnTo>
                <a:lnTo>
                  <a:pt x="139" y="52"/>
                </a:lnTo>
                <a:lnTo>
                  <a:pt x="129" y="50"/>
                </a:lnTo>
                <a:lnTo>
                  <a:pt x="119" y="46"/>
                </a:lnTo>
                <a:lnTo>
                  <a:pt x="109" y="42"/>
                </a:lnTo>
                <a:lnTo>
                  <a:pt x="99" y="38"/>
                </a:lnTo>
                <a:lnTo>
                  <a:pt x="89" y="34"/>
                </a:lnTo>
                <a:lnTo>
                  <a:pt x="79" y="30"/>
                </a:lnTo>
                <a:lnTo>
                  <a:pt x="70" y="28"/>
                </a:lnTo>
                <a:lnTo>
                  <a:pt x="61" y="23"/>
                </a:lnTo>
                <a:lnTo>
                  <a:pt x="50" y="19"/>
                </a:lnTo>
                <a:lnTo>
                  <a:pt x="40" y="16"/>
                </a:lnTo>
                <a:lnTo>
                  <a:pt x="30" y="11"/>
                </a:lnTo>
                <a:lnTo>
                  <a:pt x="21" y="9"/>
                </a:lnTo>
                <a:lnTo>
                  <a:pt x="12" y="3"/>
                </a:lnTo>
                <a:lnTo>
                  <a:pt x="2" y="0"/>
                </a:lnTo>
                <a:lnTo>
                  <a:pt x="0" y="4"/>
                </a:lnTo>
                <a:lnTo>
                  <a:pt x="9" y="9"/>
                </a:lnTo>
                <a:lnTo>
                  <a:pt x="20" y="12"/>
                </a:lnTo>
                <a:lnTo>
                  <a:pt x="28" y="17"/>
                </a:lnTo>
                <a:lnTo>
                  <a:pt x="39" y="20"/>
                </a:lnTo>
                <a:lnTo>
                  <a:pt x="48" y="24"/>
                </a:lnTo>
                <a:lnTo>
                  <a:pt x="59" y="29"/>
                </a:lnTo>
                <a:lnTo>
                  <a:pt x="68" y="31"/>
                </a:lnTo>
                <a:lnTo>
                  <a:pt x="78" y="36"/>
                </a:lnTo>
                <a:lnTo>
                  <a:pt x="87" y="39"/>
                </a:lnTo>
                <a:lnTo>
                  <a:pt x="98" y="43"/>
                </a:lnTo>
                <a:lnTo>
                  <a:pt x="107" y="47"/>
                </a:lnTo>
                <a:lnTo>
                  <a:pt x="118" y="50"/>
                </a:lnTo>
                <a:lnTo>
                  <a:pt x="127" y="53"/>
                </a:lnTo>
                <a:lnTo>
                  <a:pt x="136" y="58"/>
                </a:lnTo>
                <a:lnTo>
                  <a:pt x="146" y="61"/>
                </a:lnTo>
                <a:lnTo>
                  <a:pt x="156" y="65"/>
                </a:lnTo>
                <a:lnTo>
                  <a:pt x="166" y="69"/>
                </a:lnTo>
                <a:lnTo>
                  <a:pt x="176" y="72"/>
                </a:lnTo>
                <a:lnTo>
                  <a:pt x="185" y="75"/>
                </a:lnTo>
                <a:lnTo>
                  <a:pt x="195" y="79"/>
                </a:lnTo>
                <a:lnTo>
                  <a:pt x="205" y="83"/>
                </a:lnTo>
                <a:lnTo>
                  <a:pt x="215" y="87"/>
                </a:lnTo>
                <a:lnTo>
                  <a:pt x="225" y="90"/>
                </a:lnTo>
                <a:lnTo>
                  <a:pt x="235" y="93"/>
                </a:lnTo>
                <a:lnTo>
                  <a:pt x="244" y="97"/>
                </a:lnTo>
                <a:lnTo>
                  <a:pt x="254" y="100"/>
                </a:lnTo>
                <a:lnTo>
                  <a:pt x="265" y="103"/>
                </a:lnTo>
                <a:lnTo>
                  <a:pt x="274" y="107"/>
                </a:lnTo>
                <a:lnTo>
                  <a:pt x="283" y="110"/>
                </a:lnTo>
                <a:lnTo>
                  <a:pt x="293" y="113"/>
                </a:lnTo>
                <a:lnTo>
                  <a:pt x="302" y="117"/>
                </a:lnTo>
                <a:lnTo>
                  <a:pt x="313" y="120"/>
                </a:lnTo>
                <a:lnTo>
                  <a:pt x="315" y="115"/>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316" name="Freeform 212"/>
          <p:cNvSpPr>
            <a:spLocks noChangeAspect="1"/>
          </p:cNvSpPr>
          <p:nvPr/>
        </p:nvSpPr>
        <p:spPr bwMode="auto">
          <a:xfrm>
            <a:off x="5959476" y="3894138"/>
            <a:ext cx="415925" cy="80962"/>
          </a:xfrm>
          <a:custGeom>
            <a:avLst/>
            <a:gdLst>
              <a:gd name="T0" fmla="*/ 2147483647 w 314"/>
              <a:gd name="T1" fmla="*/ 0 h 64"/>
              <a:gd name="T2" fmla="*/ 2147483647 w 314"/>
              <a:gd name="T3" fmla="*/ 2147483647 h 64"/>
              <a:gd name="T4" fmla="*/ 2147483647 w 314"/>
              <a:gd name="T5" fmla="*/ 2147483647 h 64"/>
              <a:gd name="T6" fmla="*/ 2147483647 w 314"/>
              <a:gd name="T7" fmla="*/ 2147483647 h 64"/>
              <a:gd name="T8" fmla="*/ 2147483647 w 314"/>
              <a:gd name="T9" fmla="*/ 2147483647 h 64"/>
              <a:gd name="T10" fmla="*/ 2147483647 w 314"/>
              <a:gd name="T11" fmla="*/ 2147483647 h 64"/>
              <a:gd name="T12" fmla="*/ 2147483647 w 314"/>
              <a:gd name="T13" fmla="*/ 2147483647 h 64"/>
              <a:gd name="T14" fmla="*/ 2147483647 w 314"/>
              <a:gd name="T15" fmla="*/ 2147483647 h 64"/>
              <a:gd name="T16" fmla="*/ 2147483647 w 314"/>
              <a:gd name="T17" fmla="*/ 2147483647 h 64"/>
              <a:gd name="T18" fmla="*/ 2147483647 w 314"/>
              <a:gd name="T19" fmla="*/ 2147483647 h 64"/>
              <a:gd name="T20" fmla="*/ 2147483647 w 314"/>
              <a:gd name="T21" fmla="*/ 2147483647 h 64"/>
              <a:gd name="T22" fmla="*/ 2147483647 w 314"/>
              <a:gd name="T23" fmla="*/ 2147483647 h 64"/>
              <a:gd name="T24" fmla="*/ 2147483647 w 314"/>
              <a:gd name="T25" fmla="*/ 2147483647 h 64"/>
              <a:gd name="T26" fmla="*/ 2147483647 w 314"/>
              <a:gd name="T27" fmla="*/ 2147483647 h 64"/>
              <a:gd name="T28" fmla="*/ 2147483647 w 314"/>
              <a:gd name="T29" fmla="*/ 2147483647 h 64"/>
              <a:gd name="T30" fmla="*/ 2147483647 w 314"/>
              <a:gd name="T31" fmla="*/ 2147483647 h 64"/>
              <a:gd name="T32" fmla="*/ 0 w 314"/>
              <a:gd name="T33" fmla="*/ 2147483647 h 64"/>
              <a:gd name="T34" fmla="*/ 2147483647 w 314"/>
              <a:gd name="T35" fmla="*/ 2147483647 h 64"/>
              <a:gd name="T36" fmla="*/ 2147483647 w 314"/>
              <a:gd name="T37" fmla="*/ 2147483647 h 64"/>
              <a:gd name="T38" fmla="*/ 2147483647 w 314"/>
              <a:gd name="T39" fmla="*/ 2147483647 h 64"/>
              <a:gd name="T40" fmla="*/ 2147483647 w 314"/>
              <a:gd name="T41" fmla="*/ 2147483647 h 64"/>
              <a:gd name="T42" fmla="*/ 2147483647 w 314"/>
              <a:gd name="T43" fmla="*/ 2147483647 h 64"/>
              <a:gd name="T44" fmla="*/ 2147483647 w 314"/>
              <a:gd name="T45" fmla="*/ 2147483647 h 64"/>
              <a:gd name="T46" fmla="*/ 2147483647 w 314"/>
              <a:gd name="T47" fmla="*/ 2147483647 h 64"/>
              <a:gd name="T48" fmla="*/ 2147483647 w 314"/>
              <a:gd name="T49" fmla="*/ 2147483647 h 64"/>
              <a:gd name="T50" fmla="*/ 2147483647 w 314"/>
              <a:gd name="T51" fmla="*/ 2147483647 h 64"/>
              <a:gd name="T52" fmla="*/ 2147483647 w 314"/>
              <a:gd name="T53" fmla="*/ 2147483647 h 64"/>
              <a:gd name="T54" fmla="*/ 2147483647 w 314"/>
              <a:gd name="T55" fmla="*/ 2147483647 h 64"/>
              <a:gd name="T56" fmla="*/ 2147483647 w 314"/>
              <a:gd name="T57" fmla="*/ 2147483647 h 64"/>
              <a:gd name="T58" fmla="*/ 2147483647 w 314"/>
              <a:gd name="T59" fmla="*/ 2147483647 h 64"/>
              <a:gd name="T60" fmla="*/ 2147483647 w 314"/>
              <a:gd name="T61" fmla="*/ 2147483647 h 64"/>
              <a:gd name="T62" fmla="*/ 2147483647 w 314"/>
              <a:gd name="T63" fmla="*/ 2147483647 h 64"/>
              <a:gd name="T64" fmla="*/ 2147483647 w 314"/>
              <a:gd name="T65" fmla="*/ 2147483647 h 64"/>
              <a:gd name="T66" fmla="*/ 2147483647 w 314"/>
              <a:gd name="T67" fmla="*/ 0 h 6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14"/>
              <a:gd name="T103" fmla="*/ 0 h 64"/>
              <a:gd name="T104" fmla="*/ 314 w 314"/>
              <a:gd name="T105" fmla="*/ 64 h 6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14" h="64">
                <a:moveTo>
                  <a:pt x="312" y="0"/>
                </a:moveTo>
                <a:lnTo>
                  <a:pt x="312" y="0"/>
                </a:lnTo>
                <a:lnTo>
                  <a:pt x="302" y="3"/>
                </a:lnTo>
                <a:lnTo>
                  <a:pt x="293" y="6"/>
                </a:lnTo>
                <a:lnTo>
                  <a:pt x="284" y="7"/>
                </a:lnTo>
                <a:lnTo>
                  <a:pt x="274" y="10"/>
                </a:lnTo>
                <a:lnTo>
                  <a:pt x="264" y="12"/>
                </a:lnTo>
                <a:lnTo>
                  <a:pt x="254" y="15"/>
                </a:lnTo>
                <a:lnTo>
                  <a:pt x="244" y="15"/>
                </a:lnTo>
                <a:lnTo>
                  <a:pt x="235" y="19"/>
                </a:lnTo>
                <a:lnTo>
                  <a:pt x="226" y="21"/>
                </a:lnTo>
                <a:lnTo>
                  <a:pt x="215" y="23"/>
                </a:lnTo>
                <a:lnTo>
                  <a:pt x="206" y="25"/>
                </a:lnTo>
                <a:lnTo>
                  <a:pt x="195" y="26"/>
                </a:lnTo>
                <a:lnTo>
                  <a:pt x="185" y="29"/>
                </a:lnTo>
                <a:lnTo>
                  <a:pt x="176" y="31"/>
                </a:lnTo>
                <a:lnTo>
                  <a:pt x="167" y="33"/>
                </a:lnTo>
                <a:lnTo>
                  <a:pt x="156" y="35"/>
                </a:lnTo>
                <a:lnTo>
                  <a:pt x="147" y="36"/>
                </a:lnTo>
                <a:lnTo>
                  <a:pt x="137" y="38"/>
                </a:lnTo>
                <a:lnTo>
                  <a:pt x="128" y="40"/>
                </a:lnTo>
                <a:lnTo>
                  <a:pt x="118" y="41"/>
                </a:lnTo>
                <a:lnTo>
                  <a:pt x="107" y="43"/>
                </a:lnTo>
                <a:lnTo>
                  <a:pt x="98" y="45"/>
                </a:lnTo>
                <a:lnTo>
                  <a:pt x="87" y="46"/>
                </a:lnTo>
                <a:lnTo>
                  <a:pt x="79" y="47"/>
                </a:lnTo>
                <a:lnTo>
                  <a:pt x="68" y="49"/>
                </a:lnTo>
                <a:lnTo>
                  <a:pt x="59" y="51"/>
                </a:lnTo>
                <a:lnTo>
                  <a:pt x="48" y="52"/>
                </a:lnTo>
                <a:lnTo>
                  <a:pt x="39" y="53"/>
                </a:lnTo>
                <a:lnTo>
                  <a:pt x="28" y="55"/>
                </a:lnTo>
                <a:lnTo>
                  <a:pt x="20" y="56"/>
                </a:lnTo>
                <a:lnTo>
                  <a:pt x="9" y="57"/>
                </a:lnTo>
                <a:lnTo>
                  <a:pt x="0" y="58"/>
                </a:lnTo>
                <a:lnTo>
                  <a:pt x="1" y="63"/>
                </a:lnTo>
                <a:lnTo>
                  <a:pt x="11" y="62"/>
                </a:lnTo>
                <a:lnTo>
                  <a:pt x="21" y="61"/>
                </a:lnTo>
                <a:lnTo>
                  <a:pt x="29" y="58"/>
                </a:lnTo>
                <a:lnTo>
                  <a:pt x="39" y="57"/>
                </a:lnTo>
                <a:lnTo>
                  <a:pt x="49" y="56"/>
                </a:lnTo>
                <a:lnTo>
                  <a:pt x="60" y="55"/>
                </a:lnTo>
                <a:lnTo>
                  <a:pt x="69" y="54"/>
                </a:lnTo>
                <a:lnTo>
                  <a:pt x="79" y="52"/>
                </a:lnTo>
                <a:lnTo>
                  <a:pt x="88" y="51"/>
                </a:lnTo>
                <a:lnTo>
                  <a:pt x="99" y="49"/>
                </a:lnTo>
                <a:lnTo>
                  <a:pt x="108" y="47"/>
                </a:lnTo>
                <a:lnTo>
                  <a:pt x="119" y="46"/>
                </a:lnTo>
                <a:lnTo>
                  <a:pt x="128" y="44"/>
                </a:lnTo>
                <a:lnTo>
                  <a:pt x="138" y="42"/>
                </a:lnTo>
                <a:lnTo>
                  <a:pt x="148" y="41"/>
                </a:lnTo>
                <a:lnTo>
                  <a:pt x="158" y="39"/>
                </a:lnTo>
                <a:lnTo>
                  <a:pt x="168" y="36"/>
                </a:lnTo>
                <a:lnTo>
                  <a:pt x="177" y="36"/>
                </a:lnTo>
                <a:lnTo>
                  <a:pt x="186" y="34"/>
                </a:lnTo>
                <a:lnTo>
                  <a:pt x="196" y="31"/>
                </a:lnTo>
                <a:lnTo>
                  <a:pt x="206" y="30"/>
                </a:lnTo>
                <a:lnTo>
                  <a:pt x="216" y="26"/>
                </a:lnTo>
                <a:lnTo>
                  <a:pt x="227" y="26"/>
                </a:lnTo>
                <a:lnTo>
                  <a:pt x="235" y="23"/>
                </a:lnTo>
                <a:lnTo>
                  <a:pt x="245" y="21"/>
                </a:lnTo>
                <a:lnTo>
                  <a:pt x="255" y="19"/>
                </a:lnTo>
                <a:lnTo>
                  <a:pt x="265" y="17"/>
                </a:lnTo>
                <a:lnTo>
                  <a:pt x="275" y="15"/>
                </a:lnTo>
                <a:lnTo>
                  <a:pt x="285" y="12"/>
                </a:lnTo>
                <a:lnTo>
                  <a:pt x="294" y="10"/>
                </a:lnTo>
                <a:lnTo>
                  <a:pt x="303" y="7"/>
                </a:lnTo>
                <a:lnTo>
                  <a:pt x="313" y="6"/>
                </a:lnTo>
                <a:lnTo>
                  <a:pt x="312" y="0"/>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317" name="Freeform 213"/>
          <p:cNvSpPr>
            <a:spLocks noChangeAspect="1"/>
          </p:cNvSpPr>
          <p:nvPr/>
        </p:nvSpPr>
        <p:spPr bwMode="auto">
          <a:xfrm>
            <a:off x="6383338" y="3759200"/>
            <a:ext cx="419100" cy="134938"/>
          </a:xfrm>
          <a:custGeom>
            <a:avLst/>
            <a:gdLst>
              <a:gd name="T0" fmla="*/ 2147483647 w 316"/>
              <a:gd name="T1" fmla="*/ 2147483647 h 106"/>
              <a:gd name="T2" fmla="*/ 2147483647 w 316"/>
              <a:gd name="T3" fmla="*/ 2147483647 h 106"/>
              <a:gd name="T4" fmla="*/ 2147483647 w 316"/>
              <a:gd name="T5" fmla="*/ 2147483647 h 106"/>
              <a:gd name="T6" fmla="*/ 2147483647 w 316"/>
              <a:gd name="T7" fmla="*/ 2147483647 h 106"/>
              <a:gd name="T8" fmla="*/ 2147483647 w 316"/>
              <a:gd name="T9" fmla="*/ 2147483647 h 106"/>
              <a:gd name="T10" fmla="*/ 2147483647 w 316"/>
              <a:gd name="T11" fmla="*/ 2147483647 h 106"/>
              <a:gd name="T12" fmla="*/ 2147483647 w 316"/>
              <a:gd name="T13" fmla="*/ 2147483647 h 106"/>
              <a:gd name="T14" fmla="*/ 2147483647 w 316"/>
              <a:gd name="T15" fmla="*/ 2147483647 h 106"/>
              <a:gd name="T16" fmla="*/ 2147483647 w 316"/>
              <a:gd name="T17" fmla="*/ 2147483647 h 106"/>
              <a:gd name="T18" fmla="*/ 2147483647 w 316"/>
              <a:gd name="T19" fmla="*/ 2147483647 h 106"/>
              <a:gd name="T20" fmla="*/ 2147483647 w 316"/>
              <a:gd name="T21" fmla="*/ 2147483647 h 106"/>
              <a:gd name="T22" fmla="*/ 2147483647 w 316"/>
              <a:gd name="T23" fmla="*/ 2147483647 h 106"/>
              <a:gd name="T24" fmla="*/ 2147483647 w 316"/>
              <a:gd name="T25" fmla="*/ 2147483647 h 106"/>
              <a:gd name="T26" fmla="*/ 2147483647 w 316"/>
              <a:gd name="T27" fmla="*/ 2147483647 h 106"/>
              <a:gd name="T28" fmla="*/ 2147483647 w 316"/>
              <a:gd name="T29" fmla="*/ 2147483647 h 106"/>
              <a:gd name="T30" fmla="*/ 2147483647 w 316"/>
              <a:gd name="T31" fmla="*/ 2147483647 h 106"/>
              <a:gd name="T32" fmla="*/ 2147483647 w 316"/>
              <a:gd name="T33" fmla="*/ 2147483647 h 106"/>
              <a:gd name="T34" fmla="*/ 2147483647 w 316"/>
              <a:gd name="T35" fmla="*/ 2147483647 h 106"/>
              <a:gd name="T36" fmla="*/ 2147483647 w 316"/>
              <a:gd name="T37" fmla="*/ 2147483647 h 106"/>
              <a:gd name="T38" fmla="*/ 2147483647 w 316"/>
              <a:gd name="T39" fmla="*/ 2147483647 h 106"/>
              <a:gd name="T40" fmla="*/ 2147483647 w 316"/>
              <a:gd name="T41" fmla="*/ 2147483647 h 106"/>
              <a:gd name="T42" fmla="*/ 2147483647 w 316"/>
              <a:gd name="T43" fmla="*/ 2147483647 h 106"/>
              <a:gd name="T44" fmla="*/ 2147483647 w 316"/>
              <a:gd name="T45" fmla="*/ 2147483647 h 106"/>
              <a:gd name="T46" fmla="*/ 2147483647 w 316"/>
              <a:gd name="T47" fmla="*/ 2147483647 h 106"/>
              <a:gd name="T48" fmla="*/ 2147483647 w 316"/>
              <a:gd name="T49" fmla="*/ 2147483647 h 106"/>
              <a:gd name="T50" fmla="*/ 2147483647 w 316"/>
              <a:gd name="T51" fmla="*/ 2147483647 h 106"/>
              <a:gd name="T52" fmla="*/ 2147483647 w 316"/>
              <a:gd name="T53" fmla="*/ 2147483647 h 106"/>
              <a:gd name="T54" fmla="*/ 2147483647 w 316"/>
              <a:gd name="T55" fmla="*/ 2147483647 h 106"/>
              <a:gd name="T56" fmla="*/ 2147483647 w 316"/>
              <a:gd name="T57" fmla="*/ 2147483647 h 106"/>
              <a:gd name="T58" fmla="*/ 2147483647 w 316"/>
              <a:gd name="T59" fmla="*/ 2147483647 h 106"/>
              <a:gd name="T60" fmla="*/ 2147483647 w 316"/>
              <a:gd name="T61" fmla="*/ 2147483647 h 106"/>
              <a:gd name="T62" fmla="*/ 2147483647 w 316"/>
              <a:gd name="T63" fmla="*/ 2147483647 h 106"/>
              <a:gd name="T64" fmla="*/ 2147483647 w 316"/>
              <a:gd name="T65" fmla="*/ 2147483647 h 10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16"/>
              <a:gd name="T100" fmla="*/ 0 h 106"/>
              <a:gd name="T101" fmla="*/ 316 w 316"/>
              <a:gd name="T102" fmla="*/ 106 h 10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16" h="106">
                <a:moveTo>
                  <a:pt x="313" y="0"/>
                </a:moveTo>
                <a:lnTo>
                  <a:pt x="302" y="3"/>
                </a:lnTo>
                <a:lnTo>
                  <a:pt x="293" y="7"/>
                </a:lnTo>
                <a:lnTo>
                  <a:pt x="285" y="10"/>
                </a:lnTo>
                <a:lnTo>
                  <a:pt x="274" y="13"/>
                </a:lnTo>
                <a:lnTo>
                  <a:pt x="265" y="17"/>
                </a:lnTo>
                <a:lnTo>
                  <a:pt x="254" y="20"/>
                </a:lnTo>
                <a:lnTo>
                  <a:pt x="244" y="23"/>
                </a:lnTo>
                <a:lnTo>
                  <a:pt x="235" y="26"/>
                </a:lnTo>
                <a:lnTo>
                  <a:pt x="226" y="30"/>
                </a:lnTo>
                <a:lnTo>
                  <a:pt x="215" y="33"/>
                </a:lnTo>
                <a:lnTo>
                  <a:pt x="206" y="36"/>
                </a:lnTo>
                <a:lnTo>
                  <a:pt x="195" y="40"/>
                </a:lnTo>
                <a:lnTo>
                  <a:pt x="186" y="43"/>
                </a:lnTo>
                <a:lnTo>
                  <a:pt x="176" y="45"/>
                </a:lnTo>
                <a:lnTo>
                  <a:pt x="167" y="49"/>
                </a:lnTo>
                <a:lnTo>
                  <a:pt x="156" y="53"/>
                </a:lnTo>
                <a:lnTo>
                  <a:pt x="147" y="56"/>
                </a:lnTo>
                <a:lnTo>
                  <a:pt x="136" y="60"/>
                </a:lnTo>
                <a:lnTo>
                  <a:pt x="128" y="62"/>
                </a:lnTo>
                <a:lnTo>
                  <a:pt x="119" y="65"/>
                </a:lnTo>
                <a:lnTo>
                  <a:pt x="108" y="68"/>
                </a:lnTo>
                <a:lnTo>
                  <a:pt x="98" y="72"/>
                </a:lnTo>
                <a:lnTo>
                  <a:pt x="88" y="74"/>
                </a:lnTo>
                <a:lnTo>
                  <a:pt x="79" y="78"/>
                </a:lnTo>
                <a:lnTo>
                  <a:pt x="69" y="79"/>
                </a:lnTo>
                <a:lnTo>
                  <a:pt x="59" y="83"/>
                </a:lnTo>
                <a:lnTo>
                  <a:pt x="49" y="86"/>
                </a:lnTo>
                <a:lnTo>
                  <a:pt x="39" y="89"/>
                </a:lnTo>
                <a:lnTo>
                  <a:pt x="29" y="92"/>
                </a:lnTo>
                <a:lnTo>
                  <a:pt x="20" y="95"/>
                </a:lnTo>
                <a:lnTo>
                  <a:pt x="10" y="96"/>
                </a:lnTo>
                <a:lnTo>
                  <a:pt x="0" y="99"/>
                </a:lnTo>
                <a:lnTo>
                  <a:pt x="1" y="105"/>
                </a:lnTo>
                <a:lnTo>
                  <a:pt x="12" y="102"/>
                </a:lnTo>
                <a:lnTo>
                  <a:pt x="21" y="99"/>
                </a:lnTo>
                <a:lnTo>
                  <a:pt x="30" y="96"/>
                </a:lnTo>
                <a:lnTo>
                  <a:pt x="41" y="94"/>
                </a:lnTo>
                <a:lnTo>
                  <a:pt x="50" y="91"/>
                </a:lnTo>
                <a:lnTo>
                  <a:pt x="61" y="88"/>
                </a:lnTo>
                <a:lnTo>
                  <a:pt x="71" y="85"/>
                </a:lnTo>
                <a:lnTo>
                  <a:pt x="80" y="82"/>
                </a:lnTo>
                <a:lnTo>
                  <a:pt x="90" y="78"/>
                </a:lnTo>
                <a:lnTo>
                  <a:pt x="100" y="76"/>
                </a:lnTo>
                <a:lnTo>
                  <a:pt x="110" y="73"/>
                </a:lnTo>
                <a:lnTo>
                  <a:pt x="120" y="70"/>
                </a:lnTo>
                <a:lnTo>
                  <a:pt x="130" y="66"/>
                </a:lnTo>
                <a:lnTo>
                  <a:pt x="139" y="63"/>
                </a:lnTo>
                <a:lnTo>
                  <a:pt x="149" y="61"/>
                </a:lnTo>
                <a:lnTo>
                  <a:pt x="159" y="57"/>
                </a:lnTo>
                <a:lnTo>
                  <a:pt x="169" y="54"/>
                </a:lnTo>
                <a:lnTo>
                  <a:pt x="178" y="51"/>
                </a:lnTo>
                <a:lnTo>
                  <a:pt x="188" y="47"/>
                </a:lnTo>
                <a:lnTo>
                  <a:pt x="197" y="44"/>
                </a:lnTo>
                <a:lnTo>
                  <a:pt x="207" y="42"/>
                </a:lnTo>
                <a:lnTo>
                  <a:pt x="217" y="38"/>
                </a:lnTo>
                <a:lnTo>
                  <a:pt x="228" y="34"/>
                </a:lnTo>
                <a:lnTo>
                  <a:pt x="236" y="31"/>
                </a:lnTo>
                <a:lnTo>
                  <a:pt x="246" y="28"/>
                </a:lnTo>
                <a:lnTo>
                  <a:pt x="256" y="25"/>
                </a:lnTo>
                <a:lnTo>
                  <a:pt x="266" y="21"/>
                </a:lnTo>
                <a:lnTo>
                  <a:pt x="276" y="18"/>
                </a:lnTo>
                <a:lnTo>
                  <a:pt x="286" y="14"/>
                </a:lnTo>
                <a:lnTo>
                  <a:pt x="295" y="11"/>
                </a:lnTo>
                <a:lnTo>
                  <a:pt x="304" y="9"/>
                </a:lnTo>
                <a:lnTo>
                  <a:pt x="315" y="6"/>
                </a:lnTo>
                <a:lnTo>
                  <a:pt x="313" y="0"/>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318" name="Freeform 214"/>
          <p:cNvSpPr>
            <a:spLocks noChangeAspect="1"/>
          </p:cNvSpPr>
          <p:nvPr/>
        </p:nvSpPr>
        <p:spPr bwMode="auto">
          <a:xfrm>
            <a:off x="6329363" y="3746501"/>
            <a:ext cx="423862" cy="155575"/>
          </a:xfrm>
          <a:custGeom>
            <a:avLst/>
            <a:gdLst>
              <a:gd name="T0" fmla="*/ 2147483647 w 318"/>
              <a:gd name="T1" fmla="*/ 2147483647 h 123"/>
              <a:gd name="T2" fmla="*/ 2147483647 w 318"/>
              <a:gd name="T3" fmla="*/ 2147483647 h 123"/>
              <a:gd name="T4" fmla="*/ 2147483647 w 318"/>
              <a:gd name="T5" fmla="*/ 2147483647 h 123"/>
              <a:gd name="T6" fmla="*/ 2147483647 w 318"/>
              <a:gd name="T7" fmla="*/ 2147483647 h 123"/>
              <a:gd name="T8" fmla="*/ 2147483647 w 318"/>
              <a:gd name="T9" fmla="*/ 2147483647 h 123"/>
              <a:gd name="T10" fmla="*/ 2147483647 w 318"/>
              <a:gd name="T11" fmla="*/ 2147483647 h 123"/>
              <a:gd name="T12" fmla="*/ 2147483647 w 318"/>
              <a:gd name="T13" fmla="*/ 2147483647 h 123"/>
              <a:gd name="T14" fmla="*/ 2147483647 w 318"/>
              <a:gd name="T15" fmla="*/ 2147483647 h 123"/>
              <a:gd name="T16" fmla="*/ 2147483647 w 318"/>
              <a:gd name="T17" fmla="*/ 2147483647 h 123"/>
              <a:gd name="T18" fmla="*/ 2147483647 w 318"/>
              <a:gd name="T19" fmla="*/ 2147483647 h 123"/>
              <a:gd name="T20" fmla="*/ 2147483647 w 318"/>
              <a:gd name="T21" fmla="*/ 2147483647 h 123"/>
              <a:gd name="T22" fmla="*/ 2147483647 w 318"/>
              <a:gd name="T23" fmla="*/ 2147483647 h 123"/>
              <a:gd name="T24" fmla="*/ 2147483647 w 318"/>
              <a:gd name="T25" fmla="*/ 2147483647 h 123"/>
              <a:gd name="T26" fmla="*/ 2147483647 w 318"/>
              <a:gd name="T27" fmla="*/ 2147483647 h 123"/>
              <a:gd name="T28" fmla="*/ 2147483647 w 318"/>
              <a:gd name="T29" fmla="*/ 2147483647 h 123"/>
              <a:gd name="T30" fmla="*/ 2147483647 w 318"/>
              <a:gd name="T31" fmla="*/ 2147483647 h 123"/>
              <a:gd name="T32" fmla="*/ 2147483647 w 318"/>
              <a:gd name="T33" fmla="*/ 0 h 123"/>
              <a:gd name="T34" fmla="*/ 2147483647 w 318"/>
              <a:gd name="T35" fmla="*/ 2147483647 h 123"/>
              <a:gd name="T36" fmla="*/ 2147483647 w 318"/>
              <a:gd name="T37" fmla="*/ 2147483647 h 123"/>
              <a:gd name="T38" fmla="*/ 2147483647 w 318"/>
              <a:gd name="T39" fmla="*/ 2147483647 h 123"/>
              <a:gd name="T40" fmla="*/ 2147483647 w 318"/>
              <a:gd name="T41" fmla="*/ 2147483647 h 123"/>
              <a:gd name="T42" fmla="*/ 2147483647 w 318"/>
              <a:gd name="T43" fmla="*/ 2147483647 h 123"/>
              <a:gd name="T44" fmla="*/ 2147483647 w 318"/>
              <a:gd name="T45" fmla="*/ 2147483647 h 123"/>
              <a:gd name="T46" fmla="*/ 2147483647 w 318"/>
              <a:gd name="T47" fmla="*/ 2147483647 h 123"/>
              <a:gd name="T48" fmla="*/ 2147483647 w 318"/>
              <a:gd name="T49" fmla="*/ 2147483647 h 123"/>
              <a:gd name="T50" fmla="*/ 2147483647 w 318"/>
              <a:gd name="T51" fmla="*/ 2147483647 h 123"/>
              <a:gd name="T52" fmla="*/ 2147483647 w 318"/>
              <a:gd name="T53" fmla="*/ 2147483647 h 123"/>
              <a:gd name="T54" fmla="*/ 2147483647 w 318"/>
              <a:gd name="T55" fmla="*/ 2147483647 h 123"/>
              <a:gd name="T56" fmla="*/ 2147483647 w 318"/>
              <a:gd name="T57" fmla="*/ 2147483647 h 123"/>
              <a:gd name="T58" fmla="*/ 2147483647 w 318"/>
              <a:gd name="T59" fmla="*/ 2147483647 h 123"/>
              <a:gd name="T60" fmla="*/ 2147483647 w 318"/>
              <a:gd name="T61" fmla="*/ 2147483647 h 123"/>
              <a:gd name="T62" fmla="*/ 2147483647 w 318"/>
              <a:gd name="T63" fmla="*/ 2147483647 h 123"/>
              <a:gd name="T64" fmla="*/ 2147483647 w 318"/>
              <a:gd name="T65" fmla="*/ 2147483647 h 123"/>
              <a:gd name="T66" fmla="*/ 2147483647 w 318"/>
              <a:gd name="T67" fmla="*/ 2147483647 h 12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18"/>
              <a:gd name="T103" fmla="*/ 0 h 123"/>
              <a:gd name="T104" fmla="*/ 318 w 318"/>
              <a:gd name="T105" fmla="*/ 123 h 12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18" h="123">
                <a:moveTo>
                  <a:pt x="317" y="116"/>
                </a:moveTo>
                <a:lnTo>
                  <a:pt x="317" y="116"/>
                </a:lnTo>
                <a:lnTo>
                  <a:pt x="307" y="113"/>
                </a:lnTo>
                <a:lnTo>
                  <a:pt x="297" y="111"/>
                </a:lnTo>
                <a:lnTo>
                  <a:pt x="289" y="106"/>
                </a:lnTo>
                <a:lnTo>
                  <a:pt x="278" y="103"/>
                </a:lnTo>
                <a:lnTo>
                  <a:pt x="269" y="100"/>
                </a:lnTo>
                <a:lnTo>
                  <a:pt x="258" y="95"/>
                </a:lnTo>
                <a:lnTo>
                  <a:pt x="249" y="92"/>
                </a:lnTo>
                <a:lnTo>
                  <a:pt x="238" y="90"/>
                </a:lnTo>
                <a:lnTo>
                  <a:pt x="230" y="85"/>
                </a:lnTo>
                <a:lnTo>
                  <a:pt x="219" y="82"/>
                </a:lnTo>
                <a:lnTo>
                  <a:pt x="210" y="78"/>
                </a:lnTo>
                <a:lnTo>
                  <a:pt x="199" y="74"/>
                </a:lnTo>
                <a:lnTo>
                  <a:pt x="188" y="71"/>
                </a:lnTo>
                <a:lnTo>
                  <a:pt x="180" y="68"/>
                </a:lnTo>
                <a:lnTo>
                  <a:pt x="170" y="64"/>
                </a:lnTo>
                <a:lnTo>
                  <a:pt x="160" y="60"/>
                </a:lnTo>
                <a:lnTo>
                  <a:pt x="150" y="57"/>
                </a:lnTo>
                <a:lnTo>
                  <a:pt x="140" y="53"/>
                </a:lnTo>
                <a:lnTo>
                  <a:pt x="131" y="50"/>
                </a:lnTo>
                <a:lnTo>
                  <a:pt x="121" y="45"/>
                </a:lnTo>
                <a:lnTo>
                  <a:pt x="111" y="42"/>
                </a:lnTo>
                <a:lnTo>
                  <a:pt x="100" y="38"/>
                </a:lnTo>
                <a:lnTo>
                  <a:pt x="90" y="34"/>
                </a:lnTo>
                <a:lnTo>
                  <a:pt x="80" y="31"/>
                </a:lnTo>
                <a:lnTo>
                  <a:pt x="71" y="27"/>
                </a:lnTo>
                <a:lnTo>
                  <a:pt x="61" y="23"/>
                </a:lnTo>
                <a:lnTo>
                  <a:pt x="51" y="19"/>
                </a:lnTo>
                <a:lnTo>
                  <a:pt x="41" y="16"/>
                </a:lnTo>
                <a:lnTo>
                  <a:pt x="31" y="11"/>
                </a:lnTo>
                <a:lnTo>
                  <a:pt x="22" y="8"/>
                </a:lnTo>
                <a:lnTo>
                  <a:pt x="12" y="4"/>
                </a:lnTo>
                <a:lnTo>
                  <a:pt x="1" y="0"/>
                </a:lnTo>
                <a:lnTo>
                  <a:pt x="0" y="6"/>
                </a:lnTo>
                <a:lnTo>
                  <a:pt x="9" y="9"/>
                </a:lnTo>
                <a:lnTo>
                  <a:pt x="20" y="12"/>
                </a:lnTo>
                <a:lnTo>
                  <a:pt x="28" y="16"/>
                </a:lnTo>
                <a:lnTo>
                  <a:pt x="39" y="20"/>
                </a:lnTo>
                <a:lnTo>
                  <a:pt x="48" y="24"/>
                </a:lnTo>
                <a:lnTo>
                  <a:pt x="59" y="28"/>
                </a:lnTo>
                <a:lnTo>
                  <a:pt x="68" y="31"/>
                </a:lnTo>
                <a:lnTo>
                  <a:pt x="79" y="35"/>
                </a:lnTo>
                <a:lnTo>
                  <a:pt x="88" y="39"/>
                </a:lnTo>
                <a:lnTo>
                  <a:pt x="98" y="43"/>
                </a:lnTo>
                <a:lnTo>
                  <a:pt x="108" y="47"/>
                </a:lnTo>
                <a:lnTo>
                  <a:pt x="119" y="51"/>
                </a:lnTo>
                <a:lnTo>
                  <a:pt x="128" y="53"/>
                </a:lnTo>
                <a:lnTo>
                  <a:pt x="138" y="58"/>
                </a:lnTo>
                <a:lnTo>
                  <a:pt x="147" y="61"/>
                </a:lnTo>
                <a:lnTo>
                  <a:pt x="158" y="65"/>
                </a:lnTo>
                <a:lnTo>
                  <a:pt x="167" y="69"/>
                </a:lnTo>
                <a:lnTo>
                  <a:pt x="178" y="72"/>
                </a:lnTo>
                <a:lnTo>
                  <a:pt x="187" y="75"/>
                </a:lnTo>
                <a:lnTo>
                  <a:pt x="197" y="80"/>
                </a:lnTo>
                <a:lnTo>
                  <a:pt x="207" y="83"/>
                </a:lnTo>
                <a:lnTo>
                  <a:pt x="217" y="86"/>
                </a:lnTo>
                <a:lnTo>
                  <a:pt x="227" y="91"/>
                </a:lnTo>
                <a:lnTo>
                  <a:pt x="237" y="93"/>
                </a:lnTo>
                <a:lnTo>
                  <a:pt x="246" y="96"/>
                </a:lnTo>
                <a:lnTo>
                  <a:pt x="256" y="101"/>
                </a:lnTo>
                <a:lnTo>
                  <a:pt x="266" y="104"/>
                </a:lnTo>
                <a:lnTo>
                  <a:pt x="277" y="107"/>
                </a:lnTo>
                <a:lnTo>
                  <a:pt x="286" y="112"/>
                </a:lnTo>
                <a:lnTo>
                  <a:pt x="295" y="114"/>
                </a:lnTo>
                <a:lnTo>
                  <a:pt x="305" y="117"/>
                </a:lnTo>
                <a:lnTo>
                  <a:pt x="315" y="122"/>
                </a:lnTo>
                <a:lnTo>
                  <a:pt x="317" y="116"/>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319" name="Freeform 215"/>
          <p:cNvSpPr>
            <a:spLocks noChangeAspect="1"/>
          </p:cNvSpPr>
          <p:nvPr/>
        </p:nvSpPr>
        <p:spPr bwMode="auto">
          <a:xfrm>
            <a:off x="6756401" y="3902075"/>
            <a:ext cx="423863" cy="146050"/>
          </a:xfrm>
          <a:custGeom>
            <a:avLst/>
            <a:gdLst>
              <a:gd name="T0" fmla="*/ 2147483647 w 318"/>
              <a:gd name="T1" fmla="*/ 2147483647 h 115"/>
              <a:gd name="T2" fmla="*/ 2147483647 w 318"/>
              <a:gd name="T3" fmla="*/ 2147483647 h 115"/>
              <a:gd name="T4" fmla="*/ 2147483647 w 318"/>
              <a:gd name="T5" fmla="*/ 2147483647 h 115"/>
              <a:gd name="T6" fmla="*/ 2147483647 w 318"/>
              <a:gd name="T7" fmla="*/ 2147483647 h 115"/>
              <a:gd name="T8" fmla="*/ 2147483647 w 318"/>
              <a:gd name="T9" fmla="*/ 2147483647 h 115"/>
              <a:gd name="T10" fmla="*/ 2147483647 w 318"/>
              <a:gd name="T11" fmla="*/ 2147483647 h 115"/>
              <a:gd name="T12" fmla="*/ 2147483647 w 318"/>
              <a:gd name="T13" fmla="*/ 2147483647 h 115"/>
              <a:gd name="T14" fmla="*/ 2147483647 w 318"/>
              <a:gd name="T15" fmla="*/ 2147483647 h 115"/>
              <a:gd name="T16" fmla="*/ 2147483647 w 318"/>
              <a:gd name="T17" fmla="*/ 2147483647 h 115"/>
              <a:gd name="T18" fmla="*/ 2147483647 w 318"/>
              <a:gd name="T19" fmla="*/ 2147483647 h 115"/>
              <a:gd name="T20" fmla="*/ 2147483647 w 318"/>
              <a:gd name="T21" fmla="*/ 2147483647 h 115"/>
              <a:gd name="T22" fmla="*/ 2147483647 w 318"/>
              <a:gd name="T23" fmla="*/ 2147483647 h 115"/>
              <a:gd name="T24" fmla="*/ 2147483647 w 318"/>
              <a:gd name="T25" fmla="*/ 2147483647 h 115"/>
              <a:gd name="T26" fmla="*/ 2147483647 w 318"/>
              <a:gd name="T27" fmla="*/ 2147483647 h 115"/>
              <a:gd name="T28" fmla="*/ 2147483647 w 318"/>
              <a:gd name="T29" fmla="*/ 2147483647 h 115"/>
              <a:gd name="T30" fmla="*/ 2147483647 w 318"/>
              <a:gd name="T31" fmla="*/ 2147483647 h 115"/>
              <a:gd name="T32" fmla="*/ 0 w 318"/>
              <a:gd name="T33" fmla="*/ 2147483647 h 115"/>
              <a:gd name="T34" fmla="*/ 2147483647 w 318"/>
              <a:gd name="T35" fmla="*/ 2147483647 h 115"/>
              <a:gd name="T36" fmla="*/ 2147483647 w 318"/>
              <a:gd name="T37" fmla="*/ 2147483647 h 115"/>
              <a:gd name="T38" fmla="*/ 2147483647 w 318"/>
              <a:gd name="T39" fmla="*/ 2147483647 h 115"/>
              <a:gd name="T40" fmla="*/ 2147483647 w 318"/>
              <a:gd name="T41" fmla="*/ 2147483647 h 115"/>
              <a:gd name="T42" fmla="*/ 2147483647 w 318"/>
              <a:gd name="T43" fmla="*/ 2147483647 h 115"/>
              <a:gd name="T44" fmla="*/ 2147483647 w 318"/>
              <a:gd name="T45" fmla="*/ 2147483647 h 115"/>
              <a:gd name="T46" fmla="*/ 2147483647 w 318"/>
              <a:gd name="T47" fmla="*/ 2147483647 h 115"/>
              <a:gd name="T48" fmla="*/ 2147483647 w 318"/>
              <a:gd name="T49" fmla="*/ 2147483647 h 115"/>
              <a:gd name="T50" fmla="*/ 2147483647 w 318"/>
              <a:gd name="T51" fmla="*/ 2147483647 h 115"/>
              <a:gd name="T52" fmla="*/ 2147483647 w 318"/>
              <a:gd name="T53" fmla="*/ 2147483647 h 115"/>
              <a:gd name="T54" fmla="*/ 2147483647 w 318"/>
              <a:gd name="T55" fmla="*/ 2147483647 h 115"/>
              <a:gd name="T56" fmla="*/ 2147483647 w 318"/>
              <a:gd name="T57" fmla="*/ 2147483647 h 115"/>
              <a:gd name="T58" fmla="*/ 2147483647 w 318"/>
              <a:gd name="T59" fmla="*/ 2147483647 h 115"/>
              <a:gd name="T60" fmla="*/ 2147483647 w 318"/>
              <a:gd name="T61" fmla="*/ 2147483647 h 115"/>
              <a:gd name="T62" fmla="*/ 2147483647 w 318"/>
              <a:gd name="T63" fmla="*/ 2147483647 h 115"/>
              <a:gd name="T64" fmla="*/ 2147483647 w 318"/>
              <a:gd name="T65" fmla="*/ 2147483647 h 11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18"/>
              <a:gd name="T100" fmla="*/ 0 h 115"/>
              <a:gd name="T101" fmla="*/ 318 w 318"/>
              <a:gd name="T102" fmla="*/ 115 h 11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18" h="115">
                <a:moveTo>
                  <a:pt x="317" y="108"/>
                </a:moveTo>
                <a:lnTo>
                  <a:pt x="306" y="105"/>
                </a:lnTo>
                <a:lnTo>
                  <a:pt x="297" y="103"/>
                </a:lnTo>
                <a:lnTo>
                  <a:pt x="288" y="100"/>
                </a:lnTo>
                <a:lnTo>
                  <a:pt x="278" y="96"/>
                </a:lnTo>
                <a:lnTo>
                  <a:pt x="268" y="92"/>
                </a:lnTo>
                <a:lnTo>
                  <a:pt x="258" y="88"/>
                </a:lnTo>
                <a:lnTo>
                  <a:pt x="248" y="85"/>
                </a:lnTo>
                <a:lnTo>
                  <a:pt x="238" y="82"/>
                </a:lnTo>
                <a:lnTo>
                  <a:pt x="229" y="79"/>
                </a:lnTo>
                <a:lnTo>
                  <a:pt x="218" y="75"/>
                </a:lnTo>
                <a:lnTo>
                  <a:pt x="209" y="72"/>
                </a:lnTo>
                <a:lnTo>
                  <a:pt x="198" y="69"/>
                </a:lnTo>
                <a:lnTo>
                  <a:pt x="189" y="65"/>
                </a:lnTo>
                <a:lnTo>
                  <a:pt x="179" y="62"/>
                </a:lnTo>
                <a:lnTo>
                  <a:pt x="170" y="59"/>
                </a:lnTo>
                <a:lnTo>
                  <a:pt x="160" y="54"/>
                </a:lnTo>
                <a:lnTo>
                  <a:pt x="150" y="51"/>
                </a:lnTo>
                <a:lnTo>
                  <a:pt x="140" y="48"/>
                </a:lnTo>
                <a:lnTo>
                  <a:pt x="130" y="44"/>
                </a:lnTo>
                <a:lnTo>
                  <a:pt x="121" y="41"/>
                </a:lnTo>
                <a:lnTo>
                  <a:pt x="110" y="38"/>
                </a:lnTo>
                <a:lnTo>
                  <a:pt x="101" y="34"/>
                </a:lnTo>
                <a:lnTo>
                  <a:pt x="90" y="30"/>
                </a:lnTo>
                <a:lnTo>
                  <a:pt x="81" y="28"/>
                </a:lnTo>
                <a:lnTo>
                  <a:pt x="71" y="24"/>
                </a:lnTo>
                <a:lnTo>
                  <a:pt x="62" y="21"/>
                </a:lnTo>
                <a:lnTo>
                  <a:pt x="51" y="17"/>
                </a:lnTo>
                <a:lnTo>
                  <a:pt x="41" y="13"/>
                </a:lnTo>
                <a:lnTo>
                  <a:pt x="31" y="10"/>
                </a:lnTo>
                <a:lnTo>
                  <a:pt x="22" y="7"/>
                </a:lnTo>
                <a:lnTo>
                  <a:pt x="13" y="3"/>
                </a:lnTo>
                <a:lnTo>
                  <a:pt x="2" y="0"/>
                </a:lnTo>
                <a:lnTo>
                  <a:pt x="0" y="6"/>
                </a:lnTo>
                <a:lnTo>
                  <a:pt x="10" y="9"/>
                </a:lnTo>
                <a:lnTo>
                  <a:pt x="20" y="11"/>
                </a:lnTo>
                <a:lnTo>
                  <a:pt x="29" y="14"/>
                </a:lnTo>
                <a:lnTo>
                  <a:pt x="40" y="19"/>
                </a:lnTo>
                <a:lnTo>
                  <a:pt x="49" y="22"/>
                </a:lnTo>
                <a:lnTo>
                  <a:pt x="60" y="25"/>
                </a:lnTo>
                <a:lnTo>
                  <a:pt x="69" y="29"/>
                </a:lnTo>
                <a:lnTo>
                  <a:pt x="80" y="32"/>
                </a:lnTo>
                <a:lnTo>
                  <a:pt x="88" y="35"/>
                </a:lnTo>
                <a:lnTo>
                  <a:pt x="99" y="39"/>
                </a:lnTo>
                <a:lnTo>
                  <a:pt x="109" y="43"/>
                </a:lnTo>
                <a:lnTo>
                  <a:pt x="119" y="46"/>
                </a:lnTo>
                <a:lnTo>
                  <a:pt x="129" y="49"/>
                </a:lnTo>
                <a:lnTo>
                  <a:pt x="137" y="52"/>
                </a:lnTo>
                <a:lnTo>
                  <a:pt x="148" y="56"/>
                </a:lnTo>
                <a:lnTo>
                  <a:pt x="157" y="60"/>
                </a:lnTo>
                <a:lnTo>
                  <a:pt x="168" y="63"/>
                </a:lnTo>
                <a:lnTo>
                  <a:pt x="177" y="66"/>
                </a:lnTo>
                <a:lnTo>
                  <a:pt x="187" y="70"/>
                </a:lnTo>
                <a:lnTo>
                  <a:pt x="197" y="73"/>
                </a:lnTo>
                <a:lnTo>
                  <a:pt x="207" y="76"/>
                </a:lnTo>
                <a:lnTo>
                  <a:pt x="217" y="81"/>
                </a:lnTo>
                <a:lnTo>
                  <a:pt x="227" y="84"/>
                </a:lnTo>
                <a:lnTo>
                  <a:pt x="237" y="86"/>
                </a:lnTo>
                <a:lnTo>
                  <a:pt x="246" y="90"/>
                </a:lnTo>
                <a:lnTo>
                  <a:pt x="256" y="94"/>
                </a:lnTo>
                <a:lnTo>
                  <a:pt x="266" y="97"/>
                </a:lnTo>
                <a:lnTo>
                  <a:pt x="276" y="101"/>
                </a:lnTo>
                <a:lnTo>
                  <a:pt x="287" y="104"/>
                </a:lnTo>
                <a:lnTo>
                  <a:pt x="295" y="106"/>
                </a:lnTo>
                <a:lnTo>
                  <a:pt x="305" y="111"/>
                </a:lnTo>
                <a:lnTo>
                  <a:pt x="315" y="114"/>
                </a:lnTo>
                <a:lnTo>
                  <a:pt x="317" y="108"/>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320" name="Freeform 216"/>
          <p:cNvSpPr>
            <a:spLocks noChangeAspect="1"/>
          </p:cNvSpPr>
          <p:nvPr/>
        </p:nvSpPr>
        <p:spPr bwMode="auto">
          <a:xfrm>
            <a:off x="7196138" y="3752850"/>
            <a:ext cx="419100" cy="152400"/>
          </a:xfrm>
          <a:custGeom>
            <a:avLst/>
            <a:gdLst>
              <a:gd name="T0" fmla="*/ 2147483647 w 316"/>
              <a:gd name="T1" fmla="*/ 2147483647 h 121"/>
              <a:gd name="T2" fmla="*/ 2147483647 w 316"/>
              <a:gd name="T3" fmla="*/ 2147483647 h 121"/>
              <a:gd name="T4" fmla="*/ 2147483647 w 316"/>
              <a:gd name="T5" fmla="*/ 2147483647 h 121"/>
              <a:gd name="T6" fmla="*/ 2147483647 w 316"/>
              <a:gd name="T7" fmla="*/ 2147483647 h 121"/>
              <a:gd name="T8" fmla="*/ 2147483647 w 316"/>
              <a:gd name="T9" fmla="*/ 2147483647 h 121"/>
              <a:gd name="T10" fmla="*/ 2147483647 w 316"/>
              <a:gd name="T11" fmla="*/ 2147483647 h 121"/>
              <a:gd name="T12" fmla="*/ 2147483647 w 316"/>
              <a:gd name="T13" fmla="*/ 2147483647 h 121"/>
              <a:gd name="T14" fmla="*/ 2147483647 w 316"/>
              <a:gd name="T15" fmla="*/ 2147483647 h 121"/>
              <a:gd name="T16" fmla="*/ 2147483647 w 316"/>
              <a:gd name="T17" fmla="*/ 2147483647 h 121"/>
              <a:gd name="T18" fmla="*/ 2147483647 w 316"/>
              <a:gd name="T19" fmla="*/ 2147483647 h 121"/>
              <a:gd name="T20" fmla="*/ 2147483647 w 316"/>
              <a:gd name="T21" fmla="*/ 2147483647 h 121"/>
              <a:gd name="T22" fmla="*/ 2147483647 w 316"/>
              <a:gd name="T23" fmla="*/ 2147483647 h 121"/>
              <a:gd name="T24" fmla="*/ 2147483647 w 316"/>
              <a:gd name="T25" fmla="*/ 2147483647 h 121"/>
              <a:gd name="T26" fmla="*/ 2147483647 w 316"/>
              <a:gd name="T27" fmla="*/ 2147483647 h 121"/>
              <a:gd name="T28" fmla="*/ 2147483647 w 316"/>
              <a:gd name="T29" fmla="*/ 2147483647 h 121"/>
              <a:gd name="T30" fmla="*/ 2147483647 w 316"/>
              <a:gd name="T31" fmla="*/ 2147483647 h 121"/>
              <a:gd name="T32" fmla="*/ 2147483647 w 316"/>
              <a:gd name="T33" fmla="*/ 2147483647 h 121"/>
              <a:gd name="T34" fmla="*/ 2147483647 w 316"/>
              <a:gd name="T35" fmla="*/ 2147483647 h 121"/>
              <a:gd name="T36" fmla="*/ 2147483647 w 316"/>
              <a:gd name="T37" fmla="*/ 2147483647 h 121"/>
              <a:gd name="T38" fmla="*/ 2147483647 w 316"/>
              <a:gd name="T39" fmla="*/ 2147483647 h 121"/>
              <a:gd name="T40" fmla="*/ 2147483647 w 316"/>
              <a:gd name="T41" fmla="*/ 2147483647 h 121"/>
              <a:gd name="T42" fmla="*/ 2147483647 w 316"/>
              <a:gd name="T43" fmla="*/ 2147483647 h 121"/>
              <a:gd name="T44" fmla="*/ 2147483647 w 316"/>
              <a:gd name="T45" fmla="*/ 2147483647 h 121"/>
              <a:gd name="T46" fmla="*/ 2147483647 w 316"/>
              <a:gd name="T47" fmla="*/ 2147483647 h 121"/>
              <a:gd name="T48" fmla="*/ 2147483647 w 316"/>
              <a:gd name="T49" fmla="*/ 2147483647 h 121"/>
              <a:gd name="T50" fmla="*/ 2147483647 w 316"/>
              <a:gd name="T51" fmla="*/ 2147483647 h 121"/>
              <a:gd name="T52" fmla="*/ 2147483647 w 316"/>
              <a:gd name="T53" fmla="*/ 2147483647 h 121"/>
              <a:gd name="T54" fmla="*/ 2147483647 w 316"/>
              <a:gd name="T55" fmla="*/ 2147483647 h 121"/>
              <a:gd name="T56" fmla="*/ 2147483647 w 316"/>
              <a:gd name="T57" fmla="*/ 2147483647 h 121"/>
              <a:gd name="T58" fmla="*/ 2147483647 w 316"/>
              <a:gd name="T59" fmla="*/ 2147483647 h 121"/>
              <a:gd name="T60" fmla="*/ 2147483647 w 316"/>
              <a:gd name="T61" fmla="*/ 2147483647 h 121"/>
              <a:gd name="T62" fmla="*/ 2147483647 w 316"/>
              <a:gd name="T63" fmla="*/ 2147483647 h 121"/>
              <a:gd name="T64" fmla="*/ 2147483647 w 316"/>
              <a:gd name="T65" fmla="*/ 2147483647 h 121"/>
              <a:gd name="T66" fmla="*/ 2147483647 w 316"/>
              <a:gd name="T67" fmla="*/ 2147483647 h 12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16"/>
              <a:gd name="T103" fmla="*/ 0 h 121"/>
              <a:gd name="T104" fmla="*/ 316 w 316"/>
              <a:gd name="T105" fmla="*/ 121 h 12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16" h="121">
                <a:moveTo>
                  <a:pt x="2" y="120"/>
                </a:moveTo>
                <a:lnTo>
                  <a:pt x="2" y="120"/>
                </a:lnTo>
                <a:lnTo>
                  <a:pt x="12" y="117"/>
                </a:lnTo>
                <a:lnTo>
                  <a:pt x="22" y="112"/>
                </a:lnTo>
                <a:lnTo>
                  <a:pt x="30" y="110"/>
                </a:lnTo>
                <a:lnTo>
                  <a:pt x="41" y="107"/>
                </a:lnTo>
                <a:lnTo>
                  <a:pt x="50" y="102"/>
                </a:lnTo>
                <a:lnTo>
                  <a:pt x="61" y="99"/>
                </a:lnTo>
                <a:lnTo>
                  <a:pt x="70" y="95"/>
                </a:lnTo>
                <a:lnTo>
                  <a:pt x="80" y="91"/>
                </a:lnTo>
                <a:lnTo>
                  <a:pt x="89" y="89"/>
                </a:lnTo>
                <a:lnTo>
                  <a:pt x="100" y="85"/>
                </a:lnTo>
                <a:lnTo>
                  <a:pt x="109" y="81"/>
                </a:lnTo>
                <a:lnTo>
                  <a:pt x="120" y="78"/>
                </a:lnTo>
                <a:lnTo>
                  <a:pt x="129" y="74"/>
                </a:lnTo>
                <a:lnTo>
                  <a:pt x="139" y="70"/>
                </a:lnTo>
                <a:lnTo>
                  <a:pt x="149" y="68"/>
                </a:lnTo>
                <a:lnTo>
                  <a:pt x="159" y="63"/>
                </a:lnTo>
                <a:lnTo>
                  <a:pt x="168" y="60"/>
                </a:lnTo>
                <a:lnTo>
                  <a:pt x="178" y="56"/>
                </a:lnTo>
                <a:lnTo>
                  <a:pt x="187" y="52"/>
                </a:lnTo>
                <a:lnTo>
                  <a:pt x="197" y="49"/>
                </a:lnTo>
                <a:lnTo>
                  <a:pt x="207" y="46"/>
                </a:lnTo>
                <a:lnTo>
                  <a:pt x="217" y="42"/>
                </a:lnTo>
                <a:lnTo>
                  <a:pt x="228" y="38"/>
                </a:lnTo>
                <a:lnTo>
                  <a:pt x="236" y="34"/>
                </a:lnTo>
                <a:lnTo>
                  <a:pt x="247" y="30"/>
                </a:lnTo>
                <a:lnTo>
                  <a:pt x="256" y="27"/>
                </a:lnTo>
                <a:lnTo>
                  <a:pt x="266" y="23"/>
                </a:lnTo>
                <a:lnTo>
                  <a:pt x="276" y="20"/>
                </a:lnTo>
                <a:lnTo>
                  <a:pt x="286" y="16"/>
                </a:lnTo>
                <a:lnTo>
                  <a:pt x="295" y="11"/>
                </a:lnTo>
                <a:lnTo>
                  <a:pt x="306" y="9"/>
                </a:lnTo>
                <a:lnTo>
                  <a:pt x="315" y="4"/>
                </a:lnTo>
                <a:lnTo>
                  <a:pt x="313" y="0"/>
                </a:lnTo>
                <a:lnTo>
                  <a:pt x="303" y="3"/>
                </a:lnTo>
                <a:lnTo>
                  <a:pt x="293" y="8"/>
                </a:lnTo>
                <a:lnTo>
                  <a:pt x="285" y="10"/>
                </a:lnTo>
                <a:lnTo>
                  <a:pt x="274" y="14"/>
                </a:lnTo>
                <a:lnTo>
                  <a:pt x="265" y="18"/>
                </a:lnTo>
                <a:lnTo>
                  <a:pt x="254" y="22"/>
                </a:lnTo>
                <a:lnTo>
                  <a:pt x="245" y="27"/>
                </a:lnTo>
                <a:lnTo>
                  <a:pt x="235" y="30"/>
                </a:lnTo>
                <a:lnTo>
                  <a:pt x="226" y="32"/>
                </a:lnTo>
                <a:lnTo>
                  <a:pt x="215" y="37"/>
                </a:lnTo>
                <a:lnTo>
                  <a:pt x="206" y="41"/>
                </a:lnTo>
                <a:lnTo>
                  <a:pt x="195" y="44"/>
                </a:lnTo>
                <a:lnTo>
                  <a:pt x="186" y="49"/>
                </a:lnTo>
                <a:lnTo>
                  <a:pt x="176" y="51"/>
                </a:lnTo>
                <a:lnTo>
                  <a:pt x="166" y="54"/>
                </a:lnTo>
                <a:lnTo>
                  <a:pt x="156" y="59"/>
                </a:lnTo>
                <a:lnTo>
                  <a:pt x="147" y="62"/>
                </a:lnTo>
                <a:lnTo>
                  <a:pt x="136" y="65"/>
                </a:lnTo>
                <a:lnTo>
                  <a:pt x="128" y="70"/>
                </a:lnTo>
                <a:lnTo>
                  <a:pt x="118" y="72"/>
                </a:lnTo>
                <a:lnTo>
                  <a:pt x="108" y="77"/>
                </a:lnTo>
                <a:lnTo>
                  <a:pt x="98" y="80"/>
                </a:lnTo>
                <a:lnTo>
                  <a:pt x="87" y="83"/>
                </a:lnTo>
                <a:lnTo>
                  <a:pt x="79" y="88"/>
                </a:lnTo>
                <a:lnTo>
                  <a:pt x="68" y="90"/>
                </a:lnTo>
                <a:lnTo>
                  <a:pt x="59" y="93"/>
                </a:lnTo>
                <a:lnTo>
                  <a:pt x="49" y="98"/>
                </a:lnTo>
                <a:lnTo>
                  <a:pt x="39" y="101"/>
                </a:lnTo>
                <a:lnTo>
                  <a:pt x="29" y="104"/>
                </a:lnTo>
                <a:lnTo>
                  <a:pt x="20" y="109"/>
                </a:lnTo>
                <a:lnTo>
                  <a:pt x="9" y="111"/>
                </a:lnTo>
                <a:lnTo>
                  <a:pt x="0" y="114"/>
                </a:lnTo>
                <a:lnTo>
                  <a:pt x="2" y="120"/>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321" name="Freeform 217"/>
          <p:cNvSpPr>
            <a:spLocks noChangeAspect="1"/>
          </p:cNvSpPr>
          <p:nvPr/>
        </p:nvSpPr>
        <p:spPr bwMode="auto">
          <a:xfrm>
            <a:off x="6773863" y="3905250"/>
            <a:ext cx="419100" cy="146050"/>
          </a:xfrm>
          <a:custGeom>
            <a:avLst/>
            <a:gdLst>
              <a:gd name="T0" fmla="*/ 2147483647 w 315"/>
              <a:gd name="T1" fmla="*/ 2147483647 h 115"/>
              <a:gd name="T2" fmla="*/ 2147483647 w 315"/>
              <a:gd name="T3" fmla="*/ 2147483647 h 115"/>
              <a:gd name="T4" fmla="*/ 2147483647 w 315"/>
              <a:gd name="T5" fmla="*/ 2147483647 h 115"/>
              <a:gd name="T6" fmla="*/ 2147483647 w 315"/>
              <a:gd name="T7" fmla="*/ 2147483647 h 115"/>
              <a:gd name="T8" fmla="*/ 2147483647 w 315"/>
              <a:gd name="T9" fmla="*/ 2147483647 h 115"/>
              <a:gd name="T10" fmla="*/ 2147483647 w 315"/>
              <a:gd name="T11" fmla="*/ 2147483647 h 115"/>
              <a:gd name="T12" fmla="*/ 2147483647 w 315"/>
              <a:gd name="T13" fmla="*/ 2147483647 h 115"/>
              <a:gd name="T14" fmla="*/ 2147483647 w 315"/>
              <a:gd name="T15" fmla="*/ 2147483647 h 115"/>
              <a:gd name="T16" fmla="*/ 2147483647 w 315"/>
              <a:gd name="T17" fmla="*/ 2147483647 h 115"/>
              <a:gd name="T18" fmla="*/ 2147483647 w 315"/>
              <a:gd name="T19" fmla="*/ 2147483647 h 115"/>
              <a:gd name="T20" fmla="*/ 2147483647 w 315"/>
              <a:gd name="T21" fmla="*/ 2147483647 h 115"/>
              <a:gd name="T22" fmla="*/ 2147483647 w 315"/>
              <a:gd name="T23" fmla="*/ 2147483647 h 115"/>
              <a:gd name="T24" fmla="*/ 2147483647 w 315"/>
              <a:gd name="T25" fmla="*/ 2147483647 h 115"/>
              <a:gd name="T26" fmla="*/ 2147483647 w 315"/>
              <a:gd name="T27" fmla="*/ 2147483647 h 115"/>
              <a:gd name="T28" fmla="*/ 2147483647 w 315"/>
              <a:gd name="T29" fmla="*/ 2147483647 h 115"/>
              <a:gd name="T30" fmla="*/ 2147483647 w 315"/>
              <a:gd name="T31" fmla="*/ 2147483647 h 115"/>
              <a:gd name="T32" fmla="*/ 2147483647 w 315"/>
              <a:gd name="T33" fmla="*/ 0 h 115"/>
              <a:gd name="T34" fmla="*/ 2147483647 w 315"/>
              <a:gd name="T35" fmla="*/ 2147483647 h 115"/>
              <a:gd name="T36" fmla="*/ 2147483647 w 315"/>
              <a:gd name="T37" fmla="*/ 2147483647 h 115"/>
              <a:gd name="T38" fmla="*/ 2147483647 w 315"/>
              <a:gd name="T39" fmla="*/ 2147483647 h 115"/>
              <a:gd name="T40" fmla="*/ 2147483647 w 315"/>
              <a:gd name="T41" fmla="*/ 2147483647 h 115"/>
              <a:gd name="T42" fmla="*/ 2147483647 w 315"/>
              <a:gd name="T43" fmla="*/ 2147483647 h 115"/>
              <a:gd name="T44" fmla="*/ 2147483647 w 315"/>
              <a:gd name="T45" fmla="*/ 2147483647 h 115"/>
              <a:gd name="T46" fmla="*/ 2147483647 w 315"/>
              <a:gd name="T47" fmla="*/ 2147483647 h 115"/>
              <a:gd name="T48" fmla="*/ 2147483647 w 315"/>
              <a:gd name="T49" fmla="*/ 2147483647 h 115"/>
              <a:gd name="T50" fmla="*/ 2147483647 w 315"/>
              <a:gd name="T51" fmla="*/ 2147483647 h 115"/>
              <a:gd name="T52" fmla="*/ 2147483647 w 315"/>
              <a:gd name="T53" fmla="*/ 2147483647 h 115"/>
              <a:gd name="T54" fmla="*/ 2147483647 w 315"/>
              <a:gd name="T55" fmla="*/ 2147483647 h 115"/>
              <a:gd name="T56" fmla="*/ 2147483647 w 315"/>
              <a:gd name="T57" fmla="*/ 2147483647 h 115"/>
              <a:gd name="T58" fmla="*/ 2147483647 w 315"/>
              <a:gd name="T59" fmla="*/ 2147483647 h 115"/>
              <a:gd name="T60" fmla="*/ 2147483647 w 315"/>
              <a:gd name="T61" fmla="*/ 2147483647 h 115"/>
              <a:gd name="T62" fmla="*/ 2147483647 w 315"/>
              <a:gd name="T63" fmla="*/ 2147483647 h 115"/>
              <a:gd name="T64" fmla="*/ 0 w 315"/>
              <a:gd name="T65" fmla="*/ 2147483647 h 11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15"/>
              <a:gd name="T100" fmla="*/ 0 h 115"/>
              <a:gd name="T101" fmla="*/ 315 w 315"/>
              <a:gd name="T102" fmla="*/ 115 h 11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15" h="115">
                <a:moveTo>
                  <a:pt x="2" y="114"/>
                </a:moveTo>
                <a:lnTo>
                  <a:pt x="12" y="109"/>
                </a:lnTo>
                <a:lnTo>
                  <a:pt x="22" y="106"/>
                </a:lnTo>
                <a:lnTo>
                  <a:pt x="30" y="104"/>
                </a:lnTo>
                <a:lnTo>
                  <a:pt x="40" y="100"/>
                </a:lnTo>
                <a:lnTo>
                  <a:pt x="50" y="96"/>
                </a:lnTo>
                <a:lnTo>
                  <a:pt x="60" y="93"/>
                </a:lnTo>
                <a:lnTo>
                  <a:pt x="70" y="90"/>
                </a:lnTo>
                <a:lnTo>
                  <a:pt x="80" y="86"/>
                </a:lnTo>
                <a:lnTo>
                  <a:pt x="89" y="83"/>
                </a:lnTo>
                <a:lnTo>
                  <a:pt x="100" y="80"/>
                </a:lnTo>
                <a:lnTo>
                  <a:pt x="109" y="76"/>
                </a:lnTo>
                <a:lnTo>
                  <a:pt x="119" y="72"/>
                </a:lnTo>
                <a:lnTo>
                  <a:pt x="129" y="69"/>
                </a:lnTo>
                <a:lnTo>
                  <a:pt x="138" y="66"/>
                </a:lnTo>
                <a:lnTo>
                  <a:pt x="148" y="63"/>
                </a:lnTo>
                <a:lnTo>
                  <a:pt x="159" y="60"/>
                </a:lnTo>
                <a:lnTo>
                  <a:pt x="168" y="55"/>
                </a:lnTo>
                <a:lnTo>
                  <a:pt x="177" y="52"/>
                </a:lnTo>
                <a:lnTo>
                  <a:pt x="187" y="49"/>
                </a:lnTo>
                <a:lnTo>
                  <a:pt x="196" y="45"/>
                </a:lnTo>
                <a:lnTo>
                  <a:pt x="207" y="42"/>
                </a:lnTo>
                <a:lnTo>
                  <a:pt x="216" y="39"/>
                </a:lnTo>
                <a:lnTo>
                  <a:pt x="227" y="35"/>
                </a:lnTo>
                <a:lnTo>
                  <a:pt x="235" y="32"/>
                </a:lnTo>
                <a:lnTo>
                  <a:pt x="246" y="29"/>
                </a:lnTo>
                <a:lnTo>
                  <a:pt x="255" y="25"/>
                </a:lnTo>
                <a:lnTo>
                  <a:pt x="266" y="22"/>
                </a:lnTo>
                <a:lnTo>
                  <a:pt x="275" y="19"/>
                </a:lnTo>
                <a:lnTo>
                  <a:pt x="285" y="14"/>
                </a:lnTo>
                <a:lnTo>
                  <a:pt x="294" y="11"/>
                </a:lnTo>
                <a:lnTo>
                  <a:pt x="303" y="9"/>
                </a:lnTo>
                <a:lnTo>
                  <a:pt x="314" y="6"/>
                </a:lnTo>
                <a:lnTo>
                  <a:pt x="312" y="0"/>
                </a:lnTo>
                <a:lnTo>
                  <a:pt x="301" y="3"/>
                </a:lnTo>
                <a:lnTo>
                  <a:pt x="292" y="8"/>
                </a:lnTo>
                <a:lnTo>
                  <a:pt x="283" y="10"/>
                </a:lnTo>
                <a:lnTo>
                  <a:pt x="273" y="13"/>
                </a:lnTo>
                <a:lnTo>
                  <a:pt x="264" y="17"/>
                </a:lnTo>
                <a:lnTo>
                  <a:pt x="253" y="20"/>
                </a:lnTo>
                <a:lnTo>
                  <a:pt x="244" y="24"/>
                </a:lnTo>
                <a:lnTo>
                  <a:pt x="234" y="28"/>
                </a:lnTo>
                <a:lnTo>
                  <a:pt x="225" y="30"/>
                </a:lnTo>
                <a:lnTo>
                  <a:pt x="215" y="34"/>
                </a:lnTo>
                <a:lnTo>
                  <a:pt x="205" y="38"/>
                </a:lnTo>
                <a:lnTo>
                  <a:pt x="195" y="41"/>
                </a:lnTo>
                <a:lnTo>
                  <a:pt x="185" y="44"/>
                </a:lnTo>
                <a:lnTo>
                  <a:pt x="175" y="48"/>
                </a:lnTo>
                <a:lnTo>
                  <a:pt x="166" y="50"/>
                </a:lnTo>
                <a:lnTo>
                  <a:pt x="156" y="54"/>
                </a:lnTo>
                <a:lnTo>
                  <a:pt x="146" y="57"/>
                </a:lnTo>
                <a:lnTo>
                  <a:pt x="136" y="62"/>
                </a:lnTo>
                <a:lnTo>
                  <a:pt x="127" y="65"/>
                </a:lnTo>
                <a:lnTo>
                  <a:pt x="118" y="67"/>
                </a:lnTo>
                <a:lnTo>
                  <a:pt x="107" y="71"/>
                </a:lnTo>
                <a:lnTo>
                  <a:pt x="98" y="75"/>
                </a:lnTo>
                <a:lnTo>
                  <a:pt x="87" y="79"/>
                </a:lnTo>
                <a:lnTo>
                  <a:pt x="79" y="82"/>
                </a:lnTo>
                <a:lnTo>
                  <a:pt x="68" y="85"/>
                </a:lnTo>
                <a:lnTo>
                  <a:pt x="59" y="87"/>
                </a:lnTo>
                <a:lnTo>
                  <a:pt x="48" y="92"/>
                </a:lnTo>
                <a:lnTo>
                  <a:pt x="39" y="95"/>
                </a:lnTo>
                <a:lnTo>
                  <a:pt x="28" y="98"/>
                </a:lnTo>
                <a:lnTo>
                  <a:pt x="20" y="103"/>
                </a:lnTo>
                <a:lnTo>
                  <a:pt x="9" y="105"/>
                </a:lnTo>
                <a:lnTo>
                  <a:pt x="0" y="108"/>
                </a:lnTo>
                <a:lnTo>
                  <a:pt x="2" y="114"/>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322" name="Freeform 218"/>
          <p:cNvSpPr>
            <a:spLocks noChangeAspect="1"/>
          </p:cNvSpPr>
          <p:nvPr/>
        </p:nvSpPr>
        <p:spPr bwMode="auto">
          <a:xfrm>
            <a:off x="6754813" y="3759200"/>
            <a:ext cx="419100" cy="146050"/>
          </a:xfrm>
          <a:custGeom>
            <a:avLst/>
            <a:gdLst>
              <a:gd name="T0" fmla="*/ 2147483647 w 316"/>
              <a:gd name="T1" fmla="*/ 2147483647 h 114"/>
              <a:gd name="T2" fmla="*/ 2147483647 w 316"/>
              <a:gd name="T3" fmla="*/ 2147483647 h 114"/>
              <a:gd name="T4" fmla="*/ 2147483647 w 316"/>
              <a:gd name="T5" fmla="*/ 2147483647 h 114"/>
              <a:gd name="T6" fmla="*/ 2147483647 w 316"/>
              <a:gd name="T7" fmla="*/ 2147483647 h 114"/>
              <a:gd name="T8" fmla="*/ 2147483647 w 316"/>
              <a:gd name="T9" fmla="*/ 2147483647 h 114"/>
              <a:gd name="T10" fmla="*/ 2147483647 w 316"/>
              <a:gd name="T11" fmla="*/ 2147483647 h 114"/>
              <a:gd name="T12" fmla="*/ 2147483647 w 316"/>
              <a:gd name="T13" fmla="*/ 2147483647 h 114"/>
              <a:gd name="T14" fmla="*/ 2147483647 w 316"/>
              <a:gd name="T15" fmla="*/ 2147483647 h 114"/>
              <a:gd name="T16" fmla="*/ 2147483647 w 316"/>
              <a:gd name="T17" fmla="*/ 2147483647 h 114"/>
              <a:gd name="T18" fmla="*/ 2147483647 w 316"/>
              <a:gd name="T19" fmla="*/ 2147483647 h 114"/>
              <a:gd name="T20" fmla="*/ 2147483647 w 316"/>
              <a:gd name="T21" fmla="*/ 2147483647 h 114"/>
              <a:gd name="T22" fmla="*/ 2147483647 w 316"/>
              <a:gd name="T23" fmla="*/ 2147483647 h 114"/>
              <a:gd name="T24" fmla="*/ 2147483647 w 316"/>
              <a:gd name="T25" fmla="*/ 2147483647 h 114"/>
              <a:gd name="T26" fmla="*/ 2147483647 w 316"/>
              <a:gd name="T27" fmla="*/ 2147483647 h 114"/>
              <a:gd name="T28" fmla="*/ 2147483647 w 316"/>
              <a:gd name="T29" fmla="*/ 2147483647 h 114"/>
              <a:gd name="T30" fmla="*/ 2147483647 w 316"/>
              <a:gd name="T31" fmla="*/ 2147483647 h 114"/>
              <a:gd name="T32" fmla="*/ 2147483647 w 316"/>
              <a:gd name="T33" fmla="*/ 2147483647 h 114"/>
              <a:gd name="T34" fmla="*/ 2147483647 w 316"/>
              <a:gd name="T35" fmla="*/ 2147483647 h 114"/>
              <a:gd name="T36" fmla="*/ 2147483647 w 316"/>
              <a:gd name="T37" fmla="*/ 2147483647 h 114"/>
              <a:gd name="T38" fmla="*/ 2147483647 w 316"/>
              <a:gd name="T39" fmla="*/ 2147483647 h 114"/>
              <a:gd name="T40" fmla="*/ 2147483647 w 316"/>
              <a:gd name="T41" fmla="*/ 2147483647 h 114"/>
              <a:gd name="T42" fmla="*/ 2147483647 w 316"/>
              <a:gd name="T43" fmla="*/ 2147483647 h 114"/>
              <a:gd name="T44" fmla="*/ 2147483647 w 316"/>
              <a:gd name="T45" fmla="*/ 2147483647 h 114"/>
              <a:gd name="T46" fmla="*/ 2147483647 w 316"/>
              <a:gd name="T47" fmla="*/ 2147483647 h 114"/>
              <a:gd name="T48" fmla="*/ 2147483647 w 316"/>
              <a:gd name="T49" fmla="*/ 2147483647 h 114"/>
              <a:gd name="T50" fmla="*/ 2147483647 w 316"/>
              <a:gd name="T51" fmla="*/ 2147483647 h 114"/>
              <a:gd name="T52" fmla="*/ 2147483647 w 316"/>
              <a:gd name="T53" fmla="*/ 2147483647 h 114"/>
              <a:gd name="T54" fmla="*/ 2147483647 w 316"/>
              <a:gd name="T55" fmla="*/ 2147483647 h 114"/>
              <a:gd name="T56" fmla="*/ 2147483647 w 316"/>
              <a:gd name="T57" fmla="*/ 2147483647 h 114"/>
              <a:gd name="T58" fmla="*/ 2147483647 w 316"/>
              <a:gd name="T59" fmla="*/ 2147483647 h 114"/>
              <a:gd name="T60" fmla="*/ 2147483647 w 316"/>
              <a:gd name="T61" fmla="*/ 2147483647 h 114"/>
              <a:gd name="T62" fmla="*/ 2147483647 w 316"/>
              <a:gd name="T63" fmla="*/ 2147483647 h 114"/>
              <a:gd name="T64" fmla="*/ 2147483647 w 316"/>
              <a:gd name="T65" fmla="*/ 2147483647 h 11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16"/>
              <a:gd name="T100" fmla="*/ 0 h 114"/>
              <a:gd name="T101" fmla="*/ 316 w 316"/>
              <a:gd name="T102" fmla="*/ 114 h 11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16" h="114">
                <a:moveTo>
                  <a:pt x="313" y="0"/>
                </a:moveTo>
                <a:lnTo>
                  <a:pt x="303" y="3"/>
                </a:lnTo>
                <a:lnTo>
                  <a:pt x="293" y="7"/>
                </a:lnTo>
                <a:lnTo>
                  <a:pt x="283" y="10"/>
                </a:lnTo>
                <a:lnTo>
                  <a:pt x="274" y="13"/>
                </a:lnTo>
                <a:lnTo>
                  <a:pt x="264" y="17"/>
                </a:lnTo>
                <a:lnTo>
                  <a:pt x="254" y="21"/>
                </a:lnTo>
                <a:lnTo>
                  <a:pt x="244" y="24"/>
                </a:lnTo>
                <a:lnTo>
                  <a:pt x="235" y="28"/>
                </a:lnTo>
                <a:lnTo>
                  <a:pt x="225" y="30"/>
                </a:lnTo>
                <a:lnTo>
                  <a:pt x="215" y="33"/>
                </a:lnTo>
                <a:lnTo>
                  <a:pt x="205" y="38"/>
                </a:lnTo>
                <a:lnTo>
                  <a:pt x="195" y="41"/>
                </a:lnTo>
                <a:lnTo>
                  <a:pt x="185" y="44"/>
                </a:lnTo>
                <a:lnTo>
                  <a:pt x="176" y="48"/>
                </a:lnTo>
                <a:lnTo>
                  <a:pt x="166" y="51"/>
                </a:lnTo>
                <a:lnTo>
                  <a:pt x="156" y="54"/>
                </a:lnTo>
                <a:lnTo>
                  <a:pt x="146" y="58"/>
                </a:lnTo>
                <a:lnTo>
                  <a:pt x="136" y="61"/>
                </a:lnTo>
                <a:lnTo>
                  <a:pt x="127" y="64"/>
                </a:lnTo>
                <a:lnTo>
                  <a:pt x="118" y="68"/>
                </a:lnTo>
                <a:lnTo>
                  <a:pt x="107" y="71"/>
                </a:lnTo>
                <a:lnTo>
                  <a:pt x="98" y="74"/>
                </a:lnTo>
                <a:lnTo>
                  <a:pt x="87" y="79"/>
                </a:lnTo>
                <a:lnTo>
                  <a:pt x="79" y="82"/>
                </a:lnTo>
                <a:lnTo>
                  <a:pt x="69" y="85"/>
                </a:lnTo>
                <a:lnTo>
                  <a:pt x="59" y="87"/>
                </a:lnTo>
                <a:lnTo>
                  <a:pt x="48" y="91"/>
                </a:lnTo>
                <a:lnTo>
                  <a:pt x="39" y="95"/>
                </a:lnTo>
                <a:lnTo>
                  <a:pt x="28" y="99"/>
                </a:lnTo>
                <a:lnTo>
                  <a:pt x="20" y="102"/>
                </a:lnTo>
                <a:lnTo>
                  <a:pt x="10" y="105"/>
                </a:lnTo>
                <a:lnTo>
                  <a:pt x="0" y="108"/>
                </a:lnTo>
                <a:lnTo>
                  <a:pt x="2" y="113"/>
                </a:lnTo>
                <a:lnTo>
                  <a:pt x="12" y="110"/>
                </a:lnTo>
                <a:lnTo>
                  <a:pt x="22" y="106"/>
                </a:lnTo>
                <a:lnTo>
                  <a:pt x="30" y="104"/>
                </a:lnTo>
                <a:lnTo>
                  <a:pt x="41" y="100"/>
                </a:lnTo>
                <a:lnTo>
                  <a:pt x="50" y="96"/>
                </a:lnTo>
                <a:lnTo>
                  <a:pt x="61" y="93"/>
                </a:lnTo>
                <a:lnTo>
                  <a:pt x="70" y="90"/>
                </a:lnTo>
                <a:lnTo>
                  <a:pt x="80" y="85"/>
                </a:lnTo>
                <a:lnTo>
                  <a:pt x="89" y="83"/>
                </a:lnTo>
                <a:lnTo>
                  <a:pt x="100" y="80"/>
                </a:lnTo>
                <a:lnTo>
                  <a:pt x="109" y="76"/>
                </a:lnTo>
                <a:lnTo>
                  <a:pt x="120" y="72"/>
                </a:lnTo>
                <a:lnTo>
                  <a:pt x="129" y="69"/>
                </a:lnTo>
                <a:lnTo>
                  <a:pt x="139" y="66"/>
                </a:lnTo>
                <a:lnTo>
                  <a:pt x="148" y="63"/>
                </a:lnTo>
                <a:lnTo>
                  <a:pt x="157" y="59"/>
                </a:lnTo>
                <a:lnTo>
                  <a:pt x="168" y="55"/>
                </a:lnTo>
                <a:lnTo>
                  <a:pt x="178" y="52"/>
                </a:lnTo>
                <a:lnTo>
                  <a:pt x="187" y="49"/>
                </a:lnTo>
                <a:lnTo>
                  <a:pt x="197" y="45"/>
                </a:lnTo>
                <a:lnTo>
                  <a:pt x="207" y="42"/>
                </a:lnTo>
                <a:lnTo>
                  <a:pt x="217" y="39"/>
                </a:lnTo>
                <a:lnTo>
                  <a:pt x="227" y="35"/>
                </a:lnTo>
                <a:lnTo>
                  <a:pt x="236" y="31"/>
                </a:lnTo>
                <a:lnTo>
                  <a:pt x="246" y="29"/>
                </a:lnTo>
                <a:lnTo>
                  <a:pt x="256" y="25"/>
                </a:lnTo>
                <a:lnTo>
                  <a:pt x="266" y="22"/>
                </a:lnTo>
                <a:lnTo>
                  <a:pt x="276" y="18"/>
                </a:lnTo>
                <a:lnTo>
                  <a:pt x="286" y="14"/>
                </a:lnTo>
                <a:lnTo>
                  <a:pt x="295" y="11"/>
                </a:lnTo>
                <a:lnTo>
                  <a:pt x="304" y="9"/>
                </a:lnTo>
                <a:lnTo>
                  <a:pt x="315" y="6"/>
                </a:lnTo>
                <a:lnTo>
                  <a:pt x="313" y="0"/>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323" name="Freeform 219"/>
          <p:cNvSpPr>
            <a:spLocks noChangeAspect="1"/>
          </p:cNvSpPr>
          <p:nvPr/>
        </p:nvSpPr>
        <p:spPr bwMode="auto">
          <a:xfrm>
            <a:off x="7204075" y="3905251"/>
            <a:ext cx="425450" cy="130175"/>
          </a:xfrm>
          <a:custGeom>
            <a:avLst/>
            <a:gdLst>
              <a:gd name="T0" fmla="*/ 0 w 320"/>
              <a:gd name="T1" fmla="*/ 2147483647 h 104"/>
              <a:gd name="T2" fmla="*/ 2147483647 w 320"/>
              <a:gd name="T3" fmla="*/ 2147483647 h 104"/>
              <a:gd name="T4" fmla="*/ 2147483647 w 320"/>
              <a:gd name="T5" fmla="*/ 2147483647 h 104"/>
              <a:gd name="T6" fmla="*/ 2147483647 w 320"/>
              <a:gd name="T7" fmla="*/ 2147483647 h 104"/>
              <a:gd name="T8" fmla="*/ 2147483647 w 320"/>
              <a:gd name="T9" fmla="*/ 2147483647 h 104"/>
              <a:gd name="T10" fmla="*/ 2147483647 w 320"/>
              <a:gd name="T11" fmla="*/ 2147483647 h 104"/>
              <a:gd name="T12" fmla="*/ 2147483647 w 320"/>
              <a:gd name="T13" fmla="*/ 2147483647 h 104"/>
              <a:gd name="T14" fmla="*/ 2147483647 w 320"/>
              <a:gd name="T15" fmla="*/ 2147483647 h 104"/>
              <a:gd name="T16" fmla="*/ 2147483647 w 320"/>
              <a:gd name="T17" fmla="*/ 2147483647 h 104"/>
              <a:gd name="T18" fmla="*/ 2147483647 w 320"/>
              <a:gd name="T19" fmla="*/ 2147483647 h 104"/>
              <a:gd name="T20" fmla="*/ 2147483647 w 320"/>
              <a:gd name="T21" fmla="*/ 2147483647 h 104"/>
              <a:gd name="T22" fmla="*/ 2147483647 w 320"/>
              <a:gd name="T23" fmla="*/ 2147483647 h 104"/>
              <a:gd name="T24" fmla="*/ 2147483647 w 320"/>
              <a:gd name="T25" fmla="*/ 2147483647 h 104"/>
              <a:gd name="T26" fmla="*/ 2147483647 w 320"/>
              <a:gd name="T27" fmla="*/ 2147483647 h 104"/>
              <a:gd name="T28" fmla="*/ 2147483647 w 320"/>
              <a:gd name="T29" fmla="*/ 2147483647 h 104"/>
              <a:gd name="T30" fmla="*/ 2147483647 w 320"/>
              <a:gd name="T31" fmla="*/ 2147483647 h 104"/>
              <a:gd name="T32" fmla="*/ 2147483647 w 320"/>
              <a:gd name="T33" fmla="*/ 2147483647 h 104"/>
              <a:gd name="T34" fmla="*/ 2147483647 w 320"/>
              <a:gd name="T35" fmla="*/ 2147483647 h 104"/>
              <a:gd name="T36" fmla="*/ 2147483647 w 320"/>
              <a:gd name="T37" fmla="*/ 2147483647 h 104"/>
              <a:gd name="T38" fmla="*/ 2147483647 w 320"/>
              <a:gd name="T39" fmla="*/ 2147483647 h 104"/>
              <a:gd name="T40" fmla="*/ 2147483647 w 320"/>
              <a:gd name="T41" fmla="*/ 2147483647 h 104"/>
              <a:gd name="T42" fmla="*/ 2147483647 w 320"/>
              <a:gd name="T43" fmla="*/ 2147483647 h 104"/>
              <a:gd name="T44" fmla="*/ 2147483647 w 320"/>
              <a:gd name="T45" fmla="*/ 2147483647 h 104"/>
              <a:gd name="T46" fmla="*/ 2147483647 w 320"/>
              <a:gd name="T47" fmla="*/ 2147483647 h 104"/>
              <a:gd name="T48" fmla="*/ 2147483647 w 320"/>
              <a:gd name="T49" fmla="*/ 2147483647 h 104"/>
              <a:gd name="T50" fmla="*/ 2147483647 w 320"/>
              <a:gd name="T51" fmla="*/ 2147483647 h 104"/>
              <a:gd name="T52" fmla="*/ 2147483647 w 320"/>
              <a:gd name="T53" fmla="*/ 2147483647 h 104"/>
              <a:gd name="T54" fmla="*/ 2147483647 w 320"/>
              <a:gd name="T55" fmla="*/ 2147483647 h 104"/>
              <a:gd name="T56" fmla="*/ 2147483647 w 320"/>
              <a:gd name="T57" fmla="*/ 2147483647 h 104"/>
              <a:gd name="T58" fmla="*/ 2147483647 w 320"/>
              <a:gd name="T59" fmla="*/ 2147483647 h 104"/>
              <a:gd name="T60" fmla="*/ 2147483647 w 320"/>
              <a:gd name="T61" fmla="*/ 2147483647 h 104"/>
              <a:gd name="T62" fmla="*/ 2147483647 w 320"/>
              <a:gd name="T63" fmla="*/ 2147483647 h 104"/>
              <a:gd name="T64" fmla="*/ 2147483647 w 320"/>
              <a:gd name="T65" fmla="*/ 2147483647 h 104"/>
              <a:gd name="T66" fmla="*/ 0 w 320"/>
              <a:gd name="T67" fmla="*/ 2147483647 h 10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20"/>
              <a:gd name="T103" fmla="*/ 0 h 104"/>
              <a:gd name="T104" fmla="*/ 320 w 320"/>
              <a:gd name="T105" fmla="*/ 104 h 10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20" h="104">
                <a:moveTo>
                  <a:pt x="0" y="6"/>
                </a:moveTo>
                <a:lnTo>
                  <a:pt x="0" y="6"/>
                </a:lnTo>
                <a:lnTo>
                  <a:pt x="9" y="9"/>
                </a:lnTo>
                <a:lnTo>
                  <a:pt x="20" y="11"/>
                </a:lnTo>
                <a:lnTo>
                  <a:pt x="29" y="14"/>
                </a:lnTo>
                <a:lnTo>
                  <a:pt x="39" y="18"/>
                </a:lnTo>
                <a:lnTo>
                  <a:pt x="49" y="21"/>
                </a:lnTo>
                <a:lnTo>
                  <a:pt x="60" y="25"/>
                </a:lnTo>
                <a:lnTo>
                  <a:pt x="69" y="28"/>
                </a:lnTo>
                <a:lnTo>
                  <a:pt x="80" y="31"/>
                </a:lnTo>
                <a:lnTo>
                  <a:pt x="88" y="34"/>
                </a:lnTo>
                <a:lnTo>
                  <a:pt x="99" y="38"/>
                </a:lnTo>
                <a:lnTo>
                  <a:pt x="109" y="41"/>
                </a:lnTo>
                <a:lnTo>
                  <a:pt x="119" y="43"/>
                </a:lnTo>
                <a:lnTo>
                  <a:pt x="129" y="46"/>
                </a:lnTo>
                <a:lnTo>
                  <a:pt x="138" y="50"/>
                </a:lnTo>
                <a:lnTo>
                  <a:pt x="148" y="53"/>
                </a:lnTo>
                <a:lnTo>
                  <a:pt x="158" y="56"/>
                </a:lnTo>
                <a:lnTo>
                  <a:pt x="169" y="60"/>
                </a:lnTo>
                <a:lnTo>
                  <a:pt x="178" y="62"/>
                </a:lnTo>
                <a:lnTo>
                  <a:pt x="188" y="65"/>
                </a:lnTo>
                <a:lnTo>
                  <a:pt x="197" y="69"/>
                </a:lnTo>
                <a:lnTo>
                  <a:pt x="209" y="72"/>
                </a:lnTo>
                <a:lnTo>
                  <a:pt x="218" y="74"/>
                </a:lnTo>
                <a:lnTo>
                  <a:pt x="228" y="77"/>
                </a:lnTo>
                <a:lnTo>
                  <a:pt x="238" y="80"/>
                </a:lnTo>
                <a:lnTo>
                  <a:pt x="248" y="83"/>
                </a:lnTo>
                <a:lnTo>
                  <a:pt x="258" y="86"/>
                </a:lnTo>
                <a:lnTo>
                  <a:pt x="268" y="90"/>
                </a:lnTo>
                <a:lnTo>
                  <a:pt x="278" y="92"/>
                </a:lnTo>
                <a:lnTo>
                  <a:pt x="289" y="94"/>
                </a:lnTo>
                <a:lnTo>
                  <a:pt x="298" y="97"/>
                </a:lnTo>
                <a:lnTo>
                  <a:pt x="307" y="100"/>
                </a:lnTo>
                <a:lnTo>
                  <a:pt x="318" y="103"/>
                </a:lnTo>
                <a:lnTo>
                  <a:pt x="319" y="98"/>
                </a:lnTo>
                <a:lnTo>
                  <a:pt x="310" y="95"/>
                </a:lnTo>
                <a:lnTo>
                  <a:pt x="299" y="93"/>
                </a:lnTo>
                <a:lnTo>
                  <a:pt x="290" y="90"/>
                </a:lnTo>
                <a:lnTo>
                  <a:pt x="280" y="87"/>
                </a:lnTo>
                <a:lnTo>
                  <a:pt x="270" y="84"/>
                </a:lnTo>
                <a:lnTo>
                  <a:pt x="259" y="81"/>
                </a:lnTo>
                <a:lnTo>
                  <a:pt x="249" y="79"/>
                </a:lnTo>
                <a:lnTo>
                  <a:pt x="239" y="76"/>
                </a:lnTo>
                <a:lnTo>
                  <a:pt x="230" y="73"/>
                </a:lnTo>
                <a:lnTo>
                  <a:pt x="220" y="70"/>
                </a:lnTo>
                <a:lnTo>
                  <a:pt x="210" y="66"/>
                </a:lnTo>
                <a:lnTo>
                  <a:pt x="199" y="63"/>
                </a:lnTo>
                <a:lnTo>
                  <a:pt x="190" y="60"/>
                </a:lnTo>
                <a:lnTo>
                  <a:pt x="180" y="59"/>
                </a:lnTo>
                <a:lnTo>
                  <a:pt x="170" y="54"/>
                </a:lnTo>
                <a:lnTo>
                  <a:pt x="161" y="52"/>
                </a:lnTo>
                <a:lnTo>
                  <a:pt x="150" y="48"/>
                </a:lnTo>
                <a:lnTo>
                  <a:pt x="140" y="45"/>
                </a:lnTo>
                <a:lnTo>
                  <a:pt x="131" y="42"/>
                </a:lnTo>
                <a:lnTo>
                  <a:pt x="121" y="39"/>
                </a:lnTo>
                <a:lnTo>
                  <a:pt x="111" y="37"/>
                </a:lnTo>
                <a:lnTo>
                  <a:pt x="101" y="32"/>
                </a:lnTo>
                <a:lnTo>
                  <a:pt x="90" y="29"/>
                </a:lnTo>
                <a:lnTo>
                  <a:pt x="81" y="25"/>
                </a:lnTo>
                <a:lnTo>
                  <a:pt x="71" y="23"/>
                </a:lnTo>
                <a:lnTo>
                  <a:pt x="61" y="20"/>
                </a:lnTo>
                <a:lnTo>
                  <a:pt x="51" y="17"/>
                </a:lnTo>
                <a:lnTo>
                  <a:pt x="41" y="13"/>
                </a:lnTo>
                <a:lnTo>
                  <a:pt x="30" y="10"/>
                </a:lnTo>
                <a:lnTo>
                  <a:pt x="22" y="7"/>
                </a:lnTo>
                <a:lnTo>
                  <a:pt x="12" y="3"/>
                </a:lnTo>
                <a:lnTo>
                  <a:pt x="2" y="0"/>
                </a:lnTo>
                <a:lnTo>
                  <a:pt x="0" y="6"/>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324" name="Freeform 220"/>
          <p:cNvSpPr>
            <a:spLocks noChangeAspect="1"/>
          </p:cNvSpPr>
          <p:nvPr/>
        </p:nvSpPr>
        <p:spPr bwMode="auto">
          <a:xfrm>
            <a:off x="6773864" y="3759200"/>
            <a:ext cx="427037" cy="146050"/>
          </a:xfrm>
          <a:custGeom>
            <a:avLst/>
            <a:gdLst>
              <a:gd name="T0" fmla="*/ 2147483647 w 321"/>
              <a:gd name="T1" fmla="*/ 2147483647 h 113"/>
              <a:gd name="T2" fmla="*/ 2147483647 w 321"/>
              <a:gd name="T3" fmla="*/ 2147483647 h 113"/>
              <a:gd name="T4" fmla="*/ 2147483647 w 321"/>
              <a:gd name="T5" fmla="*/ 2147483647 h 113"/>
              <a:gd name="T6" fmla="*/ 2147483647 w 321"/>
              <a:gd name="T7" fmla="*/ 2147483647 h 113"/>
              <a:gd name="T8" fmla="*/ 2147483647 w 321"/>
              <a:gd name="T9" fmla="*/ 2147483647 h 113"/>
              <a:gd name="T10" fmla="*/ 2147483647 w 321"/>
              <a:gd name="T11" fmla="*/ 2147483647 h 113"/>
              <a:gd name="T12" fmla="*/ 2147483647 w 321"/>
              <a:gd name="T13" fmla="*/ 2147483647 h 113"/>
              <a:gd name="T14" fmla="*/ 2147483647 w 321"/>
              <a:gd name="T15" fmla="*/ 2147483647 h 113"/>
              <a:gd name="T16" fmla="*/ 2147483647 w 321"/>
              <a:gd name="T17" fmla="*/ 2147483647 h 113"/>
              <a:gd name="T18" fmla="*/ 2147483647 w 321"/>
              <a:gd name="T19" fmla="*/ 2147483647 h 113"/>
              <a:gd name="T20" fmla="*/ 2147483647 w 321"/>
              <a:gd name="T21" fmla="*/ 2147483647 h 113"/>
              <a:gd name="T22" fmla="*/ 2147483647 w 321"/>
              <a:gd name="T23" fmla="*/ 2147483647 h 113"/>
              <a:gd name="T24" fmla="*/ 2147483647 w 321"/>
              <a:gd name="T25" fmla="*/ 2147483647 h 113"/>
              <a:gd name="T26" fmla="*/ 2147483647 w 321"/>
              <a:gd name="T27" fmla="*/ 2147483647 h 113"/>
              <a:gd name="T28" fmla="*/ 2147483647 w 321"/>
              <a:gd name="T29" fmla="*/ 2147483647 h 113"/>
              <a:gd name="T30" fmla="*/ 2147483647 w 321"/>
              <a:gd name="T31" fmla="*/ 2147483647 h 113"/>
              <a:gd name="T32" fmla="*/ 2147483647 w 321"/>
              <a:gd name="T33" fmla="*/ 2147483647 h 113"/>
              <a:gd name="T34" fmla="*/ 2147483647 w 321"/>
              <a:gd name="T35" fmla="*/ 2147483647 h 113"/>
              <a:gd name="T36" fmla="*/ 2147483647 w 321"/>
              <a:gd name="T37" fmla="*/ 2147483647 h 113"/>
              <a:gd name="T38" fmla="*/ 2147483647 w 321"/>
              <a:gd name="T39" fmla="*/ 2147483647 h 113"/>
              <a:gd name="T40" fmla="*/ 2147483647 w 321"/>
              <a:gd name="T41" fmla="*/ 2147483647 h 113"/>
              <a:gd name="T42" fmla="*/ 2147483647 w 321"/>
              <a:gd name="T43" fmla="*/ 2147483647 h 113"/>
              <a:gd name="T44" fmla="*/ 2147483647 w 321"/>
              <a:gd name="T45" fmla="*/ 2147483647 h 113"/>
              <a:gd name="T46" fmla="*/ 2147483647 w 321"/>
              <a:gd name="T47" fmla="*/ 2147483647 h 113"/>
              <a:gd name="T48" fmla="*/ 2147483647 w 321"/>
              <a:gd name="T49" fmla="*/ 2147483647 h 113"/>
              <a:gd name="T50" fmla="*/ 2147483647 w 321"/>
              <a:gd name="T51" fmla="*/ 2147483647 h 113"/>
              <a:gd name="T52" fmla="*/ 2147483647 w 321"/>
              <a:gd name="T53" fmla="*/ 2147483647 h 113"/>
              <a:gd name="T54" fmla="*/ 2147483647 w 321"/>
              <a:gd name="T55" fmla="*/ 2147483647 h 113"/>
              <a:gd name="T56" fmla="*/ 2147483647 w 321"/>
              <a:gd name="T57" fmla="*/ 2147483647 h 113"/>
              <a:gd name="T58" fmla="*/ 2147483647 w 321"/>
              <a:gd name="T59" fmla="*/ 2147483647 h 113"/>
              <a:gd name="T60" fmla="*/ 2147483647 w 321"/>
              <a:gd name="T61" fmla="*/ 2147483647 h 113"/>
              <a:gd name="T62" fmla="*/ 2147483647 w 321"/>
              <a:gd name="T63" fmla="*/ 2147483647 h 113"/>
              <a:gd name="T64" fmla="*/ 2147483647 w 321"/>
              <a:gd name="T65" fmla="*/ 0 h 11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21"/>
              <a:gd name="T100" fmla="*/ 0 h 113"/>
              <a:gd name="T101" fmla="*/ 321 w 321"/>
              <a:gd name="T102" fmla="*/ 113 h 11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21" h="113">
                <a:moveTo>
                  <a:pt x="0" y="6"/>
                </a:moveTo>
                <a:lnTo>
                  <a:pt x="9" y="9"/>
                </a:lnTo>
                <a:lnTo>
                  <a:pt x="20" y="11"/>
                </a:lnTo>
                <a:lnTo>
                  <a:pt x="29" y="14"/>
                </a:lnTo>
                <a:lnTo>
                  <a:pt x="39" y="18"/>
                </a:lnTo>
                <a:lnTo>
                  <a:pt x="49" y="21"/>
                </a:lnTo>
                <a:lnTo>
                  <a:pt x="60" y="25"/>
                </a:lnTo>
                <a:lnTo>
                  <a:pt x="69" y="28"/>
                </a:lnTo>
                <a:lnTo>
                  <a:pt x="80" y="31"/>
                </a:lnTo>
                <a:lnTo>
                  <a:pt x="88" y="34"/>
                </a:lnTo>
                <a:lnTo>
                  <a:pt x="99" y="38"/>
                </a:lnTo>
                <a:lnTo>
                  <a:pt x="109" y="42"/>
                </a:lnTo>
                <a:lnTo>
                  <a:pt x="119" y="45"/>
                </a:lnTo>
                <a:lnTo>
                  <a:pt x="129" y="48"/>
                </a:lnTo>
                <a:lnTo>
                  <a:pt x="138" y="51"/>
                </a:lnTo>
                <a:lnTo>
                  <a:pt x="148" y="54"/>
                </a:lnTo>
                <a:lnTo>
                  <a:pt x="159" y="59"/>
                </a:lnTo>
                <a:lnTo>
                  <a:pt x="169" y="62"/>
                </a:lnTo>
                <a:lnTo>
                  <a:pt x="179" y="65"/>
                </a:lnTo>
                <a:lnTo>
                  <a:pt x="188" y="68"/>
                </a:lnTo>
                <a:lnTo>
                  <a:pt x="198" y="71"/>
                </a:lnTo>
                <a:lnTo>
                  <a:pt x="208" y="74"/>
                </a:lnTo>
                <a:lnTo>
                  <a:pt x="218" y="79"/>
                </a:lnTo>
                <a:lnTo>
                  <a:pt x="228" y="82"/>
                </a:lnTo>
                <a:lnTo>
                  <a:pt x="239" y="84"/>
                </a:lnTo>
                <a:lnTo>
                  <a:pt x="247" y="88"/>
                </a:lnTo>
                <a:lnTo>
                  <a:pt x="258" y="91"/>
                </a:lnTo>
                <a:lnTo>
                  <a:pt x="268" y="95"/>
                </a:lnTo>
                <a:lnTo>
                  <a:pt x="278" y="99"/>
                </a:lnTo>
                <a:lnTo>
                  <a:pt x="288" y="102"/>
                </a:lnTo>
                <a:lnTo>
                  <a:pt x="298" y="104"/>
                </a:lnTo>
                <a:lnTo>
                  <a:pt x="307" y="107"/>
                </a:lnTo>
                <a:lnTo>
                  <a:pt x="318" y="112"/>
                </a:lnTo>
                <a:lnTo>
                  <a:pt x="320" y="106"/>
                </a:lnTo>
                <a:lnTo>
                  <a:pt x="309" y="103"/>
                </a:lnTo>
                <a:lnTo>
                  <a:pt x="300" y="101"/>
                </a:lnTo>
                <a:lnTo>
                  <a:pt x="290" y="96"/>
                </a:lnTo>
                <a:lnTo>
                  <a:pt x="280" y="93"/>
                </a:lnTo>
                <a:lnTo>
                  <a:pt x="269" y="90"/>
                </a:lnTo>
                <a:lnTo>
                  <a:pt x="260" y="86"/>
                </a:lnTo>
                <a:lnTo>
                  <a:pt x="249" y="84"/>
                </a:lnTo>
                <a:lnTo>
                  <a:pt x="240" y="80"/>
                </a:lnTo>
                <a:lnTo>
                  <a:pt x="230" y="76"/>
                </a:lnTo>
                <a:lnTo>
                  <a:pt x="220" y="73"/>
                </a:lnTo>
                <a:lnTo>
                  <a:pt x="210" y="70"/>
                </a:lnTo>
                <a:lnTo>
                  <a:pt x="200" y="66"/>
                </a:lnTo>
                <a:lnTo>
                  <a:pt x="190" y="64"/>
                </a:lnTo>
                <a:lnTo>
                  <a:pt x="181" y="60"/>
                </a:lnTo>
                <a:lnTo>
                  <a:pt x="170" y="56"/>
                </a:lnTo>
                <a:lnTo>
                  <a:pt x="161" y="53"/>
                </a:lnTo>
                <a:lnTo>
                  <a:pt x="151" y="50"/>
                </a:lnTo>
                <a:lnTo>
                  <a:pt x="140" y="47"/>
                </a:lnTo>
                <a:lnTo>
                  <a:pt x="132" y="43"/>
                </a:lnTo>
                <a:lnTo>
                  <a:pt x="121" y="40"/>
                </a:lnTo>
                <a:lnTo>
                  <a:pt x="112" y="37"/>
                </a:lnTo>
                <a:lnTo>
                  <a:pt x="101" y="33"/>
                </a:lnTo>
                <a:lnTo>
                  <a:pt x="91" y="30"/>
                </a:lnTo>
                <a:lnTo>
                  <a:pt x="80" y="27"/>
                </a:lnTo>
                <a:lnTo>
                  <a:pt x="72" y="23"/>
                </a:lnTo>
                <a:lnTo>
                  <a:pt x="61" y="20"/>
                </a:lnTo>
                <a:lnTo>
                  <a:pt x="52" y="17"/>
                </a:lnTo>
                <a:lnTo>
                  <a:pt x="41" y="13"/>
                </a:lnTo>
                <a:lnTo>
                  <a:pt x="32" y="10"/>
                </a:lnTo>
                <a:lnTo>
                  <a:pt x="22" y="7"/>
                </a:lnTo>
                <a:lnTo>
                  <a:pt x="12" y="3"/>
                </a:lnTo>
                <a:lnTo>
                  <a:pt x="2" y="0"/>
                </a:lnTo>
                <a:lnTo>
                  <a:pt x="0" y="6"/>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325" name="Freeform 221"/>
          <p:cNvSpPr>
            <a:spLocks noChangeAspect="1"/>
          </p:cNvSpPr>
          <p:nvPr/>
        </p:nvSpPr>
        <p:spPr bwMode="auto">
          <a:xfrm>
            <a:off x="5492750" y="3765551"/>
            <a:ext cx="331788" cy="182563"/>
          </a:xfrm>
          <a:custGeom>
            <a:avLst/>
            <a:gdLst>
              <a:gd name="T0" fmla="*/ 0 w 248"/>
              <a:gd name="T1" fmla="*/ 2147483647 h 144"/>
              <a:gd name="T2" fmla="*/ 0 w 248"/>
              <a:gd name="T3" fmla="*/ 2147483647 h 144"/>
              <a:gd name="T4" fmla="*/ 2147483647 w 248"/>
              <a:gd name="T5" fmla="*/ 2147483647 h 144"/>
              <a:gd name="T6" fmla="*/ 2147483647 w 248"/>
              <a:gd name="T7" fmla="*/ 2147483647 h 144"/>
              <a:gd name="T8" fmla="*/ 2147483647 w 248"/>
              <a:gd name="T9" fmla="*/ 2147483647 h 144"/>
              <a:gd name="T10" fmla="*/ 2147483647 w 248"/>
              <a:gd name="T11" fmla="*/ 2147483647 h 144"/>
              <a:gd name="T12" fmla="*/ 2147483647 w 248"/>
              <a:gd name="T13" fmla="*/ 2147483647 h 144"/>
              <a:gd name="T14" fmla="*/ 2147483647 w 248"/>
              <a:gd name="T15" fmla="*/ 2147483647 h 144"/>
              <a:gd name="T16" fmla="*/ 2147483647 w 248"/>
              <a:gd name="T17" fmla="*/ 2147483647 h 144"/>
              <a:gd name="T18" fmla="*/ 2147483647 w 248"/>
              <a:gd name="T19" fmla="*/ 2147483647 h 144"/>
              <a:gd name="T20" fmla="*/ 2147483647 w 248"/>
              <a:gd name="T21" fmla="*/ 2147483647 h 144"/>
              <a:gd name="T22" fmla="*/ 2147483647 w 248"/>
              <a:gd name="T23" fmla="*/ 2147483647 h 144"/>
              <a:gd name="T24" fmla="*/ 2147483647 w 248"/>
              <a:gd name="T25" fmla="*/ 2147483647 h 144"/>
              <a:gd name="T26" fmla="*/ 2147483647 w 248"/>
              <a:gd name="T27" fmla="*/ 2147483647 h 144"/>
              <a:gd name="T28" fmla="*/ 2147483647 w 248"/>
              <a:gd name="T29" fmla="*/ 2147483647 h 144"/>
              <a:gd name="T30" fmla="*/ 2147483647 w 248"/>
              <a:gd name="T31" fmla="*/ 2147483647 h 144"/>
              <a:gd name="T32" fmla="*/ 2147483647 w 248"/>
              <a:gd name="T33" fmla="*/ 2147483647 h 144"/>
              <a:gd name="T34" fmla="*/ 2147483647 w 248"/>
              <a:gd name="T35" fmla="*/ 2147483647 h 144"/>
              <a:gd name="T36" fmla="*/ 2147483647 w 248"/>
              <a:gd name="T37" fmla="*/ 2147483647 h 144"/>
              <a:gd name="T38" fmla="*/ 2147483647 w 248"/>
              <a:gd name="T39" fmla="*/ 2147483647 h 144"/>
              <a:gd name="T40" fmla="*/ 2147483647 w 248"/>
              <a:gd name="T41" fmla="*/ 2147483647 h 144"/>
              <a:gd name="T42" fmla="*/ 2147483647 w 248"/>
              <a:gd name="T43" fmla="*/ 2147483647 h 144"/>
              <a:gd name="T44" fmla="*/ 2147483647 w 248"/>
              <a:gd name="T45" fmla="*/ 2147483647 h 144"/>
              <a:gd name="T46" fmla="*/ 2147483647 w 248"/>
              <a:gd name="T47" fmla="*/ 2147483647 h 144"/>
              <a:gd name="T48" fmla="*/ 2147483647 w 248"/>
              <a:gd name="T49" fmla="*/ 2147483647 h 144"/>
              <a:gd name="T50" fmla="*/ 2147483647 w 248"/>
              <a:gd name="T51" fmla="*/ 2147483647 h 144"/>
              <a:gd name="T52" fmla="*/ 2147483647 w 248"/>
              <a:gd name="T53" fmla="*/ 2147483647 h 144"/>
              <a:gd name="T54" fmla="*/ 2147483647 w 248"/>
              <a:gd name="T55" fmla="*/ 2147483647 h 144"/>
              <a:gd name="T56" fmla="*/ 2147483647 w 248"/>
              <a:gd name="T57" fmla="*/ 2147483647 h 144"/>
              <a:gd name="T58" fmla="*/ 2147483647 w 248"/>
              <a:gd name="T59" fmla="*/ 2147483647 h 144"/>
              <a:gd name="T60" fmla="*/ 2147483647 w 248"/>
              <a:gd name="T61" fmla="*/ 2147483647 h 144"/>
              <a:gd name="T62" fmla="*/ 2147483647 w 248"/>
              <a:gd name="T63" fmla="*/ 2147483647 h 144"/>
              <a:gd name="T64" fmla="*/ 2147483647 w 248"/>
              <a:gd name="T65" fmla="*/ 2147483647 h 144"/>
              <a:gd name="T66" fmla="*/ 2147483647 w 248"/>
              <a:gd name="T67" fmla="*/ 2147483647 h 144"/>
              <a:gd name="T68" fmla="*/ 2147483647 w 248"/>
              <a:gd name="T69" fmla="*/ 0 h 144"/>
              <a:gd name="T70" fmla="*/ 0 w 248"/>
              <a:gd name="T71" fmla="*/ 2147483647 h 14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48"/>
              <a:gd name="T109" fmla="*/ 0 h 144"/>
              <a:gd name="T110" fmla="*/ 248 w 248"/>
              <a:gd name="T111" fmla="*/ 144 h 14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48" h="144">
                <a:moveTo>
                  <a:pt x="0" y="4"/>
                </a:moveTo>
                <a:lnTo>
                  <a:pt x="0" y="4"/>
                </a:lnTo>
                <a:lnTo>
                  <a:pt x="16" y="12"/>
                </a:lnTo>
                <a:lnTo>
                  <a:pt x="30" y="21"/>
                </a:lnTo>
                <a:lnTo>
                  <a:pt x="46" y="30"/>
                </a:lnTo>
                <a:lnTo>
                  <a:pt x="62" y="39"/>
                </a:lnTo>
                <a:lnTo>
                  <a:pt x="76" y="48"/>
                </a:lnTo>
                <a:lnTo>
                  <a:pt x="91" y="56"/>
                </a:lnTo>
                <a:lnTo>
                  <a:pt x="106" y="64"/>
                </a:lnTo>
                <a:lnTo>
                  <a:pt x="122" y="73"/>
                </a:lnTo>
                <a:lnTo>
                  <a:pt x="138" y="82"/>
                </a:lnTo>
                <a:lnTo>
                  <a:pt x="152" y="91"/>
                </a:lnTo>
                <a:lnTo>
                  <a:pt x="168" y="100"/>
                </a:lnTo>
                <a:lnTo>
                  <a:pt x="184" y="107"/>
                </a:lnTo>
                <a:lnTo>
                  <a:pt x="199" y="116"/>
                </a:lnTo>
                <a:lnTo>
                  <a:pt x="214" y="125"/>
                </a:lnTo>
                <a:lnTo>
                  <a:pt x="229" y="134"/>
                </a:lnTo>
                <a:lnTo>
                  <a:pt x="245" y="143"/>
                </a:lnTo>
                <a:lnTo>
                  <a:pt x="247" y="137"/>
                </a:lnTo>
                <a:lnTo>
                  <a:pt x="231" y="130"/>
                </a:lnTo>
                <a:lnTo>
                  <a:pt x="216" y="121"/>
                </a:lnTo>
                <a:lnTo>
                  <a:pt x="202" y="112"/>
                </a:lnTo>
                <a:lnTo>
                  <a:pt x="186" y="104"/>
                </a:lnTo>
                <a:lnTo>
                  <a:pt x="171" y="94"/>
                </a:lnTo>
                <a:lnTo>
                  <a:pt x="156" y="85"/>
                </a:lnTo>
                <a:lnTo>
                  <a:pt x="141" y="78"/>
                </a:lnTo>
                <a:lnTo>
                  <a:pt x="125" y="69"/>
                </a:lnTo>
                <a:lnTo>
                  <a:pt x="109" y="60"/>
                </a:lnTo>
                <a:lnTo>
                  <a:pt x="95" y="51"/>
                </a:lnTo>
                <a:lnTo>
                  <a:pt x="79" y="42"/>
                </a:lnTo>
                <a:lnTo>
                  <a:pt x="63" y="34"/>
                </a:lnTo>
                <a:lnTo>
                  <a:pt x="48" y="25"/>
                </a:lnTo>
                <a:lnTo>
                  <a:pt x="33" y="17"/>
                </a:lnTo>
                <a:lnTo>
                  <a:pt x="19" y="9"/>
                </a:lnTo>
                <a:lnTo>
                  <a:pt x="3" y="0"/>
                </a:lnTo>
                <a:lnTo>
                  <a:pt x="0" y="4"/>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326" name="Freeform 222"/>
          <p:cNvSpPr>
            <a:spLocks noChangeAspect="1"/>
          </p:cNvSpPr>
          <p:nvPr/>
        </p:nvSpPr>
        <p:spPr bwMode="auto">
          <a:xfrm>
            <a:off x="5160963" y="3621088"/>
            <a:ext cx="330200" cy="144462"/>
          </a:xfrm>
          <a:custGeom>
            <a:avLst/>
            <a:gdLst>
              <a:gd name="T0" fmla="*/ 0 w 248"/>
              <a:gd name="T1" fmla="*/ 2147483647 h 115"/>
              <a:gd name="T2" fmla="*/ 2147483647 w 248"/>
              <a:gd name="T3" fmla="*/ 2147483647 h 115"/>
              <a:gd name="T4" fmla="*/ 2147483647 w 248"/>
              <a:gd name="T5" fmla="*/ 2147483647 h 115"/>
              <a:gd name="T6" fmla="*/ 2147483647 w 248"/>
              <a:gd name="T7" fmla="*/ 2147483647 h 115"/>
              <a:gd name="T8" fmla="*/ 2147483647 w 248"/>
              <a:gd name="T9" fmla="*/ 2147483647 h 115"/>
              <a:gd name="T10" fmla="*/ 2147483647 w 248"/>
              <a:gd name="T11" fmla="*/ 2147483647 h 115"/>
              <a:gd name="T12" fmla="*/ 2147483647 w 248"/>
              <a:gd name="T13" fmla="*/ 2147483647 h 115"/>
              <a:gd name="T14" fmla="*/ 2147483647 w 248"/>
              <a:gd name="T15" fmla="*/ 2147483647 h 115"/>
              <a:gd name="T16" fmla="*/ 2147483647 w 248"/>
              <a:gd name="T17" fmla="*/ 2147483647 h 115"/>
              <a:gd name="T18" fmla="*/ 2147483647 w 248"/>
              <a:gd name="T19" fmla="*/ 2147483647 h 115"/>
              <a:gd name="T20" fmla="*/ 2147483647 w 248"/>
              <a:gd name="T21" fmla="*/ 2147483647 h 115"/>
              <a:gd name="T22" fmla="*/ 2147483647 w 248"/>
              <a:gd name="T23" fmla="*/ 2147483647 h 115"/>
              <a:gd name="T24" fmla="*/ 2147483647 w 248"/>
              <a:gd name="T25" fmla="*/ 2147483647 h 115"/>
              <a:gd name="T26" fmla="*/ 2147483647 w 248"/>
              <a:gd name="T27" fmla="*/ 2147483647 h 115"/>
              <a:gd name="T28" fmla="*/ 2147483647 w 248"/>
              <a:gd name="T29" fmla="*/ 2147483647 h 115"/>
              <a:gd name="T30" fmla="*/ 2147483647 w 248"/>
              <a:gd name="T31" fmla="*/ 2147483647 h 115"/>
              <a:gd name="T32" fmla="*/ 2147483647 w 248"/>
              <a:gd name="T33" fmla="*/ 2147483647 h 115"/>
              <a:gd name="T34" fmla="*/ 2147483647 w 248"/>
              <a:gd name="T35" fmla="*/ 2147483647 h 115"/>
              <a:gd name="T36" fmla="*/ 2147483647 w 248"/>
              <a:gd name="T37" fmla="*/ 2147483647 h 115"/>
              <a:gd name="T38" fmla="*/ 2147483647 w 248"/>
              <a:gd name="T39" fmla="*/ 2147483647 h 115"/>
              <a:gd name="T40" fmla="*/ 2147483647 w 248"/>
              <a:gd name="T41" fmla="*/ 2147483647 h 115"/>
              <a:gd name="T42" fmla="*/ 2147483647 w 248"/>
              <a:gd name="T43" fmla="*/ 2147483647 h 115"/>
              <a:gd name="T44" fmla="*/ 2147483647 w 248"/>
              <a:gd name="T45" fmla="*/ 2147483647 h 115"/>
              <a:gd name="T46" fmla="*/ 2147483647 w 248"/>
              <a:gd name="T47" fmla="*/ 2147483647 h 115"/>
              <a:gd name="T48" fmla="*/ 2147483647 w 248"/>
              <a:gd name="T49" fmla="*/ 2147483647 h 115"/>
              <a:gd name="T50" fmla="*/ 2147483647 w 248"/>
              <a:gd name="T51" fmla="*/ 2147483647 h 115"/>
              <a:gd name="T52" fmla="*/ 2147483647 w 248"/>
              <a:gd name="T53" fmla="*/ 2147483647 h 115"/>
              <a:gd name="T54" fmla="*/ 2147483647 w 248"/>
              <a:gd name="T55" fmla="*/ 2147483647 h 115"/>
              <a:gd name="T56" fmla="*/ 2147483647 w 248"/>
              <a:gd name="T57" fmla="*/ 2147483647 h 115"/>
              <a:gd name="T58" fmla="*/ 2147483647 w 248"/>
              <a:gd name="T59" fmla="*/ 2147483647 h 115"/>
              <a:gd name="T60" fmla="*/ 2147483647 w 248"/>
              <a:gd name="T61" fmla="*/ 2147483647 h 115"/>
              <a:gd name="T62" fmla="*/ 2147483647 w 248"/>
              <a:gd name="T63" fmla="*/ 2147483647 h 115"/>
              <a:gd name="T64" fmla="*/ 2147483647 w 248"/>
              <a:gd name="T65" fmla="*/ 2147483647 h 115"/>
              <a:gd name="T66" fmla="*/ 2147483647 w 248"/>
              <a:gd name="T67" fmla="*/ 0 h 115"/>
              <a:gd name="T68" fmla="*/ 0 w 248"/>
              <a:gd name="T69" fmla="*/ 2147483647 h 1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48"/>
              <a:gd name="T106" fmla="*/ 0 h 115"/>
              <a:gd name="T107" fmla="*/ 248 w 248"/>
              <a:gd name="T108" fmla="*/ 115 h 1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48" h="115">
                <a:moveTo>
                  <a:pt x="0" y="6"/>
                </a:moveTo>
                <a:lnTo>
                  <a:pt x="16" y="10"/>
                </a:lnTo>
                <a:lnTo>
                  <a:pt x="30" y="14"/>
                </a:lnTo>
                <a:lnTo>
                  <a:pt x="46" y="21"/>
                </a:lnTo>
                <a:lnTo>
                  <a:pt x="62" y="27"/>
                </a:lnTo>
                <a:lnTo>
                  <a:pt x="76" y="32"/>
                </a:lnTo>
                <a:lnTo>
                  <a:pt x="92" y="39"/>
                </a:lnTo>
                <a:lnTo>
                  <a:pt x="107" y="46"/>
                </a:lnTo>
                <a:lnTo>
                  <a:pt x="122" y="52"/>
                </a:lnTo>
                <a:lnTo>
                  <a:pt x="137" y="60"/>
                </a:lnTo>
                <a:lnTo>
                  <a:pt x="152" y="66"/>
                </a:lnTo>
                <a:lnTo>
                  <a:pt x="168" y="74"/>
                </a:lnTo>
                <a:lnTo>
                  <a:pt x="184" y="83"/>
                </a:lnTo>
                <a:lnTo>
                  <a:pt x="199" y="90"/>
                </a:lnTo>
                <a:lnTo>
                  <a:pt x="213" y="98"/>
                </a:lnTo>
                <a:lnTo>
                  <a:pt x="228" y="105"/>
                </a:lnTo>
                <a:lnTo>
                  <a:pt x="244" y="114"/>
                </a:lnTo>
                <a:lnTo>
                  <a:pt x="247" y="109"/>
                </a:lnTo>
                <a:lnTo>
                  <a:pt x="231" y="102"/>
                </a:lnTo>
                <a:lnTo>
                  <a:pt x="217" y="93"/>
                </a:lnTo>
                <a:lnTo>
                  <a:pt x="200" y="85"/>
                </a:lnTo>
                <a:lnTo>
                  <a:pt x="185" y="77"/>
                </a:lnTo>
                <a:lnTo>
                  <a:pt x="170" y="70"/>
                </a:lnTo>
                <a:lnTo>
                  <a:pt x="154" y="63"/>
                </a:lnTo>
                <a:lnTo>
                  <a:pt x="139" y="55"/>
                </a:lnTo>
                <a:lnTo>
                  <a:pt x="125" y="48"/>
                </a:lnTo>
                <a:lnTo>
                  <a:pt x="109" y="41"/>
                </a:lnTo>
                <a:lnTo>
                  <a:pt x="94" y="34"/>
                </a:lnTo>
                <a:lnTo>
                  <a:pt x="78" y="29"/>
                </a:lnTo>
                <a:lnTo>
                  <a:pt x="63" y="22"/>
                </a:lnTo>
                <a:lnTo>
                  <a:pt x="48" y="15"/>
                </a:lnTo>
                <a:lnTo>
                  <a:pt x="32" y="10"/>
                </a:lnTo>
                <a:lnTo>
                  <a:pt x="18" y="6"/>
                </a:lnTo>
                <a:lnTo>
                  <a:pt x="2" y="0"/>
                </a:lnTo>
                <a:lnTo>
                  <a:pt x="0" y="6"/>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327" name="Freeform 223"/>
          <p:cNvSpPr>
            <a:spLocks noChangeAspect="1"/>
          </p:cNvSpPr>
          <p:nvPr/>
        </p:nvSpPr>
        <p:spPr bwMode="auto">
          <a:xfrm>
            <a:off x="8123238" y="3765551"/>
            <a:ext cx="328612" cy="188913"/>
          </a:xfrm>
          <a:custGeom>
            <a:avLst/>
            <a:gdLst>
              <a:gd name="T0" fmla="*/ 2147483647 w 248"/>
              <a:gd name="T1" fmla="*/ 0 h 149"/>
              <a:gd name="T2" fmla="*/ 2147483647 w 248"/>
              <a:gd name="T3" fmla="*/ 0 h 149"/>
              <a:gd name="T4" fmla="*/ 2147483647 w 248"/>
              <a:gd name="T5" fmla="*/ 2147483647 h 149"/>
              <a:gd name="T6" fmla="*/ 2147483647 w 248"/>
              <a:gd name="T7" fmla="*/ 2147483647 h 149"/>
              <a:gd name="T8" fmla="*/ 2147483647 w 248"/>
              <a:gd name="T9" fmla="*/ 2147483647 h 149"/>
              <a:gd name="T10" fmla="*/ 2147483647 w 248"/>
              <a:gd name="T11" fmla="*/ 2147483647 h 149"/>
              <a:gd name="T12" fmla="*/ 2147483647 w 248"/>
              <a:gd name="T13" fmla="*/ 2147483647 h 149"/>
              <a:gd name="T14" fmla="*/ 2147483647 w 248"/>
              <a:gd name="T15" fmla="*/ 2147483647 h 149"/>
              <a:gd name="T16" fmla="*/ 2147483647 w 248"/>
              <a:gd name="T17" fmla="*/ 2147483647 h 149"/>
              <a:gd name="T18" fmla="*/ 2147483647 w 248"/>
              <a:gd name="T19" fmla="*/ 2147483647 h 149"/>
              <a:gd name="T20" fmla="*/ 2147483647 w 248"/>
              <a:gd name="T21" fmla="*/ 2147483647 h 149"/>
              <a:gd name="T22" fmla="*/ 2147483647 w 248"/>
              <a:gd name="T23" fmla="*/ 2147483647 h 149"/>
              <a:gd name="T24" fmla="*/ 2147483647 w 248"/>
              <a:gd name="T25" fmla="*/ 2147483647 h 149"/>
              <a:gd name="T26" fmla="*/ 2147483647 w 248"/>
              <a:gd name="T27" fmla="*/ 2147483647 h 149"/>
              <a:gd name="T28" fmla="*/ 2147483647 w 248"/>
              <a:gd name="T29" fmla="*/ 2147483647 h 149"/>
              <a:gd name="T30" fmla="*/ 2147483647 w 248"/>
              <a:gd name="T31" fmla="*/ 2147483647 h 149"/>
              <a:gd name="T32" fmla="*/ 2147483647 w 248"/>
              <a:gd name="T33" fmla="*/ 2147483647 h 149"/>
              <a:gd name="T34" fmla="*/ 0 w 248"/>
              <a:gd name="T35" fmla="*/ 2147483647 h 149"/>
              <a:gd name="T36" fmla="*/ 2147483647 w 248"/>
              <a:gd name="T37" fmla="*/ 2147483647 h 149"/>
              <a:gd name="T38" fmla="*/ 2147483647 w 248"/>
              <a:gd name="T39" fmla="*/ 2147483647 h 149"/>
              <a:gd name="T40" fmla="*/ 2147483647 w 248"/>
              <a:gd name="T41" fmla="*/ 2147483647 h 149"/>
              <a:gd name="T42" fmla="*/ 2147483647 w 248"/>
              <a:gd name="T43" fmla="*/ 2147483647 h 149"/>
              <a:gd name="T44" fmla="*/ 2147483647 w 248"/>
              <a:gd name="T45" fmla="*/ 2147483647 h 149"/>
              <a:gd name="T46" fmla="*/ 2147483647 w 248"/>
              <a:gd name="T47" fmla="*/ 2147483647 h 149"/>
              <a:gd name="T48" fmla="*/ 2147483647 w 248"/>
              <a:gd name="T49" fmla="*/ 2147483647 h 149"/>
              <a:gd name="T50" fmla="*/ 2147483647 w 248"/>
              <a:gd name="T51" fmla="*/ 2147483647 h 149"/>
              <a:gd name="T52" fmla="*/ 2147483647 w 248"/>
              <a:gd name="T53" fmla="*/ 2147483647 h 149"/>
              <a:gd name="T54" fmla="*/ 2147483647 w 248"/>
              <a:gd name="T55" fmla="*/ 2147483647 h 149"/>
              <a:gd name="T56" fmla="*/ 2147483647 w 248"/>
              <a:gd name="T57" fmla="*/ 2147483647 h 149"/>
              <a:gd name="T58" fmla="*/ 2147483647 w 248"/>
              <a:gd name="T59" fmla="*/ 2147483647 h 149"/>
              <a:gd name="T60" fmla="*/ 2147483647 w 248"/>
              <a:gd name="T61" fmla="*/ 2147483647 h 149"/>
              <a:gd name="T62" fmla="*/ 2147483647 w 248"/>
              <a:gd name="T63" fmla="*/ 2147483647 h 149"/>
              <a:gd name="T64" fmla="*/ 2147483647 w 248"/>
              <a:gd name="T65" fmla="*/ 2147483647 h 149"/>
              <a:gd name="T66" fmla="*/ 2147483647 w 248"/>
              <a:gd name="T67" fmla="*/ 2147483647 h 149"/>
              <a:gd name="T68" fmla="*/ 2147483647 w 248"/>
              <a:gd name="T69" fmla="*/ 2147483647 h 149"/>
              <a:gd name="T70" fmla="*/ 2147483647 w 248"/>
              <a:gd name="T71" fmla="*/ 0 h 14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48"/>
              <a:gd name="T109" fmla="*/ 0 h 149"/>
              <a:gd name="T110" fmla="*/ 248 w 248"/>
              <a:gd name="T111" fmla="*/ 149 h 14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48" h="149">
                <a:moveTo>
                  <a:pt x="244" y="0"/>
                </a:moveTo>
                <a:lnTo>
                  <a:pt x="244" y="0"/>
                </a:lnTo>
                <a:lnTo>
                  <a:pt x="228" y="9"/>
                </a:lnTo>
                <a:lnTo>
                  <a:pt x="215" y="17"/>
                </a:lnTo>
                <a:lnTo>
                  <a:pt x="199" y="27"/>
                </a:lnTo>
                <a:lnTo>
                  <a:pt x="184" y="36"/>
                </a:lnTo>
                <a:lnTo>
                  <a:pt x="168" y="43"/>
                </a:lnTo>
                <a:lnTo>
                  <a:pt x="153" y="53"/>
                </a:lnTo>
                <a:lnTo>
                  <a:pt x="138" y="61"/>
                </a:lnTo>
                <a:lnTo>
                  <a:pt x="122" y="71"/>
                </a:lnTo>
                <a:lnTo>
                  <a:pt x="107" y="80"/>
                </a:lnTo>
                <a:lnTo>
                  <a:pt x="92" y="89"/>
                </a:lnTo>
                <a:lnTo>
                  <a:pt x="76" y="98"/>
                </a:lnTo>
                <a:lnTo>
                  <a:pt x="61" y="108"/>
                </a:lnTo>
                <a:lnTo>
                  <a:pt x="45" y="116"/>
                </a:lnTo>
                <a:lnTo>
                  <a:pt x="29" y="126"/>
                </a:lnTo>
                <a:lnTo>
                  <a:pt x="16" y="135"/>
                </a:lnTo>
                <a:lnTo>
                  <a:pt x="0" y="142"/>
                </a:lnTo>
                <a:lnTo>
                  <a:pt x="3" y="148"/>
                </a:lnTo>
                <a:lnTo>
                  <a:pt x="19" y="139"/>
                </a:lnTo>
                <a:lnTo>
                  <a:pt x="32" y="130"/>
                </a:lnTo>
                <a:lnTo>
                  <a:pt x="48" y="121"/>
                </a:lnTo>
                <a:lnTo>
                  <a:pt x="63" y="111"/>
                </a:lnTo>
                <a:lnTo>
                  <a:pt x="78" y="103"/>
                </a:lnTo>
                <a:lnTo>
                  <a:pt x="94" y="93"/>
                </a:lnTo>
                <a:lnTo>
                  <a:pt x="109" y="86"/>
                </a:lnTo>
                <a:lnTo>
                  <a:pt x="125" y="76"/>
                </a:lnTo>
                <a:lnTo>
                  <a:pt x="140" y="67"/>
                </a:lnTo>
                <a:lnTo>
                  <a:pt x="155" y="58"/>
                </a:lnTo>
                <a:lnTo>
                  <a:pt x="171" y="49"/>
                </a:lnTo>
                <a:lnTo>
                  <a:pt x="185" y="39"/>
                </a:lnTo>
                <a:lnTo>
                  <a:pt x="201" y="31"/>
                </a:lnTo>
                <a:lnTo>
                  <a:pt x="217" y="22"/>
                </a:lnTo>
                <a:lnTo>
                  <a:pt x="231" y="12"/>
                </a:lnTo>
                <a:lnTo>
                  <a:pt x="247" y="4"/>
                </a:lnTo>
                <a:lnTo>
                  <a:pt x="244" y="0"/>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328" name="Freeform 224"/>
          <p:cNvSpPr>
            <a:spLocks noChangeAspect="1"/>
          </p:cNvSpPr>
          <p:nvPr/>
        </p:nvSpPr>
        <p:spPr bwMode="auto">
          <a:xfrm>
            <a:off x="8456613" y="3608388"/>
            <a:ext cx="328612" cy="157162"/>
          </a:xfrm>
          <a:custGeom>
            <a:avLst/>
            <a:gdLst>
              <a:gd name="T0" fmla="*/ 2147483647 w 247"/>
              <a:gd name="T1" fmla="*/ 0 h 123"/>
              <a:gd name="T2" fmla="*/ 2147483647 w 247"/>
              <a:gd name="T3" fmla="*/ 2147483647 h 123"/>
              <a:gd name="T4" fmla="*/ 2147483647 w 247"/>
              <a:gd name="T5" fmla="*/ 2147483647 h 123"/>
              <a:gd name="T6" fmla="*/ 2147483647 w 247"/>
              <a:gd name="T7" fmla="*/ 2147483647 h 123"/>
              <a:gd name="T8" fmla="*/ 2147483647 w 247"/>
              <a:gd name="T9" fmla="*/ 2147483647 h 123"/>
              <a:gd name="T10" fmla="*/ 2147483647 w 247"/>
              <a:gd name="T11" fmla="*/ 2147483647 h 123"/>
              <a:gd name="T12" fmla="*/ 2147483647 w 247"/>
              <a:gd name="T13" fmla="*/ 2147483647 h 123"/>
              <a:gd name="T14" fmla="*/ 2147483647 w 247"/>
              <a:gd name="T15" fmla="*/ 2147483647 h 123"/>
              <a:gd name="T16" fmla="*/ 2147483647 w 247"/>
              <a:gd name="T17" fmla="*/ 2147483647 h 123"/>
              <a:gd name="T18" fmla="*/ 2147483647 w 247"/>
              <a:gd name="T19" fmla="*/ 2147483647 h 123"/>
              <a:gd name="T20" fmla="*/ 2147483647 w 247"/>
              <a:gd name="T21" fmla="*/ 2147483647 h 123"/>
              <a:gd name="T22" fmla="*/ 2147483647 w 247"/>
              <a:gd name="T23" fmla="*/ 2147483647 h 123"/>
              <a:gd name="T24" fmla="*/ 2147483647 w 247"/>
              <a:gd name="T25" fmla="*/ 2147483647 h 123"/>
              <a:gd name="T26" fmla="*/ 2147483647 w 247"/>
              <a:gd name="T27" fmla="*/ 2147483647 h 123"/>
              <a:gd name="T28" fmla="*/ 2147483647 w 247"/>
              <a:gd name="T29" fmla="*/ 2147483647 h 123"/>
              <a:gd name="T30" fmla="*/ 2147483647 w 247"/>
              <a:gd name="T31" fmla="*/ 2147483647 h 123"/>
              <a:gd name="T32" fmla="*/ 0 w 247"/>
              <a:gd name="T33" fmla="*/ 2147483647 h 123"/>
              <a:gd name="T34" fmla="*/ 2147483647 w 247"/>
              <a:gd name="T35" fmla="*/ 2147483647 h 123"/>
              <a:gd name="T36" fmla="*/ 2147483647 w 247"/>
              <a:gd name="T37" fmla="*/ 2147483647 h 123"/>
              <a:gd name="T38" fmla="*/ 2147483647 w 247"/>
              <a:gd name="T39" fmla="*/ 2147483647 h 123"/>
              <a:gd name="T40" fmla="*/ 2147483647 w 247"/>
              <a:gd name="T41" fmla="*/ 2147483647 h 123"/>
              <a:gd name="T42" fmla="*/ 2147483647 w 247"/>
              <a:gd name="T43" fmla="*/ 2147483647 h 123"/>
              <a:gd name="T44" fmla="*/ 2147483647 w 247"/>
              <a:gd name="T45" fmla="*/ 2147483647 h 123"/>
              <a:gd name="T46" fmla="*/ 2147483647 w 247"/>
              <a:gd name="T47" fmla="*/ 2147483647 h 123"/>
              <a:gd name="T48" fmla="*/ 2147483647 w 247"/>
              <a:gd name="T49" fmla="*/ 2147483647 h 123"/>
              <a:gd name="T50" fmla="*/ 2147483647 w 247"/>
              <a:gd name="T51" fmla="*/ 2147483647 h 123"/>
              <a:gd name="T52" fmla="*/ 2147483647 w 247"/>
              <a:gd name="T53" fmla="*/ 2147483647 h 123"/>
              <a:gd name="T54" fmla="*/ 2147483647 w 247"/>
              <a:gd name="T55" fmla="*/ 2147483647 h 123"/>
              <a:gd name="T56" fmla="*/ 2147483647 w 247"/>
              <a:gd name="T57" fmla="*/ 2147483647 h 123"/>
              <a:gd name="T58" fmla="*/ 2147483647 w 247"/>
              <a:gd name="T59" fmla="*/ 2147483647 h 123"/>
              <a:gd name="T60" fmla="*/ 2147483647 w 247"/>
              <a:gd name="T61" fmla="*/ 2147483647 h 123"/>
              <a:gd name="T62" fmla="*/ 2147483647 w 247"/>
              <a:gd name="T63" fmla="*/ 2147483647 h 123"/>
              <a:gd name="T64" fmla="*/ 2147483647 w 247"/>
              <a:gd name="T65" fmla="*/ 2147483647 h 123"/>
              <a:gd name="T66" fmla="*/ 2147483647 w 247"/>
              <a:gd name="T67" fmla="*/ 2147483647 h 123"/>
              <a:gd name="T68" fmla="*/ 2147483647 w 247"/>
              <a:gd name="T69" fmla="*/ 0 h 12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47"/>
              <a:gd name="T106" fmla="*/ 0 h 123"/>
              <a:gd name="T107" fmla="*/ 247 w 247"/>
              <a:gd name="T108" fmla="*/ 123 h 12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47" h="123">
                <a:moveTo>
                  <a:pt x="245" y="0"/>
                </a:moveTo>
                <a:lnTo>
                  <a:pt x="229" y="6"/>
                </a:lnTo>
                <a:lnTo>
                  <a:pt x="215" y="11"/>
                </a:lnTo>
                <a:lnTo>
                  <a:pt x="199" y="17"/>
                </a:lnTo>
                <a:lnTo>
                  <a:pt x="184" y="23"/>
                </a:lnTo>
                <a:lnTo>
                  <a:pt x="169" y="31"/>
                </a:lnTo>
                <a:lnTo>
                  <a:pt x="153" y="37"/>
                </a:lnTo>
                <a:lnTo>
                  <a:pt x="138" y="44"/>
                </a:lnTo>
                <a:lnTo>
                  <a:pt x="122" y="51"/>
                </a:lnTo>
                <a:lnTo>
                  <a:pt x="107" y="59"/>
                </a:lnTo>
                <a:lnTo>
                  <a:pt x="92" y="68"/>
                </a:lnTo>
                <a:lnTo>
                  <a:pt x="76" y="74"/>
                </a:lnTo>
                <a:lnTo>
                  <a:pt x="62" y="83"/>
                </a:lnTo>
                <a:lnTo>
                  <a:pt x="46" y="92"/>
                </a:lnTo>
                <a:lnTo>
                  <a:pt x="30" y="100"/>
                </a:lnTo>
                <a:lnTo>
                  <a:pt x="16" y="109"/>
                </a:lnTo>
                <a:lnTo>
                  <a:pt x="0" y="117"/>
                </a:lnTo>
                <a:lnTo>
                  <a:pt x="3" y="122"/>
                </a:lnTo>
                <a:lnTo>
                  <a:pt x="19" y="113"/>
                </a:lnTo>
                <a:lnTo>
                  <a:pt x="33" y="105"/>
                </a:lnTo>
                <a:lnTo>
                  <a:pt x="49" y="96"/>
                </a:lnTo>
                <a:lnTo>
                  <a:pt x="64" y="89"/>
                </a:lnTo>
                <a:lnTo>
                  <a:pt x="80" y="80"/>
                </a:lnTo>
                <a:lnTo>
                  <a:pt x="94" y="71"/>
                </a:lnTo>
                <a:lnTo>
                  <a:pt x="109" y="64"/>
                </a:lnTo>
                <a:lnTo>
                  <a:pt x="125" y="55"/>
                </a:lnTo>
                <a:lnTo>
                  <a:pt x="140" y="50"/>
                </a:lnTo>
                <a:lnTo>
                  <a:pt x="155" y="42"/>
                </a:lnTo>
                <a:lnTo>
                  <a:pt x="171" y="34"/>
                </a:lnTo>
                <a:lnTo>
                  <a:pt x="185" y="29"/>
                </a:lnTo>
                <a:lnTo>
                  <a:pt x="201" y="22"/>
                </a:lnTo>
                <a:lnTo>
                  <a:pt x="217" y="16"/>
                </a:lnTo>
                <a:lnTo>
                  <a:pt x="230" y="10"/>
                </a:lnTo>
                <a:lnTo>
                  <a:pt x="246" y="6"/>
                </a:lnTo>
                <a:lnTo>
                  <a:pt x="245" y="0"/>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329" name="Freeform 225"/>
          <p:cNvSpPr>
            <a:spLocks noChangeAspect="1"/>
          </p:cNvSpPr>
          <p:nvPr/>
        </p:nvSpPr>
        <p:spPr bwMode="auto">
          <a:xfrm>
            <a:off x="5499100" y="3698875"/>
            <a:ext cx="323850" cy="25400"/>
          </a:xfrm>
          <a:custGeom>
            <a:avLst/>
            <a:gdLst>
              <a:gd name="T0" fmla="*/ 0 w 244"/>
              <a:gd name="T1" fmla="*/ 2147483647 h 20"/>
              <a:gd name="T2" fmla="*/ 0 w 244"/>
              <a:gd name="T3" fmla="*/ 2147483647 h 20"/>
              <a:gd name="T4" fmla="*/ 2147483647 w 244"/>
              <a:gd name="T5" fmla="*/ 2147483647 h 20"/>
              <a:gd name="T6" fmla="*/ 2147483647 w 244"/>
              <a:gd name="T7" fmla="*/ 2147483647 h 20"/>
              <a:gd name="T8" fmla="*/ 2147483647 w 244"/>
              <a:gd name="T9" fmla="*/ 2147483647 h 20"/>
              <a:gd name="T10" fmla="*/ 2147483647 w 244"/>
              <a:gd name="T11" fmla="*/ 2147483647 h 20"/>
              <a:gd name="T12" fmla="*/ 2147483647 w 244"/>
              <a:gd name="T13" fmla="*/ 2147483647 h 20"/>
              <a:gd name="T14" fmla="*/ 2147483647 w 244"/>
              <a:gd name="T15" fmla="*/ 2147483647 h 20"/>
              <a:gd name="T16" fmla="*/ 2147483647 w 244"/>
              <a:gd name="T17" fmla="*/ 2147483647 h 20"/>
              <a:gd name="T18" fmla="*/ 2147483647 w 244"/>
              <a:gd name="T19" fmla="*/ 2147483647 h 20"/>
              <a:gd name="T20" fmla="*/ 2147483647 w 244"/>
              <a:gd name="T21" fmla="*/ 2147483647 h 20"/>
              <a:gd name="T22" fmla="*/ 2147483647 w 244"/>
              <a:gd name="T23" fmla="*/ 2147483647 h 20"/>
              <a:gd name="T24" fmla="*/ 2147483647 w 244"/>
              <a:gd name="T25" fmla="*/ 2147483647 h 20"/>
              <a:gd name="T26" fmla="*/ 2147483647 w 244"/>
              <a:gd name="T27" fmla="*/ 2147483647 h 20"/>
              <a:gd name="T28" fmla="*/ 2147483647 w 244"/>
              <a:gd name="T29" fmla="*/ 2147483647 h 20"/>
              <a:gd name="T30" fmla="*/ 2147483647 w 244"/>
              <a:gd name="T31" fmla="*/ 2147483647 h 20"/>
              <a:gd name="T32" fmla="*/ 2147483647 w 244"/>
              <a:gd name="T33" fmla="*/ 2147483647 h 20"/>
              <a:gd name="T34" fmla="*/ 2147483647 w 244"/>
              <a:gd name="T35" fmla="*/ 2147483647 h 20"/>
              <a:gd name="T36" fmla="*/ 2147483647 w 244"/>
              <a:gd name="T37" fmla="*/ 0 h 20"/>
              <a:gd name="T38" fmla="*/ 2147483647 w 244"/>
              <a:gd name="T39" fmla="*/ 2147483647 h 20"/>
              <a:gd name="T40" fmla="*/ 2147483647 w 244"/>
              <a:gd name="T41" fmla="*/ 2147483647 h 20"/>
              <a:gd name="T42" fmla="*/ 2147483647 w 244"/>
              <a:gd name="T43" fmla="*/ 2147483647 h 20"/>
              <a:gd name="T44" fmla="*/ 2147483647 w 244"/>
              <a:gd name="T45" fmla="*/ 2147483647 h 20"/>
              <a:gd name="T46" fmla="*/ 2147483647 w 244"/>
              <a:gd name="T47" fmla="*/ 2147483647 h 20"/>
              <a:gd name="T48" fmla="*/ 2147483647 w 244"/>
              <a:gd name="T49" fmla="*/ 2147483647 h 20"/>
              <a:gd name="T50" fmla="*/ 2147483647 w 244"/>
              <a:gd name="T51" fmla="*/ 2147483647 h 20"/>
              <a:gd name="T52" fmla="*/ 2147483647 w 244"/>
              <a:gd name="T53" fmla="*/ 2147483647 h 20"/>
              <a:gd name="T54" fmla="*/ 2147483647 w 244"/>
              <a:gd name="T55" fmla="*/ 2147483647 h 20"/>
              <a:gd name="T56" fmla="*/ 2147483647 w 244"/>
              <a:gd name="T57" fmla="*/ 2147483647 h 20"/>
              <a:gd name="T58" fmla="*/ 2147483647 w 244"/>
              <a:gd name="T59" fmla="*/ 2147483647 h 20"/>
              <a:gd name="T60" fmla="*/ 2147483647 w 244"/>
              <a:gd name="T61" fmla="*/ 2147483647 h 20"/>
              <a:gd name="T62" fmla="*/ 2147483647 w 244"/>
              <a:gd name="T63" fmla="*/ 2147483647 h 20"/>
              <a:gd name="T64" fmla="*/ 2147483647 w 244"/>
              <a:gd name="T65" fmla="*/ 2147483647 h 20"/>
              <a:gd name="T66" fmla="*/ 2147483647 w 244"/>
              <a:gd name="T67" fmla="*/ 2147483647 h 20"/>
              <a:gd name="T68" fmla="*/ 0 w 244"/>
              <a:gd name="T69" fmla="*/ 2147483647 h 20"/>
              <a:gd name="T70" fmla="*/ 0 w 244"/>
              <a:gd name="T71" fmla="*/ 2147483647 h 2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44"/>
              <a:gd name="T109" fmla="*/ 0 h 20"/>
              <a:gd name="T110" fmla="*/ 244 w 244"/>
              <a:gd name="T111" fmla="*/ 20 h 2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44" h="20">
                <a:moveTo>
                  <a:pt x="0" y="19"/>
                </a:moveTo>
                <a:lnTo>
                  <a:pt x="0" y="19"/>
                </a:lnTo>
                <a:lnTo>
                  <a:pt x="16" y="19"/>
                </a:lnTo>
                <a:lnTo>
                  <a:pt x="29" y="19"/>
                </a:lnTo>
                <a:lnTo>
                  <a:pt x="45" y="19"/>
                </a:lnTo>
                <a:lnTo>
                  <a:pt x="61" y="18"/>
                </a:lnTo>
                <a:lnTo>
                  <a:pt x="75" y="18"/>
                </a:lnTo>
                <a:lnTo>
                  <a:pt x="91" y="17"/>
                </a:lnTo>
                <a:lnTo>
                  <a:pt x="106" y="16"/>
                </a:lnTo>
                <a:lnTo>
                  <a:pt x="121" y="14"/>
                </a:lnTo>
                <a:lnTo>
                  <a:pt x="136" y="14"/>
                </a:lnTo>
                <a:lnTo>
                  <a:pt x="152" y="12"/>
                </a:lnTo>
                <a:lnTo>
                  <a:pt x="168" y="11"/>
                </a:lnTo>
                <a:lnTo>
                  <a:pt x="182" y="10"/>
                </a:lnTo>
                <a:lnTo>
                  <a:pt x="198" y="8"/>
                </a:lnTo>
                <a:lnTo>
                  <a:pt x="213" y="7"/>
                </a:lnTo>
                <a:lnTo>
                  <a:pt x="227" y="6"/>
                </a:lnTo>
                <a:lnTo>
                  <a:pt x="243" y="4"/>
                </a:lnTo>
                <a:lnTo>
                  <a:pt x="243" y="0"/>
                </a:lnTo>
                <a:lnTo>
                  <a:pt x="227" y="1"/>
                </a:lnTo>
                <a:lnTo>
                  <a:pt x="212" y="3"/>
                </a:lnTo>
                <a:lnTo>
                  <a:pt x="197" y="4"/>
                </a:lnTo>
                <a:lnTo>
                  <a:pt x="182" y="7"/>
                </a:lnTo>
                <a:lnTo>
                  <a:pt x="167" y="8"/>
                </a:lnTo>
                <a:lnTo>
                  <a:pt x="151" y="9"/>
                </a:lnTo>
                <a:lnTo>
                  <a:pt x="136" y="10"/>
                </a:lnTo>
                <a:lnTo>
                  <a:pt x="121" y="11"/>
                </a:lnTo>
                <a:lnTo>
                  <a:pt x="106" y="11"/>
                </a:lnTo>
                <a:lnTo>
                  <a:pt x="91" y="13"/>
                </a:lnTo>
                <a:lnTo>
                  <a:pt x="75" y="14"/>
                </a:lnTo>
                <a:lnTo>
                  <a:pt x="61" y="14"/>
                </a:lnTo>
                <a:lnTo>
                  <a:pt x="45" y="14"/>
                </a:lnTo>
                <a:lnTo>
                  <a:pt x="29" y="14"/>
                </a:lnTo>
                <a:lnTo>
                  <a:pt x="16" y="14"/>
                </a:lnTo>
                <a:lnTo>
                  <a:pt x="0" y="14"/>
                </a:lnTo>
                <a:lnTo>
                  <a:pt x="0" y="19"/>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330" name="Freeform 226"/>
          <p:cNvSpPr>
            <a:spLocks noChangeAspect="1"/>
          </p:cNvSpPr>
          <p:nvPr/>
        </p:nvSpPr>
        <p:spPr bwMode="auto">
          <a:xfrm>
            <a:off x="5160963" y="3656013"/>
            <a:ext cx="328612" cy="68262"/>
          </a:xfrm>
          <a:custGeom>
            <a:avLst/>
            <a:gdLst>
              <a:gd name="T0" fmla="*/ 0 w 247"/>
              <a:gd name="T1" fmla="*/ 2147483647 h 54"/>
              <a:gd name="T2" fmla="*/ 2147483647 w 247"/>
              <a:gd name="T3" fmla="*/ 2147483647 h 54"/>
              <a:gd name="T4" fmla="*/ 2147483647 w 247"/>
              <a:gd name="T5" fmla="*/ 2147483647 h 54"/>
              <a:gd name="T6" fmla="*/ 2147483647 w 247"/>
              <a:gd name="T7" fmla="*/ 2147483647 h 54"/>
              <a:gd name="T8" fmla="*/ 2147483647 w 247"/>
              <a:gd name="T9" fmla="*/ 2147483647 h 54"/>
              <a:gd name="T10" fmla="*/ 2147483647 w 247"/>
              <a:gd name="T11" fmla="*/ 2147483647 h 54"/>
              <a:gd name="T12" fmla="*/ 2147483647 w 247"/>
              <a:gd name="T13" fmla="*/ 2147483647 h 54"/>
              <a:gd name="T14" fmla="*/ 2147483647 w 247"/>
              <a:gd name="T15" fmla="*/ 2147483647 h 54"/>
              <a:gd name="T16" fmla="*/ 2147483647 w 247"/>
              <a:gd name="T17" fmla="*/ 2147483647 h 54"/>
              <a:gd name="T18" fmla="*/ 2147483647 w 247"/>
              <a:gd name="T19" fmla="*/ 2147483647 h 54"/>
              <a:gd name="T20" fmla="*/ 2147483647 w 247"/>
              <a:gd name="T21" fmla="*/ 2147483647 h 54"/>
              <a:gd name="T22" fmla="*/ 2147483647 w 247"/>
              <a:gd name="T23" fmla="*/ 2147483647 h 54"/>
              <a:gd name="T24" fmla="*/ 2147483647 w 247"/>
              <a:gd name="T25" fmla="*/ 2147483647 h 54"/>
              <a:gd name="T26" fmla="*/ 2147483647 w 247"/>
              <a:gd name="T27" fmla="*/ 2147483647 h 54"/>
              <a:gd name="T28" fmla="*/ 2147483647 w 247"/>
              <a:gd name="T29" fmla="*/ 2147483647 h 54"/>
              <a:gd name="T30" fmla="*/ 2147483647 w 247"/>
              <a:gd name="T31" fmla="*/ 2147483647 h 54"/>
              <a:gd name="T32" fmla="*/ 2147483647 w 247"/>
              <a:gd name="T33" fmla="*/ 2147483647 h 54"/>
              <a:gd name="T34" fmla="*/ 2147483647 w 247"/>
              <a:gd name="T35" fmla="*/ 2147483647 h 54"/>
              <a:gd name="T36" fmla="*/ 2147483647 w 247"/>
              <a:gd name="T37" fmla="*/ 2147483647 h 54"/>
              <a:gd name="T38" fmla="*/ 2147483647 w 247"/>
              <a:gd name="T39" fmla="*/ 2147483647 h 54"/>
              <a:gd name="T40" fmla="*/ 2147483647 w 247"/>
              <a:gd name="T41" fmla="*/ 2147483647 h 54"/>
              <a:gd name="T42" fmla="*/ 2147483647 w 247"/>
              <a:gd name="T43" fmla="*/ 2147483647 h 54"/>
              <a:gd name="T44" fmla="*/ 2147483647 w 247"/>
              <a:gd name="T45" fmla="*/ 2147483647 h 54"/>
              <a:gd name="T46" fmla="*/ 2147483647 w 247"/>
              <a:gd name="T47" fmla="*/ 2147483647 h 54"/>
              <a:gd name="T48" fmla="*/ 2147483647 w 247"/>
              <a:gd name="T49" fmla="*/ 2147483647 h 54"/>
              <a:gd name="T50" fmla="*/ 2147483647 w 247"/>
              <a:gd name="T51" fmla="*/ 2147483647 h 54"/>
              <a:gd name="T52" fmla="*/ 2147483647 w 247"/>
              <a:gd name="T53" fmla="*/ 2147483647 h 54"/>
              <a:gd name="T54" fmla="*/ 2147483647 w 247"/>
              <a:gd name="T55" fmla="*/ 2147483647 h 54"/>
              <a:gd name="T56" fmla="*/ 2147483647 w 247"/>
              <a:gd name="T57" fmla="*/ 2147483647 h 54"/>
              <a:gd name="T58" fmla="*/ 2147483647 w 247"/>
              <a:gd name="T59" fmla="*/ 2147483647 h 54"/>
              <a:gd name="T60" fmla="*/ 2147483647 w 247"/>
              <a:gd name="T61" fmla="*/ 2147483647 h 54"/>
              <a:gd name="T62" fmla="*/ 2147483647 w 247"/>
              <a:gd name="T63" fmla="*/ 2147483647 h 54"/>
              <a:gd name="T64" fmla="*/ 2147483647 w 247"/>
              <a:gd name="T65" fmla="*/ 2147483647 h 54"/>
              <a:gd name="T66" fmla="*/ 2147483647 w 247"/>
              <a:gd name="T67" fmla="*/ 0 h 54"/>
              <a:gd name="T68" fmla="*/ 0 w 247"/>
              <a:gd name="T69" fmla="*/ 2147483647 h 5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47"/>
              <a:gd name="T106" fmla="*/ 0 h 54"/>
              <a:gd name="T107" fmla="*/ 247 w 247"/>
              <a:gd name="T108" fmla="*/ 54 h 5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47" h="54">
                <a:moveTo>
                  <a:pt x="0" y="4"/>
                </a:moveTo>
                <a:lnTo>
                  <a:pt x="16" y="10"/>
                </a:lnTo>
                <a:lnTo>
                  <a:pt x="30" y="15"/>
                </a:lnTo>
                <a:lnTo>
                  <a:pt x="46" y="21"/>
                </a:lnTo>
                <a:lnTo>
                  <a:pt x="61" y="25"/>
                </a:lnTo>
                <a:lnTo>
                  <a:pt x="76" y="30"/>
                </a:lnTo>
                <a:lnTo>
                  <a:pt x="92" y="33"/>
                </a:lnTo>
                <a:lnTo>
                  <a:pt x="107" y="37"/>
                </a:lnTo>
                <a:lnTo>
                  <a:pt x="122" y="40"/>
                </a:lnTo>
                <a:lnTo>
                  <a:pt x="138" y="43"/>
                </a:lnTo>
                <a:lnTo>
                  <a:pt x="153" y="45"/>
                </a:lnTo>
                <a:lnTo>
                  <a:pt x="169" y="48"/>
                </a:lnTo>
                <a:lnTo>
                  <a:pt x="184" y="48"/>
                </a:lnTo>
                <a:lnTo>
                  <a:pt x="199" y="50"/>
                </a:lnTo>
                <a:lnTo>
                  <a:pt x="215" y="52"/>
                </a:lnTo>
                <a:lnTo>
                  <a:pt x="229" y="53"/>
                </a:lnTo>
                <a:lnTo>
                  <a:pt x="246" y="53"/>
                </a:lnTo>
                <a:lnTo>
                  <a:pt x="246" y="48"/>
                </a:lnTo>
                <a:lnTo>
                  <a:pt x="229" y="47"/>
                </a:lnTo>
                <a:lnTo>
                  <a:pt x="215" y="47"/>
                </a:lnTo>
                <a:lnTo>
                  <a:pt x="199" y="46"/>
                </a:lnTo>
                <a:lnTo>
                  <a:pt x="184" y="44"/>
                </a:lnTo>
                <a:lnTo>
                  <a:pt x="170" y="43"/>
                </a:lnTo>
                <a:lnTo>
                  <a:pt x="154" y="41"/>
                </a:lnTo>
                <a:lnTo>
                  <a:pt x="139" y="39"/>
                </a:lnTo>
                <a:lnTo>
                  <a:pt x="123" y="35"/>
                </a:lnTo>
                <a:lnTo>
                  <a:pt x="108" y="32"/>
                </a:lnTo>
                <a:lnTo>
                  <a:pt x="93" y="29"/>
                </a:lnTo>
                <a:lnTo>
                  <a:pt x="77" y="25"/>
                </a:lnTo>
                <a:lnTo>
                  <a:pt x="62" y="21"/>
                </a:lnTo>
                <a:lnTo>
                  <a:pt x="48" y="17"/>
                </a:lnTo>
                <a:lnTo>
                  <a:pt x="32" y="11"/>
                </a:lnTo>
                <a:lnTo>
                  <a:pt x="18" y="6"/>
                </a:lnTo>
                <a:lnTo>
                  <a:pt x="2" y="0"/>
                </a:lnTo>
                <a:lnTo>
                  <a:pt x="0" y="4"/>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331" name="Freeform 227"/>
          <p:cNvSpPr>
            <a:spLocks noChangeAspect="1"/>
          </p:cNvSpPr>
          <p:nvPr/>
        </p:nvSpPr>
        <p:spPr bwMode="auto">
          <a:xfrm>
            <a:off x="8123239" y="3703639"/>
            <a:ext cx="327025" cy="22225"/>
          </a:xfrm>
          <a:custGeom>
            <a:avLst/>
            <a:gdLst>
              <a:gd name="T0" fmla="*/ 2147483647 w 246"/>
              <a:gd name="T1" fmla="*/ 2147483647 h 18"/>
              <a:gd name="T2" fmla="*/ 2147483647 w 246"/>
              <a:gd name="T3" fmla="*/ 2147483647 h 18"/>
              <a:gd name="T4" fmla="*/ 2147483647 w 246"/>
              <a:gd name="T5" fmla="*/ 2147483647 h 18"/>
              <a:gd name="T6" fmla="*/ 2147483647 w 246"/>
              <a:gd name="T7" fmla="*/ 2147483647 h 18"/>
              <a:gd name="T8" fmla="*/ 2147483647 w 246"/>
              <a:gd name="T9" fmla="*/ 2147483647 h 18"/>
              <a:gd name="T10" fmla="*/ 2147483647 w 246"/>
              <a:gd name="T11" fmla="*/ 2147483647 h 18"/>
              <a:gd name="T12" fmla="*/ 2147483647 w 246"/>
              <a:gd name="T13" fmla="*/ 2147483647 h 18"/>
              <a:gd name="T14" fmla="*/ 2147483647 w 246"/>
              <a:gd name="T15" fmla="*/ 2147483647 h 18"/>
              <a:gd name="T16" fmla="*/ 2147483647 w 246"/>
              <a:gd name="T17" fmla="*/ 2147483647 h 18"/>
              <a:gd name="T18" fmla="*/ 2147483647 w 246"/>
              <a:gd name="T19" fmla="*/ 2147483647 h 18"/>
              <a:gd name="T20" fmla="*/ 2147483647 w 246"/>
              <a:gd name="T21" fmla="*/ 2147483647 h 18"/>
              <a:gd name="T22" fmla="*/ 2147483647 w 246"/>
              <a:gd name="T23" fmla="*/ 2147483647 h 18"/>
              <a:gd name="T24" fmla="*/ 2147483647 w 246"/>
              <a:gd name="T25" fmla="*/ 2147483647 h 18"/>
              <a:gd name="T26" fmla="*/ 2147483647 w 246"/>
              <a:gd name="T27" fmla="*/ 2147483647 h 18"/>
              <a:gd name="T28" fmla="*/ 2147483647 w 246"/>
              <a:gd name="T29" fmla="*/ 2147483647 h 18"/>
              <a:gd name="T30" fmla="*/ 2147483647 w 246"/>
              <a:gd name="T31" fmla="*/ 2147483647 h 18"/>
              <a:gd name="T32" fmla="*/ 2147483647 w 246"/>
              <a:gd name="T33" fmla="*/ 2147483647 h 18"/>
              <a:gd name="T34" fmla="*/ 2147483647 w 246"/>
              <a:gd name="T35" fmla="*/ 0 h 18"/>
              <a:gd name="T36" fmla="*/ 0 w 246"/>
              <a:gd name="T37" fmla="*/ 2147483647 h 18"/>
              <a:gd name="T38" fmla="*/ 2147483647 w 246"/>
              <a:gd name="T39" fmla="*/ 2147483647 h 18"/>
              <a:gd name="T40" fmla="*/ 2147483647 w 246"/>
              <a:gd name="T41" fmla="*/ 2147483647 h 18"/>
              <a:gd name="T42" fmla="*/ 2147483647 w 246"/>
              <a:gd name="T43" fmla="*/ 2147483647 h 18"/>
              <a:gd name="T44" fmla="*/ 2147483647 w 246"/>
              <a:gd name="T45" fmla="*/ 2147483647 h 18"/>
              <a:gd name="T46" fmla="*/ 2147483647 w 246"/>
              <a:gd name="T47" fmla="*/ 2147483647 h 18"/>
              <a:gd name="T48" fmla="*/ 2147483647 w 246"/>
              <a:gd name="T49" fmla="*/ 2147483647 h 18"/>
              <a:gd name="T50" fmla="*/ 2147483647 w 246"/>
              <a:gd name="T51" fmla="*/ 2147483647 h 18"/>
              <a:gd name="T52" fmla="*/ 2147483647 w 246"/>
              <a:gd name="T53" fmla="*/ 2147483647 h 18"/>
              <a:gd name="T54" fmla="*/ 2147483647 w 246"/>
              <a:gd name="T55" fmla="*/ 2147483647 h 18"/>
              <a:gd name="T56" fmla="*/ 2147483647 w 246"/>
              <a:gd name="T57" fmla="*/ 2147483647 h 18"/>
              <a:gd name="T58" fmla="*/ 2147483647 w 246"/>
              <a:gd name="T59" fmla="*/ 2147483647 h 18"/>
              <a:gd name="T60" fmla="*/ 2147483647 w 246"/>
              <a:gd name="T61" fmla="*/ 2147483647 h 18"/>
              <a:gd name="T62" fmla="*/ 2147483647 w 246"/>
              <a:gd name="T63" fmla="*/ 2147483647 h 18"/>
              <a:gd name="T64" fmla="*/ 2147483647 w 246"/>
              <a:gd name="T65" fmla="*/ 2147483647 h 18"/>
              <a:gd name="T66" fmla="*/ 2147483647 w 246"/>
              <a:gd name="T67" fmla="*/ 2147483647 h 18"/>
              <a:gd name="T68" fmla="*/ 2147483647 w 246"/>
              <a:gd name="T69" fmla="*/ 2147483647 h 18"/>
              <a:gd name="T70" fmla="*/ 2147483647 w 246"/>
              <a:gd name="T71" fmla="*/ 2147483647 h 1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46"/>
              <a:gd name="T109" fmla="*/ 0 h 18"/>
              <a:gd name="T110" fmla="*/ 246 w 246"/>
              <a:gd name="T111" fmla="*/ 18 h 1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46" h="18">
                <a:moveTo>
                  <a:pt x="245" y="14"/>
                </a:moveTo>
                <a:lnTo>
                  <a:pt x="245" y="14"/>
                </a:lnTo>
                <a:lnTo>
                  <a:pt x="229" y="14"/>
                </a:lnTo>
                <a:lnTo>
                  <a:pt x="215" y="14"/>
                </a:lnTo>
                <a:lnTo>
                  <a:pt x="199" y="13"/>
                </a:lnTo>
                <a:lnTo>
                  <a:pt x="184" y="13"/>
                </a:lnTo>
                <a:lnTo>
                  <a:pt x="169" y="13"/>
                </a:lnTo>
                <a:lnTo>
                  <a:pt x="153" y="13"/>
                </a:lnTo>
                <a:lnTo>
                  <a:pt x="138" y="12"/>
                </a:lnTo>
                <a:lnTo>
                  <a:pt x="122" y="10"/>
                </a:lnTo>
                <a:lnTo>
                  <a:pt x="107" y="10"/>
                </a:lnTo>
                <a:lnTo>
                  <a:pt x="92" y="7"/>
                </a:lnTo>
                <a:lnTo>
                  <a:pt x="76" y="7"/>
                </a:lnTo>
                <a:lnTo>
                  <a:pt x="62" y="5"/>
                </a:lnTo>
                <a:lnTo>
                  <a:pt x="46" y="4"/>
                </a:lnTo>
                <a:lnTo>
                  <a:pt x="30" y="3"/>
                </a:lnTo>
                <a:lnTo>
                  <a:pt x="17" y="1"/>
                </a:lnTo>
                <a:lnTo>
                  <a:pt x="1" y="0"/>
                </a:lnTo>
                <a:lnTo>
                  <a:pt x="0" y="4"/>
                </a:lnTo>
                <a:lnTo>
                  <a:pt x="16" y="4"/>
                </a:lnTo>
                <a:lnTo>
                  <a:pt x="29" y="6"/>
                </a:lnTo>
                <a:lnTo>
                  <a:pt x="45" y="7"/>
                </a:lnTo>
                <a:lnTo>
                  <a:pt x="61" y="10"/>
                </a:lnTo>
                <a:lnTo>
                  <a:pt x="75" y="11"/>
                </a:lnTo>
                <a:lnTo>
                  <a:pt x="92" y="12"/>
                </a:lnTo>
                <a:lnTo>
                  <a:pt x="107" y="13"/>
                </a:lnTo>
                <a:lnTo>
                  <a:pt x="122" y="14"/>
                </a:lnTo>
                <a:lnTo>
                  <a:pt x="138" y="15"/>
                </a:lnTo>
                <a:lnTo>
                  <a:pt x="153" y="16"/>
                </a:lnTo>
                <a:lnTo>
                  <a:pt x="169" y="16"/>
                </a:lnTo>
                <a:lnTo>
                  <a:pt x="184" y="16"/>
                </a:lnTo>
                <a:lnTo>
                  <a:pt x="199" y="17"/>
                </a:lnTo>
                <a:lnTo>
                  <a:pt x="215" y="17"/>
                </a:lnTo>
                <a:lnTo>
                  <a:pt x="229" y="17"/>
                </a:lnTo>
                <a:lnTo>
                  <a:pt x="245" y="17"/>
                </a:lnTo>
                <a:lnTo>
                  <a:pt x="245" y="14"/>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332" name="Freeform 228"/>
          <p:cNvSpPr>
            <a:spLocks noChangeAspect="1"/>
          </p:cNvSpPr>
          <p:nvPr/>
        </p:nvSpPr>
        <p:spPr bwMode="auto">
          <a:xfrm>
            <a:off x="8459789" y="3656013"/>
            <a:ext cx="325437" cy="69850"/>
          </a:xfrm>
          <a:custGeom>
            <a:avLst/>
            <a:gdLst>
              <a:gd name="T0" fmla="*/ 2147483647 w 245"/>
              <a:gd name="T1" fmla="*/ 0 h 56"/>
              <a:gd name="T2" fmla="*/ 2147483647 w 245"/>
              <a:gd name="T3" fmla="*/ 2147483647 h 56"/>
              <a:gd name="T4" fmla="*/ 2147483647 w 245"/>
              <a:gd name="T5" fmla="*/ 2147483647 h 56"/>
              <a:gd name="T6" fmla="*/ 2147483647 w 245"/>
              <a:gd name="T7" fmla="*/ 2147483647 h 56"/>
              <a:gd name="T8" fmla="*/ 2147483647 w 245"/>
              <a:gd name="T9" fmla="*/ 2147483647 h 56"/>
              <a:gd name="T10" fmla="*/ 2147483647 w 245"/>
              <a:gd name="T11" fmla="*/ 2147483647 h 56"/>
              <a:gd name="T12" fmla="*/ 2147483647 w 245"/>
              <a:gd name="T13" fmla="*/ 2147483647 h 56"/>
              <a:gd name="T14" fmla="*/ 2147483647 w 245"/>
              <a:gd name="T15" fmla="*/ 2147483647 h 56"/>
              <a:gd name="T16" fmla="*/ 2147483647 w 245"/>
              <a:gd name="T17" fmla="*/ 2147483647 h 56"/>
              <a:gd name="T18" fmla="*/ 2147483647 w 245"/>
              <a:gd name="T19" fmla="*/ 2147483647 h 56"/>
              <a:gd name="T20" fmla="*/ 2147483647 w 245"/>
              <a:gd name="T21" fmla="*/ 2147483647 h 56"/>
              <a:gd name="T22" fmla="*/ 2147483647 w 245"/>
              <a:gd name="T23" fmla="*/ 2147483647 h 56"/>
              <a:gd name="T24" fmla="*/ 2147483647 w 245"/>
              <a:gd name="T25" fmla="*/ 2147483647 h 56"/>
              <a:gd name="T26" fmla="*/ 2147483647 w 245"/>
              <a:gd name="T27" fmla="*/ 2147483647 h 56"/>
              <a:gd name="T28" fmla="*/ 2147483647 w 245"/>
              <a:gd name="T29" fmla="*/ 2147483647 h 56"/>
              <a:gd name="T30" fmla="*/ 2147483647 w 245"/>
              <a:gd name="T31" fmla="*/ 2147483647 h 56"/>
              <a:gd name="T32" fmla="*/ 0 w 245"/>
              <a:gd name="T33" fmla="*/ 2147483647 h 56"/>
              <a:gd name="T34" fmla="*/ 0 w 245"/>
              <a:gd name="T35" fmla="*/ 2147483647 h 56"/>
              <a:gd name="T36" fmla="*/ 2147483647 w 245"/>
              <a:gd name="T37" fmla="*/ 2147483647 h 56"/>
              <a:gd name="T38" fmla="*/ 2147483647 w 245"/>
              <a:gd name="T39" fmla="*/ 2147483647 h 56"/>
              <a:gd name="T40" fmla="*/ 2147483647 w 245"/>
              <a:gd name="T41" fmla="*/ 2147483647 h 56"/>
              <a:gd name="T42" fmla="*/ 2147483647 w 245"/>
              <a:gd name="T43" fmla="*/ 2147483647 h 56"/>
              <a:gd name="T44" fmla="*/ 2147483647 w 245"/>
              <a:gd name="T45" fmla="*/ 2147483647 h 56"/>
              <a:gd name="T46" fmla="*/ 2147483647 w 245"/>
              <a:gd name="T47" fmla="*/ 2147483647 h 56"/>
              <a:gd name="T48" fmla="*/ 2147483647 w 245"/>
              <a:gd name="T49" fmla="*/ 2147483647 h 56"/>
              <a:gd name="T50" fmla="*/ 2147483647 w 245"/>
              <a:gd name="T51" fmla="*/ 2147483647 h 56"/>
              <a:gd name="T52" fmla="*/ 2147483647 w 245"/>
              <a:gd name="T53" fmla="*/ 2147483647 h 56"/>
              <a:gd name="T54" fmla="*/ 2147483647 w 245"/>
              <a:gd name="T55" fmla="*/ 2147483647 h 56"/>
              <a:gd name="T56" fmla="*/ 2147483647 w 245"/>
              <a:gd name="T57" fmla="*/ 2147483647 h 56"/>
              <a:gd name="T58" fmla="*/ 2147483647 w 245"/>
              <a:gd name="T59" fmla="*/ 2147483647 h 56"/>
              <a:gd name="T60" fmla="*/ 2147483647 w 245"/>
              <a:gd name="T61" fmla="*/ 2147483647 h 56"/>
              <a:gd name="T62" fmla="*/ 2147483647 w 245"/>
              <a:gd name="T63" fmla="*/ 2147483647 h 56"/>
              <a:gd name="T64" fmla="*/ 2147483647 w 245"/>
              <a:gd name="T65" fmla="*/ 2147483647 h 56"/>
              <a:gd name="T66" fmla="*/ 2147483647 w 245"/>
              <a:gd name="T67" fmla="*/ 2147483647 h 56"/>
              <a:gd name="T68" fmla="*/ 2147483647 w 245"/>
              <a:gd name="T69" fmla="*/ 0 h 5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45"/>
              <a:gd name="T106" fmla="*/ 0 h 56"/>
              <a:gd name="T107" fmla="*/ 245 w 245"/>
              <a:gd name="T108" fmla="*/ 56 h 5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45" h="56">
                <a:moveTo>
                  <a:pt x="243" y="0"/>
                </a:moveTo>
                <a:lnTo>
                  <a:pt x="227" y="5"/>
                </a:lnTo>
                <a:lnTo>
                  <a:pt x="213" y="12"/>
                </a:lnTo>
                <a:lnTo>
                  <a:pt x="197" y="16"/>
                </a:lnTo>
                <a:lnTo>
                  <a:pt x="182" y="22"/>
                </a:lnTo>
                <a:lnTo>
                  <a:pt x="166" y="26"/>
                </a:lnTo>
                <a:lnTo>
                  <a:pt x="152" y="31"/>
                </a:lnTo>
                <a:lnTo>
                  <a:pt x="137" y="34"/>
                </a:lnTo>
                <a:lnTo>
                  <a:pt x="121" y="37"/>
                </a:lnTo>
                <a:lnTo>
                  <a:pt x="106" y="41"/>
                </a:lnTo>
                <a:lnTo>
                  <a:pt x="91" y="43"/>
                </a:lnTo>
                <a:lnTo>
                  <a:pt x="75" y="45"/>
                </a:lnTo>
                <a:lnTo>
                  <a:pt x="61" y="47"/>
                </a:lnTo>
                <a:lnTo>
                  <a:pt x="46" y="49"/>
                </a:lnTo>
                <a:lnTo>
                  <a:pt x="30" y="49"/>
                </a:lnTo>
                <a:lnTo>
                  <a:pt x="16" y="51"/>
                </a:lnTo>
                <a:lnTo>
                  <a:pt x="0" y="51"/>
                </a:lnTo>
                <a:lnTo>
                  <a:pt x="0" y="55"/>
                </a:lnTo>
                <a:lnTo>
                  <a:pt x="16" y="55"/>
                </a:lnTo>
                <a:lnTo>
                  <a:pt x="30" y="54"/>
                </a:lnTo>
                <a:lnTo>
                  <a:pt x="46" y="53"/>
                </a:lnTo>
                <a:lnTo>
                  <a:pt x="61" y="51"/>
                </a:lnTo>
                <a:lnTo>
                  <a:pt x="76" y="49"/>
                </a:lnTo>
                <a:lnTo>
                  <a:pt x="92" y="47"/>
                </a:lnTo>
                <a:lnTo>
                  <a:pt x="107" y="45"/>
                </a:lnTo>
                <a:lnTo>
                  <a:pt x="122" y="42"/>
                </a:lnTo>
                <a:lnTo>
                  <a:pt x="138" y="38"/>
                </a:lnTo>
                <a:lnTo>
                  <a:pt x="153" y="34"/>
                </a:lnTo>
                <a:lnTo>
                  <a:pt x="169" y="31"/>
                </a:lnTo>
                <a:lnTo>
                  <a:pt x="183" y="26"/>
                </a:lnTo>
                <a:lnTo>
                  <a:pt x="199" y="22"/>
                </a:lnTo>
                <a:lnTo>
                  <a:pt x="215" y="15"/>
                </a:lnTo>
                <a:lnTo>
                  <a:pt x="228" y="11"/>
                </a:lnTo>
                <a:lnTo>
                  <a:pt x="244" y="4"/>
                </a:lnTo>
                <a:lnTo>
                  <a:pt x="243" y="0"/>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333" name="Freeform 229"/>
          <p:cNvSpPr>
            <a:spLocks noChangeAspect="1"/>
          </p:cNvSpPr>
          <p:nvPr/>
        </p:nvSpPr>
        <p:spPr bwMode="auto">
          <a:xfrm>
            <a:off x="5430839" y="3759201"/>
            <a:ext cx="263525" cy="150813"/>
          </a:xfrm>
          <a:custGeom>
            <a:avLst/>
            <a:gdLst>
              <a:gd name="T0" fmla="*/ 2147483647 w 199"/>
              <a:gd name="T1" fmla="*/ 2147483647 h 119"/>
              <a:gd name="T2" fmla="*/ 2147483647 w 199"/>
              <a:gd name="T3" fmla="*/ 2147483647 h 119"/>
              <a:gd name="T4" fmla="*/ 2147483647 w 199"/>
              <a:gd name="T5" fmla="*/ 2147483647 h 119"/>
              <a:gd name="T6" fmla="*/ 2147483647 w 199"/>
              <a:gd name="T7" fmla="*/ 2147483647 h 119"/>
              <a:gd name="T8" fmla="*/ 2147483647 w 199"/>
              <a:gd name="T9" fmla="*/ 2147483647 h 119"/>
              <a:gd name="T10" fmla="*/ 2147483647 w 199"/>
              <a:gd name="T11" fmla="*/ 2147483647 h 119"/>
              <a:gd name="T12" fmla="*/ 2147483647 w 199"/>
              <a:gd name="T13" fmla="*/ 2147483647 h 119"/>
              <a:gd name="T14" fmla="*/ 2147483647 w 199"/>
              <a:gd name="T15" fmla="*/ 2147483647 h 119"/>
              <a:gd name="T16" fmla="*/ 2147483647 w 199"/>
              <a:gd name="T17" fmla="*/ 2147483647 h 119"/>
              <a:gd name="T18" fmla="*/ 2147483647 w 199"/>
              <a:gd name="T19" fmla="*/ 2147483647 h 119"/>
              <a:gd name="T20" fmla="*/ 2147483647 w 199"/>
              <a:gd name="T21" fmla="*/ 2147483647 h 119"/>
              <a:gd name="T22" fmla="*/ 2147483647 w 199"/>
              <a:gd name="T23" fmla="*/ 2147483647 h 119"/>
              <a:gd name="T24" fmla="*/ 2147483647 w 199"/>
              <a:gd name="T25" fmla="*/ 2147483647 h 119"/>
              <a:gd name="T26" fmla="*/ 2147483647 w 199"/>
              <a:gd name="T27" fmla="*/ 2147483647 h 119"/>
              <a:gd name="T28" fmla="*/ 2147483647 w 199"/>
              <a:gd name="T29" fmla="*/ 2147483647 h 119"/>
              <a:gd name="T30" fmla="*/ 2147483647 w 199"/>
              <a:gd name="T31" fmla="*/ 2147483647 h 119"/>
              <a:gd name="T32" fmla="*/ 2147483647 w 199"/>
              <a:gd name="T33" fmla="*/ 0 h 119"/>
              <a:gd name="T34" fmla="*/ 0 w 199"/>
              <a:gd name="T35" fmla="*/ 2147483647 h 119"/>
              <a:gd name="T36" fmla="*/ 2147483647 w 199"/>
              <a:gd name="T37" fmla="*/ 2147483647 h 119"/>
              <a:gd name="T38" fmla="*/ 2147483647 w 199"/>
              <a:gd name="T39" fmla="*/ 2147483647 h 119"/>
              <a:gd name="T40" fmla="*/ 2147483647 w 199"/>
              <a:gd name="T41" fmla="*/ 2147483647 h 119"/>
              <a:gd name="T42" fmla="*/ 2147483647 w 199"/>
              <a:gd name="T43" fmla="*/ 2147483647 h 119"/>
              <a:gd name="T44" fmla="*/ 2147483647 w 199"/>
              <a:gd name="T45" fmla="*/ 2147483647 h 119"/>
              <a:gd name="T46" fmla="*/ 2147483647 w 199"/>
              <a:gd name="T47" fmla="*/ 2147483647 h 119"/>
              <a:gd name="T48" fmla="*/ 2147483647 w 199"/>
              <a:gd name="T49" fmla="*/ 2147483647 h 119"/>
              <a:gd name="T50" fmla="*/ 2147483647 w 199"/>
              <a:gd name="T51" fmla="*/ 2147483647 h 119"/>
              <a:gd name="T52" fmla="*/ 2147483647 w 199"/>
              <a:gd name="T53" fmla="*/ 2147483647 h 119"/>
              <a:gd name="T54" fmla="*/ 2147483647 w 199"/>
              <a:gd name="T55" fmla="*/ 2147483647 h 119"/>
              <a:gd name="T56" fmla="*/ 2147483647 w 199"/>
              <a:gd name="T57" fmla="*/ 2147483647 h 119"/>
              <a:gd name="T58" fmla="*/ 2147483647 w 199"/>
              <a:gd name="T59" fmla="*/ 2147483647 h 119"/>
              <a:gd name="T60" fmla="*/ 2147483647 w 199"/>
              <a:gd name="T61" fmla="*/ 2147483647 h 119"/>
              <a:gd name="T62" fmla="*/ 2147483647 w 199"/>
              <a:gd name="T63" fmla="*/ 2147483647 h 119"/>
              <a:gd name="T64" fmla="*/ 2147483647 w 199"/>
              <a:gd name="T65" fmla="*/ 2147483647 h 119"/>
              <a:gd name="T66" fmla="*/ 2147483647 w 199"/>
              <a:gd name="T67" fmla="*/ 2147483647 h 119"/>
              <a:gd name="T68" fmla="*/ 2147483647 w 199"/>
              <a:gd name="T69" fmla="*/ 2147483647 h 11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99"/>
              <a:gd name="T106" fmla="*/ 0 h 119"/>
              <a:gd name="T107" fmla="*/ 199 w 199"/>
              <a:gd name="T108" fmla="*/ 119 h 11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99" h="119">
                <a:moveTo>
                  <a:pt x="198" y="112"/>
                </a:moveTo>
                <a:lnTo>
                  <a:pt x="185" y="107"/>
                </a:lnTo>
                <a:lnTo>
                  <a:pt x="174" y="99"/>
                </a:lnTo>
                <a:lnTo>
                  <a:pt x="161" y="91"/>
                </a:lnTo>
                <a:lnTo>
                  <a:pt x="148" y="85"/>
                </a:lnTo>
                <a:lnTo>
                  <a:pt x="137" y="77"/>
                </a:lnTo>
                <a:lnTo>
                  <a:pt x="124" y="69"/>
                </a:lnTo>
                <a:lnTo>
                  <a:pt x="113" y="64"/>
                </a:lnTo>
                <a:lnTo>
                  <a:pt x="100" y="56"/>
                </a:lnTo>
                <a:lnTo>
                  <a:pt x="87" y="50"/>
                </a:lnTo>
                <a:lnTo>
                  <a:pt x="76" y="42"/>
                </a:lnTo>
                <a:lnTo>
                  <a:pt x="63" y="34"/>
                </a:lnTo>
                <a:lnTo>
                  <a:pt x="51" y="28"/>
                </a:lnTo>
                <a:lnTo>
                  <a:pt x="39" y="21"/>
                </a:lnTo>
                <a:lnTo>
                  <a:pt x="27" y="13"/>
                </a:lnTo>
                <a:lnTo>
                  <a:pt x="15" y="7"/>
                </a:lnTo>
                <a:lnTo>
                  <a:pt x="2" y="0"/>
                </a:lnTo>
                <a:lnTo>
                  <a:pt x="0" y="6"/>
                </a:lnTo>
                <a:lnTo>
                  <a:pt x="13" y="11"/>
                </a:lnTo>
                <a:lnTo>
                  <a:pt x="24" y="19"/>
                </a:lnTo>
                <a:lnTo>
                  <a:pt x="37" y="26"/>
                </a:lnTo>
                <a:lnTo>
                  <a:pt x="49" y="32"/>
                </a:lnTo>
                <a:lnTo>
                  <a:pt x="60" y="40"/>
                </a:lnTo>
                <a:lnTo>
                  <a:pt x="74" y="47"/>
                </a:lnTo>
                <a:lnTo>
                  <a:pt x="84" y="53"/>
                </a:lnTo>
                <a:lnTo>
                  <a:pt x="97" y="61"/>
                </a:lnTo>
                <a:lnTo>
                  <a:pt x="110" y="68"/>
                </a:lnTo>
                <a:lnTo>
                  <a:pt x="121" y="75"/>
                </a:lnTo>
                <a:lnTo>
                  <a:pt x="134" y="83"/>
                </a:lnTo>
                <a:lnTo>
                  <a:pt x="146" y="89"/>
                </a:lnTo>
                <a:lnTo>
                  <a:pt x="158" y="96"/>
                </a:lnTo>
                <a:lnTo>
                  <a:pt x="171" y="104"/>
                </a:lnTo>
                <a:lnTo>
                  <a:pt x="182" y="110"/>
                </a:lnTo>
                <a:lnTo>
                  <a:pt x="195" y="118"/>
                </a:lnTo>
                <a:lnTo>
                  <a:pt x="198" y="112"/>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334" name="Freeform 230"/>
          <p:cNvSpPr>
            <a:spLocks noChangeAspect="1"/>
          </p:cNvSpPr>
          <p:nvPr/>
        </p:nvSpPr>
        <p:spPr bwMode="auto">
          <a:xfrm>
            <a:off x="8521700" y="3629026"/>
            <a:ext cx="261938" cy="136525"/>
          </a:xfrm>
          <a:custGeom>
            <a:avLst/>
            <a:gdLst>
              <a:gd name="T0" fmla="*/ 2147483647 w 198"/>
              <a:gd name="T1" fmla="*/ 2147483647 h 107"/>
              <a:gd name="T2" fmla="*/ 2147483647 w 198"/>
              <a:gd name="T3" fmla="*/ 2147483647 h 107"/>
              <a:gd name="T4" fmla="*/ 2147483647 w 198"/>
              <a:gd name="T5" fmla="*/ 2147483647 h 107"/>
              <a:gd name="T6" fmla="*/ 2147483647 w 198"/>
              <a:gd name="T7" fmla="*/ 2147483647 h 107"/>
              <a:gd name="T8" fmla="*/ 2147483647 w 198"/>
              <a:gd name="T9" fmla="*/ 2147483647 h 107"/>
              <a:gd name="T10" fmla="*/ 2147483647 w 198"/>
              <a:gd name="T11" fmla="*/ 2147483647 h 107"/>
              <a:gd name="T12" fmla="*/ 2147483647 w 198"/>
              <a:gd name="T13" fmla="*/ 2147483647 h 107"/>
              <a:gd name="T14" fmla="*/ 2147483647 w 198"/>
              <a:gd name="T15" fmla="*/ 2147483647 h 107"/>
              <a:gd name="T16" fmla="*/ 2147483647 w 198"/>
              <a:gd name="T17" fmla="*/ 2147483647 h 107"/>
              <a:gd name="T18" fmla="*/ 2147483647 w 198"/>
              <a:gd name="T19" fmla="*/ 2147483647 h 107"/>
              <a:gd name="T20" fmla="*/ 2147483647 w 198"/>
              <a:gd name="T21" fmla="*/ 2147483647 h 107"/>
              <a:gd name="T22" fmla="*/ 2147483647 w 198"/>
              <a:gd name="T23" fmla="*/ 2147483647 h 107"/>
              <a:gd name="T24" fmla="*/ 2147483647 w 198"/>
              <a:gd name="T25" fmla="*/ 2147483647 h 107"/>
              <a:gd name="T26" fmla="*/ 2147483647 w 198"/>
              <a:gd name="T27" fmla="*/ 2147483647 h 107"/>
              <a:gd name="T28" fmla="*/ 2147483647 w 198"/>
              <a:gd name="T29" fmla="*/ 2147483647 h 107"/>
              <a:gd name="T30" fmla="*/ 2147483647 w 198"/>
              <a:gd name="T31" fmla="*/ 2147483647 h 107"/>
              <a:gd name="T32" fmla="*/ 2147483647 w 198"/>
              <a:gd name="T33" fmla="*/ 2147483647 h 107"/>
              <a:gd name="T34" fmla="*/ 2147483647 w 198"/>
              <a:gd name="T35" fmla="*/ 2147483647 h 107"/>
              <a:gd name="T36" fmla="*/ 2147483647 w 198"/>
              <a:gd name="T37" fmla="*/ 0 h 107"/>
              <a:gd name="T38" fmla="*/ 2147483647 w 198"/>
              <a:gd name="T39" fmla="*/ 2147483647 h 107"/>
              <a:gd name="T40" fmla="*/ 2147483647 w 198"/>
              <a:gd name="T41" fmla="*/ 2147483647 h 107"/>
              <a:gd name="T42" fmla="*/ 2147483647 w 198"/>
              <a:gd name="T43" fmla="*/ 2147483647 h 107"/>
              <a:gd name="T44" fmla="*/ 2147483647 w 198"/>
              <a:gd name="T45" fmla="*/ 2147483647 h 107"/>
              <a:gd name="T46" fmla="*/ 2147483647 w 198"/>
              <a:gd name="T47" fmla="*/ 2147483647 h 107"/>
              <a:gd name="T48" fmla="*/ 2147483647 w 198"/>
              <a:gd name="T49" fmla="*/ 2147483647 h 107"/>
              <a:gd name="T50" fmla="*/ 2147483647 w 198"/>
              <a:gd name="T51" fmla="*/ 2147483647 h 107"/>
              <a:gd name="T52" fmla="*/ 2147483647 w 198"/>
              <a:gd name="T53" fmla="*/ 2147483647 h 107"/>
              <a:gd name="T54" fmla="*/ 2147483647 w 198"/>
              <a:gd name="T55" fmla="*/ 2147483647 h 107"/>
              <a:gd name="T56" fmla="*/ 2147483647 w 198"/>
              <a:gd name="T57" fmla="*/ 2147483647 h 107"/>
              <a:gd name="T58" fmla="*/ 2147483647 w 198"/>
              <a:gd name="T59" fmla="*/ 2147483647 h 107"/>
              <a:gd name="T60" fmla="*/ 2147483647 w 198"/>
              <a:gd name="T61" fmla="*/ 2147483647 h 107"/>
              <a:gd name="T62" fmla="*/ 2147483647 w 198"/>
              <a:gd name="T63" fmla="*/ 2147483647 h 107"/>
              <a:gd name="T64" fmla="*/ 2147483647 w 198"/>
              <a:gd name="T65" fmla="*/ 2147483647 h 107"/>
              <a:gd name="T66" fmla="*/ 2147483647 w 198"/>
              <a:gd name="T67" fmla="*/ 2147483647 h 107"/>
              <a:gd name="T68" fmla="*/ 0 w 198"/>
              <a:gd name="T69" fmla="*/ 2147483647 h 107"/>
              <a:gd name="T70" fmla="*/ 2147483647 w 198"/>
              <a:gd name="T71" fmla="*/ 2147483647 h 10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98"/>
              <a:gd name="T109" fmla="*/ 0 h 107"/>
              <a:gd name="T110" fmla="*/ 198 w 198"/>
              <a:gd name="T111" fmla="*/ 107 h 10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98" h="107">
                <a:moveTo>
                  <a:pt x="2" y="106"/>
                </a:moveTo>
                <a:lnTo>
                  <a:pt x="2" y="106"/>
                </a:lnTo>
                <a:lnTo>
                  <a:pt x="15" y="98"/>
                </a:lnTo>
                <a:lnTo>
                  <a:pt x="27" y="93"/>
                </a:lnTo>
                <a:lnTo>
                  <a:pt x="39" y="86"/>
                </a:lnTo>
                <a:lnTo>
                  <a:pt x="51" y="79"/>
                </a:lnTo>
                <a:lnTo>
                  <a:pt x="64" y="72"/>
                </a:lnTo>
                <a:lnTo>
                  <a:pt x="75" y="65"/>
                </a:lnTo>
                <a:lnTo>
                  <a:pt x="87" y="60"/>
                </a:lnTo>
                <a:lnTo>
                  <a:pt x="101" y="53"/>
                </a:lnTo>
                <a:lnTo>
                  <a:pt x="112" y="45"/>
                </a:lnTo>
                <a:lnTo>
                  <a:pt x="124" y="40"/>
                </a:lnTo>
                <a:lnTo>
                  <a:pt x="136" y="34"/>
                </a:lnTo>
                <a:lnTo>
                  <a:pt x="148" y="28"/>
                </a:lnTo>
                <a:lnTo>
                  <a:pt x="160" y="22"/>
                </a:lnTo>
                <a:lnTo>
                  <a:pt x="173" y="17"/>
                </a:lnTo>
                <a:lnTo>
                  <a:pt x="184" y="10"/>
                </a:lnTo>
                <a:lnTo>
                  <a:pt x="197" y="6"/>
                </a:lnTo>
                <a:lnTo>
                  <a:pt x="195" y="0"/>
                </a:lnTo>
                <a:lnTo>
                  <a:pt x="182" y="7"/>
                </a:lnTo>
                <a:lnTo>
                  <a:pt x="171" y="11"/>
                </a:lnTo>
                <a:lnTo>
                  <a:pt x="158" y="18"/>
                </a:lnTo>
                <a:lnTo>
                  <a:pt x="147" y="23"/>
                </a:lnTo>
                <a:lnTo>
                  <a:pt x="134" y="29"/>
                </a:lnTo>
                <a:lnTo>
                  <a:pt x="122" y="35"/>
                </a:lnTo>
                <a:lnTo>
                  <a:pt x="110" y="42"/>
                </a:lnTo>
                <a:lnTo>
                  <a:pt x="97" y="47"/>
                </a:lnTo>
                <a:lnTo>
                  <a:pt x="85" y="54"/>
                </a:lnTo>
                <a:lnTo>
                  <a:pt x="73" y="61"/>
                </a:lnTo>
                <a:lnTo>
                  <a:pt x="61" y="67"/>
                </a:lnTo>
                <a:lnTo>
                  <a:pt x="49" y="74"/>
                </a:lnTo>
                <a:lnTo>
                  <a:pt x="37" y="81"/>
                </a:lnTo>
                <a:lnTo>
                  <a:pt x="24" y="87"/>
                </a:lnTo>
                <a:lnTo>
                  <a:pt x="13" y="95"/>
                </a:lnTo>
                <a:lnTo>
                  <a:pt x="0" y="101"/>
                </a:lnTo>
                <a:lnTo>
                  <a:pt x="2" y="106"/>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335" name="Freeform 231"/>
          <p:cNvSpPr>
            <a:spLocks noChangeAspect="1"/>
          </p:cNvSpPr>
          <p:nvPr/>
        </p:nvSpPr>
        <p:spPr bwMode="auto">
          <a:xfrm>
            <a:off x="8253414" y="3765551"/>
            <a:ext cx="261937" cy="150813"/>
          </a:xfrm>
          <a:custGeom>
            <a:avLst/>
            <a:gdLst>
              <a:gd name="T0" fmla="*/ 2147483647 w 198"/>
              <a:gd name="T1" fmla="*/ 2147483647 h 120"/>
              <a:gd name="T2" fmla="*/ 2147483647 w 198"/>
              <a:gd name="T3" fmla="*/ 2147483647 h 120"/>
              <a:gd name="T4" fmla="*/ 2147483647 w 198"/>
              <a:gd name="T5" fmla="*/ 2147483647 h 120"/>
              <a:gd name="T6" fmla="*/ 2147483647 w 198"/>
              <a:gd name="T7" fmla="*/ 2147483647 h 120"/>
              <a:gd name="T8" fmla="*/ 2147483647 w 198"/>
              <a:gd name="T9" fmla="*/ 2147483647 h 120"/>
              <a:gd name="T10" fmla="*/ 2147483647 w 198"/>
              <a:gd name="T11" fmla="*/ 2147483647 h 120"/>
              <a:gd name="T12" fmla="*/ 2147483647 w 198"/>
              <a:gd name="T13" fmla="*/ 2147483647 h 120"/>
              <a:gd name="T14" fmla="*/ 2147483647 w 198"/>
              <a:gd name="T15" fmla="*/ 2147483647 h 120"/>
              <a:gd name="T16" fmla="*/ 2147483647 w 198"/>
              <a:gd name="T17" fmla="*/ 2147483647 h 120"/>
              <a:gd name="T18" fmla="*/ 2147483647 w 198"/>
              <a:gd name="T19" fmla="*/ 2147483647 h 120"/>
              <a:gd name="T20" fmla="*/ 2147483647 w 198"/>
              <a:gd name="T21" fmla="*/ 2147483647 h 120"/>
              <a:gd name="T22" fmla="*/ 2147483647 w 198"/>
              <a:gd name="T23" fmla="*/ 2147483647 h 120"/>
              <a:gd name="T24" fmla="*/ 2147483647 w 198"/>
              <a:gd name="T25" fmla="*/ 2147483647 h 120"/>
              <a:gd name="T26" fmla="*/ 2147483647 w 198"/>
              <a:gd name="T27" fmla="*/ 2147483647 h 120"/>
              <a:gd name="T28" fmla="*/ 2147483647 w 198"/>
              <a:gd name="T29" fmla="*/ 2147483647 h 120"/>
              <a:gd name="T30" fmla="*/ 2147483647 w 198"/>
              <a:gd name="T31" fmla="*/ 2147483647 h 120"/>
              <a:gd name="T32" fmla="*/ 2147483647 w 198"/>
              <a:gd name="T33" fmla="*/ 2147483647 h 120"/>
              <a:gd name="T34" fmla="*/ 2147483647 w 198"/>
              <a:gd name="T35" fmla="*/ 0 h 120"/>
              <a:gd name="T36" fmla="*/ 2147483647 w 198"/>
              <a:gd name="T37" fmla="*/ 2147483647 h 120"/>
              <a:gd name="T38" fmla="*/ 2147483647 w 198"/>
              <a:gd name="T39" fmla="*/ 2147483647 h 120"/>
              <a:gd name="T40" fmla="*/ 2147483647 w 198"/>
              <a:gd name="T41" fmla="*/ 2147483647 h 120"/>
              <a:gd name="T42" fmla="*/ 2147483647 w 198"/>
              <a:gd name="T43" fmla="*/ 2147483647 h 120"/>
              <a:gd name="T44" fmla="*/ 2147483647 w 198"/>
              <a:gd name="T45" fmla="*/ 2147483647 h 120"/>
              <a:gd name="T46" fmla="*/ 2147483647 w 198"/>
              <a:gd name="T47" fmla="*/ 2147483647 h 120"/>
              <a:gd name="T48" fmla="*/ 2147483647 w 198"/>
              <a:gd name="T49" fmla="*/ 2147483647 h 120"/>
              <a:gd name="T50" fmla="*/ 2147483647 w 198"/>
              <a:gd name="T51" fmla="*/ 2147483647 h 120"/>
              <a:gd name="T52" fmla="*/ 2147483647 w 198"/>
              <a:gd name="T53" fmla="*/ 2147483647 h 120"/>
              <a:gd name="T54" fmla="*/ 2147483647 w 198"/>
              <a:gd name="T55" fmla="*/ 2147483647 h 120"/>
              <a:gd name="T56" fmla="*/ 2147483647 w 198"/>
              <a:gd name="T57" fmla="*/ 2147483647 h 120"/>
              <a:gd name="T58" fmla="*/ 2147483647 w 198"/>
              <a:gd name="T59" fmla="*/ 2147483647 h 120"/>
              <a:gd name="T60" fmla="*/ 2147483647 w 198"/>
              <a:gd name="T61" fmla="*/ 2147483647 h 120"/>
              <a:gd name="T62" fmla="*/ 2147483647 w 198"/>
              <a:gd name="T63" fmla="*/ 2147483647 h 120"/>
              <a:gd name="T64" fmla="*/ 2147483647 w 198"/>
              <a:gd name="T65" fmla="*/ 2147483647 h 120"/>
              <a:gd name="T66" fmla="*/ 0 w 198"/>
              <a:gd name="T67" fmla="*/ 2147483647 h 120"/>
              <a:gd name="T68" fmla="*/ 2147483647 w 198"/>
              <a:gd name="T69" fmla="*/ 2147483647 h 12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98"/>
              <a:gd name="T106" fmla="*/ 0 h 120"/>
              <a:gd name="T107" fmla="*/ 198 w 198"/>
              <a:gd name="T108" fmla="*/ 120 h 12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98" h="120">
                <a:moveTo>
                  <a:pt x="2" y="119"/>
                </a:moveTo>
                <a:lnTo>
                  <a:pt x="15" y="112"/>
                </a:lnTo>
                <a:lnTo>
                  <a:pt x="26" y="106"/>
                </a:lnTo>
                <a:lnTo>
                  <a:pt x="39" y="98"/>
                </a:lnTo>
                <a:lnTo>
                  <a:pt x="51" y="90"/>
                </a:lnTo>
                <a:lnTo>
                  <a:pt x="63" y="83"/>
                </a:lnTo>
                <a:lnTo>
                  <a:pt x="76" y="76"/>
                </a:lnTo>
                <a:lnTo>
                  <a:pt x="87" y="69"/>
                </a:lnTo>
                <a:lnTo>
                  <a:pt x="100" y="61"/>
                </a:lnTo>
                <a:lnTo>
                  <a:pt x="113" y="54"/>
                </a:lnTo>
                <a:lnTo>
                  <a:pt x="124" y="48"/>
                </a:lnTo>
                <a:lnTo>
                  <a:pt x="137" y="40"/>
                </a:lnTo>
                <a:lnTo>
                  <a:pt x="148" y="32"/>
                </a:lnTo>
                <a:lnTo>
                  <a:pt x="161" y="26"/>
                </a:lnTo>
                <a:lnTo>
                  <a:pt x="174" y="18"/>
                </a:lnTo>
                <a:lnTo>
                  <a:pt x="185" y="11"/>
                </a:lnTo>
                <a:lnTo>
                  <a:pt x="197" y="4"/>
                </a:lnTo>
                <a:lnTo>
                  <a:pt x="195" y="0"/>
                </a:lnTo>
                <a:lnTo>
                  <a:pt x="182" y="7"/>
                </a:lnTo>
                <a:lnTo>
                  <a:pt x="171" y="13"/>
                </a:lnTo>
                <a:lnTo>
                  <a:pt x="158" y="21"/>
                </a:lnTo>
                <a:lnTo>
                  <a:pt x="146" y="28"/>
                </a:lnTo>
                <a:lnTo>
                  <a:pt x="134" y="34"/>
                </a:lnTo>
                <a:lnTo>
                  <a:pt x="121" y="42"/>
                </a:lnTo>
                <a:lnTo>
                  <a:pt x="110" y="50"/>
                </a:lnTo>
                <a:lnTo>
                  <a:pt x="97" y="57"/>
                </a:lnTo>
                <a:lnTo>
                  <a:pt x="84" y="64"/>
                </a:lnTo>
                <a:lnTo>
                  <a:pt x="74" y="70"/>
                </a:lnTo>
                <a:lnTo>
                  <a:pt x="60" y="78"/>
                </a:lnTo>
                <a:lnTo>
                  <a:pt x="48" y="86"/>
                </a:lnTo>
                <a:lnTo>
                  <a:pt x="37" y="92"/>
                </a:lnTo>
                <a:lnTo>
                  <a:pt x="24" y="100"/>
                </a:lnTo>
                <a:lnTo>
                  <a:pt x="12" y="108"/>
                </a:lnTo>
                <a:lnTo>
                  <a:pt x="0" y="114"/>
                </a:lnTo>
                <a:lnTo>
                  <a:pt x="2" y="119"/>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336" name="Freeform 232"/>
          <p:cNvSpPr>
            <a:spLocks noChangeAspect="1"/>
          </p:cNvSpPr>
          <p:nvPr/>
        </p:nvSpPr>
        <p:spPr bwMode="auto">
          <a:xfrm>
            <a:off x="5432426" y="3681413"/>
            <a:ext cx="258763" cy="19050"/>
          </a:xfrm>
          <a:custGeom>
            <a:avLst/>
            <a:gdLst>
              <a:gd name="T0" fmla="*/ 2147483647 w 196"/>
              <a:gd name="T1" fmla="*/ 0 h 15"/>
              <a:gd name="T2" fmla="*/ 2147483647 w 196"/>
              <a:gd name="T3" fmla="*/ 2147483647 h 15"/>
              <a:gd name="T4" fmla="*/ 2147483647 w 196"/>
              <a:gd name="T5" fmla="*/ 2147483647 h 15"/>
              <a:gd name="T6" fmla="*/ 2147483647 w 196"/>
              <a:gd name="T7" fmla="*/ 2147483647 h 15"/>
              <a:gd name="T8" fmla="*/ 2147483647 w 196"/>
              <a:gd name="T9" fmla="*/ 2147483647 h 15"/>
              <a:gd name="T10" fmla="*/ 2147483647 w 196"/>
              <a:gd name="T11" fmla="*/ 2147483647 h 15"/>
              <a:gd name="T12" fmla="*/ 2147483647 w 196"/>
              <a:gd name="T13" fmla="*/ 2147483647 h 15"/>
              <a:gd name="T14" fmla="*/ 2147483647 w 196"/>
              <a:gd name="T15" fmla="*/ 2147483647 h 15"/>
              <a:gd name="T16" fmla="*/ 2147483647 w 196"/>
              <a:gd name="T17" fmla="*/ 2147483647 h 15"/>
              <a:gd name="T18" fmla="*/ 2147483647 w 196"/>
              <a:gd name="T19" fmla="*/ 2147483647 h 15"/>
              <a:gd name="T20" fmla="*/ 2147483647 w 196"/>
              <a:gd name="T21" fmla="*/ 2147483647 h 15"/>
              <a:gd name="T22" fmla="*/ 2147483647 w 196"/>
              <a:gd name="T23" fmla="*/ 2147483647 h 15"/>
              <a:gd name="T24" fmla="*/ 2147483647 w 196"/>
              <a:gd name="T25" fmla="*/ 2147483647 h 15"/>
              <a:gd name="T26" fmla="*/ 2147483647 w 196"/>
              <a:gd name="T27" fmla="*/ 2147483647 h 15"/>
              <a:gd name="T28" fmla="*/ 2147483647 w 196"/>
              <a:gd name="T29" fmla="*/ 2147483647 h 15"/>
              <a:gd name="T30" fmla="*/ 2147483647 w 196"/>
              <a:gd name="T31" fmla="*/ 2147483647 h 15"/>
              <a:gd name="T32" fmla="*/ 0 w 196"/>
              <a:gd name="T33" fmla="*/ 2147483647 h 15"/>
              <a:gd name="T34" fmla="*/ 0 w 196"/>
              <a:gd name="T35" fmla="*/ 2147483647 h 15"/>
              <a:gd name="T36" fmla="*/ 2147483647 w 196"/>
              <a:gd name="T37" fmla="*/ 2147483647 h 15"/>
              <a:gd name="T38" fmla="*/ 2147483647 w 196"/>
              <a:gd name="T39" fmla="*/ 2147483647 h 15"/>
              <a:gd name="T40" fmla="*/ 2147483647 w 196"/>
              <a:gd name="T41" fmla="*/ 2147483647 h 15"/>
              <a:gd name="T42" fmla="*/ 2147483647 w 196"/>
              <a:gd name="T43" fmla="*/ 2147483647 h 15"/>
              <a:gd name="T44" fmla="*/ 2147483647 w 196"/>
              <a:gd name="T45" fmla="*/ 2147483647 h 15"/>
              <a:gd name="T46" fmla="*/ 2147483647 w 196"/>
              <a:gd name="T47" fmla="*/ 2147483647 h 15"/>
              <a:gd name="T48" fmla="*/ 2147483647 w 196"/>
              <a:gd name="T49" fmla="*/ 2147483647 h 15"/>
              <a:gd name="T50" fmla="*/ 2147483647 w 196"/>
              <a:gd name="T51" fmla="*/ 2147483647 h 15"/>
              <a:gd name="T52" fmla="*/ 2147483647 w 196"/>
              <a:gd name="T53" fmla="*/ 2147483647 h 15"/>
              <a:gd name="T54" fmla="*/ 2147483647 w 196"/>
              <a:gd name="T55" fmla="*/ 2147483647 h 15"/>
              <a:gd name="T56" fmla="*/ 2147483647 w 196"/>
              <a:gd name="T57" fmla="*/ 2147483647 h 15"/>
              <a:gd name="T58" fmla="*/ 2147483647 w 196"/>
              <a:gd name="T59" fmla="*/ 2147483647 h 15"/>
              <a:gd name="T60" fmla="*/ 2147483647 w 196"/>
              <a:gd name="T61" fmla="*/ 2147483647 h 15"/>
              <a:gd name="T62" fmla="*/ 2147483647 w 196"/>
              <a:gd name="T63" fmla="*/ 2147483647 h 15"/>
              <a:gd name="T64" fmla="*/ 2147483647 w 196"/>
              <a:gd name="T65" fmla="*/ 2147483647 h 15"/>
              <a:gd name="T66" fmla="*/ 2147483647 w 196"/>
              <a:gd name="T67" fmla="*/ 2147483647 h 15"/>
              <a:gd name="T68" fmla="*/ 2147483647 w 196"/>
              <a:gd name="T69" fmla="*/ 0 h 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96"/>
              <a:gd name="T106" fmla="*/ 0 h 15"/>
              <a:gd name="T107" fmla="*/ 196 w 196"/>
              <a:gd name="T108" fmla="*/ 15 h 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96" h="15">
                <a:moveTo>
                  <a:pt x="195" y="0"/>
                </a:moveTo>
                <a:lnTo>
                  <a:pt x="182" y="1"/>
                </a:lnTo>
                <a:lnTo>
                  <a:pt x="171" y="1"/>
                </a:lnTo>
                <a:lnTo>
                  <a:pt x="158" y="3"/>
                </a:lnTo>
                <a:lnTo>
                  <a:pt x="146" y="3"/>
                </a:lnTo>
                <a:lnTo>
                  <a:pt x="135" y="4"/>
                </a:lnTo>
                <a:lnTo>
                  <a:pt x="121" y="4"/>
                </a:lnTo>
                <a:lnTo>
                  <a:pt x="110" y="4"/>
                </a:lnTo>
                <a:lnTo>
                  <a:pt x="98" y="6"/>
                </a:lnTo>
                <a:lnTo>
                  <a:pt x="84" y="9"/>
                </a:lnTo>
                <a:lnTo>
                  <a:pt x="74" y="9"/>
                </a:lnTo>
                <a:lnTo>
                  <a:pt x="61" y="9"/>
                </a:lnTo>
                <a:lnTo>
                  <a:pt x="48" y="9"/>
                </a:lnTo>
                <a:lnTo>
                  <a:pt x="37" y="9"/>
                </a:lnTo>
                <a:lnTo>
                  <a:pt x="24" y="9"/>
                </a:lnTo>
                <a:lnTo>
                  <a:pt x="13" y="9"/>
                </a:lnTo>
                <a:lnTo>
                  <a:pt x="0" y="9"/>
                </a:lnTo>
                <a:lnTo>
                  <a:pt x="0" y="12"/>
                </a:lnTo>
                <a:lnTo>
                  <a:pt x="13" y="14"/>
                </a:lnTo>
                <a:lnTo>
                  <a:pt x="24" y="14"/>
                </a:lnTo>
                <a:lnTo>
                  <a:pt x="37" y="14"/>
                </a:lnTo>
                <a:lnTo>
                  <a:pt x="48" y="12"/>
                </a:lnTo>
                <a:lnTo>
                  <a:pt x="61" y="12"/>
                </a:lnTo>
                <a:lnTo>
                  <a:pt x="74" y="12"/>
                </a:lnTo>
                <a:lnTo>
                  <a:pt x="84" y="12"/>
                </a:lnTo>
                <a:lnTo>
                  <a:pt x="98" y="11"/>
                </a:lnTo>
                <a:lnTo>
                  <a:pt x="110" y="11"/>
                </a:lnTo>
                <a:lnTo>
                  <a:pt x="121" y="11"/>
                </a:lnTo>
                <a:lnTo>
                  <a:pt x="135" y="9"/>
                </a:lnTo>
                <a:lnTo>
                  <a:pt x="146" y="9"/>
                </a:lnTo>
                <a:lnTo>
                  <a:pt x="158" y="6"/>
                </a:lnTo>
                <a:lnTo>
                  <a:pt x="172" y="4"/>
                </a:lnTo>
                <a:lnTo>
                  <a:pt x="183" y="4"/>
                </a:lnTo>
                <a:lnTo>
                  <a:pt x="195" y="3"/>
                </a:lnTo>
                <a:lnTo>
                  <a:pt x="195" y="0"/>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337" name="Freeform 233"/>
          <p:cNvSpPr>
            <a:spLocks noChangeAspect="1"/>
          </p:cNvSpPr>
          <p:nvPr/>
        </p:nvSpPr>
        <p:spPr bwMode="auto">
          <a:xfrm>
            <a:off x="8255000" y="3683000"/>
            <a:ext cx="260350" cy="19050"/>
          </a:xfrm>
          <a:custGeom>
            <a:avLst/>
            <a:gdLst>
              <a:gd name="T0" fmla="*/ 0 w 196"/>
              <a:gd name="T1" fmla="*/ 2147483647 h 15"/>
              <a:gd name="T2" fmla="*/ 2147483647 w 196"/>
              <a:gd name="T3" fmla="*/ 2147483647 h 15"/>
              <a:gd name="T4" fmla="*/ 2147483647 w 196"/>
              <a:gd name="T5" fmla="*/ 2147483647 h 15"/>
              <a:gd name="T6" fmla="*/ 2147483647 w 196"/>
              <a:gd name="T7" fmla="*/ 2147483647 h 15"/>
              <a:gd name="T8" fmla="*/ 2147483647 w 196"/>
              <a:gd name="T9" fmla="*/ 2147483647 h 15"/>
              <a:gd name="T10" fmla="*/ 2147483647 w 196"/>
              <a:gd name="T11" fmla="*/ 2147483647 h 15"/>
              <a:gd name="T12" fmla="*/ 2147483647 w 196"/>
              <a:gd name="T13" fmla="*/ 2147483647 h 15"/>
              <a:gd name="T14" fmla="*/ 2147483647 w 196"/>
              <a:gd name="T15" fmla="*/ 2147483647 h 15"/>
              <a:gd name="T16" fmla="*/ 2147483647 w 196"/>
              <a:gd name="T17" fmla="*/ 2147483647 h 15"/>
              <a:gd name="T18" fmla="*/ 2147483647 w 196"/>
              <a:gd name="T19" fmla="*/ 2147483647 h 15"/>
              <a:gd name="T20" fmla="*/ 2147483647 w 196"/>
              <a:gd name="T21" fmla="*/ 2147483647 h 15"/>
              <a:gd name="T22" fmla="*/ 2147483647 w 196"/>
              <a:gd name="T23" fmla="*/ 2147483647 h 15"/>
              <a:gd name="T24" fmla="*/ 2147483647 w 196"/>
              <a:gd name="T25" fmla="*/ 2147483647 h 15"/>
              <a:gd name="T26" fmla="*/ 2147483647 w 196"/>
              <a:gd name="T27" fmla="*/ 2147483647 h 15"/>
              <a:gd name="T28" fmla="*/ 2147483647 w 196"/>
              <a:gd name="T29" fmla="*/ 2147483647 h 15"/>
              <a:gd name="T30" fmla="*/ 2147483647 w 196"/>
              <a:gd name="T31" fmla="*/ 2147483647 h 15"/>
              <a:gd name="T32" fmla="*/ 2147483647 w 196"/>
              <a:gd name="T33" fmla="*/ 2147483647 h 15"/>
              <a:gd name="T34" fmla="*/ 2147483647 w 196"/>
              <a:gd name="T35" fmla="*/ 2147483647 h 15"/>
              <a:gd name="T36" fmla="*/ 2147483647 w 196"/>
              <a:gd name="T37" fmla="*/ 2147483647 h 15"/>
              <a:gd name="T38" fmla="*/ 2147483647 w 196"/>
              <a:gd name="T39" fmla="*/ 2147483647 h 15"/>
              <a:gd name="T40" fmla="*/ 2147483647 w 196"/>
              <a:gd name="T41" fmla="*/ 2147483647 h 15"/>
              <a:gd name="T42" fmla="*/ 2147483647 w 196"/>
              <a:gd name="T43" fmla="*/ 2147483647 h 15"/>
              <a:gd name="T44" fmla="*/ 2147483647 w 196"/>
              <a:gd name="T45" fmla="*/ 2147483647 h 15"/>
              <a:gd name="T46" fmla="*/ 2147483647 w 196"/>
              <a:gd name="T47" fmla="*/ 2147483647 h 15"/>
              <a:gd name="T48" fmla="*/ 2147483647 w 196"/>
              <a:gd name="T49" fmla="*/ 2147483647 h 15"/>
              <a:gd name="T50" fmla="*/ 2147483647 w 196"/>
              <a:gd name="T51" fmla="*/ 2147483647 h 15"/>
              <a:gd name="T52" fmla="*/ 2147483647 w 196"/>
              <a:gd name="T53" fmla="*/ 2147483647 h 15"/>
              <a:gd name="T54" fmla="*/ 2147483647 w 196"/>
              <a:gd name="T55" fmla="*/ 2147483647 h 15"/>
              <a:gd name="T56" fmla="*/ 2147483647 w 196"/>
              <a:gd name="T57" fmla="*/ 2147483647 h 15"/>
              <a:gd name="T58" fmla="*/ 2147483647 w 196"/>
              <a:gd name="T59" fmla="*/ 2147483647 h 15"/>
              <a:gd name="T60" fmla="*/ 2147483647 w 196"/>
              <a:gd name="T61" fmla="*/ 2147483647 h 15"/>
              <a:gd name="T62" fmla="*/ 2147483647 w 196"/>
              <a:gd name="T63" fmla="*/ 2147483647 h 15"/>
              <a:gd name="T64" fmla="*/ 2147483647 w 196"/>
              <a:gd name="T65" fmla="*/ 2147483647 h 15"/>
              <a:gd name="T66" fmla="*/ 0 w 196"/>
              <a:gd name="T67" fmla="*/ 0 h 15"/>
              <a:gd name="T68" fmla="*/ 0 w 196"/>
              <a:gd name="T69" fmla="*/ 2147483647 h 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96"/>
              <a:gd name="T106" fmla="*/ 0 h 15"/>
              <a:gd name="T107" fmla="*/ 196 w 196"/>
              <a:gd name="T108" fmla="*/ 15 h 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96" h="15">
                <a:moveTo>
                  <a:pt x="0" y="4"/>
                </a:moveTo>
                <a:lnTo>
                  <a:pt x="13" y="4"/>
                </a:lnTo>
                <a:lnTo>
                  <a:pt x="24" y="6"/>
                </a:lnTo>
                <a:lnTo>
                  <a:pt x="36" y="9"/>
                </a:lnTo>
                <a:lnTo>
                  <a:pt x="48" y="9"/>
                </a:lnTo>
                <a:lnTo>
                  <a:pt x="61" y="11"/>
                </a:lnTo>
                <a:lnTo>
                  <a:pt x="74" y="11"/>
                </a:lnTo>
                <a:lnTo>
                  <a:pt x="85" y="11"/>
                </a:lnTo>
                <a:lnTo>
                  <a:pt x="98" y="12"/>
                </a:lnTo>
                <a:lnTo>
                  <a:pt x="111" y="12"/>
                </a:lnTo>
                <a:lnTo>
                  <a:pt x="122" y="12"/>
                </a:lnTo>
                <a:lnTo>
                  <a:pt x="135" y="14"/>
                </a:lnTo>
                <a:lnTo>
                  <a:pt x="146" y="14"/>
                </a:lnTo>
                <a:lnTo>
                  <a:pt x="159" y="14"/>
                </a:lnTo>
                <a:lnTo>
                  <a:pt x="171" y="14"/>
                </a:lnTo>
                <a:lnTo>
                  <a:pt x="182" y="14"/>
                </a:lnTo>
                <a:lnTo>
                  <a:pt x="195" y="14"/>
                </a:lnTo>
                <a:lnTo>
                  <a:pt x="195" y="9"/>
                </a:lnTo>
                <a:lnTo>
                  <a:pt x="182" y="9"/>
                </a:lnTo>
                <a:lnTo>
                  <a:pt x="171" y="9"/>
                </a:lnTo>
                <a:lnTo>
                  <a:pt x="159" y="9"/>
                </a:lnTo>
                <a:lnTo>
                  <a:pt x="146" y="9"/>
                </a:lnTo>
                <a:lnTo>
                  <a:pt x="135" y="9"/>
                </a:lnTo>
                <a:lnTo>
                  <a:pt x="122" y="9"/>
                </a:lnTo>
                <a:lnTo>
                  <a:pt x="111" y="9"/>
                </a:lnTo>
                <a:lnTo>
                  <a:pt x="98" y="9"/>
                </a:lnTo>
                <a:lnTo>
                  <a:pt x="85" y="6"/>
                </a:lnTo>
                <a:lnTo>
                  <a:pt x="74" y="4"/>
                </a:lnTo>
                <a:lnTo>
                  <a:pt x="61" y="4"/>
                </a:lnTo>
                <a:lnTo>
                  <a:pt x="48" y="3"/>
                </a:lnTo>
                <a:lnTo>
                  <a:pt x="37" y="3"/>
                </a:lnTo>
                <a:lnTo>
                  <a:pt x="25" y="1"/>
                </a:lnTo>
                <a:lnTo>
                  <a:pt x="13" y="1"/>
                </a:lnTo>
                <a:lnTo>
                  <a:pt x="0" y="0"/>
                </a:lnTo>
                <a:lnTo>
                  <a:pt x="0" y="4"/>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338" name="Freeform 234"/>
          <p:cNvSpPr>
            <a:spLocks noChangeAspect="1"/>
          </p:cNvSpPr>
          <p:nvPr/>
        </p:nvSpPr>
        <p:spPr bwMode="auto">
          <a:xfrm>
            <a:off x="5365751" y="3752850"/>
            <a:ext cx="201613" cy="120650"/>
          </a:xfrm>
          <a:custGeom>
            <a:avLst/>
            <a:gdLst>
              <a:gd name="T0" fmla="*/ 2147483647 w 152"/>
              <a:gd name="T1" fmla="*/ 2147483647 h 95"/>
              <a:gd name="T2" fmla="*/ 2147483647 w 152"/>
              <a:gd name="T3" fmla="*/ 2147483647 h 95"/>
              <a:gd name="T4" fmla="*/ 2147483647 w 152"/>
              <a:gd name="T5" fmla="*/ 2147483647 h 95"/>
              <a:gd name="T6" fmla="*/ 2147483647 w 152"/>
              <a:gd name="T7" fmla="*/ 2147483647 h 95"/>
              <a:gd name="T8" fmla="*/ 2147483647 w 152"/>
              <a:gd name="T9" fmla="*/ 2147483647 h 95"/>
              <a:gd name="T10" fmla="*/ 2147483647 w 152"/>
              <a:gd name="T11" fmla="*/ 2147483647 h 95"/>
              <a:gd name="T12" fmla="*/ 2147483647 w 152"/>
              <a:gd name="T13" fmla="*/ 2147483647 h 95"/>
              <a:gd name="T14" fmla="*/ 2147483647 w 152"/>
              <a:gd name="T15" fmla="*/ 2147483647 h 95"/>
              <a:gd name="T16" fmla="*/ 2147483647 w 152"/>
              <a:gd name="T17" fmla="*/ 2147483647 h 95"/>
              <a:gd name="T18" fmla="*/ 2147483647 w 152"/>
              <a:gd name="T19" fmla="*/ 2147483647 h 95"/>
              <a:gd name="T20" fmla="*/ 2147483647 w 152"/>
              <a:gd name="T21" fmla="*/ 2147483647 h 95"/>
              <a:gd name="T22" fmla="*/ 2147483647 w 152"/>
              <a:gd name="T23" fmla="*/ 2147483647 h 95"/>
              <a:gd name="T24" fmla="*/ 2147483647 w 152"/>
              <a:gd name="T25" fmla="*/ 2147483647 h 95"/>
              <a:gd name="T26" fmla="*/ 2147483647 w 152"/>
              <a:gd name="T27" fmla="*/ 2147483647 h 95"/>
              <a:gd name="T28" fmla="*/ 2147483647 w 152"/>
              <a:gd name="T29" fmla="*/ 2147483647 h 95"/>
              <a:gd name="T30" fmla="*/ 2147483647 w 152"/>
              <a:gd name="T31" fmla="*/ 2147483647 h 95"/>
              <a:gd name="T32" fmla="*/ 2147483647 w 152"/>
              <a:gd name="T33" fmla="*/ 0 h 95"/>
              <a:gd name="T34" fmla="*/ 0 w 152"/>
              <a:gd name="T35" fmla="*/ 2147483647 h 95"/>
              <a:gd name="T36" fmla="*/ 2147483647 w 152"/>
              <a:gd name="T37" fmla="*/ 2147483647 h 95"/>
              <a:gd name="T38" fmla="*/ 2147483647 w 152"/>
              <a:gd name="T39" fmla="*/ 2147483647 h 95"/>
              <a:gd name="T40" fmla="*/ 2147483647 w 152"/>
              <a:gd name="T41" fmla="*/ 2147483647 h 95"/>
              <a:gd name="T42" fmla="*/ 2147483647 w 152"/>
              <a:gd name="T43" fmla="*/ 2147483647 h 95"/>
              <a:gd name="T44" fmla="*/ 2147483647 w 152"/>
              <a:gd name="T45" fmla="*/ 2147483647 h 95"/>
              <a:gd name="T46" fmla="*/ 2147483647 w 152"/>
              <a:gd name="T47" fmla="*/ 2147483647 h 95"/>
              <a:gd name="T48" fmla="*/ 2147483647 w 152"/>
              <a:gd name="T49" fmla="*/ 2147483647 h 95"/>
              <a:gd name="T50" fmla="*/ 2147483647 w 152"/>
              <a:gd name="T51" fmla="*/ 2147483647 h 95"/>
              <a:gd name="T52" fmla="*/ 2147483647 w 152"/>
              <a:gd name="T53" fmla="*/ 2147483647 h 95"/>
              <a:gd name="T54" fmla="*/ 2147483647 w 152"/>
              <a:gd name="T55" fmla="*/ 2147483647 h 95"/>
              <a:gd name="T56" fmla="*/ 2147483647 w 152"/>
              <a:gd name="T57" fmla="*/ 2147483647 h 95"/>
              <a:gd name="T58" fmla="*/ 2147483647 w 152"/>
              <a:gd name="T59" fmla="*/ 2147483647 h 95"/>
              <a:gd name="T60" fmla="*/ 2147483647 w 152"/>
              <a:gd name="T61" fmla="*/ 2147483647 h 95"/>
              <a:gd name="T62" fmla="*/ 2147483647 w 152"/>
              <a:gd name="T63" fmla="*/ 2147483647 h 95"/>
              <a:gd name="T64" fmla="*/ 2147483647 w 152"/>
              <a:gd name="T65" fmla="*/ 2147483647 h 95"/>
              <a:gd name="T66" fmla="*/ 2147483647 w 152"/>
              <a:gd name="T67" fmla="*/ 2147483647 h 95"/>
              <a:gd name="T68" fmla="*/ 2147483647 w 152"/>
              <a:gd name="T69" fmla="*/ 2147483647 h 9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52"/>
              <a:gd name="T106" fmla="*/ 0 h 95"/>
              <a:gd name="T107" fmla="*/ 152 w 152"/>
              <a:gd name="T108" fmla="*/ 95 h 9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52" h="95">
                <a:moveTo>
                  <a:pt x="151" y="89"/>
                </a:moveTo>
                <a:lnTo>
                  <a:pt x="140" y="84"/>
                </a:lnTo>
                <a:lnTo>
                  <a:pt x="132" y="78"/>
                </a:lnTo>
                <a:lnTo>
                  <a:pt x="123" y="72"/>
                </a:lnTo>
                <a:lnTo>
                  <a:pt x="113" y="67"/>
                </a:lnTo>
                <a:lnTo>
                  <a:pt x="105" y="61"/>
                </a:lnTo>
                <a:lnTo>
                  <a:pt x="95" y="55"/>
                </a:lnTo>
                <a:lnTo>
                  <a:pt x="87" y="50"/>
                </a:lnTo>
                <a:lnTo>
                  <a:pt x="78" y="44"/>
                </a:lnTo>
                <a:lnTo>
                  <a:pt x="67" y="39"/>
                </a:lnTo>
                <a:lnTo>
                  <a:pt x="59" y="33"/>
                </a:lnTo>
                <a:lnTo>
                  <a:pt x="49" y="27"/>
                </a:lnTo>
                <a:lnTo>
                  <a:pt x="40" y="22"/>
                </a:lnTo>
                <a:lnTo>
                  <a:pt x="30" y="17"/>
                </a:lnTo>
                <a:lnTo>
                  <a:pt x="21" y="11"/>
                </a:lnTo>
                <a:lnTo>
                  <a:pt x="13" y="6"/>
                </a:lnTo>
                <a:lnTo>
                  <a:pt x="3" y="0"/>
                </a:lnTo>
                <a:lnTo>
                  <a:pt x="0" y="6"/>
                </a:lnTo>
                <a:lnTo>
                  <a:pt x="9" y="10"/>
                </a:lnTo>
                <a:lnTo>
                  <a:pt x="19" y="15"/>
                </a:lnTo>
                <a:lnTo>
                  <a:pt x="28" y="22"/>
                </a:lnTo>
                <a:lnTo>
                  <a:pt x="38" y="27"/>
                </a:lnTo>
                <a:lnTo>
                  <a:pt x="46" y="32"/>
                </a:lnTo>
                <a:lnTo>
                  <a:pt x="56" y="38"/>
                </a:lnTo>
                <a:lnTo>
                  <a:pt x="64" y="43"/>
                </a:lnTo>
                <a:lnTo>
                  <a:pt x="74" y="49"/>
                </a:lnTo>
                <a:lnTo>
                  <a:pt x="84" y="55"/>
                </a:lnTo>
                <a:lnTo>
                  <a:pt x="92" y="60"/>
                </a:lnTo>
                <a:lnTo>
                  <a:pt x="102" y="66"/>
                </a:lnTo>
                <a:lnTo>
                  <a:pt x="111" y="71"/>
                </a:lnTo>
                <a:lnTo>
                  <a:pt x="121" y="77"/>
                </a:lnTo>
                <a:lnTo>
                  <a:pt x="130" y="83"/>
                </a:lnTo>
                <a:lnTo>
                  <a:pt x="138" y="88"/>
                </a:lnTo>
                <a:lnTo>
                  <a:pt x="148" y="94"/>
                </a:lnTo>
                <a:lnTo>
                  <a:pt x="151" y="89"/>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339" name="Freeform 235"/>
          <p:cNvSpPr>
            <a:spLocks noChangeAspect="1"/>
          </p:cNvSpPr>
          <p:nvPr/>
        </p:nvSpPr>
        <p:spPr bwMode="auto">
          <a:xfrm>
            <a:off x="8383589" y="3754438"/>
            <a:ext cx="200025" cy="120650"/>
          </a:xfrm>
          <a:custGeom>
            <a:avLst/>
            <a:gdLst>
              <a:gd name="T0" fmla="*/ 2147483647 w 150"/>
              <a:gd name="T1" fmla="*/ 2147483647 h 96"/>
              <a:gd name="T2" fmla="*/ 2147483647 w 150"/>
              <a:gd name="T3" fmla="*/ 2147483647 h 96"/>
              <a:gd name="T4" fmla="*/ 2147483647 w 150"/>
              <a:gd name="T5" fmla="*/ 2147483647 h 96"/>
              <a:gd name="T6" fmla="*/ 2147483647 w 150"/>
              <a:gd name="T7" fmla="*/ 2147483647 h 96"/>
              <a:gd name="T8" fmla="*/ 2147483647 w 150"/>
              <a:gd name="T9" fmla="*/ 2147483647 h 96"/>
              <a:gd name="T10" fmla="*/ 2147483647 w 150"/>
              <a:gd name="T11" fmla="*/ 2147483647 h 96"/>
              <a:gd name="T12" fmla="*/ 2147483647 w 150"/>
              <a:gd name="T13" fmla="*/ 2147483647 h 96"/>
              <a:gd name="T14" fmla="*/ 2147483647 w 150"/>
              <a:gd name="T15" fmla="*/ 2147483647 h 96"/>
              <a:gd name="T16" fmla="*/ 2147483647 w 150"/>
              <a:gd name="T17" fmla="*/ 2147483647 h 96"/>
              <a:gd name="T18" fmla="*/ 2147483647 w 150"/>
              <a:gd name="T19" fmla="*/ 2147483647 h 96"/>
              <a:gd name="T20" fmla="*/ 2147483647 w 150"/>
              <a:gd name="T21" fmla="*/ 2147483647 h 96"/>
              <a:gd name="T22" fmla="*/ 2147483647 w 150"/>
              <a:gd name="T23" fmla="*/ 2147483647 h 96"/>
              <a:gd name="T24" fmla="*/ 2147483647 w 150"/>
              <a:gd name="T25" fmla="*/ 2147483647 h 96"/>
              <a:gd name="T26" fmla="*/ 2147483647 w 150"/>
              <a:gd name="T27" fmla="*/ 2147483647 h 96"/>
              <a:gd name="T28" fmla="*/ 2147483647 w 150"/>
              <a:gd name="T29" fmla="*/ 2147483647 h 96"/>
              <a:gd name="T30" fmla="*/ 2147483647 w 150"/>
              <a:gd name="T31" fmla="*/ 2147483647 h 96"/>
              <a:gd name="T32" fmla="*/ 2147483647 w 150"/>
              <a:gd name="T33" fmla="*/ 2147483647 h 96"/>
              <a:gd name="T34" fmla="*/ 2147483647 w 150"/>
              <a:gd name="T35" fmla="*/ 0 h 96"/>
              <a:gd name="T36" fmla="*/ 2147483647 w 150"/>
              <a:gd name="T37" fmla="*/ 2147483647 h 96"/>
              <a:gd name="T38" fmla="*/ 2147483647 w 150"/>
              <a:gd name="T39" fmla="*/ 2147483647 h 96"/>
              <a:gd name="T40" fmla="*/ 2147483647 w 150"/>
              <a:gd name="T41" fmla="*/ 2147483647 h 96"/>
              <a:gd name="T42" fmla="*/ 2147483647 w 150"/>
              <a:gd name="T43" fmla="*/ 2147483647 h 96"/>
              <a:gd name="T44" fmla="*/ 2147483647 w 150"/>
              <a:gd name="T45" fmla="*/ 2147483647 h 96"/>
              <a:gd name="T46" fmla="*/ 2147483647 w 150"/>
              <a:gd name="T47" fmla="*/ 2147483647 h 96"/>
              <a:gd name="T48" fmla="*/ 2147483647 w 150"/>
              <a:gd name="T49" fmla="*/ 2147483647 h 96"/>
              <a:gd name="T50" fmla="*/ 2147483647 w 150"/>
              <a:gd name="T51" fmla="*/ 2147483647 h 96"/>
              <a:gd name="T52" fmla="*/ 2147483647 w 150"/>
              <a:gd name="T53" fmla="*/ 2147483647 h 96"/>
              <a:gd name="T54" fmla="*/ 2147483647 w 150"/>
              <a:gd name="T55" fmla="*/ 2147483647 h 96"/>
              <a:gd name="T56" fmla="*/ 2147483647 w 150"/>
              <a:gd name="T57" fmla="*/ 2147483647 h 96"/>
              <a:gd name="T58" fmla="*/ 2147483647 w 150"/>
              <a:gd name="T59" fmla="*/ 2147483647 h 96"/>
              <a:gd name="T60" fmla="*/ 2147483647 w 150"/>
              <a:gd name="T61" fmla="*/ 2147483647 h 96"/>
              <a:gd name="T62" fmla="*/ 2147483647 w 150"/>
              <a:gd name="T63" fmla="*/ 2147483647 h 96"/>
              <a:gd name="T64" fmla="*/ 2147483647 w 150"/>
              <a:gd name="T65" fmla="*/ 2147483647 h 96"/>
              <a:gd name="T66" fmla="*/ 0 w 150"/>
              <a:gd name="T67" fmla="*/ 2147483647 h 96"/>
              <a:gd name="T68" fmla="*/ 2147483647 w 150"/>
              <a:gd name="T69" fmla="*/ 2147483647 h 9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50"/>
              <a:gd name="T106" fmla="*/ 0 h 96"/>
              <a:gd name="T107" fmla="*/ 150 w 150"/>
              <a:gd name="T108" fmla="*/ 96 h 9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50" h="96">
                <a:moveTo>
                  <a:pt x="3" y="95"/>
                </a:moveTo>
                <a:lnTo>
                  <a:pt x="13" y="89"/>
                </a:lnTo>
                <a:lnTo>
                  <a:pt x="21" y="84"/>
                </a:lnTo>
                <a:lnTo>
                  <a:pt x="30" y="78"/>
                </a:lnTo>
                <a:lnTo>
                  <a:pt x="39" y="71"/>
                </a:lnTo>
                <a:lnTo>
                  <a:pt x="48" y="67"/>
                </a:lnTo>
                <a:lnTo>
                  <a:pt x="58" y="60"/>
                </a:lnTo>
                <a:lnTo>
                  <a:pt x="66" y="56"/>
                </a:lnTo>
                <a:lnTo>
                  <a:pt x="76" y="49"/>
                </a:lnTo>
                <a:lnTo>
                  <a:pt x="85" y="44"/>
                </a:lnTo>
                <a:lnTo>
                  <a:pt x="94" y="39"/>
                </a:lnTo>
                <a:lnTo>
                  <a:pt x="104" y="32"/>
                </a:lnTo>
                <a:lnTo>
                  <a:pt x="112" y="27"/>
                </a:lnTo>
                <a:lnTo>
                  <a:pt x="121" y="21"/>
                </a:lnTo>
                <a:lnTo>
                  <a:pt x="131" y="16"/>
                </a:lnTo>
                <a:lnTo>
                  <a:pt x="140" y="10"/>
                </a:lnTo>
                <a:lnTo>
                  <a:pt x="149" y="4"/>
                </a:lnTo>
                <a:lnTo>
                  <a:pt x="146" y="0"/>
                </a:lnTo>
                <a:lnTo>
                  <a:pt x="136" y="6"/>
                </a:lnTo>
                <a:lnTo>
                  <a:pt x="128" y="10"/>
                </a:lnTo>
                <a:lnTo>
                  <a:pt x="119" y="17"/>
                </a:lnTo>
                <a:lnTo>
                  <a:pt x="110" y="22"/>
                </a:lnTo>
                <a:lnTo>
                  <a:pt x="101" y="28"/>
                </a:lnTo>
                <a:lnTo>
                  <a:pt x="91" y="33"/>
                </a:lnTo>
                <a:lnTo>
                  <a:pt x="83" y="39"/>
                </a:lnTo>
                <a:lnTo>
                  <a:pt x="73" y="45"/>
                </a:lnTo>
                <a:lnTo>
                  <a:pt x="64" y="50"/>
                </a:lnTo>
                <a:lnTo>
                  <a:pt x="55" y="56"/>
                </a:lnTo>
                <a:lnTo>
                  <a:pt x="45" y="61"/>
                </a:lnTo>
                <a:lnTo>
                  <a:pt x="37" y="68"/>
                </a:lnTo>
                <a:lnTo>
                  <a:pt x="27" y="73"/>
                </a:lnTo>
                <a:lnTo>
                  <a:pt x="18" y="79"/>
                </a:lnTo>
                <a:lnTo>
                  <a:pt x="9" y="85"/>
                </a:lnTo>
                <a:lnTo>
                  <a:pt x="0" y="90"/>
                </a:lnTo>
                <a:lnTo>
                  <a:pt x="3" y="95"/>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340" name="Freeform 236"/>
          <p:cNvSpPr>
            <a:spLocks noChangeAspect="1"/>
          </p:cNvSpPr>
          <p:nvPr/>
        </p:nvSpPr>
        <p:spPr bwMode="auto">
          <a:xfrm>
            <a:off x="5367339" y="3657601"/>
            <a:ext cx="198437" cy="15875"/>
          </a:xfrm>
          <a:custGeom>
            <a:avLst/>
            <a:gdLst>
              <a:gd name="T0" fmla="*/ 2147483647 w 148"/>
              <a:gd name="T1" fmla="*/ 0 h 13"/>
              <a:gd name="T2" fmla="*/ 2147483647 w 148"/>
              <a:gd name="T3" fmla="*/ 0 h 13"/>
              <a:gd name="T4" fmla="*/ 2147483647 w 148"/>
              <a:gd name="T5" fmla="*/ 2147483647 h 13"/>
              <a:gd name="T6" fmla="*/ 2147483647 w 148"/>
              <a:gd name="T7" fmla="*/ 2147483647 h 13"/>
              <a:gd name="T8" fmla="*/ 2147483647 w 148"/>
              <a:gd name="T9" fmla="*/ 2147483647 h 13"/>
              <a:gd name="T10" fmla="*/ 2147483647 w 148"/>
              <a:gd name="T11" fmla="*/ 2147483647 h 13"/>
              <a:gd name="T12" fmla="*/ 2147483647 w 148"/>
              <a:gd name="T13" fmla="*/ 2147483647 h 13"/>
              <a:gd name="T14" fmla="*/ 2147483647 w 148"/>
              <a:gd name="T15" fmla="*/ 2147483647 h 13"/>
              <a:gd name="T16" fmla="*/ 2147483647 w 148"/>
              <a:gd name="T17" fmla="*/ 2147483647 h 13"/>
              <a:gd name="T18" fmla="*/ 2147483647 w 148"/>
              <a:gd name="T19" fmla="*/ 2147483647 h 13"/>
              <a:gd name="T20" fmla="*/ 2147483647 w 148"/>
              <a:gd name="T21" fmla="*/ 2147483647 h 13"/>
              <a:gd name="T22" fmla="*/ 2147483647 w 148"/>
              <a:gd name="T23" fmla="*/ 2147483647 h 13"/>
              <a:gd name="T24" fmla="*/ 2147483647 w 148"/>
              <a:gd name="T25" fmla="*/ 2147483647 h 13"/>
              <a:gd name="T26" fmla="*/ 2147483647 w 148"/>
              <a:gd name="T27" fmla="*/ 2147483647 h 13"/>
              <a:gd name="T28" fmla="*/ 2147483647 w 148"/>
              <a:gd name="T29" fmla="*/ 2147483647 h 13"/>
              <a:gd name="T30" fmla="*/ 2147483647 w 148"/>
              <a:gd name="T31" fmla="*/ 2147483647 h 13"/>
              <a:gd name="T32" fmla="*/ 0 w 148"/>
              <a:gd name="T33" fmla="*/ 2147483647 h 13"/>
              <a:gd name="T34" fmla="*/ 0 w 148"/>
              <a:gd name="T35" fmla="*/ 2147483647 h 13"/>
              <a:gd name="T36" fmla="*/ 2147483647 w 148"/>
              <a:gd name="T37" fmla="*/ 2147483647 h 13"/>
              <a:gd name="T38" fmla="*/ 2147483647 w 148"/>
              <a:gd name="T39" fmla="*/ 2147483647 h 13"/>
              <a:gd name="T40" fmla="*/ 2147483647 w 148"/>
              <a:gd name="T41" fmla="*/ 2147483647 h 13"/>
              <a:gd name="T42" fmla="*/ 2147483647 w 148"/>
              <a:gd name="T43" fmla="*/ 2147483647 h 13"/>
              <a:gd name="T44" fmla="*/ 2147483647 w 148"/>
              <a:gd name="T45" fmla="*/ 2147483647 h 13"/>
              <a:gd name="T46" fmla="*/ 2147483647 w 148"/>
              <a:gd name="T47" fmla="*/ 2147483647 h 13"/>
              <a:gd name="T48" fmla="*/ 2147483647 w 148"/>
              <a:gd name="T49" fmla="*/ 2147483647 h 13"/>
              <a:gd name="T50" fmla="*/ 2147483647 w 148"/>
              <a:gd name="T51" fmla="*/ 2147483647 h 13"/>
              <a:gd name="T52" fmla="*/ 2147483647 w 148"/>
              <a:gd name="T53" fmla="*/ 2147483647 h 13"/>
              <a:gd name="T54" fmla="*/ 2147483647 w 148"/>
              <a:gd name="T55" fmla="*/ 2147483647 h 13"/>
              <a:gd name="T56" fmla="*/ 2147483647 w 148"/>
              <a:gd name="T57" fmla="*/ 2147483647 h 13"/>
              <a:gd name="T58" fmla="*/ 2147483647 w 148"/>
              <a:gd name="T59" fmla="*/ 2147483647 h 13"/>
              <a:gd name="T60" fmla="*/ 2147483647 w 148"/>
              <a:gd name="T61" fmla="*/ 2147483647 h 13"/>
              <a:gd name="T62" fmla="*/ 2147483647 w 148"/>
              <a:gd name="T63" fmla="*/ 2147483647 h 13"/>
              <a:gd name="T64" fmla="*/ 2147483647 w 148"/>
              <a:gd name="T65" fmla="*/ 2147483647 h 13"/>
              <a:gd name="T66" fmla="*/ 2147483647 w 148"/>
              <a:gd name="T67" fmla="*/ 2147483647 h 13"/>
              <a:gd name="T68" fmla="*/ 2147483647 w 148"/>
              <a:gd name="T69" fmla="*/ 0 h 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48"/>
              <a:gd name="T106" fmla="*/ 0 h 13"/>
              <a:gd name="T107" fmla="*/ 148 w 148"/>
              <a:gd name="T108" fmla="*/ 13 h 1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48" h="13">
                <a:moveTo>
                  <a:pt x="147" y="0"/>
                </a:moveTo>
                <a:lnTo>
                  <a:pt x="138" y="0"/>
                </a:lnTo>
                <a:lnTo>
                  <a:pt x="129" y="4"/>
                </a:lnTo>
                <a:lnTo>
                  <a:pt x="120" y="4"/>
                </a:lnTo>
                <a:lnTo>
                  <a:pt x="110" y="4"/>
                </a:lnTo>
                <a:lnTo>
                  <a:pt x="102" y="4"/>
                </a:lnTo>
                <a:lnTo>
                  <a:pt x="92" y="4"/>
                </a:lnTo>
                <a:lnTo>
                  <a:pt x="84" y="4"/>
                </a:lnTo>
                <a:lnTo>
                  <a:pt x="73" y="4"/>
                </a:lnTo>
                <a:lnTo>
                  <a:pt x="64" y="4"/>
                </a:lnTo>
                <a:lnTo>
                  <a:pt x="56" y="8"/>
                </a:lnTo>
                <a:lnTo>
                  <a:pt x="46" y="8"/>
                </a:lnTo>
                <a:lnTo>
                  <a:pt x="37" y="8"/>
                </a:lnTo>
                <a:lnTo>
                  <a:pt x="27" y="8"/>
                </a:lnTo>
                <a:lnTo>
                  <a:pt x="18" y="8"/>
                </a:lnTo>
                <a:lnTo>
                  <a:pt x="9" y="8"/>
                </a:lnTo>
                <a:lnTo>
                  <a:pt x="0" y="4"/>
                </a:lnTo>
                <a:lnTo>
                  <a:pt x="0" y="12"/>
                </a:lnTo>
                <a:lnTo>
                  <a:pt x="9" y="12"/>
                </a:lnTo>
                <a:lnTo>
                  <a:pt x="18" y="12"/>
                </a:lnTo>
                <a:lnTo>
                  <a:pt x="27" y="12"/>
                </a:lnTo>
                <a:lnTo>
                  <a:pt x="37" y="12"/>
                </a:lnTo>
                <a:lnTo>
                  <a:pt x="46" y="12"/>
                </a:lnTo>
                <a:lnTo>
                  <a:pt x="56" y="12"/>
                </a:lnTo>
                <a:lnTo>
                  <a:pt x="64" y="12"/>
                </a:lnTo>
                <a:lnTo>
                  <a:pt x="73" y="12"/>
                </a:lnTo>
                <a:lnTo>
                  <a:pt x="84" y="12"/>
                </a:lnTo>
                <a:lnTo>
                  <a:pt x="92" y="12"/>
                </a:lnTo>
                <a:lnTo>
                  <a:pt x="102" y="12"/>
                </a:lnTo>
                <a:lnTo>
                  <a:pt x="110" y="8"/>
                </a:lnTo>
                <a:lnTo>
                  <a:pt x="120" y="8"/>
                </a:lnTo>
                <a:lnTo>
                  <a:pt x="129" y="8"/>
                </a:lnTo>
                <a:lnTo>
                  <a:pt x="138" y="8"/>
                </a:lnTo>
                <a:lnTo>
                  <a:pt x="147" y="8"/>
                </a:lnTo>
                <a:lnTo>
                  <a:pt x="147" y="0"/>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341" name="Freeform 237"/>
          <p:cNvSpPr>
            <a:spLocks noChangeAspect="1"/>
          </p:cNvSpPr>
          <p:nvPr/>
        </p:nvSpPr>
        <p:spPr bwMode="auto">
          <a:xfrm>
            <a:off x="8382000" y="3660776"/>
            <a:ext cx="198438" cy="15875"/>
          </a:xfrm>
          <a:custGeom>
            <a:avLst/>
            <a:gdLst>
              <a:gd name="T0" fmla="*/ 0 w 149"/>
              <a:gd name="T1" fmla="*/ 2147483647 h 13"/>
              <a:gd name="T2" fmla="*/ 2147483647 w 149"/>
              <a:gd name="T3" fmla="*/ 2147483647 h 13"/>
              <a:gd name="T4" fmla="*/ 2147483647 w 149"/>
              <a:gd name="T5" fmla="*/ 2147483647 h 13"/>
              <a:gd name="T6" fmla="*/ 2147483647 w 149"/>
              <a:gd name="T7" fmla="*/ 2147483647 h 13"/>
              <a:gd name="T8" fmla="*/ 2147483647 w 149"/>
              <a:gd name="T9" fmla="*/ 2147483647 h 13"/>
              <a:gd name="T10" fmla="*/ 2147483647 w 149"/>
              <a:gd name="T11" fmla="*/ 2147483647 h 13"/>
              <a:gd name="T12" fmla="*/ 2147483647 w 149"/>
              <a:gd name="T13" fmla="*/ 2147483647 h 13"/>
              <a:gd name="T14" fmla="*/ 2147483647 w 149"/>
              <a:gd name="T15" fmla="*/ 2147483647 h 13"/>
              <a:gd name="T16" fmla="*/ 2147483647 w 149"/>
              <a:gd name="T17" fmla="*/ 2147483647 h 13"/>
              <a:gd name="T18" fmla="*/ 2147483647 w 149"/>
              <a:gd name="T19" fmla="*/ 2147483647 h 13"/>
              <a:gd name="T20" fmla="*/ 2147483647 w 149"/>
              <a:gd name="T21" fmla="*/ 2147483647 h 13"/>
              <a:gd name="T22" fmla="*/ 2147483647 w 149"/>
              <a:gd name="T23" fmla="*/ 2147483647 h 13"/>
              <a:gd name="T24" fmla="*/ 2147483647 w 149"/>
              <a:gd name="T25" fmla="*/ 2147483647 h 13"/>
              <a:gd name="T26" fmla="*/ 2147483647 w 149"/>
              <a:gd name="T27" fmla="*/ 2147483647 h 13"/>
              <a:gd name="T28" fmla="*/ 2147483647 w 149"/>
              <a:gd name="T29" fmla="*/ 2147483647 h 13"/>
              <a:gd name="T30" fmla="*/ 2147483647 w 149"/>
              <a:gd name="T31" fmla="*/ 2147483647 h 13"/>
              <a:gd name="T32" fmla="*/ 2147483647 w 149"/>
              <a:gd name="T33" fmla="*/ 2147483647 h 13"/>
              <a:gd name="T34" fmla="*/ 2147483647 w 149"/>
              <a:gd name="T35" fmla="*/ 2147483647 h 13"/>
              <a:gd name="T36" fmla="*/ 2147483647 w 149"/>
              <a:gd name="T37" fmla="*/ 2147483647 h 13"/>
              <a:gd name="T38" fmla="*/ 2147483647 w 149"/>
              <a:gd name="T39" fmla="*/ 2147483647 h 13"/>
              <a:gd name="T40" fmla="*/ 2147483647 w 149"/>
              <a:gd name="T41" fmla="*/ 2147483647 h 13"/>
              <a:gd name="T42" fmla="*/ 2147483647 w 149"/>
              <a:gd name="T43" fmla="*/ 2147483647 h 13"/>
              <a:gd name="T44" fmla="*/ 2147483647 w 149"/>
              <a:gd name="T45" fmla="*/ 2147483647 h 13"/>
              <a:gd name="T46" fmla="*/ 2147483647 w 149"/>
              <a:gd name="T47" fmla="*/ 2147483647 h 13"/>
              <a:gd name="T48" fmla="*/ 2147483647 w 149"/>
              <a:gd name="T49" fmla="*/ 2147483647 h 13"/>
              <a:gd name="T50" fmla="*/ 2147483647 w 149"/>
              <a:gd name="T51" fmla="*/ 2147483647 h 13"/>
              <a:gd name="T52" fmla="*/ 2147483647 w 149"/>
              <a:gd name="T53" fmla="*/ 2147483647 h 13"/>
              <a:gd name="T54" fmla="*/ 2147483647 w 149"/>
              <a:gd name="T55" fmla="*/ 2147483647 h 13"/>
              <a:gd name="T56" fmla="*/ 2147483647 w 149"/>
              <a:gd name="T57" fmla="*/ 2147483647 h 13"/>
              <a:gd name="T58" fmla="*/ 2147483647 w 149"/>
              <a:gd name="T59" fmla="*/ 2147483647 h 13"/>
              <a:gd name="T60" fmla="*/ 2147483647 w 149"/>
              <a:gd name="T61" fmla="*/ 0 h 13"/>
              <a:gd name="T62" fmla="*/ 2147483647 w 149"/>
              <a:gd name="T63" fmla="*/ 0 h 13"/>
              <a:gd name="T64" fmla="*/ 2147483647 w 149"/>
              <a:gd name="T65" fmla="*/ 0 h 13"/>
              <a:gd name="T66" fmla="*/ 0 w 149"/>
              <a:gd name="T67" fmla="*/ 0 h 13"/>
              <a:gd name="T68" fmla="*/ 0 w 149"/>
              <a:gd name="T69" fmla="*/ 2147483647 h 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49"/>
              <a:gd name="T106" fmla="*/ 0 h 13"/>
              <a:gd name="T107" fmla="*/ 149 w 149"/>
              <a:gd name="T108" fmla="*/ 13 h 1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49" h="13">
                <a:moveTo>
                  <a:pt x="0" y="6"/>
                </a:moveTo>
                <a:lnTo>
                  <a:pt x="9" y="6"/>
                </a:lnTo>
                <a:lnTo>
                  <a:pt x="18" y="6"/>
                </a:lnTo>
                <a:lnTo>
                  <a:pt x="27" y="6"/>
                </a:lnTo>
                <a:lnTo>
                  <a:pt x="37" y="6"/>
                </a:lnTo>
                <a:lnTo>
                  <a:pt x="46" y="6"/>
                </a:lnTo>
                <a:lnTo>
                  <a:pt x="56" y="6"/>
                </a:lnTo>
                <a:lnTo>
                  <a:pt x="64" y="12"/>
                </a:lnTo>
                <a:lnTo>
                  <a:pt x="73" y="12"/>
                </a:lnTo>
                <a:lnTo>
                  <a:pt x="83" y="12"/>
                </a:lnTo>
                <a:lnTo>
                  <a:pt x="91" y="12"/>
                </a:lnTo>
                <a:lnTo>
                  <a:pt x="102" y="12"/>
                </a:lnTo>
                <a:lnTo>
                  <a:pt x="111" y="12"/>
                </a:lnTo>
                <a:lnTo>
                  <a:pt x="120" y="12"/>
                </a:lnTo>
                <a:lnTo>
                  <a:pt x="129" y="12"/>
                </a:lnTo>
                <a:lnTo>
                  <a:pt x="137" y="12"/>
                </a:lnTo>
                <a:lnTo>
                  <a:pt x="148" y="12"/>
                </a:lnTo>
                <a:lnTo>
                  <a:pt x="148" y="3"/>
                </a:lnTo>
                <a:lnTo>
                  <a:pt x="137" y="3"/>
                </a:lnTo>
                <a:lnTo>
                  <a:pt x="129" y="3"/>
                </a:lnTo>
                <a:lnTo>
                  <a:pt x="120" y="3"/>
                </a:lnTo>
                <a:lnTo>
                  <a:pt x="111" y="3"/>
                </a:lnTo>
                <a:lnTo>
                  <a:pt x="102" y="3"/>
                </a:lnTo>
                <a:lnTo>
                  <a:pt x="91" y="3"/>
                </a:lnTo>
                <a:lnTo>
                  <a:pt x="83" y="3"/>
                </a:lnTo>
                <a:lnTo>
                  <a:pt x="73" y="3"/>
                </a:lnTo>
                <a:lnTo>
                  <a:pt x="64" y="3"/>
                </a:lnTo>
                <a:lnTo>
                  <a:pt x="56" y="3"/>
                </a:lnTo>
                <a:lnTo>
                  <a:pt x="46" y="3"/>
                </a:lnTo>
                <a:lnTo>
                  <a:pt x="37" y="3"/>
                </a:lnTo>
                <a:lnTo>
                  <a:pt x="27" y="0"/>
                </a:lnTo>
                <a:lnTo>
                  <a:pt x="18" y="0"/>
                </a:lnTo>
                <a:lnTo>
                  <a:pt x="9" y="0"/>
                </a:lnTo>
                <a:lnTo>
                  <a:pt x="0" y="0"/>
                </a:lnTo>
                <a:lnTo>
                  <a:pt x="0" y="6"/>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342" name="Freeform 238"/>
          <p:cNvSpPr>
            <a:spLocks noChangeAspect="1"/>
          </p:cNvSpPr>
          <p:nvPr/>
        </p:nvSpPr>
        <p:spPr bwMode="auto">
          <a:xfrm>
            <a:off x="5292725" y="3738563"/>
            <a:ext cx="133350" cy="82550"/>
          </a:xfrm>
          <a:custGeom>
            <a:avLst/>
            <a:gdLst>
              <a:gd name="T0" fmla="*/ 2147483647 w 100"/>
              <a:gd name="T1" fmla="*/ 2147483647 h 67"/>
              <a:gd name="T2" fmla="*/ 2147483647 w 100"/>
              <a:gd name="T3" fmla="*/ 2147483647 h 67"/>
              <a:gd name="T4" fmla="*/ 2147483647 w 100"/>
              <a:gd name="T5" fmla="*/ 2147483647 h 67"/>
              <a:gd name="T6" fmla="*/ 2147483647 w 100"/>
              <a:gd name="T7" fmla="*/ 2147483647 h 67"/>
              <a:gd name="T8" fmla="*/ 2147483647 w 100"/>
              <a:gd name="T9" fmla="*/ 2147483647 h 67"/>
              <a:gd name="T10" fmla="*/ 2147483647 w 100"/>
              <a:gd name="T11" fmla="*/ 2147483647 h 67"/>
              <a:gd name="T12" fmla="*/ 2147483647 w 100"/>
              <a:gd name="T13" fmla="*/ 2147483647 h 67"/>
              <a:gd name="T14" fmla="*/ 2147483647 w 100"/>
              <a:gd name="T15" fmla="*/ 2147483647 h 67"/>
              <a:gd name="T16" fmla="*/ 2147483647 w 100"/>
              <a:gd name="T17" fmla="*/ 2147483647 h 67"/>
              <a:gd name="T18" fmla="*/ 2147483647 w 100"/>
              <a:gd name="T19" fmla="*/ 2147483647 h 67"/>
              <a:gd name="T20" fmla="*/ 2147483647 w 100"/>
              <a:gd name="T21" fmla="*/ 2147483647 h 67"/>
              <a:gd name="T22" fmla="*/ 2147483647 w 100"/>
              <a:gd name="T23" fmla="*/ 2147483647 h 67"/>
              <a:gd name="T24" fmla="*/ 2147483647 w 100"/>
              <a:gd name="T25" fmla="*/ 2147483647 h 67"/>
              <a:gd name="T26" fmla="*/ 2147483647 w 100"/>
              <a:gd name="T27" fmla="*/ 2147483647 h 67"/>
              <a:gd name="T28" fmla="*/ 2147483647 w 100"/>
              <a:gd name="T29" fmla="*/ 2147483647 h 67"/>
              <a:gd name="T30" fmla="*/ 2147483647 w 100"/>
              <a:gd name="T31" fmla="*/ 2147483647 h 67"/>
              <a:gd name="T32" fmla="*/ 2147483647 w 100"/>
              <a:gd name="T33" fmla="*/ 0 h 67"/>
              <a:gd name="T34" fmla="*/ 0 w 100"/>
              <a:gd name="T35" fmla="*/ 2147483647 h 67"/>
              <a:gd name="T36" fmla="*/ 2147483647 w 100"/>
              <a:gd name="T37" fmla="*/ 2147483647 h 67"/>
              <a:gd name="T38" fmla="*/ 2147483647 w 100"/>
              <a:gd name="T39" fmla="*/ 2147483647 h 67"/>
              <a:gd name="T40" fmla="*/ 2147483647 w 100"/>
              <a:gd name="T41" fmla="*/ 2147483647 h 67"/>
              <a:gd name="T42" fmla="*/ 2147483647 w 100"/>
              <a:gd name="T43" fmla="*/ 2147483647 h 67"/>
              <a:gd name="T44" fmla="*/ 2147483647 w 100"/>
              <a:gd name="T45" fmla="*/ 2147483647 h 67"/>
              <a:gd name="T46" fmla="*/ 2147483647 w 100"/>
              <a:gd name="T47" fmla="*/ 2147483647 h 67"/>
              <a:gd name="T48" fmla="*/ 2147483647 w 100"/>
              <a:gd name="T49" fmla="*/ 2147483647 h 67"/>
              <a:gd name="T50" fmla="*/ 2147483647 w 100"/>
              <a:gd name="T51" fmla="*/ 2147483647 h 67"/>
              <a:gd name="T52" fmla="*/ 2147483647 w 100"/>
              <a:gd name="T53" fmla="*/ 2147483647 h 67"/>
              <a:gd name="T54" fmla="*/ 2147483647 w 100"/>
              <a:gd name="T55" fmla="*/ 2147483647 h 67"/>
              <a:gd name="T56" fmla="*/ 2147483647 w 100"/>
              <a:gd name="T57" fmla="*/ 2147483647 h 67"/>
              <a:gd name="T58" fmla="*/ 2147483647 w 100"/>
              <a:gd name="T59" fmla="*/ 2147483647 h 67"/>
              <a:gd name="T60" fmla="*/ 2147483647 w 100"/>
              <a:gd name="T61" fmla="*/ 2147483647 h 67"/>
              <a:gd name="T62" fmla="*/ 2147483647 w 100"/>
              <a:gd name="T63" fmla="*/ 2147483647 h 67"/>
              <a:gd name="T64" fmla="*/ 2147483647 w 100"/>
              <a:gd name="T65" fmla="*/ 2147483647 h 67"/>
              <a:gd name="T66" fmla="*/ 2147483647 w 100"/>
              <a:gd name="T67" fmla="*/ 2147483647 h 67"/>
              <a:gd name="T68" fmla="*/ 2147483647 w 100"/>
              <a:gd name="T69" fmla="*/ 2147483647 h 6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0"/>
              <a:gd name="T106" fmla="*/ 0 h 67"/>
              <a:gd name="T107" fmla="*/ 100 w 100"/>
              <a:gd name="T108" fmla="*/ 67 h 6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0" h="67">
                <a:moveTo>
                  <a:pt x="99" y="60"/>
                </a:moveTo>
                <a:lnTo>
                  <a:pt x="93" y="58"/>
                </a:lnTo>
                <a:lnTo>
                  <a:pt x="87" y="52"/>
                </a:lnTo>
                <a:lnTo>
                  <a:pt x="81" y="49"/>
                </a:lnTo>
                <a:lnTo>
                  <a:pt x="75" y="46"/>
                </a:lnTo>
                <a:lnTo>
                  <a:pt x="69" y="41"/>
                </a:lnTo>
                <a:lnTo>
                  <a:pt x="63" y="38"/>
                </a:lnTo>
                <a:lnTo>
                  <a:pt x="58" y="33"/>
                </a:lnTo>
                <a:lnTo>
                  <a:pt x="52" y="30"/>
                </a:lnTo>
                <a:lnTo>
                  <a:pt x="45" y="27"/>
                </a:lnTo>
                <a:lnTo>
                  <a:pt x="39" y="22"/>
                </a:lnTo>
                <a:lnTo>
                  <a:pt x="33" y="18"/>
                </a:lnTo>
                <a:lnTo>
                  <a:pt x="26" y="16"/>
                </a:lnTo>
                <a:lnTo>
                  <a:pt x="21" y="11"/>
                </a:lnTo>
                <a:lnTo>
                  <a:pt x="15" y="7"/>
                </a:lnTo>
                <a:lnTo>
                  <a:pt x="8" y="3"/>
                </a:lnTo>
                <a:lnTo>
                  <a:pt x="3" y="0"/>
                </a:lnTo>
                <a:lnTo>
                  <a:pt x="0" y="4"/>
                </a:lnTo>
                <a:lnTo>
                  <a:pt x="6" y="8"/>
                </a:lnTo>
                <a:lnTo>
                  <a:pt x="13" y="12"/>
                </a:lnTo>
                <a:lnTo>
                  <a:pt x="18" y="17"/>
                </a:lnTo>
                <a:lnTo>
                  <a:pt x="24" y="19"/>
                </a:lnTo>
                <a:lnTo>
                  <a:pt x="31" y="23"/>
                </a:lnTo>
                <a:lnTo>
                  <a:pt x="37" y="28"/>
                </a:lnTo>
                <a:lnTo>
                  <a:pt x="42" y="31"/>
                </a:lnTo>
                <a:lnTo>
                  <a:pt x="48" y="35"/>
                </a:lnTo>
                <a:lnTo>
                  <a:pt x="55" y="38"/>
                </a:lnTo>
                <a:lnTo>
                  <a:pt x="60" y="42"/>
                </a:lnTo>
                <a:lnTo>
                  <a:pt x="66" y="47"/>
                </a:lnTo>
                <a:lnTo>
                  <a:pt x="73" y="49"/>
                </a:lnTo>
                <a:lnTo>
                  <a:pt x="78" y="54"/>
                </a:lnTo>
                <a:lnTo>
                  <a:pt x="84" y="58"/>
                </a:lnTo>
                <a:lnTo>
                  <a:pt x="91" y="61"/>
                </a:lnTo>
                <a:lnTo>
                  <a:pt x="96" y="66"/>
                </a:lnTo>
                <a:lnTo>
                  <a:pt x="99" y="60"/>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343" name="Freeform 239"/>
          <p:cNvSpPr>
            <a:spLocks noChangeAspect="1"/>
          </p:cNvSpPr>
          <p:nvPr/>
        </p:nvSpPr>
        <p:spPr bwMode="auto">
          <a:xfrm>
            <a:off x="8518525" y="3740151"/>
            <a:ext cx="133350" cy="87313"/>
          </a:xfrm>
          <a:custGeom>
            <a:avLst/>
            <a:gdLst>
              <a:gd name="T0" fmla="*/ 2147483647 w 100"/>
              <a:gd name="T1" fmla="*/ 2147483647 h 68"/>
              <a:gd name="T2" fmla="*/ 2147483647 w 100"/>
              <a:gd name="T3" fmla="*/ 2147483647 h 68"/>
              <a:gd name="T4" fmla="*/ 2147483647 w 100"/>
              <a:gd name="T5" fmla="*/ 2147483647 h 68"/>
              <a:gd name="T6" fmla="*/ 2147483647 w 100"/>
              <a:gd name="T7" fmla="*/ 2147483647 h 68"/>
              <a:gd name="T8" fmla="*/ 2147483647 w 100"/>
              <a:gd name="T9" fmla="*/ 2147483647 h 68"/>
              <a:gd name="T10" fmla="*/ 2147483647 w 100"/>
              <a:gd name="T11" fmla="*/ 2147483647 h 68"/>
              <a:gd name="T12" fmla="*/ 2147483647 w 100"/>
              <a:gd name="T13" fmla="*/ 2147483647 h 68"/>
              <a:gd name="T14" fmla="*/ 2147483647 w 100"/>
              <a:gd name="T15" fmla="*/ 2147483647 h 68"/>
              <a:gd name="T16" fmla="*/ 2147483647 w 100"/>
              <a:gd name="T17" fmla="*/ 2147483647 h 68"/>
              <a:gd name="T18" fmla="*/ 2147483647 w 100"/>
              <a:gd name="T19" fmla="*/ 2147483647 h 68"/>
              <a:gd name="T20" fmla="*/ 2147483647 w 100"/>
              <a:gd name="T21" fmla="*/ 2147483647 h 68"/>
              <a:gd name="T22" fmla="*/ 2147483647 w 100"/>
              <a:gd name="T23" fmla="*/ 2147483647 h 68"/>
              <a:gd name="T24" fmla="*/ 2147483647 w 100"/>
              <a:gd name="T25" fmla="*/ 2147483647 h 68"/>
              <a:gd name="T26" fmla="*/ 2147483647 w 100"/>
              <a:gd name="T27" fmla="*/ 2147483647 h 68"/>
              <a:gd name="T28" fmla="*/ 2147483647 w 100"/>
              <a:gd name="T29" fmla="*/ 2147483647 h 68"/>
              <a:gd name="T30" fmla="*/ 2147483647 w 100"/>
              <a:gd name="T31" fmla="*/ 2147483647 h 68"/>
              <a:gd name="T32" fmla="*/ 2147483647 w 100"/>
              <a:gd name="T33" fmla="*/ 2147483647 h 68"/>
              <a:gd name="T34" fmla="*/ 2147483647 w 100"/>
              <a:gd name="T35" fmla="*/ 0 h 68"/>
              <a:gd name="T36" fmla="*/ 2147483647 w 100"/>
              <a:gd name="T37" fmla="*/ 2147483647 h 68"/>
              <a:gd name="T38" fmla="*/ 2147483647 w 100"/>
              <a:gd name="T39" fmla="*/ 2147483647 h 68"/>
              <a:gd name="T40" fmla="*/ 2147483647 w 100"/>
              <a:gd name="T41" fmla="*/ 2147483647 h 68"/>
              <a:gd name="T42" fmla="*/ 2147483647 w 100"/>
              <a:gd name="T43" fmla="*/ 2147483647 h 68"/>
              <a:gd name="T44" fmla="*/ 2147483647 w 100"/>
              <a:gd name="T45" fmla="*/ 2147483647 h 68"/>
              <a:gd name="T46" fmla="*/ 2147483647 w 100"/>
              <a:gd name="T47" fmla="*/ 2147483647 h 68"/>
              <a:gd name="T48" fmla="*/ 2147483647 w 100"/>
              <a:gd name="T49" fmla="*/ 2147483647 h 68"/>
              <a:gd name="T50" fmla="*/ 2147483647 w 100"/>
              <a:gd name="T51" fmla="*/ 2147483647 h 68"/>
              <a:gd name="T52" fmla="*/ 2147483647 w 100"/>
              <a:gd name="T53" fmla="*/ 2147483647 h 68"/>
              <a:gd name="T54" fmla="*/ 2147483647 w 100"/>
              <a:gd name="T55" fmla="*/ 2147483647 h 68"/>
              <a:gd name="T56" fmla="*/ 2147483647 w 100"/>
              <a:gd name="T57" fmla="*/ 2147483647 h 68"/>
              <a:gd name="T58" fmla="*/ 2147483647 w 100"/>
              <a:gd name="T59" fmla="*/ 2147483647 h 68"/>
              <a:gd name="T60" fmla="*/ 2147483647 w 100"/>
              <a:gd name="T61" fmla="*/ 2147483647 h 68"/>
              <a:gd name="T62" fmla="*/ 2147483647 w 100"/>
              <a:gd name="T63" fmla="*/ 2147483647 h 68"/>
              <a:gd name="T64" fmla="*/ 2147483647 w 100"/>
              <a:gd name="T65" fmla="*/ 2147483647 h 68"/>
              <a:gd name="T66" fmla="*/ 0 w 100"/>
              <a:gd name="T67" fmla="*/ 2147483647 h 68"/>
              <a:gd name="T68" fmla="*/ 2147483647 w 100"/>
              <a:gd name="T69" fmla="*/ 2147483647 h 6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0"/>
              <a:gd name="T106" fmla="*/ 0 h 68"/>
              <a:gd name="T107" fmla="*/ 100 w 100"/>
              <a:gd name="T108" fmla="*/ 68 h 6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0" h="68">
                <a:moveTo>
                  <a:pt x="3" y="67"/>
                </a:moveTo>
                <a:lnTo>
                  <a:pt x="8" y="64"/>
                </a:lnTo>
                <a:lnTo>
                  <a:pt x="15" y="60"/>
                </a:lnTo>
                <a:lnTo>
                  <a:pt x="21" y="56"/>
                </a:lnTo>
                <a:lnTo>
                  <a:pt x="26" y="51"/>
                </a:lnTo>
                <a:lnTo>
                  <a:pt x="33" y="48"/>
                </a:lnTo>
                <a:lnTo>
                  <a:pt x="39" y="43"/>
                </a:lnTo>
                <a:lnTo>
                  <a:pt x="44" y="39"/>
                </a:lnTo>
                <a:lnTo>
                  <a:pt x="51" y="36"/>
                </a:lnTo>
                <a:lnTo>
                  <a:pt x="57" y="31"/>
                </a:lnTo>
                <a:lnTo>
                  <a:pt x="63" y="28"/>
                </a:lnTo>
                <a:lnTo>
                  <a:pt x="68" y="25"/>
                </a:lnTo>
                <a:lnTo>
                  <a:pt x="75" y="20"/>
                </a:lnTo>
                <a:lnTo>
                  <a:pt x="81" y="17"/>
                </a:lnTo>
                <a:lnTo>
                  <a:pt x="87" y="12"/>
                </a:lnTo>
                <a:lnTo>
                  <a:pt x="93" y="8"/>
                </a:lnTo>
                <a:lnTo>
                  <a:pt x="99" y="4"/>
                </a:lnTo>
                <a:lnTo>
                  <a:pt x="96" y="0"/>
                </a:lnTo>
                <a:lnTo>
                  <a:pt x="91" y="4"/>
                </a:lnTo>
                <a:lnTo>
                  <a:pt x="84" y="8"/>
                </a:lnTo>
                <a:lnTo>
                  <a:pt x="78" y="11"/>
                </a:lnTo>
                <a:lnTo>
                  <a:pt x="73" y="16"/>
                </a:lnTo>
                <a:lnTo>
                  <a:pt x="66" y="19"/>
                </a:lnTo>
                <a:lnTo>
                  <a:pt x="60" y="23"/>
                </a:lnTo>
                <a:lnTo>
                  <a:pt x="54" y="28"/>
                </a:lnTo>
                <a:lnTo>
                  <a:pt x="48" y="31"/>
                </a:lnTo>
                <a:lnTo>
                  <a:pt x="42" y="36"/>
                </a:lnTo>
                <a:lnTo>
                  <a:pt x="36" y="39"/>
                </a:lnTo>
                <a:lnTo>
                  <a:pt x="29" y="43"/>
                </a:lnTo>
                <a:lnTo>
                  <a:pt x="24" y="47"/>
                </a:lnTo>
                <a:lnTo>
                  <a:pt x="19" y="50"/>
                </a:lnTo>
                <a:lnTo>
                  <a:pt x="12" y="55"/>
                </a:lnTo>
                <a:lnTo>
                  <a:pt x="6" y="59"/>
                </a:lnTo>
                <a:lnTo>
                  <a:pt x="0" y="62"/>
                </a:lnTo>
                <a:lnTo>
                  <a:pt x="3" y="67"/>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344" name="Freeform 240"/>
          <p:cNvSpPr>
            <a:spLocks noChangeAspect="1"/>
          </p:cNvSpPr>
          <p:nvPr/>
        </p:nvSpPr>
        <p:spPr bwMode="auto">
          <a:xfrm>
            <a:off x="5162550" y="3627438"/>
            <a:ext cx="128588" cy="17462"/>
          </a:xfrm>
          <a:custGeom>
            <a:avLst/>
            <a:gdLst>
              <a:gd name="T0" fmla="*/ 2147483647 w 96"/>
              <a:gd name="T1" fmla="*/ 2147483647 h 13"/>
              <a:gd name="T2" fmla="*/ 2147483647 w 96"/>
              <a:gd name="T3" fmla="*/ 2147483647 h 13"/>
              <a:gd name="T4" fmla="*/ 2147483647 w 96"/>
              <a:gd name="T5" fmla="*/ 2147483647 h 13"/>
              <a:gd name="T6" fmla="*/ 2147483647 w 96"/>
              <a:gd name="T7" fmla="*/ 2147483647 h 13"/>
              <a:gd name="T8" fmla="*/ 2147483647 w 96"/>
              <a:gd name="T9" fmla="*/ 2147483647 h 13"/>
              <a:gd name="T10" fmla="*/ 2147483647 w 96"/>
              <a:gd name="T11" fmla="*/ 2147483647 h 13"/>
              <a:gd name="T12" fmla="*/ 2147483647 w 96"/>
              <a:gd name="T13" fmla="*/ 2147483647 h 13"/>
              <a:gd name="T14" fmla="*/ 2147483647 w 96"/>
              <a:gd name="T15" fmla="*/ 2147483647 h 13"/>
              <a:gd name="T16" fmla="*/ 2147483647 w 96"/>
              <a:gd name="T17" fmla="*/ 2147483647 h 13"/>
              <a:gd name="T18" fmla="*/ 2147483647 w 96"/>
              <a:gd name="T19" fmla="*/ 2147483647 h 13"/>
              <a:gd name="T20" fmla="*/ 2147483647 w 96"/>
              <a:gd name="T21" fmla="*/ 2147483647 h 13"/>
              <a:gd name="T22" fmla="*/ 2147483647 w 96"/>
              <a:gd name="T23" fmla="*/ 2147483647 h 13"/>
              <a:gd name="T24" fmla="*/ 2147483647 w 96"/>
              <a:gd name="T25" fmla="*/ 0 h 13"/>
              <a:gd name="T26" fmla="*/ 2147483647 w 96"/>
              <a:gd name="T27" fmla="*/ 0 h 13"/>
              <a:gd name="T28" fmla="*/ 2147483647 w 96"/>
              <a:gd name="T29" fmla="*/ 0 h 13"/>
              <a:gd name="T30" fmla="*/ 2147483647 w 96"/>
              <a:gd name="T31" fmla="*/ 0 h 13"/>
              <a:gd name="T32" fmla="*/ 2147483647 w 96"/>
              <a:gd name="T33" fmla="*/ 0 h 13"/>
              <a:gd name="T34" fmla="*/ 0 w 96"/>
              <a:gd name="T35" fmla="*/ 0 h 13"/>
              <a:gd name="T36" fmla="*/ 0 w 96"/>
              <a:gd name="T37" fmla="*/ 2147483647 h 13"/>
              <a:gd name="T38" fmla="*/ 2147483647 w 96"/>
              <a:gd name="T39" fmla="*/ 2147483647 h 13"/>
              <a:gd name="T40" fmla="*/ 2147483647 w 96"/>
              <a:gd name="T41" fmla="*/ 2147483647 h 13"/>
              <a:gd name="T42" fmla="*/ 2147483647 w 96"/>
              <a:gd name="T43" fmla="*/ 2147483647 h 13"/>
              <a:gd name="T44" fmla="*/ 2147483647 w 96"/>
              <a:gd name="T45" fmla="*/ 2147483647 h 13"/>
              <a:gd name="T46" fmla="*/ 2147483647 w 96"/>
              <a:gd name="T47" fmla="*/ 2147483647 h 13"/>
              <a:gd name="T48" fmla="*/ 2147483647 w 96"/>
              <a:gd name="T49" fmla="*/ 2147483647 h 13"/>
              <a:gd name="T50" fmla="*/ 2147483647 w 96"/>
              <a:gd name="T51" fmla="*/ 2147483647 h 13"/>
              <a:gd name="T52" fmla="*/ 2147483647 w 96"/>
              <a:gd name="T53" fmla="*/ 2147483647 h 13"/>
              <a:gd name="T54" fmla="*/ 2147483647 w 96"/>
              <a:gd name="T55" fmla="*/ 2147483647 h 13"/>
              <a:gd name="T56" fmla="*/ 2147483647 w 96"/>
              <a:gd name="T57" fmla="*/ 2147483647 h 13"/>
              <a:gd name="T58" fmla="*/ 2147483647 w 96"/>
              <a:gd name="T59" fmla="*/ 2147483647 h 13"/>
              <a:gd name="T60" fmla="*/ 2147483647 w 96"/>
              <a:gd name="T61" fmla="*/ 2147483647 h 13"/>
              <a:gd name="T62" fmla="*/ 2147483647 w 96"/>
              <a:gd name="T63" fmla="*/ 2147483647 h 13"/>
              <a:gd name="T64" fmla="*/ 2147483647 w 96"/>
              <a:gd name="T65" fmla="*/ 2147483647 h 13"/>
              <a:gd name="T66" fmla="*/ 2147483647 w 96"/>
              <a:gd name="T67" fmla="*/ 2147483647 h 13"/>
              <a:gd name="T68" fmla="*/ 2147483647 w 96"/>
              <a:gd name="T69" fmla="*/ 2147483647 h 13"/>
              <a:gd name="T70" fmla="*/ 2147483647 w 96"/>
              <a:gd name="T71" fmla="*/ 2147483647 h 1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6"/>
              <a:gd name="T109" fmla="*/ 0 h 13"/>
              <a:gd name="T110" fmla="*/ 96 w 96"/>
              <a:gd name="T111" fmla="*/ 13 h 1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6" h="13">
                <a:moveTo>
                  <a:pt x="95" y="4"/>
                </a:moveTo>
                <a:lnTo>
                  <a:pt x="95" y="4"/>
                </a:lnTo>
                <a:lnTo>
                  <a:pt x="89" y="4"/>
                </a:lnTo>
                <a:lnTo>
                  <a:pt x="83" y="4"/>
                </a:lnTo>
                <a:lnTo>
                  <a:pt x="76" y="4"/>
                </a:lnTo>
                <a:lnTo>
                  <a:pt x="71" y="4"/>
                </a:lnTo>
                <a:lnTo>
                  <a:pt x="66" y="4"/>
                </a:lnTo>
                <a:lnTo>
                  <a:pt x="59" y="4"/>
                </a:lnTo>
                <a:lnTo>
                  <a:pt x="53" y="4"/>
                </a:lnTo>
                <a:lnTo>
                  <a:pt x="47" y="4"/>
                </a:lnTo>
                <a:lnTo>
                  <a:pt x="41" y="4"/>
                </a:lnTo>
                <a:lnTo>
                  <a:pt x="35" y="4"/>
                </a:lnTo>
                <a:lnTo>
                  <a:pt x="29" y="0"/>
                </a:lnTo>
                <a:lnTo>
                  <a:pt x="24" y="0"/>
                </a:lnTo>
                <a:lnTo>
                  <a:pt x="18" y="0"/>
                </a:lnTo>
                <a:lnTo>
                  <a:pt x="11" y="0"/>
                </a:lnTo>
                <a:lnTo>
                  <a:pt x="6" y="0"/>
                </a:lnTo>
                <a:lnTo>
                  <a:pt x="0" y="0"/>
                </a:lnTo>
                <a:lnTo>
                  <a:pt x="0" y="4"/>
                </a:lnTo>
                <a:lnTo>
                  <a:pt x="6" y="4"/>
                </a:lnTo>
                <a:lnTo>
                  <a:pt x="11" y="8"/>
                </a:lnTo>
                <a:lnTo>
                  <a:pt x="18" y="8"/>
                </a:lnTo>
                <a:lnTo>
                  <a:pt x="24" y="8"/>
                </a:lnTo>
                <a:lnTo>
                  <a:pt x="29" y="8"/>
                </a:lnTo>
                <a:lnTo>
                  <a:pt x="35" y="8"/>
                </a:lnTo>
                <a:lnTo>
                  <a:pt x="41" y="8"/>
                </a:lnTo>
                <a:lnTo>
                  <a:pt x="47" y="8"/>
                </a:lnTo>
                <a:lnTo>
                  <a:pt x="53" y="8"/>
                </a:lnTo>
                <a:lnTo>
                  <a:pt x="59" y="12"/>
                </a:lnTo>
                <a:lnTo>
                  <a:pt x="66" y="12"/>
                </a:lnTo>
                <a:lnTo>
                  <a:pt x="71" y="12"/>
                </a:lnTo>
                <a:lnTo>
                  <a:pt x="76" y="12"/>
                </a:lnTo>
                <a:lnTo>
                  <a:pt x="83" y="12"/>
                </a:lnTo>
                <a:lnTo>
                  <a:pt x="89" y="12"/>
                </a:lnTo>
                <a:lnTo>
                  <a:pt x="95" y="12"/>
                </a:lnTo>
                <a:lnTo>
                  <a:pt x="95" y="4"/>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345" name="Freeform 241"/>
          <p:cNvSpPr>
            <a:spLocks noChangeAspect="1"/>
          </p:cNvSpPr>
          <p:nvPr/>
        </p:nvSpPr>
        <p:spPr bwMode="auto">
          <a:xfrm>
            <a:off x="5297489" y="3632201"/>
            <a:ext cx="128587" cy="11113"/>
          </a:xfrm>
          <a:custGeom>
            <a:avLst/>
            <a:gdLst>
              <a:gd name="T0" fmla="*/ 2147483647 w 97"/>
              <a:gd name="T1" fmla="*/ 2147483647 h 9"/>
              <a:gd name="T2" fmla="*/ 2147483647 w 97"/>
              <a:gd name="T3" fmla="*/ 2147483647 h 9"/>
              <a:gd name="T4" fmla="*/ 2147483647 w 97"/>
              <a:gd name="T5" fmla="*/ 2147483647 h 9"/>
              <a:gd name="T6" fmla="*/ 2147483647 w 97"/>
              <a:gd name="T7" fmla="*/ 2147483647 h 9"/>
              <a:gd name="T8" fmla="*/ 2147483647 w 97"/>
              <a:gd name="T9" fmla="*/ 2147483647 h 9"/>
              <a:gd name="T10" fmla="*/ 2147483647 w 97"/>
              <a:gd name="T11" fmla="*/ 2147483647 h 9"/>
              <a:gd name="T12" fmla="*/ 2147483647 w 97"/>
              <a:gd name="T13" fmla="*/ 2147483647 h 9"/>
              <a:gd name="T14" fmla="*/ 2147483647 w 97"/>
              <a:gd name="T15" fmla="*/ 2147483647 h 9"/>
              <a:gd name="T16" fmla="*/ 2147483647 w 97"/>
              <a:gd name="T17" fmla="*/ 2147483647 h 9"/>
              <a:gd name="T18" fmla="*/ 2147483647 w 97"/>
              <a:gd name="T19" fmla="*/ 2147483647 h 9"/>
              <a:gd name="T20" fmla="*/ 2147483647 w 97"/>
              <a:gd name="T21" fmla="*/ 2147483647 h 9"/>
              <a:gd name="T22" fmla="*/ 2147483647 w 97"/>
              <a:gd name="T23" fmla="*/ 2147483647 h 9"/>
              <a:gd name="T24" fmla="*/ 2147483647 w 97"/>
              <a:gd name="T25" fmla="*/ 2147483647 h 9"/>
              <a:gd name="T26" fmla="*/ 2147483647 w 97"/>
              <a:gd name="T27" fmla="*/ 2147483647 h 9"/>
              <a:gd name="T28" fmla="*/ 2147483647 w 97"/>
              <a:gd name="T29" fmla="*/ 2147483647 h 9"/>
              <a:gd name="T30" fmla="*/ 2147483647 w 97"/>
              <a:gd name="T31" fmla="*/ 2147483647 h 9"/>
              <a:gd name="T32" fmla="*/ 0 w 97"/>
              <a:gd name="T33" fmla="*/ 2147483647 h 9"/>
              <a:gd name="T34" fmla="*/ 0 w 97"/>
              <a:gd name="T35" fmla="*/ 0 h 9"/>
              <a:gd name="T36" fmla="*/ 2147483647 w 97"/>
              <a:gd name="T37" fmla="*/ 0 h 9"/>
              <a:gd name="T38" fmla="*/ 2147483647 w 97"/>
              <a:gd name="T39" fmla="*/ 0 h 9"/>
              <a:gd name="T40" fmla="*/ 2147483647 w 97"/>
              <a:gd name="T41" fmla="*/ 0 h 9"/>
              <a:gd name="T42" fmla="*/ 2147483647 w 97"/>
              <a:gd name="T43" fmla="*/ 0 h 9"/>
              <a:gd name="T44" fmla="*/ 2147483647 w 97"/>
              <a:gd name="T45" fmla="*/ 0 h 9"/>
              <a:gd name="T46" fmla="*/ 2147483647 w 97"/>
              <a:gd name="T47" fmla="*/ 0 h 9"/>
              <a:gd name="T48" fmla="*/ 2147483647 w 97"/>
              <a:gd name="T49" fmla="*/ 0 h 9"/>
              <a:gd name="T50" fmla="*/ 2147483647 w 97"/>
              <a:gd name="T51" fmla="*/ 0 h 9"/>
              <a:gd name="T52" fmla="*/ 2147483647 w 97"/>
              <a:gd name="T53" fmla="*/ 0 h 9"/>
              <a:gd name="T54" fmla="*/ 2147483647 w 97"/>
              <a:gd name="T55" fmla="*/ 0 h 9"/>
              <a:gd name="T56" fmla="*/ 2147483647 w 97"/>
              <a:gd name="T57" fmla="*/ 0 h 9"/>
              <a:gd name="T58" fmla="*/ 2147483647 w 97"/>
              <a:gd name="T59" fmla="*/ 0 h 9"/>
              <a:gd name="T60" fmla="*/ 2147483647 w 97"/>
              <a:gd name="T61" fmla="*/ 0 h 9"/>
              <a:gd name="T62" fmla="*/ 2147483647 w 97"/>
              <a:gd name="T63" fmla="*/ 0 h 9"/>
              <a:gd name="T64" fmla="*/ 2147483647 w 97"/>
              <a:gd name="T65" fmla="*/ 0 h 9"/>
              <a:gd name="T66" fmla="*/ 2147483647 w 97"/>
              <a:gd name="T67" fmla="*/ 0 h 9"/>
              <a:gd name="T68" fmla="*/ 2147483647 w 97"/>
              <a:gd name="T69" fmla="*/ 2147483647 h 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7"/>
              <a:gd name="T106" fmla="*/ 0 h 9"/>
              <a:gd name="T107" fmla="*/ 97 w 97"/>
              <a:gd name="T108" fmla="*/ 9 h 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7" h="9">
                <a:moveTo>
                  <a:pt x="96" y="8"/>
                </a:moveTo>
                <a:lnTo>
                  <a:pt x="90" y="8"/>
                </a:lnTo>
                <a:lnTo>
                  <a:pt x="84" y="8"/>
                </a:lnTo>
                <a:lnTo>
                  <a:pt x="77" y="8"/>
                </a:lnTo>
                <a:lnTo>
                  <a:pt x="72" y="8"/>
                </a:lnTo>
                <a:lnTo>
                  <a:pt x="66" y="8"/>
                </a:lnTo>
                <a:lnTo>
                  <a:pt x="60" y="8"/>
                </a:lnTo>
                <a:lnTo>
                  <a:pt x="54" y="8"/>
                </a:lnTo>
                <a:lnTo>
                  <a:pt x="47" y="8"/>
                </a:lnTo>
                <a:lnTo>
                  <a:pt x="41" y="8"/>
                </a:lnTo>
                <a:lnTo>
                  <a:pt x="36" y="8"/>
                </a:lnTo>
                <a:lnTo>
                  <a:pt x="30" y="8"/>
                </a:lnTo>
                <a:lnTo>
                  <a:pt x="24" y="8"/>
                </a:lnTo>
                <a:lnTo>
                  <a:pt x="18" y="8"/>
                </a:lnTo>
                <a:lnTo>
                  <a:pt x="12" y="8"/>
                </a:lnTo>
                <a:lnTo>
                  <a:pt x="6" y="8"/>
                </a:lnTo>
                <a:lnTo>
                  <a:pt x="0" y="8"/>
                </a:lnTo>
                <a:lnTo>
                  <a:pt x="0" y="0"/>
                </a:lnTo>
                <a:lnTo>
                  <a:pt x="6" y="0"/>
                </a:lnTo>
                <a:lnTo>
                  <a:pt x="12" y="0"/>
                </a:lnTo>
                <a:lnTo>
                  <a:pt x="18" y="0"/>
                </a:lnTo>
                <a:lnTo>
                  <a:pt x="24" y="0"/>
                </a:lnTo>
                <a:lnTo>
                  <a:pt x="30" y="0"/>
                </a:lnTo>
                <a:lnTo>
                  <a:pt x="36" y="0"/>
                </a:lnTo>
                <a:lnTo>
                  <a:pt x="41" y="0"/>
                </a:lnTo>
                <a:lnTo>
                  <a:pt x="47" y="0"/>
                </a:lnTo>
                <a:lnTo>
                  <a:pt x="54" y="0"/>
                </a:lnTo>
                <a:lnTo>
                  <a:pt x="60" y="0"/>
                </a:lnTo>
                <a:lnTo>
                  <a:pt x="66" y="0"/>
                </a:lnTo>
                <a:lnTo>
                  <a:pt x="72" y="0"/>
                </a:lnTo>
                <a:lnTo>
                  <a:pt x="77" y="0"/>
                </a:lnTo>
                <a:lnTo>
                  <a:pt x="84" y="0"/>
                </a:lnTo>
                <a:lnTo>
                  <a:pt x="90" y="0"/>
                </a:lnTo>
                <a:lnTo>
                  <a:pt x="96" y="0"/>
                </a:lnTo>
                <a:lnTo>
                  <a:pt x="96" y="8"/>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346" name="Freeform 242"/>
          <p:cNvSpPr>
            <a:spLocks noChangeAspect="1"/>
          </p:cNvSpPr>
          <p:nvPr/>
        </p:nvSpPr>
        <p:spPr bwMode="auto">
          <a:xfrm>
            <a:off x="8658225" y="3627438"/>
            <a:ext cx="127000" cy="17462"/>
          </a:xfrm>
          <a:custGeom>
            <a:avLst/>
            <a:gdLst>
              <a:gd name="T0" fmla="*/ 0 w 96"/>
              <a:gd name="T1" fmla="*/ 2147483647 h 13"/>
              <a:gd name="T2" fmla="*/ 0 w 96"/>
              <a:gd name="T3" fmla="*/ 2147483647 h 13"/>
              <a:gd name="T4" fmla="*/ 2147483647 w 96"/>
              <a:gd name="T5" fmla="*/ 2147483647 h 13"/>
              <a:gd name="T6" fmla="*/ 2147483647 w 96"/>
              <a:gd name="T7" fmla="*/ 2147483647 h 13"/>
              <a:gd name="T8" fmla="*/ 2147483647 w 96"/>
              <a:gd name="T9" fmla="*/ 2147483647 h 13"/>
              <a:gd name="T10" fmla="*/ 2147483647 w 96"/>
              <a:gd name="T11" fmla="*/ 2147483647 h 13"/>
              <a:gd name="T12" fmla="*/ 2147483647 w 96"/>
              <a:gd name="T13" fmla="*/ 2147483647 h 13"/>
              <a:gd name="T14" fmla="*/ 2147483647 w 96"/>
              <a:gd name="T15" fmla="*/ 2147483647 h 13"/>
              <a:gd name="T16" fmla="*/ 2147483647 w 96"/>
              <a:gd name="T17" fmla="*/ 2147483647 h 13"/>
              <a:gd name="T18" fmla="*/ 2147483647 w 96"/>
              <a:gd name="T19" fmla="*/ 2147483647 h 13"/>
              <a:gd name="T20" fmla="*/ 2147483647 w 96"/>
              <a:gd name="T21" fmla="*/ 2147483647 h 13"/>
              <a:gd name="T22" fmla="*/ 2147483647 w 96"/>
              <a:gd name="T23" fmla="*/ 2147483647 h 13"/>
              <a:gd name="T24" fmla="*/ 2147483647 w 96"/>
              <a:gd name="T25" fmla="*/ 2147483647 h 13"/>
              <a:gd name="T26" fmla="*/ 2147483647 w 96"/>
              <a:gd name="T27" fmla="*/ 2147483647 h 13"/>
              <a:gd name="T28" fmla="*/ 2147483647 w 96"/>
              <a:gd name="T29" fmla="*/ 2147483647 h 13"/>
              <a:gd name="T30" fmla="*/ 2147483647 w 96"/>
              <a:gd name="T31" fmla="*/ 2147483647 h 13"/>
              <a:gd name="T32" fmla="*/ 2147483647 w 96"/>
              <a:gd name="T33" fmla="*/ 2147483647 h 13"/>
              <a:gd name="T34" fmla="*/ 2147483647 w 96"/>
              <a:gd name="T35" fmla="*/ 2147483647 h 13"/>
              <a:gd name="T36" fmla="*/ 2147483647 w 96"/>
              <a:gd name="T37" fmla="*/ 0 h 13"/>
              <a:gd name="T38" fmla="*/ 2147483647 w 96"/>
              <a:gd name="T39" fmla="*/ 0 h 13"/>
              <a:gd name="T40" fmla="*/ 2147483647 w 96"/>
              <a:gd name="T41" fmla="*/ 0 h 13"/>
              <a:gd name="T42" fmla="*/ 2147483647 w 96"/>
              <a:gd name="T43" fmla="*/ 0 h 13"/>
              <a:gd name="T44" fmla="*/ 2147483647 w 96"/>
              <a:gd name="T45" fmla="*/ 0 h 13"/>
              <a:gd name="T46" fmla="*/ 2147483647 w 96"/>
              <a:gd name="T47" fmla="*/ 2147483647 h 13"/>
              <a:gd name="T48" fmla="*/ 2147483647 w 96"/>
              <a:gd name="T49" fmla="*/ 2147483647 h 13"/>
              <a:gd name="T50" fmla="*/ 2147483647 w 96"/>
              <a:gd name="T51" fmla="*/ 2147483647 h 13"/>
              <a:gd name="T52" fmla="*/ 2147483647 w 96"/>
              <a:gd name="T53" fmla="*/ 2147483647 h 13"/>
              <a:gd name="T54" fmla="*/ 2147483647 w 96"/>
              <a:gd name="T55" fmla="*/ 2147483647 h 13"/>
              <a:gd name="T56" fmla="*/ 2147483647 w 96"/>
              <a:gd name="T57" fmla="*/ 2147483647 h 13"/>
              <a:gd name="T58" fmla="*/ 2147483647 w 96"/>
              <a:gd name="T59" fmla="*/ 2147483647 h 13"/>
              <a:gd name="T60" fmla="*/ 2147483647 w 96"/>
              <a:gd name="T61" fmla="*/ 2147483647 h 13"/>
              <a:gd name="T62" fmla="*/ 2147483647 w 96"/>
              <a:gd name="T63" fmla="*/ 2147483647 h 13"/>
              <a:gd name="T64" fmla="*/ 2147483647 w 96"/>
              <a:gd name="T65" fmla="*/ 2147483647 h 13"/>
              <a:gd name="T66" fmla="*/ 2147483647 w 96"/>
              <a:gd name="T67" fmla="*/ 2147483647 h 13"/>
              <a:gd name="T68" fmla="*/ 0 w 96"/>
              <a:gd name="T69" fmla="*/ 2147483647 h 13"/>
              <a:gd name="T70" fmla="*/ 0 w 96"/>
              <a:gd name="T71" fmla="*/ 2147483647 h 1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6"/>
              <a:gd name="T109" fmla="*/ 0 h 13"/>
              <a:gd name="T110" fmla="*/ 96 w 96"/>
              <a:gd name="T111" fmla="*/ 13 h 1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6" h="13">
                <a:moveTo>
                  <a:pt x="0" y="12"/>
                </a:moveTo>
                <a:lnTo>
                  <a:pt x="0" y="12"/>
                </a:lnTo>
                <a:lnTo>
                  <a:pt x="6" y="12"/>
                </a:lnTo>
                <a:lnTo>
                  <a:pt x="10" y="12"/>
                </a:lnTo>
                <a:lnTo>
                  <a:pt x="18" y="12"/>
                </a:lnTo>
                <a:lnTo>
                  <a:pt x="24" y="12"/>
                </a:lnTo>
                <a:lnTo>
                  <a:pt x="29" y="9"/>
                </a:lnTo>
                <a:lnTo>
                  <a:pt x="35" y="9"/>
                </a:lnTo>
                <a:lnTo>
                  <a:pt x="41" y="9"/>
                </a:lnTo>
                <a:lnTo>
                  <a:pt x="47" y="9"/>
                </a:lnTo>
                <a:lnTo>
                  <a:pt x="53" y="9"/>
                </a:lnTo>
                <a:lnTo>
                  <a:pt x="58" y="9"/>
                </a:lnTo>
                <a:lnTo>
                  <a:pt x="65" y="6"/>
                </a:lnTo>
                <a:lnTo>
                  <a:pt x="71" y="6"/>
                </a:lnTo>
                <a:lnTo>
                  <a:pt x="76" y="6"/>
                </a:lnTo>
                <a:lnTo>
                  <a:pt x="82" y="6"/>
                </a:lnTo>
                <a:lnTo>
                  <a:pt x="89" y="6"/>
                </a:lnTo>
                <a:lnTo>
                  <a:pt x="95" y="6"/>
                </a:lnTo>
                <a:lnTo>
                  <a:pt x="95" y="0"/>
                </a:lnTo>
                <a:lnTo>
                  <a:pt x="89" y="0"/>
                </a:lnTo>
                <a:lnTo>
                  <a:pt x="82" y="0"/>
                </a:lnTo>
                <a:lnTo>
                  <a:pt x="76" y="0"/>
                </a:lnTo>
                <a:lnTo>
                  <a:pt x="71" y="0"/>
                </a:lnTo>
                <a:lnTo>
                  <a:pt x="65" y="3"/>
                </a:lnTo>
                <a:lnTo>
                  <a:pt x="58" y="3"/>
                </a:lnTo>
                <a:lnTo>
                  <a:pt x="53" y="3"/>
                </a:lnTo>
                <a:lnTo>
                  <a:pt x="47" y="3"/>
                </a:lnTo>
                <a:lnTo>
                  <a:pt x="41" y="3"/>
                </a:lnTo>
                <a:lnTo>
                  <a:pt x="35" y="3"/>
                </a:lnTo>
                <a:lnTo>
                  <a:pt x="29" y="6"/>
                </a:lnTo>
                <a:lnTo>
                  <a:pt x="24" y="6"/>
                </a:lnTo>
                <a:lnTo>
                  <a:pt x="18" y="6"/>
                </a:lnTo>
                <a:lnTo>
                  <a:pt x="10" y="6"/>
                </a:lnTo>
                <a:lnTo>
                  <a:pt x="6" y="6"/>
                </a:lnTo>
                <a:lnTo>
                  <a:pt x="0" y="6"/>
                </a:lnTo>
                <a:lnTo>
                  <a:pt x="0" y="12"/>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347" name="Freeform 243"/>
          <p:cNvSpPr>
            <a:spLocks noChangeAspect="1"/>
          </p:cNvSpPr>
          <p:nvPr/>
        </p:nvSpPr>
        <p:spPr bwMode="auto">
          <a:xfrm>
            <a:off x="8523288" y="3635375"/>
            <a:ext cx="125412" cy="1588"/>
          </a:xfrm>
          <a:custGeom>
            <a:avLst/>
            <a:gdLst>
              <a:gd name="T0" fmla="*/ 0 w 96"/>
              <a:gd name="T1" fmla="*/ 0 h 1"/>
              <a:gd name="T2" fmla="*/ 2147483647 w 96"/>
              <a:gd name="T3" fmla="*/ 0 h 1"/>
              <a:gd name="T4" fmla="*/ 2147483647 w 96"/>
              <a:gd name="T5" fmla="*/ 0 h 1"/>
              <a:gd name="T6" fmla="*/ 2147483647 w 96"/>
              <a:gd name="T7" fmla="*/ 0 h 1"/>
              <a:gd name="T8" fmla="*/ 2147483647 w 96"/>
              <a:gd name="T9" fmla="*/ 0 h 1"/>
              <a:gd name="T10" fmla="*/ 2147483647 w 96"/>
              <a:gd name="T11" fmla="*/ 0 h 1"/>
              <a:gd name="T12" fmla="*/ 2147483647 w 96"/>
              <a:gd name="T13" fmla="*/ 0 h 1"/>
              <a:gd name="T14" fmla="*/ 2147483647 w 96"/>
              <a:gd name="T15" fmla="*/ 0 h 1"/>
              <a:gd name="T16" fmla="*/ 2147483647 w 96"/>
              <a:gd name="T17" fmla="*/ 0 h 1"/>
              <a:gd name="T18" fmla="*/ 2147483647 w 96"/>
              <a:gd name="T19" fmla="*/ 0 h 1"/>
              <a:gd name="T20" fmla="*/ 2147483647 w 96"/>
              <a:gd name="T21" fmla="*/ 0 h 1"/>
              <a:gd name="T22" fmla="*/ 2147483647 w 96"/>
              <a:gd name="T23" fmla="*/ 0 h 1"/>
              <a:gd name="T24" fmla="*/ 2147483647 w 96"/>
              <a:gd name="T25" fmla="*/ 0 h 1"/>
              <a:gd name="T26" fmla="*/ 2147483647 w 96"/>
              <a:gd name="T27" fmla="*/ 0 h 1"/>
              <a:gd name="T28" fmla="*/ 2147483647 w 96"/>
              <a:gd name="T29" fmla="*/ 0 h 1"/>
              <a:gd name="T30" fmla="*/ 2147483647 w 96"/>
              <a:gd name="T31" fmla="*/ 0 h 1"/>
              <a:gd name="T32" fmla="*/ 2147483647 w 96"/>
              <a:gd name="T33" fmla="*/ 0 h 1"/>
              <a:gd name="T34" fmla="*/ 2147483647 w 96"/>
              <a:gd name="T35" fmla="*/ 0 h 1"/>
              <a:gd name="T36" fmla="*/ 2147483647 w 96"/>
              <a:gd name="T37" fmla="*/ 0 h 1"/>
              <a:gd name="T38" fmla="*/ 2147483647 w 96"/>
              <a:gd name="T39" fmla="*/ 0 h 1"/>
              <a:gd name="T40" fmla="*/ 2147483647 w 96"/>
              <a:gd name="T41" fmla="*/ 0 h 1"/>
              <a:gd name="T42" fmla="*/ 2147483647 w 96"/>
              <a:gd name="T43" fmla="*/ 0 h 1"/>
              <a:gd name="T44" fmla="*/ 2147483647 w 96"/>
              <a:gd name="T45" fmla="*/ 0 h 1"/>
              <a:gd name="T46" fmla="*/ 2147483647 w 96"/>
              <a:gd name="T47" fmla="*/ 0 h 1"/>
              <a:gd name="T48" fmla="*/ 2147483647 w 96"/>
              <a:gd name="T49" fmla="*/ 0 h 1"/>
              <a:gd name="T50" fmla="*/ 2147483647 w 96"/>
              <a:gd name="T51" fmla="*/ 0 h 1"/>
              <a:gd name="T52" fmla="*/ 2147483647 w 96"/>
              <a:gd name="T53" fmla="*/ 0 h 1"/>
              <a:gd name="T54" fmla="*/ 2147483647 w 96"/>
              <a:gd name="T55" fmla="*/ 0 h 1"/>
              <a:gd name="T56" fmla="*/ 2147483647 w 96"/>
              <a:gd name="T57" fmla="*/ 0 h 1"/>
              <a:gd name="T58" fmla="*/ 2147483647 w 96"/>
              <a:gd name="T59" fmla="*/ 0 h 1"/>
              <a:gd name="T60" fmla="*/ 2147483647 w 96"/>
              <a:gd name="T61" fmla="*/ 0 h 1"/>
              <a:gd name="T62" fmla="*/ 2147483647 w 96"/>
              <a:gd name="T63" fmla="*/ 0 h 1"/>
              <a:gd name="T64" fmla="*/ 0 w 96"/>
              <a:gd name="T65" fmla="*/ 0 h 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6"/>
              <a:gd name="T100" fmla="*/ 0 h 1"/>
              <a:gd name="T101" fmla="*/ 96 w 96"/>
              <a:gd name="T102" fmla="*/ 1 h 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6" h="1">
                <a:moveTo>
                  <a:pt x="0" y="0"/>
                </a:moveTo>
                <a:lnTo>
                  <a:pt x="6" y="0"/>
                </a:lnTo>
                <a:lnTo>
                  <a:pt x="11" y="0"/>
                </a:lnTo>
                <a:lnTo>
                  <a:pt x="18" y="0"/>
                </a:lnTo>
                <a:lnTo>
                  <a:pt x="24" y="0"/>
                </a:lnTo>
                <a:lnTo>
                  <a:pt x="29" y="0"/>
                </a:lnTo>
                <a:lnTo>
                  <a:pt x="35" y="0"/>
                </a:lnTo>
                <a:lnTo>
                  <a:pt x="41" y="0"/>
                </a:lnTo>
                <a:lnTo>
                  <a:pt x="47" y="0"/>
                </a:lnTo>
                <a:lnTo>
                  <a:pt x="53" y="0"/>
                </a:lnTo>
                <a:lnTo>
                  <a:pt x="58" y="0"/>
                </a:lnTo>
                <a:lnTo>
                  <a:pt x="65" y="0"/>
                </a:lnTo>
                <a:lnTo>
                  <a:pt x="71" y="0"/>
                </a:lnTo>
                <a:lnTo>
                  <a:pt x="76" y="0"/>
                </a:lnTo>
                <a:lnTo>
                  <a:pt x="82" y="0"/>
                </a:lnTo>
                <a:lnTo>
                  <a:pt x="89" y="0"/>
                </a:lnTo>
                <a:lnTo>
                  <a:pt x="95" y="0"/>
                </a:lnTo>
                <a:lnTo>
                  <a:pt x="89" y="0"/>
                </a:lnTo>
                <a:lnTo>
                  <a:pt x="82" y="0"/>
                </a:lnTo>
                <a:lnTo>
                  <a:pt x="76" y="0"/>
                </a:lnTo>
                <a:lnTo>
                  <a:pt x="71" y="0"/>
                </a:lnTo>
                <a:lnTo>
                  <a:pt x="65" y="0"/>
                </a:lnTo>
                <a:lnTo>
                  <a:pt x="58" y="0"/>
                </a:lnTo>
                <a:lnTo>
                  <a:pt x="53" y="0"/>
                </a:lnTo>
                <a:lnTo>
                  <a:pt x="47" y="0"/>
                </a:lnTo>
                <a:lnTo>
                  <a:pt x="41" y="0"/>
                </a:lnTo>
                <a:lnTo>
                  <a:pt x="35" y="0"/>
                </a:lnTo>
                <a:lnTo>
                  <a:pt x="29" y="0"/>
                </a:lnTo>
                <a:lnTo>
                  <a:pt x="24" y="0"/>
                </a:lnTo>
                <a:lnTo>
                  <a:pt x="18" y="0"/>
                </a:lnTo>
                <a:lnTo>
                  <a:pt x="11" y="0"/>
                </a:lnTo>
                <a:lnTo>
                  <a:pt x="6" y="0"/>
                </a:lnTo>
                <a:lnTo>
                  <a:pt x="0" y="0"/>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348" name="Freeform 244"/>
          <p:cNvSpPr>
            <a:spLocks noChangeAspect="1"/>
          </p:cNvSpPr>
          <p:nvPr/>
        </p:nvSpPr>
        <p:spPr bwMode="auto">
          <a:xfrm>
            <a:off x="5160963" y="3609976"/>
            <a:ext cx="139700" cy="17463"/>
          </a:xfrm>
          <a:custGeom>
            <a:avLst/>
            <a:gdLst>
              <a:gd name="T0" fmla="*/ 2147483647 w 105"/>
              <a:gd name="T1" fmla="*/ 0 h 14"/>
              <a:gd name="T2" fmla="*/ 2147483647 w 105"/>
              <a:gd name="T3" fmla="*/ 0 h 14"/>
              <a:gd name="T4" fmla="*/ 2147483647 w 105"/>
              <a:gd name="T5" fmla="*/ 0 h 14"/>
              <a:gd name="T6" fmla="*/ 2147483647 w 105"/>
              <a:gd name="T7" fmla="*/ 0 h 14"/>
              <a:gd name="T8" fmla="*/ 2147483647 w 105"/>
              <a:gd name="T9" fmla="*/ 0 h 14"/>
              <a:gd name="T10" fmla="*/ 2147483647 w 105"/>
              <a:gd name="T11" fmla="*/ 0 h 14"/>
              <a:gd name="T12" fmla="*/ 2147483647 w 105"/>
              <a:gd name="T13" fmla="*/ 0 h 14"/>
              <a:gd name="T14" fmla="*/ 2147483647 w 105"/>
              <a:gd name="T15" fmla="*/ 0 h 14"/>
              <a:gd name="T16" fmla="*/ 2147483647 w 105"/>
              <a:gd name="T17" fmla="*/ 0 h 14"/>
              <a:gd name="T18" fmla="*/ 2147483647 w 105"/>
              <a:gd name="T19" fmla="*/ 0 h 14"/>
              <a:gd name="T20" fmla="*/ 2147483647 w 105"/>
              <a:gd name="T21" fmla="*/ 0 h 14"/>
              <a:gd name="T22" fmla="*/ 2147483647 w 105"/>
              <a:gd name="T23" fmla="*/ 2147483647 h 14"/>
              <a:gd name="T24" fmla="*/ 2147483647 w 105"/>
              <a:gd name="T25" fmla="*/ 2147483647 h 14"/>
              <a:gd name="T26" fmla="*/ 2147483647 w 105"/>
              <a:gd name="T27" fmla="*/ 2147483647 h 14"/>
              <a:gd name="T28" fmla="*/ 2147483647 w 105"/>
              <a:gd name="T29" fmla="*/ 2147483647 h 14"/>
              <a:gd name="T30" fmla="*/ 2147483647 w 105"/>
              <a:gd name="T31" fmla="*/ 2147483647 h 14"/>
              <a:gd name="T32" fmla="*/ 0 w 105"/>
              <a:gd name="T33" fmla="*/ 2147483647 h 14"/>
              <a:gd name="T34" fmla="*/ 2147483647 w 105"/>
              <a:gd name="T35" fmla="*/ 2147483647 h 14"/>
              <a:gd name="T36" fmla="*/ 2147483647 w 105"/>
              <a:gd name="T37" fmla="*/ 2147483647 h 14"/>
              <a:gd name="T38" fmla="*/ 2147483647 w 105"/>
              <a:gd name="T39" fmla="*/ 2147483647 h 14"/>
              <a:gd name="T40" fmla="*/ 2147483647 w 105"/>
              <a:gd name="T41" fmla="*/ 2147483647 h 14"/>
              <a:gd name="T42" fmla="*/ 2147483647 w 105"/>
              <a:gd name="T43" fmla="*/ 2147483647 h 14"/>
              <a:gd name="T44" fmla="*/ 2147483647 w 105"/>
              <a:gd name="T45" fmla="*/ 2147483647 h 14"/>
              <a:gd name="T46" fmla="*/ 2147483647 w 105"/>
              <a:gd name="T47" fmla="*/ 2147483647 h 14"/>
              <a:gd name="T48" fmla="*/ 2147483647 w 105"/>
              <a:gd name="T49" fmla="*/ 2147483647 h 14"/>
              <a:gd name="T50" fmla="*/ 2147483647 w 105"/>
              <a:gd name="T51" fmla="*/ 2147483647 h 14"/>
              <a:gd name="T52" fmla="*/ 2147483647 w 105"/>
              <a:gd name="T53" fmla="*/ 2147483647 h 14"/>
              <a:gd name="T54" fmla="*/ 2147483647 w 105"/>
              <a:gd name="T55" fmla="*/ 2147483647 h 14"/>
              <a:gd name="T56" fmla="*/ 2147483647 w 105"/>
              <a:gd name="T57" fmla="*/ 2147483647 h 14"/>
              <a:gd name="T58" fmla="*/ 2147483647 w 105"/>
              <a:gd name="T59" fmla="*/ 2147483647 h 14"/>
              <a:gd name="T60" fmla="*/ 2147483647 w 105"/>
              <a:gd name="T61" fmla="*/ 2147483647 h 14"/>
              <a:gd name="T62" fmla="*/ 2147483647 w 105"/>
              <a:gd name="T63" fmla="*/ 2147483647 h 14"/>
              <a:gd name="T64" fmla="*/ 2147483647 w 105"/>
              <a:gd name="T65" fmla="*/ 2147483647 h 14"/>
              <a:gd name="T66" fmla="*/ 2147483647 w 105"/>
              <a:gd name="T67" fmla="*/ 2147483647 h 14"/>
              <a:gd name="T68" fmla="*/ 2147483647 w 105"/>
              <a:gd name="T69" fmla="*/ 0 h 1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5"/>
              <a:gd name="T106" fmla="*/ 0 h 14"/>
              <a:gd name="T107" fmla="*/ 105 w 105"/>
              <a:gd name="T108" fmla="*/ 14 h 1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5" h="14">
                <a:moveTo>
                  <a:pt x="104" y="0"/>
                </a:moveTo>
                <a:lnTo>
                  <a:pt x="98" y="0"/>
                </a:lnTo>
                <a:lnTo>
                  <a:pt x="92" y="0"/>
                </a:lnTo>
                <a:lnTo>
                  <a:pt x="85" y="0"/>
                </a:lnTo>
                <a:lnTo>
                  <a:pt x="78" y="0"/>
                </a:lnTo>
                <a:lnTo>
                  <a:pt x="72" y="0"/>
                </a:lnTo>
                <a:lnTo>
                  <a:pt x="66" y="0"/>
                </a:lnTo>
                <a:lnTo>
                  <a:pt x="60" y="0"/>
                </a:lnTo>
                <a:lnTo>
                  <a:pt x="52" y="0"/>
                </a:lnTo>
                <a:lnTo>
                  <a:pt x="46" y="0"/>
                </a:lnTo>
                <a:lnTo>
                  <a:pt x="40" y="0"/>
                </a:lnTo>
                <a:lnTo>
                  <a:pt x="34" y="2"/>
                </a:lnTo>
                <a:lnTo>
                  <a:pt x="26" y="2"/>
                </a:lnTo>
                <a:lnTo>
                  <a:pt x="21" y="2"/>
                </a:lnTo>
                <a:lnTo>
                  <a:pt x="13" y="2"/>
                </a:lnTo>
                <a:lnTo>
                  <a:pt x="7" y="5"/>
                </a:lnTo>
                <a:lnTo>
                  <a:pt x="0" y="5"/>
                </a:lnTo>
                <a:lnTo>
                  <a:pt x="1" y="13"/>
                </a:lnTo>
                <a:lnTo>
                  <a:pt x="8" y="13"/>
                </a:lnTo>
                <a:lnTo>
                  <a:pt x="14" y="10"/>
                </a:lnTo>
                <a:lnTo>
                  <a:pt x="21" y="10"/>
                </a:lnTo>
                <a:lnTo>
                  <a:pt x="26" y="10"/>
                </a:lnTo>
                <a:lnTo>
                  <a:pt x="34" y="5"/>
                </a:lnTo>
                <a:lnTo>
                  <a:pt x="40" y="5"/>
                </a:lnTo>
                <a:lnTo>
                  <a:pt x="46" y="5"/>
                </a:lnTo>
                <a:lnTo>
                  <a:pt x="52" y="5"/>
                </a:lnTo>
                <a:lnTo>
                  <a:pt x="60" y="5"/>
                </a:lnTo>
                <a:lnTo>
                  <a:pt x="66" y="5"/>
                </a:lnTo>
                <a:lnTo>
                  <a:pt x="72" y="5"/>
                </a:lnTo>
                <a:lnTo>
                  <a:pt x="78" y="5"/>
                </a:lnTo>
                <a:lnTo>
                  <a:pt x="85" y="5"/>
                </a:lnTo>
                <a:lnTo>
                  <a:pt x="92" y="5"/>
                </a:lnTo>
                <a:lnTo>
                  <a:pt x="98" y="5"/>
                </a:lnTo>
                <a:lnTo>
                  <a:pt x="104" y="5"/>
                </a:lnTo>
                <a:lnTo>
                  <a:pt x="104" y="0"/>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349" name="Freeform 245"/>
          <p:cNvSpPr>
            <a:spLocks noChangeAspect="1"/>
          </p:cNvSpPr>
          <p:nvPr/>
        </p:nvSpPr>
        <p:spPr bwMode="auto">
          <a:xfrm>
            <a:off x="8645525" y="3606800"/>
            <a:ext cx="139700" cy="19050"/>
          </a:xfrm>
          <a:custGeom>
            <a:avLst/>
            <a:gdLst>
              <a:gd name="T0" fmla="*/ 0 w 105"/>
              <a:gd name="T1" fmla="*/ 2147483647 h 15"/>
              <a:gd name="T2" fmla="*/ 2147483647 w 105"/>
              <a:gd name="T3" fmla="*/ 2147483647 h 15"/>
              <a:gd name="T4" fmla="*/ 2147483647 w 105"/>
              <a:gd name="T5" fmla="*/ 2147483647 h 15"/>
              <a:gd name="T6" fmla="*/ 2147483647 w 105"/>
              <a:gd name="T7" fmla="*/ 2147483647 h 15"/>
              <a:gd name="T8" fmla="*/ 2147483647 w 105"/>
              <a:gd name="T9" fmla="*/ 2147483647 h 15"/>
              <a:gd name="T10" fmla="*/ 2147483647 w 105"/>
              <a:gd name="T11" fmla="*/ 2147483647 h 15"/>
              <a:gd name="T12" fmla="*/ 2147483647 w 105"/>
              <a:gd name="T13" fmla="*/ 2147483647 h 15"/>
              <a:gd name="T14" fmla="*/ 2147483647 w 105"/>
              <a:gd name="T15" fmla="*/ 2147483647 h 15"/>
              <a:gd name="T16" fmla="*/ 2147483647 w 105"/>
              <a:gd name="T17" fmla="*/ 2147483647 h 15"/>
              <a:gd name="T18" fmla="*/ 2147483647 w 105"/>
              <a:gd name="T19" fmla="*/ 2147483647 h 15"/>
              <a:gd name="T20" fmla="*/ 2147483647 w 105"/>
              <a:gd name="T21" fmla="*/ 2147483647 h 15"/>
              <a:gd name="T22" fmla="*/ 2147483647 w 105"/>
              <a:gd name="T23" fmla="*/ 2147483647 h 15"/>
              <a:gd name="T24" fmla="*/ 2147483647 w 105"/>
              <a:gd name="T25" fmla="*/ 2147483647 h 15"/>
              <a:gd name="T26" fmla="*/ 2147483647 w 105"/>
              <a:gd name="T27" fmla="*/ 2147483647 h 15"/>
              <a:gd name="T28" fmla="*/ 2147483647 w 105"/>
              <a:gd name="T29" fmla="*/ 2147483647 h 15"/>
              <a:gd name="T30" fmla="*/ 2147483647 w 105"/>
              <a:gd name="T31" fmla="*/ 2147483647 h 15"/>
              <a:gd name="T32" fmla="*/ 2147483647 w 105"/>
              <a:gd name="T33" fmla="*/ 2147483647 h 15"/>
              <a:gd name="T34" fmla="*/ 2147483647 w 105"/>
              <a:gd name="T35" fmla="*/ 2147483647 h 15"/>
              <a:gd name="T36" fmla="*/ 2147483647 w 105"/>
              <a:gd name="T37" fmla="*/ 2147483647 h 15"/>
              <a:gd name="T38" fmla="*/ 2147483647 w 105"/>
              <a:gd name="T39" fmla="*/ 2147483647 h 15"/>
              <a:gd name="T40" fmla="*/ 2147483647 w 105"/>
              <a:gd name="T41" fmla="*/ 2147483647 h 15"/>
              <a:gd name="T42" fmla="*/ 2147483647 w 105"/>
              <a:gd name="T43" fmla="*/ 2147483647 h 15"/>
              <a:gd name="T44" fmla="*/ 2147483647 w 105"/>
              <a:gd name="T45" fmla="*/ 2147483647 h 15"/>
              <a:gd name="T46" fmla="*/ 2147483647 w 105"/>
              <a:gd name="T47" fmla="*/ 2147483647 h 15"/>
              <a:gd name="T48" fmla="*/ 2147483647 w 105"/>
              <a:gd name="T49" fmla="*/ 2147483647 h 15"/>
              <a:gd name="T50" fmla="*/ 2147483647 w 105"/>
              <a:gd name="T51" fmla="*/ 2147483647 h 15"/>
              <a:gd name="T52" fmla="*/ 2147483647 w 105"/>
              <a:gd name="T53" fmla="*/ 2147483647 h 15"/>
              <a:gd name="T54" fmla="*/ 2147483647 w 105"/>
              <a:gd name="T55" fmla="*/ 0 h 15"/>
              <a:gd name="T56" fmla="*/ 2147483647 w 105"/>
              <a:gd name="T57" fmla="*/ 0 h 15"/>
              <a:gd name="T58" fmla="*/ 2147483647 w 105"/>
              <a:gd name="T59" fmla="*/ 0 h 15"/>
              <a:gd name="T60" fmla="*/ 2147483647 w 105"/>
              <a:gd name="T61" fmla="*/ 0 h 15"/>
              <a:gd name="T62" fmla="*/ 2147483647 w 105"/>
              <a:gd name="T63" fmla="*/ 0 h 15"/>
              <a:gd name="T64" fmla="*/ 2147483647 w 105"/>
              <a:gd name="T65" fmla="*/ 0 h 15"/>
              <a:gd name="T66" fmla="*/ 0 w 105"/>
              <a:gd name="T67" fmla="*/ 0 h 15"/>
              <a:gd name="T68" fmla="*/ 0 w 105"/>
              <a:gd name="T69" fmla="*/ 2147483647 h 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5"/>
              <a:gd name="T106" fmla="*/ 0 h 15"/>
              <a:gd name="T107" fmla="*/ 105 w 105"/>
              <a:gd name="T108" fmla="*/ 15 h 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5" h="15">
                <a:moveTo>
                  <a:pt x="0" y="6"/>
                </a:moveTo>
                <a:lnTo>
                  <a:pt x="6" y="6"/>
                </a:lnTo>
                <a:lnTo>
                  <a:pt x="13" y="6"/>
                </a:lnTo>
                <a:lnTo>
                  <a:pt x="19" y="6"/>
                </a:lnTo>
                <a:lnTo>
                  <a:pt x="26" y="6"/>
                </a:lnTo>
                <a:lnTo>
                  <a:pt x="31" y="6"/>
                </a:lnTo>
                <a:lnTo>
                  <a:pt x="39" y="6"/>
                </a:lnTo>
                <a:lnTo>
                  <a:pt x="44" y="6"/>
                </a:lnTo>
                <a:lnTo>
                  <a:pt x="51" y="6"/>
                </a:lnTo>
                <a:lnTo>
                  <a:pt x="59" y="6"/>
                </a:lnTo>
                <a:lnTo>
                  <a:pt x="64" y="10"/>
                </a:lnTo>
                <a:lnTo>
                  <a:pt x="70" y="10"/>
                </a:lnTo>
                <a:lnTo>
                  <a:pt x="78" y="10"/>
                </a:lnTo>
                <a:lnTo>
                  <a:pt x="83" y="10"/>
                </a:lnTo>
                <a:lnTo>
                  <a:pt x="90" y="12"/>
                </a:lnTo>
                <a:lnTo>
                  <a:pt x="96" y="12"/>
                </a:lnTo>
                <a:lnTo>
                  <a:pt x="103" y="14"/>
                </a:lnTo>
                <a:lnTo>
                  <a:pt x="104" y="10"/>
                </a:lnTo>
                <a:lnTo>
                  <a:pt x="97" y="6"/>
                </a:lnTo>
                <a:lnTo>
                  <a:pt x="91" y="6"/>
                </a:lnTo>
                <a:lnTo>
                  <a:pt x="84" y="4"/>
                </a:lnTo>
                <a:lnTo>
                  <a:pt x="78" y="4"/>
                </a:lnTo>
                <a:lnTo>
                  <a:pt x="70" y="2"/>
                </a:lnTo>
                <a:lnTo>
                  <a:pt x="64" y="2"/>
                </a:lnTo>
                <a:lnTo>
                  <a:pt x="59" y="2"/>
                </a:lnTo>
                <a:lnTo>
                  <a:pt x="51" y="2"/>
                </a:lnTo>
                <a:lnTo>
                  <a:pt x="44" y="2"/>
                </a:lnTo>
                <a:lnTo>
                  <a:pt x="39" y="0"/>
                </a:lnTo>
                <a:lnTo>
                  <a:pt x="31" y="0"/>
                </a:lnTo>
                <a:lnTo>
                  <a:pt x="26" y="0"/>
                </a:lnTo>
                <a:lnTo>
                  <a:pt x="19" y="0"/>
                </a:lnTo>
                <a:lnTo>
                  <a:pt x="13" y="0"/>
                </a:lnTo>
                <a:lnTo>
                  <a:pt x="6" y="0"/>
                </a:lnTo>
                <a:lnTo>
                  <a:pt x="0" y="0"/>
                </a:lnTo>
                <a:lnTo>
                  <a:pt x="0" y="6"/>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350" name="Freeform 246"/>
          <p:cNvSpPr>
            <a:spLocks noChangeAspect="1"/>
          </p:cNvSpPr>
          <p:nvPr/>
        </p:nvSpPr>
        <p:spPr bwMode="auto">
          <a:xfrm>
            <a:off x="5160963" y="3576638"/>
            <a:ext cx="1833562" cy="182562"/>
          </a:xfrm>
          <a:custGeom>
            <a:avLst/>
            <a:gdLst>
              <a:gd name="T0" fmla="*/ 2147483647 w 1378"/>
              <a:gd name="T1" fmla="*/ 2147483647 h 146"/>
              <a:gd name="T2" fmla="*/ 2147483647 w 1378"/>
              <a:gd name="T3" fmla="*/ 2147483647 h 146"/>
              <a:gd name="T4" fmla="*/ 2147483647 w 1378"/>
              <a:gd name="T5" fmla="*/ 2147483647 h 146"/>
              <a:gd name="T6" fmla="*/ 2147483647 w 1378"/>
              <a:gd name="T7" fmla="*/ 2147483647 h 146"/>
              <a:gd name="T8" fmla="*/ 2147483647 w 1378"/>
              <a:gd name="T9" fmla="*/ 2147483647 h 146"/>
              <a:gd name="T10" fmla="*/ 2147483647 w 1378"/>
              <a:gd name="T11" fmla="*/ 2147483647 h 146"/>
              <a:gd name="T12" fmla="*/ 2147483647 w 1378"/>
              <a:gd name="T13" fmla="*/ 2147483647 h 146"/>
              <a:gd name="T14" fmla="*/ 2147483647 w 1378"/>
              <a:gd name="T15" fmla="*/ 2147483647 h 146"/>
              <a:gd name="T16" fmla="*/ 2147483647 w 1378"/>
              <a:gd name="T17" fmla="*/ 2147483647 h 146"/>
              <a:gd name="T18" fmla="*/ 2147483647 w 1378"/>
              <a:gd name="T19" fmla="*/ 2147483647 h 146"/>
              <a:gd name="T20" fmla="*/ 2147483647 w 1378"/>
              <a:gd name="T21" fmla="*/ 2147483647 h 146"/>
              <a:gd name="T22" fmla="*/ 2147483647 w 1378"/>
              <a:gd name="T23" fmla="*/ 2147483647 h 146"/>
              <a:gd name="T24" fmla="*/ 2147483647 w 1378"/>
              <a:gd name="T25" fmla="*/ 2147483647 h 146"/>
              <a:gd name="T26" fmla="*/ 2147483647 w 1378"/>
              <a:gd name="T27" fmla="*/ 2147483647 h 146"/>
              <a:gd name="T28" fmla="*/ 2147483647 w 1378"/>
              <a:gd name="T29" fmla="*/ 2147483647 h 146"/>
              <a:gd name="T30" fmla="*/ 2147483647 w 1378"/>
              <a:gd name="T31" fmla="*/ 2147483647 h 146"/>
              <a:gd name="T32" fmla="*/ 2147483647 w 1378"/>
              <a:gd name="T33" fmla="*/ 0 h 146"/>
              <a:gd name="T34" fmla="*/ 2147483647 w 1378"/>
              <a:gd name="T35" fmla="*/ 2147483647 h 146"/>
              <a:gd name="T36" fmla="*/ 2147483647 w 1378"/>
              <a:gd name="T37" fmla="*/ 2147483647 h 146"/>
              <a:gd name="T38" fmla="*/ 2147483647 w 1378"/>
              <a:gd name="T39" fmla="*/ 2147483647 h 146"/>
              <a:gd name="T40" fmla="*/ 2147483647 w 1378"/>
              <a:gd name="T41" fmla="*/ 2147483647 h 146"/>
              <a:gd name="T42" fmla="*/ 2147483647 w 1378"/>
              <a:gd name="T43" fmla="*/ 2147483647 h 146"/>
              <a:gd name="T44" fmla="*/ 2147483647 w 1378"/>
              <a:gd name="T45" fmla="*/ 2147483647 h 146"/>
              <a:gd name="T46" fmla="*/ 2147483647 w 1378"/>
              <a:gd name="T47" fmla="*/ 2147483647 h 146"/>
              <a:gd name="T48" fmla="*/ 2147483647 w 1378"/>
              <a:gd name="T49" fmla="*/ 2147483647 h 146"/>
              <a:gd name="T50" fmla="*/ 2147483647 w 1378"/>
              <a:gd name="T51" fmla="*/ 2147483647 h 146"/>
              <a:gd name="T52" fmla="*/ 2147483647 w 1378"/>
              <a:gd name="T53" fmla="*/ 2147483647 h 146"/>
              <a:gd name="T54" fmla="*/ 2147483647 w 1378"/>
              <a:gd name="T55" fmla="*/ 2147483647 h 146"/>
              <a:gd name="T56" fmla="*/ 2147483647 w 1378"/>
              <a:gd name="T57" fmla="*/ 2147483647 h 146"/>
              <a:gd name="T58" fmla="*/ 2147483647 w 1378"/>
              <a:gd name="T59" fmla="*/ 2147483647 h 146"/>
              <a:gd name="T60" fmla="*/ 2147483647 w 1378"/>
              <a:gd name="T61" fmla="*/ 2147483647 h 146"/>
              <a:gd name="T62" fmla="*/ 2147483647 w 1378"/>
              <a:gd name="T63" fmla="*/ 2147483647 h 146"/>
              <a:gd name="T64" fmla="*/ 2147483647 w 1378"/>
              <a:gd name="T65" fmla="*/ 2147483647 h 146"/>
              <a:gd name="T66" fmla="*/ 2147483647 w 1378"/>
              <a:gd name="T67" fmla="*/ 2147483647 h 14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378"/>
              <a:gd name="T103" fmla="*/ 0 h 146"/>
              <a:gd name="T104" fmla="*/ 1378 w 1378"/>
              <a:gd name="T105" fmla="*/ 146 h 14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378" h="146">
                <a:moveTo>
                  <a:pt x="1377" y="137"/>
                </a:moveTo>
                <a:lnTo>
                  <a:pt x="1377" y="137"/>
                </a:lnTo>
                <a:lnTo>
                  <a:pt x="1323" y="137"/>
                </a:lnTo>
                <a:lnTo>
                  <a:pt x="1271" y="137"/>
                </a:lnTo>
                <a:lnTo>
                  <a:pt x="1222" y="137"/>
                </a:lnTo>
                <a:lnTo>
                  <a:pt x="1172" y="137"/>
                </a:lnTo>
                <a:lnTo>
                  <a:pt x="1124" y="136"/>
                </a:lnTo>
                <a:lnTo>
                  <a:pt x="1077" y="135"/>
                </a:lnTo>
                <a:lnTo>
                  <a:pt x="1033" y="134"/>
                </a:lnTo>
                <a:lnTo>
                  <a:pt x="988" y="133"/>
                </a:lnTo>
                <a:lnTo>
                  <a:pt x="945" y="132"/>
                </a:lnTo>
                <a:lnTo>
                  <a:pt x="902" y="129"/>
                </a:lnTo>
                <a:lnTo>
                  <a:pt x="860" y="127"/>
                </a:lnTo>
                <a:lnTo>
                  <a:pt x="818" y="124"/>
                </a:lnTo>
                <a:lnTo>
                  <a:pt x="779" y="122"/>
                </a:lnTo>
                <a:lnTo>
                  <a:pt x="739" y="118"/>
                </a:lnTo>
                <a:lnTo>
                  <a:pt x="699" y="114"/>
                </a:lnTo>
                <a:lnTo>
                  <a:pt x="659" y="109"/>
                </a:lnTo>
                <a:lnTo>
                  <a:pt x="620" y="106"/>
                </a:lnTo>
                <a:lnTo>
                  <a:pt x="580" y="102"/>
                </a:lnTo>
                <a:lnTo>
                  <a:pt x="543" y="96"/>
                </a:lnTo>
                <a:lnTo>
                  <a:pt x="504" y="91"/>
                </a:lnTo>
                <a:lnTo>
                  <a:pt x="464" y="85"/>
                </a:lnTo>
                <a:lnTo>
                  <a:pt x="425" y="81"/>
                </a:lnTo>
                <a:lnTo>
                  <a:pt x="385" y="74"/>
                </a:lnTo>
                <a:lnTo>
                  <a:pt x="345" y="66"/>
                </a:lnTo>
                <a:lnTo>
                  <a:pt x="305" y="60"/>
                </a:lnTo>
                <a:lnTo>
                  <a:pt x="264" y="53"/>
                </a:lnTo>
                <a:lnTo>
                  <a:pt x="222" y="44"/>
                </a:lnTo>
                <a:lnTo>
                  <a:pt x="179" y="36"/>
                </a:lnTo>
                <a:lnTo>
                  <a:pt x="136" y="29"/>
                </a:lnTo>
                <a:lnTo>
                  <a:pt x="93" y="19"/>
                </a:lnTo>
                <a:lnTo>
                  <a:pt x="47" y="11"/>
                </a:lnTo>
                <a:lnTo>
                  <a:pt x="1" y="0"/>
                </a:lnTo>
                <a:lnTo>
                  <a:pt x="0" y="8"/>
                </a:lnTo>
                <a:lnTo>
                  <a:pt x="46" y="17"/>
                </a:lnTo>
                <a:lnTo>
                  <a:pt x="92" y="27"/>
                </a:lnTo>
                <a:lnTo>
                  <a:pt x="135" y="35"/>
                </a:lnTo>
                <a:lnTo>
                  <a:pt x="178" y="43"/>
                </a:lnTo>
                <a:lnTo>
                  <a:pt x="221" y="52"/>
                </a:lnTo>
                <a:lnTo>
                  <a:pt x="263" y="60"/>
                </a:lnTo>
                <a:lnTo>
                  <a:pt x="304" y="66"/>
                </a:lnTo>
                <a:lnTo>
                  <a:pt x="344" y="74"/>
                </a:lnTo>
                <a:lnTo>
                  <a:pt x="384" y="81"/>
                </a:lnTo>
                <a:lnTo>
                  <a:pt x="424" y="86"/>
                </a:lnTo>
                <a:lnTo>
                  <a:pt x="463" y="92"/>
                </a:lnTo>
                <a:lnTo>
                  <a:pt x="503" y="98"/>
                </a:lnTo>
                <a:lnTo>
                  <a:pt x="543" y="104"/>
                </a:lnTo>
                <a:lnTo>
                  <a:pt x="579" y="108"/>
                </a:lnTo>
                <a:lnTo>
                  <a:pt x="619" y="113"/>
                </a:lnTo>
                <a:lnTo>
                  <a:pt x="659" y="117"/>
                </a:lnTo>
                <a:lnTo>
                  <a:pt x="698" y="121"/>
                </a:lnTo>
                <a:lnTo>
                  <a:pt x="738" y="125"/>
                </a:lnTo>
                <a:lnTo>
                  <a:pt x="778" y="128"/>
                </a:lnTo>
                <a:lnTo>
                  <a:pt x="818" y="132"/>
                </a:lnTo>
                <a:lnTo>
                  <a:pt x="860" y="133"/>
                </a:lnTo>
                <a:lnTo>
                  <a:pt x="902" y="135"/>
                </a:lnTo>
                <a:lnTo>
                  <a:pt x="945" y="138"/>
                </a:lnTo>
                <a:lnTo>
                  <a:pt x="988" y="139"/>
                </a:lnTo>
                <a:lnTo>
                  <a:pt x="1033" y="140"/>
                </a:lnTo>
                <a:lnTo>
                  <a:pt x="1077" y="143"/>
                </a:lnTo>
                <a:lnTo>
                  <a:pt x="1124" y="144"/>
                </a:lnTo>
                <a:lnTo>
                  <a:pt x="1172" y="144"/>
                </a:lnTo>
                <a:lnTo>
                  <a:pt x="1222" y="145"/>
                </a:lnTo>
                <a:lnTo>
                  <a:pt x="1271" y="145"/>
                </a:lnTo>
                <a:lnTo>
                  <a:pt x="1323" y="145"/>
                </a:lnTo>
                <a:lnTo>
                  <a:pt x="1377" y="144"/>
                </a:lnTo>
                <a:lnTo>
                  <a:pt x="1377" y="137"/>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351" name="Freeform 247"/>
          <p:cNvSpPr>
            <a:spLocks noChangeAspect="1"/>
          </p:cNvSpPr>
          <p:nvPr/>
        </p:nvSpPr>
        <p:spPr bwMode="auto">
          <a:xfrm>
            <a:off x="7002464" y="3578225"/>
            <a:ext cx="1785937" cy="184150"/>
          </a:xfrm>
          <a:custGeom>
            <a:avLst/>
            <a:gdLst>
              <a:gd name="T0" fmla="*/ 2147483647 w 1344"/>
              <a:gd name="T1" fmla="*/ 2147483647 h 146"/>
              <a:gd name="T2" fmla="*/ 2147483647 w 1344"/>
              <a:gd name="T3" fmla="*/ 0 h 146"/>
              <a:gd name="T4" fmla="*/ 2147483647 w 1344"/>
              <a:gd name="T5" fmla="*/ 2147483647 h 146"/>
              <a:gd name="T6" fmla="*/ 2147483647 w 1344"/>
              <a:gd name="T7" fmla="*/ 2147483647 h 146"/>
              <a:gd name="T8" fmla="*/ 2147483647 w 1344"/>
              <a:gd name="T9" fmla="*/ 2147483647 h 146"/>
              <a:gd name="T10" fmla="*/ 2147483647 w 1344"/>
              <a:gd name="T11" fmla="*/ 2147483647 h 146"/>
              <a:gd name="T12" fmla="*/ 2147483647 w 1344"/>
              <a:gd name="T13" fmla="*/ 2147483647 h 146"/>
              <a:gd name="T14" fmla="*/ 2147483647 w 1344"/>
              <a:gd name="T15" fmla="*/ 2147483647 h 146"/>
              <a:gd name="T16" fmla="*/ 2147483647 w 1344"/>
              <a:gd name="T17" fmla="*/ 2147483647 h 146"/>
              <a:gd name="T18" fmla="*/ 2147483647 w 1344"/>
              <a:gd name="T19" fmla="*/ 2147483647 h 146"/>
              <a:gd name="T20" fmla="*/ 2147483647 w 1344"/>
              <a:gd name="T21" fmla="*/ 2147483647 h 146"/>
              <a:gd name="T22" fmla="*/ 2147483647 w 1344"/>
              <a:gd name="T23" fmla="*/ 2147483647 h 146"/>
              <a:gd name="T24" fmla="*/ 2147483647 w 1344"/>
              <a:gd name="T25" fmla="*/ 2147483647 h 146"/>
              <a:gd name="T26" fmla="*/ 2147483647 w 1344"/>
              <a:gd name="T27" fmla="*/ 2147483647 h 146"/>
              <a:gd name="T28" fmla="*/ 2147483647 w 1344"/>
              <a:gd name="T29" fmla="*/ 2147483647 h 146"/>
              <a:gd name="T30" fmla="*/ 2147483647 w 1344"/>
              <a:gd name="T31" fmla="*/ 2147483647 h 146"/>
              <a:gd name="T32" fmla="*/ 0 w 1344"/>
              <a:gd name="T33" fmla="*/ 2147483647 h 146"/>
              <a:gd name="T34" fmla="*/ 2147483647 w 1344"/>
              <a:gd name="T35" fmla="*/ 2147483647 h 146"/>
              <a:gd name="T36" fmla="*/ 2147483647 w 1344"/>
              <a:gd name="T37" fmla="*/ 2147483647 h 146"/>
              <a:gd name="T38" fmla="*/ 2147483647 w 1344"/>
              <a:gd name="T39" fmla="*/ 2147483647 h 146"/>
              <a:gd name="T40" fmla="*/ 2147483647 w 1344"/>
              <a:gd name="T41" fmla="*/ 2147483647 h 146"/>
              <a:gd name="T42" fmla="*/ 2147483647 w 1344"/>
              <a:gd name="T43" fmla="*/ 2147483647 h 146"/>
              <a:gd name="T44" fmla="*/ 2147483647 w 1344"/>
              <a:gd name="T45" fmla="*/ 2147483647 h 146"/>
              <a:gd name="T46" fmla="*/ 2147483647 w 1344"/>
              <a:gd name="T47" fmla="*/ 2147483647 h 146"/>
              <a:gd name="T48" fmla="*/ 2147483647 w 1344"/>
              <a:gd name="T49" fmla="*/ 2147483647 h 146"/>
              <a:gd name="T50" fmla="*/ 2147483647 w 1344"/>
              <a:gd name="T51" fmla="*/ 2147483647 h 146"/>
              <a:gd name="T52" fmla="*/ 2147483647 w 1344"/>
              <a:gd name="T53" fmla="*/ 2147483647 h 146"/>
              <a:gd name="T54" fmla="*/ 2147483647 w 1344"/>
              <a:gd name="T55" fmla="*/ 2147483647 h 146"/>
              <a:gd name="T56" fmla="*/ 2147483647 w 1344"/>
              <a:gd name="T57" fmla="*/ 2147483647 h 146"/>
              <a:gd name="T58" fmla="*/ 2147483647 w 1344"/>
              <a:gd name="T59" fmla="*/ 2147483647 h 146"/>
              <a:gd name="T60" fmla="*/ 2147483647 w 1344"/>
              <a:gd name="T61" fmla="*/ 2147483647 h 146"/>
              <a:gd name="T62" fmla="*/ 2147483647 w 1344"/>
              <a:gd name="T63" fmla="*/ 2147483647 h 146"/>
              <a:gd name="T64" fmla="*/ 2147483647 w 1344"/>
              <a:gd name="T65" fmla="*/ 2147483647 h 14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44"/>
              <a:gd name="T100" fmla="*/ 0 h 146"/>
              <a:gd name="T101" fmla="*/ 1344 w 1344"/>
              <a:gd name="T102" fmla="*/ 146 h 14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44" h="146">
                <a:moveTo>
                  <a:pt x="1343" y="8"/>
                </a:moveTo>
                <a:lnTo>
                  <a:pt x="1343" y="8"/>
                </a:lnTo>
                <a:lnTo>
                  <a:pt x="1340" y="2"/>
                </a:lnTo>
                <a:lnTo>
                  <a:pt x="1336" y="0"/>
                </a:lnTo>
                <a:lnTo>
                  <a:pt x="1328" y="0"/>
                </a:lnTo>
                <a:lnTo>
                  <a:pt x="1319" y="1"/>
                </a:lnTo>
                <a:lnTo>
                  <a:pt x="1308" y="3"/>
                </a:lnTo>
                <a:lnTo>
                  <a:pt x="1294" y="6"/>
                </a:lnTo>
                <a:lnTo>
                  <a:pt x="1277" y="10"/>
                </a:lnTo>
                <a:lnTo>
                  <a:pt x="1258" y="13"/>
                </a:lnTo>
                <a:lnTo>
                  <a:pt x="1237" y="19"/>
                </a:lnTo>
                <a:lnTo>
                  <a:pt x="1214" y="24"/>
                </a:lnTo>
                <a:lnTo>
                  <a:pt x="1188" y="31"/>
                </a:lnTo>
                <a:lnTo>
                  <a:pt x="1158" y="36"/>
                </a:lnTo>
                <a:lnTo>
                  <a:pt x="1127" y="44"/>
                </a:lnTo>
                <a:lnTo>
                  <a:pt x="1092" y="52"/>
                </a:lnTo>
                <a:lnTo>
                  <a:pt x="1054" y="60"/>
                </a:lnTo>
                <a:lnTo>
                  <a:pt x="1014" y="66"/>
                </a:lnTo>
                <a:lnTo>
                  <a:pt x="973" y="74"/>
                </a:lnTo>
                <a:lnTo>
                  <a:pt x="928" y="83"/>
                </a:lnTo>
                <a:lnTo>
                  <a:pt x="880" y="90"/>
                </a:lnTo>
                <a:lnTo>
                  <a:pt x="828" y="96"/>
                </a:lnTo>
                <a:lnTo>
                  <a:pt x="776" y="104"/>
                </a:lnTo>
                <a:lnTo>
                  <a:pt x="719" y="109"/>
                </a:lnTo>
                <a:lnTo>
                  <a:pt x="659" y="116"/>
                </a:lnTo>
                <a:lnTo>
                  <a:pt x="597" y="122"/>
                </a:lnTo>
                <a:lnTo>
                  <a:pt x="534" y="127"/>
                </a:lnTo>
                <a:lnTo>
                  <a:pt x="466" y="132"/>
                </a:lnTo>
                <a:lnTo>
                  <a:pt x="396" y="134"/>
                </a:lnTo>
                <a:lnTo>
                  <a:pt x="323" y="136"/>
                </a:lnTo>
                <a:lnTo>
                  <a:pt x="247" y="138"/>
                </a:lnTo>
                <a:lnTo>
                  <a:pt x="167" y="138"/>
                </a:lnTo>
                <a:lnTo>
                  <a:pt x="86" y="138"/>
                </a:lnTo>
                <a:lnTo>
                  <a:pt x="0" y="136"/>
                </a:lnTo>
                <a:lnTo>
                  <a:pt x="0" y="143"/>
                </a:lnTo>
                <a:lnTo>
                  <a:pt x="86" y="145"/>
                </a:lnTo>
                <a:lnTo>
                  <a:pt x="167" y="145"/>
                </a:lnTo>
                <a:lnTo>
                  <a:pt x="247" y="145"/>
                </a:lnTo>
                <a:lnTo>
                  <a:pt x="323" y="144"/>
                </a:lnTo>
                <a:lnTo>
                  <a:pt x="396" y="140"/>
                </a:lnTo>
                <a:lnTo>
                  <a:pt x="466" y="137"/>
                </a:lnTo>
                <a:lnTo>
                  <a:pt x="534" y="133"/>
                </a:lnTo>
                <a:lnTo>
                  <a:pt x="598" y="128"/>
                </a:lnTo>
                <a:lnTo>
                  <a:pt x="660" y="123"/>
                </a:lnTo>
                <a:lnTo>
                  <a:pt x="720" y="117"/>
                </a:lnTo>
                <a:lnTo>
                  <a:pt x="777" y="109"/>
                </a:lnTo>
                <a:lnTo>
                  <a:pt x="829" y="104"/>
                </a:lnTo>
                <a:lnTo>
                  <a:pt x="880" y="96"/>
                </a:lnTo>
                <a:lnTo>
                  <a:pt x="928" y="88"/>
                </a:lnTo>
                <a:lnTo>
                  <a:pt x="974" y="82"/>
                </a:lnTo>
                <a:lnTo>
                  <a:pt x="1015" y="74"/>
                </a:lnTo>
                <a:lnTo>
                  <a:pt x="1055" y="65"/>
                </a:lnTo>
                <a:lnTo>
                  <a:pt x="1093" y="59"/>
                </a:lnTo>
                <a:lnTo>
                  <a:pt x="1128" y="52"/>
                </a:lnTo>
                <a:lnTo>
                  <a:pt x="1160" y="44"/>
                </a:lnTo>
                <a:lnTo>
                  <a:pt x="1189" y="36"/>
                </a:lnTo>
                <a:lnTo>
                  <a:pt x="1216" y="31"/>
                </a:lnTo>
                <a:lnTo>
                  <a:pt x="1239" y="25"/>
                </a:lnTo>
                <a:lnTo>
                  <a:pt x="1260" y="20"/>
                </a:lnTo>
                <a:lnTo>
                  <a:pt x="1279" y="15"/>
                </a:lnTo>
                <a:lnTo>
                  <a:pt x="1295" y="12"/>
                </a:lnTo>
                <a:lnTo>
                  <a:pt x="1308" y="10"/>
                </a:lnTo>
                <a:lnTo>
                  <a:pt x="1320" y="8"/>
                </a:lnTo>
                <a:lnTo>
                  <a:pt x="1328" y="7"/>
                </a:lnTo>
                <a:lnTo>
                  <a:pt x="1335" y="7"/>
                </a:lnTo>
                <a:lnTo>
                  <a:pt x="1336" y="8"/>
                </a:lnTo>
                <a:lnTo>
                  <a:pt x="1343" y="8"/>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352" name="Freeform 248"/>
          <p:cNvSpPr>
            <a:spLocks noChangeAspect="1"/>
          </p:cNvSpPr>
          <p:nvPr/>
        </p:nvSpPr>
        <p:spPr bwMode="auto">
          <a:xfrm>
            <a:off x="8785225" y="3589339"/>
            <a:ext cx="14288" cy="96837"/>
          </a:xfrm>
          <a:custGeom>
            <a:avLst/>
            <a:gdLst>
              <a:gd name="T0" fmla="*/ 2147483647 w 11"/>
              <a:gd name="T1" fmla="*/ 2147483647 h 78"/>
              <a:gd name="T2" fmla="*/ 2147483647 w 11"/>
              <a:gd name="T3" fmla="*/ 2147483647 h 78"/>
              <a:gd name="T4" fmla="*/ 2147483647 w 11"/>
              <a:gd name="T5" fmla="*/ 2147483647 h 78"/>
              <a:gd name="T6" fmla="*/ 2147483647 w 11"/>
              <a:gd name="T7" fmla="*/ 2147483647 h 78"/>
              <a:gd name="T8" fmla="*/ 2147483647 w 11"/>
              <a:gd name="T9" fmla="*/ 2147483647 h 78"/>
              <a:gd name="T10" fmla="*/ 2147483647 w 11"/>
              <a:gd name="T11" fmla="*/ 2147483647 h 78"/>
              <a:gd name="T12" fmla="*/ 2147483647 w 11"/>
              <a:gd name="T13" fmla="*/ 2147483647 h 78"/>
              <a:gd name="T14" fmla="*/ 2147483647 w 11"/>
              <a:gd name="T15" fmla="*/ 2147483647 h 78"/>
              <a:gd name="T16" fmla="*/ 2147483647 w 11"/>
              <a:gd name="T17" fmla="*/ 2147483647 h 78"/>
              <a:gd name="T18" fmla="*/ 2147483647 w 11"/>
              <a:gd name="T19" fmla="*/ 2147483647 h 78"/>
              <a:gd name="T20" fmla="*/ 2147483647 w 11"/>
              <a:gd name="T21" fmla="*/ 2147483647 h 78"/>
              <a:gd name="T22" fmla="*/ 2147483647 w 11"/>
              <a:gd name="T23" fmla="*/ 2147483647 h 78"/>
              <a:gd name="T24" fmla="*/ 2147483647 w 11"/>
              <a:gd name="T25" fmla="*/ 2147483647 h 78"/>
              <a:gd name="T26" fmla="*/ 2147483647 w 11"/>
              <a:gd name="T27" fmla="*/ 2147483647 h 78"/>
              <a:gd name="T28" fmla="*/ 2147483647 w 11"/>
              <a:gd name="T29" fmla="*/ 2147483647 h 78"/>
              <a:gd name="T30" fmla="*/ 2147483647 w 11"/>
              <a:gd name="T31" fmla="*/ 2147483647 h 78"/>
              <a:gd name="T32" fmla="*/ 2147483647 w 11"/>
              <a:gd name="T33" fmla="*/ 2147483647 h 78"/>
              <a:gd name="T34" fmla="*/ 2147483647 w 11"/>
              <a:gd name="T35" fmla="*/ 0 h 78"/>
              <a:gd name="T36" fmla="*/ 0 w 11"/>
              <a:gd name="T37" fmla="*/ 0 h 78"/>
              <a:gd name="T38" fmla="*/ 0 w 11"/>
              <a:gd name="T39" fmla="*/ 2147483647 h 78"/>
              <a:gd name="T40" fmla="*/ 0 w 11"/>
              <a:gd name="T41" fmla="*/ 2147483647 h 78"/>
              <a:gd name="T42" fmla="*/ 0 w 11"/>
              <a:gd name="T43" fmla="*/ 2147483647 h 78"/>
              <a:gd name="T44" fmla="*/ 0 w 11"/>
              <a:gd name="T45" fmla="*/ 2147483647 h 78"/>
              <a:gd name="T46" fmla="*/ 0 w 11"/>
              <a:gd name="T47" fmla="*/ 2147483647 h 78"/>
              <a:gd name="T48" fmla="*/ 0 w 11"/>
              <a:gd name="T49" fmla="*/ 2147483647 h 78"/>
              <a:gd name="T50" fmla="*/ 0 w 11"/>
              <a:gd name="T51" fmla="*/ 2147483647 h 78"/>
              <a:gd name="T52" fmla="*/ 0 w 11"/>
              <a:gd name="T53" fmla="*/ 2147483647 h 78"/>
              <a:gd name="T54" fmla="*/ 0 w 11"/>
              <a:gd name="T55" fmla="*/ 2147483647 h 78"/>
              <a:gd name="T56" fmla="*/ 0 w 11"/>
              <a:gd name="T57" fmla="*/ 2147483647 h 78"/>
              <a:gd name="T58" fmla="*/ 0 w 11"/>
              <a:gd name="T59" fmla="*/ 2147483647 h 78"/>
              <a:gd name="T60" fmla="*/ 0 w 11"/>
              <a:gd name="T61" fmla="*/ 2147483647 h 78"/>
              <a:gd name="T62" fmla="*/ 0 w 11"/>
              <a:gd name="T63" fmla="*/ 2147483647 h 78"/>
              <a:gd name="T64" fmla="*/ 0 w 11"/>
              <a:gd name="T65" fmla="*/ 2147483647 h 78"/>
              <a:gd name="T66" fmla="*/ 0 w 11"/>
              <a:gd name="T67" fmla="*/ 2147483647 h 78"/>
              <a:gd name="T68" fmla="*/ 0 w 11"/>
              <a:gd name="T69" fmla="*/ 2147483647 h 78"/>
              <a:gd name="T70" fmla="*/ 2147483647 w 11"/>
              <a:gd name="T71" fmla="*/ 2147483647 h 78"/>
              <a:gd name="T72" fmla="*/ 2147483647 w 11"/>
              <a:gd name="T73" fmla="*/ 2147483647 h 78"/>
              <a:gd name="T74" fmla="*/ 2147483647 w 11"/>
              <a:gd name="T75" fmla="*/ 2147483647 h 78"/>
              <a:gd name="T76" fmla="*/ 2147483647 w 11"/>
              <a:gd name="T77" fmla="*/ 2147483647 h 78"/>
              <a:gd name="T78" fmla="*/ 2147483647 w 11"/>
              <a:gd name="T79" fmla="*/ 2147483647 h 7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1"/>
              <a:gd name="T121" fmla="*/ 0 h 78"/>
              <a:gd name="T122" fmla="*/ 11 w 11"/>
              <a:gd name="T123" fmla="*/ 78 h 7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1" h="78">
                <a:moveTo>
                  <a:pt x="5" y="77"/>
                </a:moveTo>
                <a:lnTo>
                  <a:pt x="10" y="75"/>
                </a:lnTo>
                <a:lnTo>
                  <a:pt x="10" y="73"/>
                </a:lnTo>
                <a:lnTo>
                  <a:pt x="10" y="70"/>
                </a:lnTo>
                <a:lnTo>
                  <a:pt x="10" y="69"/>
                </a:lnTo>
                <a:lnTo>
                  <a:pt x="10" y="65"/>
                </a:lnTo>
                <a:lnTo>
                  <a:pt x="10" y="60"/>
                </a:lnTo>
                <a:lnTo>
                  <a:pt x="10" y="57"/>
                </a:lnTo>
                <a:lnTo>
                  <a:pt x="10" y="53"/>
                </a:lnTo>
                <a:lnTo>
                  <a:pt x="10" y="47"/>
                </a:lnTo>
                <a:lnTo>
                  <a:pt x="10" y="43"/>
                </a:lnTo>
                <a:lnTo>
                  <a:pt x="10" y="36"/>
                </a:lnTo>
                <a:lnTo>
                  <a:pt x="10" y="31"/>
                </a:lnTo>
                <a:lnTo>
                  <a:pt x="10" y="24"/>
                </a:lnTo>
                <a:lnTo>
                  <a:pt x="10" y="19"/>
                </a:lnTo>
                <a:lnTo>
                  <a:pt x="10" y="12"/>
                </a:lnTo>
                <a:lnTo>
                  <a:pt x="10" y="7"/>
                </a:lnTo>
                <a:lnTo>
                  <a:pt x="10" y="0"/>
                </a:lnTo>
                <a:lnTo>
                  <a:pt x="0" y="0"/>
                </a:lnTo>
                <a:lnTo>
                  <a:pt x="0" y="7"/>
                </a:lnTo>
                <a:lnTo>
                  <a:pt x="0" y="12"/>
                </a:lnTo>
                <a:lnTo>
                  <a:pt x="0" y="19"/>
                </a:lnTo>
                <a:lnTo>
                  <a:pt x="0" y="24"/>
                </a:lnTo>
                <a:lnTo>
                  <a:pt x="0" y="31"/>
                </a:lnTo>
                <a:lnTo>
                  <a:pt x="0" y="36"/>
                </a:lnTo>
                <a:lnTo>
                  <a:pt x="0" y="43"/>
                </a:lnTo>
                <a:lnTo>
                  <a:pt x="0" y="47"/>
                </a:lnTo>
                <a:lnTo>
                  <a:pt x="0" y="53"/>
                </a:lnTo>
                <a:lnTo>
                  <a:pt x="0" y="57"/>
                </a:lnTo>
                <a:lnTo>
                  <a:pt x="0" y="60"/>
                </a:lnTo>
                <a:lnTo>
                  <a:pt x="0" y="65"/>
                </a:lnTo>
                <a:lnTo>
                  <a:pt x="0" y="68"/>
                </a:lnTo>
                <a:lnTo>
                  <a:pt x="0" y="70"/>
                </a:lnTo>
                <a:lnTo>
                  <a:pt x="0" y="71"/>
                </a:lnTo>
                <a:lnTo>
                  <a:pt x="0" y="73"/>
                </a:lnTo>
                <a:lnTo>
                  <a:pt x="5" y="70"/>
                </a:lnTo>
                <a:lnTo>
                  <a:pt x="5" y="77"/>
                </a:lnTo>
                <a:lnTo>
                  <a:pt x="10" y="76"/>
                </a:lnTo>
                <a:lnTo>
                  <a:pt x="10" y="75"/>
                </a:lnTo>
                <a:lnTo>
                  <a:pt x="5" y="77"/>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353" name="Freeform 249"/>
          <p:cNvSpPr>
            <a:spLocks noChangeAspect="1"/>
          </p:cNvSpPr>
          <p:nvPr/>
        </p:nvSpPr>
        <p:spPr bwMode="auto">
          <a:xfrm>
            <a:off x="7646989" y="3684588"/>
            <a:ext cx="1138237" cy="354012"/>
          </a:xfrm>
          <a:custGeom>
            <a:avLst/>
            <a:gdLst>
              <a:gd name="T0" fmla="*/ 0 w 855"/>
              <a:gd name="T1" fmla="*/ 2147483647 h 280"/>
              <a:gd name="T2" fmla="*/ 2147483647 w 855"/>
              <a:gd name="T3" fmla="*/ 2147483647 h 280"/>
              <a:gd name="T4" fmla="*/ 2147483647 w 855"/>
              <a:gd name="T5" fmla="*/ 2147483647 h 280"/>
              <a:gd name="T6" fmla="*/ 2147483647 w 855"/>
              <a:gd name="T7" fmla="*/ 2147483647 h 280"/>
              <a:gd name="T8" fmla="*/ 2147483647 w 855"/>
              <a:gd name="T9" fmla="*/ 2147483647 h 280"/>
              <a:gd name="T10" fmla="*/ 2147483647 w 855"/>
              <a:gd name="T11" fmla="*/ 2147483647 h 280"/>
              <a:gd name="T12" fmla="*/ 2147483647 w 855"/>
              <a:gd name="T13" fmla="*/ 2147483647 h 280"/>
              <a:gd name="T14" fmla="*/ 2147483647 w 855"/>
              <a:gd name="T15" fmla="*/ 2147483647 h 280"/>
              <a:gd name="T16" fmla="*/ 2147483647 w 855"/>
              <a:gd name="T17" fmla="*/ 2147483647 h 280"/>
              <a:gd name="T18" fmla="*/ 2147483647 w 855"/>
              <a:gd name="T19" fmla="*/ 2147483647 h 280"/>
              <a:gd name="T20" fmla="*/ 2147483647 w 855"/>
              <a:gd name="T21" fmla="*/ 2147483647 h 280"/>
              <a:gd name="T22" fmla="*/ 2147483647 w 855"/>
              <a:gd name="T23" fmla="*/ 2147483647 h 280"/>
              <a:gd name="T24" fmla="*/ 2147483647 w 855"/>
              <a:gd name="T25" fmla="*/ 2147483647 h 280"/>
              <a:gd name="T26" fmla="*/ 2147483647 w 855"/>
              <a:gd name="T27" fmla="*/ 2147483647 h 280"/>
              <a:gd name="T28" fmla="*/ 2147483647 w 855"/>
              <a:gd name="T29" fmla="*/ 2147483647 h 280"/>
              <a:gd name="T30" fmla="*/ 2147483647 w 855"/>
              <a:gd name="T31" fmla="*/ 2147483647 h 280"/>
              <a:gd name="T32" fmla="*/ 2147483647 w 855"/>
              <a:gd name="T33" fmla="*/ 2147483647 h 280"/>
              <a:gd name="T34" fmla="*/ 2147483647 w 855"/>
              <a:gd name="T35" fmla="*/ 2147483647 h 280"/>
              <a:gd name="T36" fmla="*/ 2147483647 w 855"/>
              <a:gd name="T37" fmla="*/ 2147483647 h 280"/>
              <a:gd name="T38" fmla="*/ 2147483647 w 855"/>
              <a:gd name="T39" fmla="*/ 2147483647 h 280"/>
              <a:gd name="T40" fmla="*/ 2147483647 w 855"/>
              <a:gd name="T41" fmla="*/ 2147483647 h 280"/>
              <a:gd name="T42" fmla="*/ 2147483647 w 855"/>
              <a:gd name="T43" fmla="*/ 2147483647 h 280"/>
              <a:gd name="T44" fmla="*/ 2147483647 w 855"/>
              <a:gd name="T45" fmla="*/ 2147483647 h 280"/>
              <a:gd name="T46" fmla="*/ 2147483647 w 855"/>
              <a:gd name="T47" fmla="*/ 2147483647 h 280"/>
              <a:gd name="T48" fmla="*/ 2147483647 w 855"/>
              <a:gd name="T49" fmla="*/ 2147483647 h 280"/>
              <a:gd name="T50" fmla="*/ 2147483647 w 855"/>
              <a:gd name="T51" fmla="*/ 2147483647 h 280"/>
              <a:gd name="T52" fmla="*/ 2147483647 w 855"/>
              <a:gd name="T53" fmla="*/ 2147483647 h 280"/>
              <a:gd name="T54" fmla="*/ 2147483647 w 855"/>
              <a:gd name="T55" fmla="*/ 2147483647 h 280"/>
              <a:gd name="T56" fmla="*/ 2147483647 w 855"/>
              <a:gd name="T57" fmla="*/ 2147483647 h 280"/>
              <a:gd name="T58" fmla="*/ 2147483647 w 855"/>
              <a:gd name="T59" fmla="*/ 2147483647 h 280"/>
              <a:gd name="T60" fmla="*/ 2147483647 w 855"/>
              <a:gd name="T61" fmla="*/ 2147483647 h 280"/>
              <a:gd name="T62" fmla="*/ 2147483647 w 855"/>
              <a:gd name="T63" fmla="*/ 2147483647 h 280"/>
              <a:gd name="T64" fmla="*/ 2147483647 w 855"/>
              <a:gd name="T65" fmla="*/ 2147483647 h 280"/>
              <a:gd name="T66" fmla="*/ 0 w 855"/>
              <a:gd name="T67" fmla="*/ 2147483647 h 28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55"/>
              <a:gd name="T103" fmla="*/ 0 h 280"/>
              <a:gd name="T104" fmla="*/ 855 w 855"/>
              <a:gd name="T105" fmla="*/ 280 h 28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55" h="280">
                <a:moveTo>
                  <a:pt x="0" y="279"/>
                </a:moveTo>
                <a:lnTo>
                  <a:pt x="0" y="279"/>
                </a:lnTo>
                <a:lnTo>
                  <a:pt x="22" y="278"/>
                </a:lnTo>
                <a:lnTo>
                  <a:pt x="45" y="277"/>
                </a:lnTo>
                <a:lnTo>
                  <a:pt x="69" y="273"/>
                </a:lnTo>
                <a:lnTo>
                  <a:pt x="93" y="271"/>
                </a:lnTo>
                <a:lnTo>
                  <a:pt x="121" y="267"/>
                </a:lnTo>
                <a:lnTo>
                  <a:pt x="147" y="262"/>
                </a:lnTo>
                <a:lnTo>
                  <a:pt x="176" y="257"/>
                </a:lnTo>
                <a:lnTo>
                  <a:pt x="206" y="251"/>
                </a:lnTo>
                <a:lnTo>
                  <a:pt x="234" y="246"/>
                </a:lnTo>
                <a:lnTo>
                  <a:pt x="265" y="238"/>
                </a:lnTo>
                <a:lnTo>
                  <a:pt x="296" y="230"/>
                </a:lnTo>
                <a:lnTo>
                  <a:pt x="327" y="222"/>
                </a:lnTo>
                <a:lnTo>
                  <a:pt x="358" y="214"/>
                </a:lnTo>
                <a:lnTo>
                  <a:pt x="389" y="206"/>
                </a:lnTo>
                <a:lnTo>
                  <a:pt x="422" y="196"/>
                </a:lnTo>
                <a:lnTo>
                  <a:pt x="453" y="187"/>
                </a:lnTo>
                <a:lnTo>
                  <a:pt x="485" y="177"/>
                </a:lnTo>
                <a:lnTo>
                  <a:pt x="514" y="166"/>
                </a:lnTo>
                <a:lnTo>
                  <a:pt x="544" y="156"/>
                </a:lnTo>
                <a:lnTo>
                  <a:pt x="575" y="145"/>
                </a:lnTo>
                <a:lnTo>
                  <a:pt x="604" y="134"/>
                </a:lnTo>
                <a:lnTo>
                  <a:pt x="634" y="123"/>
                </a:lnTo>
                <a:lnTo>
                  <a:pt x="661" y="112"/>
                </a:lnTo>
                <a:lnTo>
                  <a:pt x="687" y="100"/>
                </a:lnTo>
                <a:lnTo>
                  <a:pt x="713" y="87"/>
                </a:lnTo>
                <a:lnTo>
                  <a:pt x="738" y="75"/>
                </a:lnTo>
                <a:lnTo>
                  <a:pt x="762" y="64"/>
                </a:lnTo>
                <a:lnTo>
                  <a:pt x="783" y="53"/>
                </a:lnTo>
                <a:lnTo>
                  <a:pt x="804" y="41"/>
                </a:lnTo>
                <a:lnTo>
                  <a:pt x="821" y="29"/>
                </a:lnTo>
                <a:lnTo>
                  <a:pt x="839" y="18"/>
                </a:lnTo>
                <a:lnTo>
                  <a:pt x="854" y="7"/>
                </a:lnTo>
                <a:lnTo>
                  <a:pt x="851" y="0"/>
                </a:lnTo>
                <a:lnTo>
                  <a:pt x="835" y="12"/>
                </a:lnTo>
                <a:lnTo>
                  <a:pt x="818" y="23"/>
                </a:lnTo>
                <a:lnTo>
                  <a:pt x="799" y="35"/>
                </a:lnTo>
                <a:lnTo>
                  <a:pt x="781" y="48"/>
                </a:lnTo>
                <a:lnTo>
                  <a:pt x="758" y="59"/>
                </a:lnTo>
                <a:lnTo>
                  <a:pt x="735" y="70"/>
                </a:lnTo>
                <a:lnTo>
                  <a:pt x="710" y="82"/>
                </a:lnTo>
                <a:lnTo>
                  <a:pt x="685" y="94"/>
                </a:lnTo>
                <a:lnTo>
                  <a:pt x="658" y="105"/>
                </a:lnTo>
                <a:lnTo>
                  <a:pt x="630" y="116"/>
                </a:lnTo>
                <a:lnTo>
                  <a:pt x="602" y="127"/>
                </a:lnTo>
                <a:lnTo>
                  <a:pt x="573" y="138"/>
                </a:lnTo>
                <a:lnTo>
                  <a:pt x="542" y="149"/>
                </a:lnTo>
                <a:lnTo>
                  <a:pt x="512" y="160"/>
                </a:lnTo>
                <a:lnTo>
                  <a:pt x="483" y="169"/>
                </a:lnTo>
                <a:lnTo>
                  <a:pt x="451" y="179"/>
                </a:lnTo>
                <a:lnTo>
                  <a:pt x="420" y="189"/>
                </a:lnTo>
                <a:lnTo>
                  <a:pt x="387" y="199"/>
                </a:lnTo>
                <a:lnTo>
                  <a:pt x="356" y="208"/>
                </a:lnTo>
                <a:lnTo>
                  <a:pt x="325" y="216"/>
                </a:lnTo>
                <a:lnTo>
                  <a:pt x="294" y="224"/>
                </a:lnTo>
                <a:lnTo>
                  <a:pt x="263" y="231"/>
                </a:lnTo>
                <a:lnTo>
                  <a:pt x="233" y="238"/>
                </a:lnTo>
                <a:lnTo>
                  <a:pt x="205" y="245"/>
                </a:lnTo>
                <a:lnTo>
                  <a:pt x="175" y="251"/>
                </a:lnTo>
                <a:lnTo>
                  <a:pt x="147" y="256"/>
                </a:lnTo>
                <a:lnTo>
                  <a:pt x="120" y="260"/>
                </a:lnTo>
                <a:lnTo>
                  <a:pt x="92" y="263"/>
                </a:lnTo>
                <a:lnTo>
                  <a:pt x="68" y="267"/>
                </a:lnTo>
                <a:lnTo>
                  <a:pt x="44" y="269"/>
                </a:lnTo>
                <a:lnTo>
                  <a:pt x="22" y="271"/>
                </a:lnTo>
                <a:lnTo>
                  <a:pt x="0" y="272"/>
                </a:lnTo>
                <a:lnTo>
                  <a:pt x="0" y="279"/>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354" name="Freeform 250"/>
          <p:cNvSpPr>
            <a:spLocks noChangeAspect="1"/>
          </p:cNvSpPr>
          <p:nvPr/>
        </p:nvSpPr>
        <p:spPr bwMode="auto">
          <a:xfrm>
            <a:off x="7002464" y="4037013"/>
            <a:ext cx="638175" cy="17462"/>
          </a:xfrm>
          <a:custGeom>
            <a:avLst/>
            <a:gdLst>
              <a:gd name="T0" fmla="*/ 0 w 481"/>
              <a:gd name="T1" fmla="*/ 2147483647 h 15"/>
              <a:gd name="T2" fmla="*/ 0 w 481"/>
              <a:gd name="T3" fmla="*/ 2147483647 h 15"/>
              <a:gd name="T4" fmla="*/ 2147483647 w 481"/>
              <a:gd name="T5" fmla="*/ 2147483647 h 15"/>
              <a:gd name="T6" fmla="*/ 2147483647 w 481"/>
              <a:gd name="T7" fmla="*/ 0 h 15"/>
              <a:gd name="T8" fmla="*/ 0 w 481"/>
              <a:gd name="T9" fmla="*/ 2147483647 h 15"/>
              <a:gd name="T10" fmla="*/ 0 w 481"/>
              <a:gd name="T11" fmla="*/ 2147483647 h 15"/>
              <a:gd name="T12" fmla="*/ 0 60000 65536"/>
              <a:gd name="T13" fmla="*/ 0 60000 65536"/>
              <a:gd name="T14" fmla="*/ 0 60000 65536"/>
              <a:gd name="T15" fmla="*/ 0 60000 65536"/>
              <a:gd name="T16" fmla="*/ 0 60000 65536"/>
              <a:gd name="T17" fmla="*/ 0 60000 65536"/>
              <a:gd name="T18" fmla="*/ 0 w 481"/>
              <a:gd name="T19" fmla="*/ 0 h 15"/>
              <a:gd name="T20" fmla="*/ 481 w 481"/>
              <a:gd name="T21" fmla="*/ 15 h 15"/>
            </a:gdLst>
            <a:ahLst/>
            <a:cxnLst>
              <a:cxn ang="T12">
                <a:pos x="T0" y="T1"/>
              </a:cxn>
              <a:cxn ang="T13">
                <a:pos x="T2" y="T3"/>
              </a:cxn>
              <a:cxn ang="T14">
                <a:pos x="T4" y="T5"/>
              </a:cxn>
              <a:cxn ang="T15">
                <a:pos x="T6" y="T7"/>
              </a:cxn>
              <a:cxn ang="T16">
                <a:pos x="T8" y="T9"/>
              </a:cxn>
              <a:cxn ang="T17">
                <a:pos x="T10" y="T11"/>
              </a:cxn>
            </a:cxnLst>
            <a:rect l="T18" t="T19" r="T20" b="T21"/>
            <a:pathLst>
              <a:path w="481" h="15">
                <a:moveTo>
                  <a:pt x="0" y="14"/>
                </a:moveTo>
                <a:lnTo>
                  <a:pt x="0" y="14"/>
                </a:lnTo>
                <a:lnTo>
                  <a:pt x="480" y="5"/>
                </a:lnTo>
                <a:lnTo>
                  <a:pt x="480" y="0"/>
                </a:lnTo>
                <a:lnTo>
                  <a:pt x="0" y="9"/>
                </a:lnTo>
                <a:lnTo>
                  <a:pt x="0" y="14"/>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355" name="Freeform 251"/>
          <p:cNvSpPr>
            <a:spLocks noChangeAspect="1"/>
          </p:cNvSpPr>
          <p:nvPr/>
        </p:nvSpPr>
        <p:spPr bwMode="auto">
          <a:xfrm>
            <a:off x="6296025" y="4032250"/>
            <a:ext cx="698500" cy="20638"/>
          </a:xfrm>
          <a:custGeom>
            <a:avLst/>
            <a:gdLst>
              <a:gd name="T0" fmla="*/ 0 w 525"/>
              <a:gd name="T1" fmla="*/ 2147483647 h 16"/>
              <a:gd name="T2" fmla="*/ 2147483647 w 525"/>
              <a:gd name="T3" fmla="*/ 2147483647 h 16"/>
              <a:gd name="T4" fmla="*/ 2147483647 w 525"/>
              <a:gd name="T5" fmla="*/ 2147483647 h 16"/>
              <a:gd name="T6" fmla="*/ 2147483647 w 525"/>
              <a:gd name="T7" fmla="*/ 2147483647 h 16"/>
              <a:gd name="T8" fmla="*/ 2147483647 w 525"/>
              <a:gd name="T9" fmla="*/ 2147483647 h 16"/>
              <a:gd name="T10" fmla="*/ 2147483647 w 525"/>
              <a:gd name="T11" fmla="*/ 2147483647 h 16"/>
              <a:gd name="T12" fmla="*/ 2147483647 w 525"/>
              <a:gd name="T13" fmla="*/ 2147483647 h 16"/>
              <a:gd name="T14" fmla="*/ 2147483647 w 525"/>
              <a:gd name="T15" fmla="*/ 2147483647 h 16"/>
              <a:gd name="T16" fmla="*/ 2147483647 w 525"/>
              <a:gd name="T17" fmla="*/ 2147483647 h 16"/>
              <a:gd name="T18" fmla="*/ 2147483647 w 525"/>
              <a:gd name="T19" fmla="*/ 2147483647 h 16"/>
              <a:gd name="T20" fmla="*/ 2147483647 w 525"/>
              <a:gd name="T21" fmla="*/ 2147483647 h 16"/>
              <a:gd name="T22" fmla="*/ 2147483647 w 525"/>
              <a:gd name="T23" fmla="*/ 2147483647 h 16"/>
              <a:gd name="T24" fmla="*/ 2147483647 w 525"/>
              <a:gd name="T25" fmla="*/ 2147483647 h 16"/>
              <a:gd name="T26" fmla="*/ 2147483647 w 525"/>
              <a:gd name="T27" fmla="*/ 2147483647 h 16"/>
              <a:gd name="T28" fmla="*/ 2147483647 w 525"/>
              <a:gd name="T29" fmla="*/ 2147483647 h 16"/>
              <a:gd name="T30" fmla="*/ 2147483647 w 525"/>
              <a:gd name="T31" fmla="*/ 2147483647 h 16"/>
              <a:gd name="T32" fmla="*/ 2147483647 w 525"/>
              <a:gd name="T33" fmla="*/ 2147483647 h 16"/>
              <a:gd name="T34" fmla="*/ 2147483647 w 525"/>
              <a:gd name="T35" fmla="*/ 2147483647 h 16"/>
              <a:gd name="T36" fmla="*/ 2147483647 w 525"/>
              <a:gd name="T37" fmla="*/ 2147483647 h 16"/>
              <a:gd name="T38" fmla="*/ 2147483647 w 525"/>
              <a:gd name="T39" fmla="*/ 2147483647 h 16"/>
              <a:gd name="T40" fmla="*/ 2147483647 w 525"/>
              <a:gd name="T41" fmla="*/ 2147483647 h 16"/>
              <a:gd name="T42" fmla="*/ 2147483647 w 525"/>
              <a:gd name="T43" fmla="*/ 2147483647 h 16"/>
              <a:gd name="T44" fmla="*/ 2147483647 w 525"/>
              <a:gd name="T45" fmla="*/ 2147483647 h 16"/>
              <a:gd name="T46" fmla="*/ 2147483647 w 525"/>
              <a:gd name="T47" fmla="*/ 2147483647 h 16"/>
              <a:gd name="T48" fmla="*/ 2147483647 w 525"/>
              <a:gd name="T49" fmla="*/ 2147483647 h 16"/>
              <a:gd name="T50" fmla="*/ 2147483647 w 525"/>
              <a:gd name="T51" fmla="*/ 2147483647 h 16"/>
              <a:gd name="T52" fmla="*/ 2147483647 w 525"/>
              <a:gd name="T53" fmla="*/ 2147483647 h 16"/>
              <a:gd name="T54" fmla="*/ 2147483647 w 525"/>
              <a:gd name="T55" fmla="*/ 2147483647 h 16"/>
              <a:gd name="T56" fmla="*/ 2147483647 w 525"/>
              <a:gd name="T57" fmla="*/ 2147483647 h 16"/>
              <a:gd name="T58" fmla="*/ 2147483647 w 525"/>
              <a:gd name="T59" fmla="*/ 2147483647 h 16"/>
              <a:gd name="T60" fmla="*/ 2147483647 w 525"/>
              <a:gd name="T61" fmla="*/ 2147483647 h 16"/>
              <a:gd name="T62" fmla="*/ 2147483647 w 525"/>
              <a:gd name="T63" fmla="*/ 2147483647 h 16"/>
              <a:gd name="T64" fmla="*/ 2147483647 w 525"/>
              <a:gd name="T65" fmla="*/ 2147483647 h 16"/>
              <a:gd name="T66" fmla="*/ 0 w 525"/>
              <a:gd name="T67" fmla="*/ 2147483647 h 1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25"/>
              <a:gd name="T103" fmla="*/ 0 h 16"/>
              <a:gd name="T104" fmla="*/ 525 w 525"/>
              <a:gd name="T105" fmla="*/ 16 h 1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25" h="16">
                <a:moveTo>
                  <a:pt x="0" y="4"/>
                </a:moveTo>
                <a:lnTo>
                  <a:pt x="0" y="4"/>
                </a:lnTo>
                <a:lnTo>
                  <a:pt x="15" y="6"/>
                </a:lnTo>
                <a:lnTo>
                  <a:pt x="31" y="6"/>
                </a:lnTo>
                <a:lnTo>
                  <a:pt x="47" y="7"/>
                </a:lnTo>
                <a:lnTo>
                  <a:pt x="65" y="9"/>
                </a:lnTo>
                <a:lnTo>
                  <a:pt x="84" y="9"/>
                </a:lnTo>
                <a:lnTo>
                  <a:pt x="104" y="10"/>
                </a:lnTo>
                <a:lnTo>
                  <a:pt x="125" y="11"/>
                </a:lnTo>
                <a:lnTo>
                  <a:pt x="145" y="11"/>
                </a:lnTo>
                <a:lnTo>
                  <a:pt x="166" y="12"/>
                </a:lnTo>
                <a:lnTo>
                  <a:pt x="188" y="12"/>
                </a:lnTo>
                <a:lnTo>
                  <a:pt x="210" y="12"/>
                </a:lnTo>
                <a:lnTo>
                  <a:pt x="231" y="13"/>
                </a:lnTo>
                <a:lnTo>
                  <a:pt x="253" y="14"/>
                </a:lnTo>
                <a:lnTo>
                  <a:pt x="275" y="14"/>
                </a:lnTo>
                <a:lnTo>
                  <a:pt x="297" y="14"/>
                </a:lnTo>
                <a:lnTo>
                  <a:pt x="318" y="14"/>
                </a:lnTo>
                <a:lnTo>
                  <a:pt x="339" y="14"/>
                </a:lnTo>
                <a:lnTo>
                  <a:pt x="359" y="14"/>
                </a:lnTo>
                <a:lnTo>
                  <a:pt x="379" y="14"/>
                </a:lnTo>
                <a:lnTo>
                  <a:pt x="397" y="14"/>
                </a:lnTo>
                <a:lnTo>
                  <a:pt x="415" y="15"/>
                </a:lnTo>
                <a:lnTo>
                  <a:pt x="433" y="15"/>
                </a:lnTo>
                <a:lnTo>
                  <a:pt x="448" y="15"/>
                </a:lnTo>
                <a:lnTo>
                  <a:pt x="463" y="15"/>
                </a:lnTo>
                <a:lnTo>
                  <a:pt x="477" y="15"/>
                </a:lnTo>
                <a:lnTo>
                  <a:pt x="488" y="15"/>
                </a:lnTo>
                <a:lnTo>
                  <a:pt x="499" y="15"/>
                </a:lnTo>
                <a:lnTo>
                  <a:pt x="507" y="15"/>
                </a:lnTo>
                <a:lnTo>
                  <a:pt x="514" y="15"/>
                </a:lnTo>
                <a:lnTo>
                  <a:pt x="520" y="15"/>
                </a:lnTo>
                <a:lnTo>
                  <a:pt x="523" y="15"/>
                </a:lnTo>
                <a:lnTo>
                  <a:pt x="524" y="15"/>
                </a:lnTo>
                <a:lnTo>
                  <a:pt x="524" y="11"/>
                </a:lnTo>
                <a:lnTo>
                  <a:pt x="523" y="11"/>
                </a:lnTo>
                <a:lnTo>
                  <a:pt x="520" y="11"/>
                </a:lnTo>
                <a:lnTo>
                  <a:pt x="514" y="11"/>
                </a:lnTo>
                <a:lnTo>
                  <a:pt x="507" y="11"/>
                </a:lnTo>
                <a:lnTo>
                  <a:pt x="499" y="11"/>
                </a:lnTo>
                <a:lnTo>
                  <a:pt x="488" y="11"/>
                </a:lnTo>
                <a:lnTo>
                  <a:pt x="477" y="11"/>
                </a:lnTo>
                <a:lnTo>
                  <a:pt x="463" y="11"/>
                </a:lnTo>
                <a:lnTo>
                  <a:pt x="448" y="11"/>
                </a:lnTo>
                <a:lnTo>
                  <a:pt x="433" y="11"/>
                </a:lnTo>
                <a:lnTo>
                  <a:pt x="415" y="11"/>
                </a:lnTo>
                <a:lnTo>
                  <a:pt x="397" y="10"/>
                </a:lnTo>
                <a:lnTo>
                  <a:pt x="379" y="10"/>
                </a:lnTo>
                <a:lnTo>
                  <a:pt x="359" y="10"/>
                </a:lnTo>
                <a:lnTo>
                  <a:pt x="339" y="10"/>
                </a:lnTo>
                <a:lnTo>
                  <a:pt x="318" y="9"/>
                </a:lnTo>
                <a:lnTo>
                  <a:pt x="297" y="9"/>
                </a:lnTo>
                <a:lnTo>
                  <a:pt x="275" y="9"/>
                </a:lnTo>
                <a:lnTo>
                  <a:pt x="253" y="9"/>
                </a:lnTo>
                <a:lnTo>
                  <a:pt x="231" y="7"/>
                </a:lnTo>
                <a:lnTo>
                  <a:pt x="210" y="7"/>
                </a:lnTo>
                <a:lnTo>
                  <a:pt x="188" y="6"/>
                </a:lnTo>
                <a:lnTo>
                  <a:pt x="166" y="6"/>
                </a:lnTo>
                <a:lnTo>
                  <a:pt x="145" y="6"/>
                </a:lnTo>
                <a:lnTo>
                  <a:pt x="125" y="5"/>
                </a:lnTo>
                <a:lnTo>
                  <a:pt x="104" y="4"/>
                </a:lnTo>
                <a:lnTo>
                  <a:pt x="84" y="4"/>
                </a:lnTo>
                <a:lnTo>
                  <a:pt x="65" y="3"/>
                </a:lnTo>
                <a:lnTo>
                  <a:pt x="47" y="3"/>
                </a:lnTo>
                <a:lnTo>
                  <a:pt x="31" y="1"/>
                </a:lnTo>
                <a:lnTo>
                  <a:pt x="16" y="1"/>
                </a:lnTo>
                <a:lnTo>
                  <a:pt x="0" y="0"/>
                </a:lnTo>
                <a:lnTo>
                  <a:pt x="0" y="4"/>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356" name="Freeform 252"/>
          <p:cNvSpPr>
            <a:spLocks noChangeAspect="1"/>
          </p:cNvSpPr>
          <p:nvPr/>
        </p:nvSpPr>
        <p:spPr bwMode="auto">
          <a:xfrm>
            <a:off x="5157789" y="3684588"/>
            <a:ext cx="1131887" cy="349250"/>
          </a:xfrm>
          <a:custGeom>
            <a:avLst/>
            <a:gdLst>
              <a:gd name="T0" fmla="*/ 2147483647 w 851"/>
              <a:gd name="T1" fmla="*/ 2147483647 h 276"/>
              <a:gd name="T2" fmla="*/ 2147483647 w 851"/>
              <a:gd name="T3" fmla="*/ 2147483647 h 276"/>
              <a:gd name="T4" fmla="*/ 2147483647 w 851"/>
              <a:gd name="T5" fmla="*/ 2147483647 h 276"/>
              <a:gd name="T6" fmla="*/ 2147483647 w 851"/>
              <a:gd name="T7" fmla="*/ 2147483647 h 276"/>
              <a:gd name="T8" fmla="*/ 2147483647 w 851"/>
              <a:gd name="T9" fmla="*/ 2147483647 h 276"/>
              <a:gd name="T10" fmla="*/ 2147483647 w 851"/>
              <a:gd name="T11" fmla="*/ 2147483647 h 276"/>
              <a:gd name="T12" fmla="*/ 2147483647 w 851"/>
              <a:gd name="T13" fmla="*/ 2147483647 h 276"/>
              <a:gd name="T14" fmla="*/ 2147483647 w 851"/>
              <a:gd name="T15" fmla="*/ 2147483647 h 276"/>
              <a:gd name="T16" fmla="*/ 2147483647 w 851"/>
              <a:gd name="T17" fmla="*/ 2147483647 h 276"/>
              <a:gd name="T18" fmla="*/ 2147483647 w 851"/>
              <a:gd name="T19" fmla="*/ 2147483647 h 276"/>
              <a:gd name="T20" fmla="*/ 2147483647 w 851"/>
              <a:gd name="T21" fmla="*/ 2147483647 h 276"/>
              <a:gd name="T22" fmla="*/ 2147483647 w 851"/>
              <a:gd name="T23" fmla="*/ 2147483647 h 276"/>
              <a:gd name="T24" fmla="*/ 2147483647 w 851"/>
              <a:gd name="T25" fmla="*/ 2147483647 h 276"/>
              <a:gd name="T26" fmla="*/ 2147483647 w 851"/>
              <a:gd name="T27" fmla="*/ 2147483647 h 276"/>
              <a:gd name="T28" fmla="*/ 2147483647 w 851"/>
              <a:gd name="T29" fmla="*/ 2147483647 h 276"/>
              <a:gd name="T30" fmla="*/ 2147483647 w 851"/>
              <a:gd name="T31" fmla="*/ 2147483647 h 276"/>
              <a:gd name="T32" fmla="*/ 2147483647 w 851"/>
              <a:gd name="T33" fmla="*/ 2147483647 h 276"/>
              <a:gd name="T34" fmla="*/ 2147483647 w 851"/>
              <a:gd name="T35" fmla="*/ 2147483647 h 276"/>
              <a:gd name="T36" fmla="*/ 2147483647 w 851"/>
              <a:gd name="T37" fmla="*/ 2147483647 h 276"/>
              <a:gd name="T38" fmla="*/ 2147483647 w 851"/>
              <a:gd name="T39" fmla="*/ 2147483647 h 276"/>
              <a:gd name="T40" fmla="*/ 2147483647 w 851"/>
              <a:gd name="T41" fmla="*/ 2147483647 h 276"/>
              <a:gd name="T42" fmla="*/ 2147483647 w 851"/>
              <a:gd name="T43" fmla="*/ 2147483647 h 276"/>
              <a:gd name="T44" fmla="*/ 2147483647 w 851"/>
              <a:gd name="T45" fmla="*/ 2147483647 h 276"/>
              <a:gd name="T46" fmla="*/ 2147483647 w 851"/>
              <a:gd name="T47" fmla="*/ 2147483647 h 276"/>
              <a:gd name="T48" fmla="*/ 2147483647 w 851"/>
              <a:gd name="T49" fmla="*/ 2147483647 h 276"/>
              <a:gd name="T50" fmla="*/ 2147483647 w 851"/>
              <a:gd name="T51" fmla="*/ 2147483647 h 276"/>
              <a:gd name="T52" fmla="*/ 2147483647 w 851"/>
              <a:gd name="T53" fmla="*/ 2147483647 h 276"/>
              <a:gd name="T54" fmla="*/ 2147483647 w 851"/>
              <a:gd name="T55" fmla="*/ 2147483647 h 276"/>
              <a:gd name="T56" fmla="*/ 2147483647 w 851"/>
              <a:gd name="T57" fmla="*/ 2147483647 h 276"/>
              <a:gd name="T58" fmla="*/ 2147483647 w 851"/>
              <a:gd name="T59" fmla="*/ 2147483647 h 276"/>
              <a:gd name="T60" fmla="*/ 2147483647 w 851"/>
              <a:gd name="T61" fmla="*/ 2147483647 h 276"/>
              <a:gd name="T62" fmla="*/ 2147483647 w 851"/>
              <a:gd name="T63" fmla="*/ 2147483647 h 276"/>
              <a:gd name="T64" fmla="*/ 2147483647 w 851"/>
              <a:gd name="T65" fmla="*/ 2147483647 h 276"/>
              <a:gd name="T66" fmla="*/ 2147483647 w 851"/>
              <a:gd name="T67" fmla="*/ 2147483647 h 276"/>
              <a:gd name="T68" fmla="*/ 0 w 851"/>
              <a:gd name="T69" fmla="*/ 2147483647 h 276"/>
              <a:gd name="T70" fmla="*/ 0 w 851"/>
              <a:gd name="T71" fmla="*/ 2147483647 h 27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51"/>
              <a:gd name="T109" fmla="*/ 0 h 276"/>
              <a:gd name="T110" fmla="*/ 851 w 851"/>
              <a:gd name="T111" fmla="*/ 276 h 27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51" h="276">
                <a:moveTo>
                  <a:pt x="0" y="3"/>
                </a:moveTo>
                <a:lnTo>
                  <a:pt x="1" y="7"/>
                </a:lnTo>
                <a:lnTo>
                  <a:pt x="21" y="21"/>
                </a:lnTo>
                <a:lnTo>
                  <a:pt x="43" y="35"/>
                </a:lnTo>
                <a:lnTo>
                  <a:pt x="67" y="49"/>
                </a:lnTo>
                <a:lnTo>
                  <a:pt x="90" y="63"/>
                </a:lnTo>
                <a:lnTo>
                  <a:pt x="117" y="75"/>
                </a:lnTo>
                <a:lnTo>
                  <a:pt x="144" y="88"/>
                </a:lnTo>
                <a:lnTo>
                  <a:pt x="171" y="101"/>
                </a:lnTo>
                <a:lnTo>
                  <a:pt x="201" y="114"/>
                </a:lnTo>
                <a:lnTo>
                  <a:pt x="230" y="124"/>
                </a:lnTo>
                <a:lnTo>
                  <a:pt x="260" y="135"/>
                </a:lnTo>
                <a:lnTo>
                  <a:pt x="290" y="146"/>
                </a:lnTo>
                <a:lnTo>
                  <a:pt x="321" y="157"/>
                </a:lnTo>
                <a:lnTo>
                  <a:pt x="353" y="166"/>
                </a:lnTo>
                <a:lnTo>
                  <a:pt x="383" y="176"/>
                </a:lnTo>
                <a:lnTo>
                  <a:pt x="415" y="185"/>
                </a:lnTo>
                <a:lnTo>
                  <a:pt x="448" y="195"/>
                </a:lnTo>
                <a:lnTo>
                  <a:pt x="478" y="203"/>
                </a:lnTo>
                <a:lnTo>
                  <a:pt x="508" y="211"/>
                </a:lnTo>
                <a:lnTo>
                  <a:pt x="539" y="217"/>
                </a:lnTo>
                <a:lnTo>
                  <a:pt x="569" y="225"/>
                </a:lnTo>
                <a:lnTo>
                  <a:pt x="600" y="232"/>
                </a:lnTo>
                <a:lnTo>
                  <a:pt x="628" y="238"/>
                </a:lnTo>
                <a:lnTo>
                  <a:pt x="656" y="244"/>
                </a:lnTo>
                <a:lnTo>
                  <a:pt x="683" y="249"/>
                </a:lnTo>
                <a:lnTo>
                  <a:pt x="708" y="254"/>
                </a:lnTo>
                <a:lnTo>
                  <a:pt x="733" y="258"/>
                </a:lnTo>
                <a:lnTo>
                  <a:pt x="756" y="262"/>
                </a:lnTo>
                <a:lnTo>
                  <a:pt x="779" y="266"/>
                </a:lnTo>
                <a:lnTo>
                  <a:pt x="798" y="268"/>
                </a:lnTo>
                <a:lnTo>
                  <a:pt x="817" y="272"/>
                </a:lnTo>
                <a:lnTo>
                  <a:pt x="834" y="274"/>
                </a:lnTo>
                <a:lnTo>
                  <a:pt x="850" y="275"/>
                </a:lnTo>
                <a:lnTo>
                  <a:pt x="850" y="268"/>
                </a:lnTo>
                <a:lnTo>
                  <a:pt x="835" y="267"/>
                </a:lnTo>
                <a:lnTo>
                  <a:pt x="818" y="264"/>
                </a:lnTo>
                <a:lnTo>
                  <a:pt x="800" y="262"/>
                </a:lnTo>
                <a:lnTo>
                  <a:pt x="780" y="258"/>
                </a:lnTo>
                <a:lnTo>
                  <a:pt x="757" y="255"/>
                </a:lnTo>
                <a:lnTo>
                  <a:pt x="734" y="252"/>
                </a:lnTo>
                <a:lnTo>
                  <a:pt x="709" y="247"/>
                </a:lnTo>
                <a:lnTo>
                  <a:pt x="684" y="243"/>
                </a:lnTo>
                <a:lnTo>
                  <a:pt x="657" y="237"/>
                </a:lnTo>
                <a:lnTo>
                  <a:pt x="629" y="231"/>
                </a:lnTo>
                <a:lnTo>
                  <a:pt x="601" y="225"/>
                </a:lnTo>
                <a:lnTo>
                  <a:pt x="572" y="217"/>
                </a:lnTo>
                <a:lnTo>
                  <a:pt x="541" y="211"/>
                </a:lnTo>
                <a:lnTo>
                  <a:pt x="511" y="204"/>
                </a:lnTo>
                <a:lnTo>
                  <a:pt x="480" y="196"/>
                </a:lnTo>
                <a:lnTo>
                  <a:pt x="449" y="187"/>
                </a:lnTo>
                <a:lnTo>
                  <a:pt x="417" y="178"/>
                </a:lnTo>
                <a:lnTo>
                  <a:pt x="386" y="170"/>
                </a:lnTo>
                <a:lnTo>
                  <a:pt x="354" y="161"/>
                </a:lnTo>
                <a:lnTo>
                  <a:pt x="324" y="151"/>
                </a:lnTo>
                <a:lnTo>
                  <a:pt x="292" y="140"/>
                </a:lnTo>
                <a:lnTo>
                  <a:pt x="262" y="129"/>
                </a:lnTo>
                <a:lnTo>
                  <a:pt x="231" y="117"/>
                </a:lnTo>
                <a:lnTo>
                  <a:pt x="203" y="106"/>
                </a:lnTo>
                <a:lnTo>
                  <a:pt x="174" y="95"/>
                </a:lnTo>
                <a:lnTo>
                  <a:pt x="147" y="82"/>
                </a:lnTo>
                <a:lnTo>
                  <a:pt x="120" y="69"/>
                </a:lnTo>
                <a:lnTo>
                  <a:pt x="94" y="57"/>
                </a:lnTo>
                <a:lnTo>
                  <a:pt x="69" y="43"/>
                </a:lnTo>
                <a:lnTo>
                  <a:pt x="47" y="29"/>
                </a:lnTo>
                <a:lnTo>
                  <a:pt x="25" y="16"/>
                </a:lnTo>
                <a:lnTo>
                  <a:pt x="5" y="0"/>
                </a:lnTo>
                <a:lnTo>
                  <a:pt x="6" y="3"/>
                </a:lnTo>
                <a:lnTo>
                  <a:pt x="0" y="3"/>
                </a:lnTo>
                <a:lnTo>
                  <a:pt x="0" y="6"/>
                </a:lnTo>
                <a:lnTo>
                  <a:pt x="1" y="7"/>
                </a:lnTo>
                <a:lnTo>
                  <a:pt x="0" y="3"/>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357" name="Freeform 253"/>
          <p:cNvSpPr>
            <a:spLocks noChangeAspect="1"/>
          </p:cNvSpPr>
          <p:nvPr/>
        </p:nvSpPr>
        <p:spPr bwMode="auto">
          <a:xfrm>
            <a:off x="5157789" y="3576638"/>
            <a:ext cx="1587" cy="106362"/>
          </a:xfrm>
          <a:custGeom>
            <a:avLst/>
            <a:gdLst>
              <a:gd name="T0" fmla="*/ 0 w 1"/>
              <a:gd name="T1" fmla="*/ 0 h 84"/>
              <a:gd name="T2" fmla="*/ 0 w 1"/>
              <a:gd name="T3" fmla="*/ 2147483647 h 84"/>
              <a:gd name="T4" fmla="*/ 0 w 1"/>
              <a:gd name="T5" fmla="*/ 2147483647 h 84"/>
              <a:gd name="T6" fmla="*/ 0 w 1"/>
              <a:gd name="T7" fmla="*/ 2147483647 h 84"/>
              <a:gd name="T8" fmla="*/ 0 w 1"/>
              <a:gd name="T9" fmla="*/ 2147483647 h 84"/>
              <a:gd name="T10" fmla="*/ 0 w 1"/>
              <a:gd name="T11" fmla="*/ 0 h 84"/>
              <a:gd name="T12" fmla="*/ 0 w 1"/>
              <a:gd name="T13" fmla="*/ 2147483647 h 84"/>
              <a:gd name="T14" fmla="*/ 0 w 1"/>
              <a:gd name="T15" fmla="*/ 0 h 84"/>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84"/>
              <a:gd name="T26" fmla="*/ 1 w 1"/>
              <a:gd name="T27" fmla="*/ 84 h 8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84">
                <a:moveTo>
                  <a:pt x="0" y="0"/>
                </a:moveTo>
                <a:lnTo>
                  <a:pt x="0" y="4"/>
                </a:lnTo>
                <a:lnTo>
                  <a:pt x="0" y="83"/>
                </a:lnTo>
                <a:lnTo>
                  <a:pt x="0" y="4"/>
                </a:lnTo>
                <a:lnTo>
                  <a:pt x="0" y="7"/>
                </a:lnTo>
                <a:lnTo>
                  <a:pt x="0" y="0"/>
                </a:lnTo>
                <a:lnTo>
                  <a:pt x="0" y="4"/>
                </a:lnTo>
                <a:lnTo>
                  <a:pt x="0" y="0"/>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358" name="Freeform 254"/>
          <p:cNvSpPr>
            <a:spLocks noChangeAspect="1"/>
          </p:cNvSpPr>
          <p:nvPr/>
        </p:nvSpPr>
        <p:spPr bwMode="auto">
          <a:xfrm>
            <a:off x="7710489" y="4032251"/>
            <a:ext cx="22225" cy="41275"/>
          </a:xfrm>
          <a:custGeom>
            <a:avLst/>
            <a:gdLst>
              <a:gd name="T0" fmla="*/ 2147483647 w 17"/>
              <a:gd name="T1" fmla="*/ 2147483647 h 34"/>
              <a:gd name="T2" fmla="*/ 2147483647 w 17"/>
              <a:gd name="T3" fmla="*/ 2147483647 h 34"/>
              <a:gd name="T4" fmla="*/ 2147483647 w 17"/>
              <a:gd name="T5" fmla="*/ 2147483647 h 34"/>
              <a:gd name="T6" fmla="*/ 2147483647 w 17"/>
              <a:gd name="T7" fmla="*/ 2147483647 h 34"/>
              <a:gd name="T8" fmla="*/ 2147483647 w 17"/>
              <a:gd name="T9" fmla="*/ 2147483647 h 34"/>
              <a:gd name="T10" fmla="*/ 2147483647 w 17"/>
              <a:gd name="T11" fmla="*/ 2147483647 h 34"/>
              <a:gd name="T12" fmla="*/ 2147483647 w 17"/>
              <a:gd name="T13" fmla="*/ 2147483647 h 34"/>
              <a:gd name="T14" fmla="*/ 2147483647 w 17"/>
              <a:gd name="T15" fmla="*/ 2147483647 h 34"/>
              <a:gd name="T16" fmla="*/ 2147483647 w 17"/>
              <a:gd name="T17" fmla="*/ 0 h 34"/>
              <a:gd name="T18" fmla="*/ 0 w 17"/>
              <a:gd name="T19" fmla="*/ 2147483647 h 34"/>
              <a:gd name="T20" fmla="*/ 2147483647 w 17"/>
              <a:gd name="T21" fmla="*/ 2147483647 h 34"/>
              <a:gd name="T22" fmla="*/ 2147483647 w 17"/>
              <a:gd name="T23" fmla="*/ 2147483647 h 34"/>
              <a:gd name="T24" fmla="*/ 2147483647 w 17"/>
              <a:gd name="T25" fmla="*/ 2147483647 h 34"/>
              <a:gd name="T26" fmla="*/ 2147483647 w 17"/>
              <a:gd name="T27" fmla="*/ 2147483647 h 34"/>
              <a:gd name="T28" fmla="*/ 2147483647 w 17"/>
              <a:gd name="T29" fmla="*/ 2147483647 h 34"/>
              <a:gd name="T30" fmla="*/ 2147483647 w 17"/>
              <a:gd name="T31" fmla="*/ 2147483647 h 34"/>
              <a:gd name="T32" fmla="*/ 2147483647 w 17"/>
              <a:gd name="T33" fmla="*/ 2147483647 h 34"/>
              <a:gd name="T34" fmla="*/ 2147483647 w 17"/>
              <a:gd name="T35" fmla="*/ 2147483647 h 34"/>
              <a:gd name="T36" fmla="*/ 2147483647 w 17"/>
              <a:gd name="T37" fmla="*/ 2147483647 h 3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
              <a:gd name="T58" fmla="*/ 0 h 34"/>
              <a:gd name="T59" fmla="*/ 17 w 17"/>
              <a:gd name="T60" fmla="*/ 34 h 3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 h="34">
                <a:moveTo>
                  <a:pt x="16" y="33"/>
                </a:moveTo>
                <a:lnTo>
                  <a:pt x="16" y="27"/>
                </a:lnTo>
                <a:lnTo>
                  <a:pt x="15" y="23"/>
                </a:lnTo>
                <a:lnTo>
                  <a:pt x="15" y="18"/>
                </a:lnTo>
                <a:lnTo>
                  <a:pt x="14" y="14"/>
                </a:lnTo>
                <a:lnTo>
                  <a:pt x="12" y="10"/>
                </a:lnTo>
                <a:lnTo>
                  <a:pt x="10" y="5"/>
                </a:lnTo>
                <a:lnTo>
                  <a:pt x="5" y="3"/>
                </a:lnTo>
                <a:lnTo>
                  <a:pt x="1" y="0"/>
                </a:lnTo>
                <a:lnTo>
                  <a:pt x="0" y="3"/>
                </a:lnTo>
                <a:lnTo>
                  <a:pt x="4" y="7"/>
                </a:lnTo>
                <a:lnTo>
                  <a:pt x="6" y="9"/>
                </a:lnTo>
                <a:lnTo>
                  <a:pt x="8" y="13"/>
                </a:lnTo>
                <a:lnTo>
                  <a:pt x="10" y="15"/>
                </a:lnTo>
                <a:lnTo>
                  <a:pt x="12" y="20"/>
                </a:lnTo>
                <a:lnTo>
                  <a:pt x="12" y="24"/>
                </a:lnTo>
                <a:lnTo>
                  <a:pt x="13" y="27"/>
                </a:lnTo>
                <a:lnTo>
                  <a:pt x="13" y="33"/>
                </a:lnTo>
                <a:lnTo>
                  <a:pt x="16" y="33"/>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359" name="Freeform 255"/>
          <p:cNvSpPr>
            <a:spLocks noChangeAspect="1"/>
          </p:cNvSpPr>
          <p:nvPr/>
        </p:nvSpPr>
        <p:spPr bwMode="auto">
          <a:xfrm>
            <a:off x="7831138" y="4019551"/>
            <a:ext cx="23812" cy="41275"/>
          </a:xfrm>
          <a:custGeom>
            <a:avLst/>
            <a:gdLst>
              <a:gd name="T0" fmla="*/ 2147483647 w 18"/>
              <a:gd name="T1" fmla="*/ 2147483647 h 34"/>
              <a:gd name="T2" fmla="*/ 2147483647 w 18"/>
              <a:gd name="T3" fmla="*/ 2147483647 h 34"/>
              <a:gd name="T4" fmla="*/ 2147483647 w 18"/>
              <a:gd name="T5" fmla="*/ 2147483647 h 34"/>
              <a:gd name="T6" fmla="*/ 2147483647 w 18"/>
              <a:gd name="T7" fmla="*/ 2147483647 h 34"/>
              <a:gd name="T8" fmla="*/ 2147483647 w 18"/>
              <a:gd name="T9" fmla="*/ 2147483647 h 34"/>
              <a:gd name="T10" fmla="*/ 2147483647 w 18"/>
              <a:gd name="T11" fmla="*/ 2147483647 h 34"/>
              <a:gd name="T12" fmla="*/ 2147483647 w 18"/>
              <a:gd name="T13" fmla="*/ 2147483647 h 34"/>
              <a:gd name="T14" fmla="*/ 2147483647 w 18"/>
              <a:gd name="T15" fmla="*/ 2147483647 h 34"/>
              <a:gd name="T16" fmla="*/ 2147483647 w 18"/>
              <a:gd name="T17" fmla="*/ 0 h 34"/>
              <a:gd name="T18" fmla="*/ 0 w 18"/>
              <a:gd name="T19" fmla="*/ 2147483647 h 34"/>
              <a:gd name="T20" fmla="*/ 2147483647 w 18"/>
              <a:gd name="T21" fmla="*/ 2147483647 h 34"/>
              <a:gd name="T22" fmla="*/ 2147483647 w 18"/>
              <a:gd name="T23" fmla="*/ 2147483647 h 34"/>
              <a:gd name="T24" fmla="*/ 2147483647 w 18"/>
              <a:gd name="T25" fmla="*/ 2147483647 h 34"/>
              <a:gd name="T26" fmla="*/ 2147483647 w 18"/>
              <a:gd name="T27" fmla="*/ 2147483647 h 34"/>
              <a:gd name="T28" fmla="*/ 2147483647 w 18"/>
              <a:gd name="T29" fmla="*/ 2147483647 h 34"/>
              <a:gd name="T30" fmla="*/ 2147483647 w 18"/>
              <a:gd name="T31" fmla="*/ 2147483647 h 34"/>
              <a:gd name="T32" fmla="*/ 2147483647 w 18"/>
              <a:gd name="T33" fmla="*/ 2147483647 h 34"/>
              <a:gd name="T34" fmla="*/ 2147483647 w 18"/>
              <a:gd name="T35" fmla="*/ 2147483647 h 34"/>
              <a:gd name="T36" fmla="*/ 2147483647 w 18"/>
              <a:gd name="T37" fmla="*/ 2147483647 h 3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8"/>
              <a:gd name="T58" fmla="*/ 0 h 34"/>
              <a:gd name="T59" fmla="*/ 18 w 18"/>
              <a:gd name="T60" fmla="*/ 34 h 3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8" h="34">
                <a:moveTo>
                  <a:pt x="17" y="33"/>
                </a:moveTo>
                <a:lnTo>
                  <a:pt x="17" y="25"/>
                </a:lnTo>
                <a:lnTo>
                  <a:pt x="16" y="20"/>
                </a:lnTo>
                <a:lnTo>
                  <a:pt x="15" y="15"/>
                </a:lnTo>
                <a:lnTo>
                  <a:pt x="12" y="12"/>
                </a:lnTo>
                <a:lnTo>
                  <a:pt x="10" y="8"/>
                </a:lnTo>
                <a:lnTo>
                  <a:pt x="7" y="4"/>
                </a:lnTo>
                <a:lnTo>
                  <a:pt x="4" y="3"/>
                </a:lnTo>
                <a:lnTo>
                  <a:pt x="2" y="0"/>
                </a:lnTo>
                <a:lnTo>
                  <a:pt x="0" y="4"/>
                </a:lnTo>
                <a:lnTo>
                  <a:pt x="2" y="7"/>
                </a:lnTo>
                <a:lnTo>
                  <a:pt x="4" y="9"/>
                </a:lnTo>
                <a:lnTo>
                  <a:pt x="7" y="11"/>
                </a:lnTo>
                <a:lnTo>
                  <a:pt x="10" y="14"/>
                </a:lnTo>
                <a:lnTo>
                  <a:pt x="11" y="18"/>
                </a:lnTo>
                <a:lnTo>
                  <a:pt x="13" y="22"/>
                </a:lnTo>
                <a:lnTo>
                  <a:pt x="13" y="26"/>
                </a:lnTo>
                <a:lnTo>
                  <a:pt x="14" y="33"/>
                </a:lnTo>
                <a:lnTo>
                  <a:pt x="17" y="33"/>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360" name="Freeform 256"/>
          <p:cNvSpPr>
            <a:spLocks noChangeAspect="1"/>
          </p:cNvSpPr>
          <p:nvPr/>
        </p:nvSpPr>
        <p:spPr bwMode="auto">
          <a:xfrm>
            <a:off x="7916864" y="3997325"/>
            <a:ext cx="20637" cy="44450"/>
          </a:xfrm>
          <a:custGeom>
            <a:avLst/>
            <a:gdLst>
              <a:gd name="T0" fmla="*/ 2147483647 w 15"/>
              <a:gd name="T1" fmla="*/ 2147483647 h 36"/>
              <a:gd name="T2" fmla="*/ 2147483647 w 15"/>
              <a:gd name="T3" fmla="*/ 2147483647 h 36"/>
              <a:gd name="T4" fmla="*/ 2147483647 w 15"/>
              <a:gd name="T5" fmla="*/ 2147483647 h 36"/>
              <a:gd name="T6" fmla="*/ 2147483647 w 15"/>
              <a:gd name="T7" fmla="*/ 2147483647 h 36"/>
              <a:gd name="T8" fmla="*/ 2147483647 w 15"/>
              <a:gd name="T9" fmla="*/ 2147483647 h 36"/>
              <a:gd name="T10" fmla="*/ 2147483647 w 15"/>
              <a:gd name="T11" fmla="*/ 2147483647 h 36"/>
              <a:gd name="T12" fmla="*/ 2147483647 w 15"/>
              <a:gd name="T13" fmla="*/ 2147483647 h 36"/>
              <a:gd name="T14" fmla="*/ 2147483647 w 15"/>
              <a:gd name="T15" fmla="*/ 2147483647 h 36"/>
              <a:gd name="T16" fmla="*/ 2147483647 w 15"/>
              <a:gd name="T17" fmla="*/ 2147483647 h 36"/>
              <a:gd name="T18" fmla="*/ 2147483647 w 15"/>
              <a:gd name="T19" fmla="*/ 0 h 36"/>
              <a:gd name="T20" fmla="*/ 2147483647 w 15"/>
              <a:gd name="T21" fmla="*/ 2147483647 h 36"/>
              <a:gd name="T22" fmla="*/ 2147483647 w 15"/>
              <a:gd name="T23" fmla="*/ 2147483647 h 36"/>
              <a:gd name="T24" fmla="*/ 2147483647 w 15"/>
              <a:gd name="T25" fmla="*/ 2147483647 h 36"/>
              <a:gd name="T26" fmla="*/ 2147483647 w 15"/>
              <a:gd name="T27" fmla="*/ 2147483647 h 36"/>
              <a:gd name="T28" fmla="*/ 2147483647 w 15"/>
              <a:gd name="T29" fmla="*/ 2147483647 h 36"/>
              <a:gd name="T30" fmla="*/ 0 w 15"/>
              <a:gd name="T31" fmla="*/ 2147483647 h 36"/>
              <a:gd name="T32" fmla="*/ 0 w 15"/>
              <a:gd name="T33" fmla="*/ 2147483647 h 36"/>
              <a:gd name="T34" fmla="*/ 0 w 15"/>
              <a:gd name="T35" fmla="*/ 2147483647 h 36"/>
              <a:gd name="T36" fmla="*/ 2147483647 w 15"/>
              <a:gd name="T37" fmla="*/ 2147483647 h 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5"/>
              <a:gd name="T58" fmla="*/ 0 h 36"/>
              <a:gd name="T59" fmla="*/ 15 w 15"/>
              <a:gd name="T60" fmla="*/ 36 h 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5" h="36">
                <a:moveTo>
                  <a:pt x="3" y="35"/>
                </a:moveTo>
                <a:lnTo>
                  <a:pt x="3" y="29"/>
                </a:lnTo>
                <a:lnTo>
                  <a:pt x="3" y="24"/>
                </a:lnTo>
                <a:lnTo>
                  <a:pt x="4" y="20"/>
                </a:lnTo>
                <a:lnTo>
                  <a:pt x="5" y="16"/>
                </a:lnTo>
                <a:lnTo>
                  <a:pt x="5" y="13"/>
                </a:lnTo>
                <a:lnTo>
                  <a:pt x="9" y="10"/>
                </a:lnTo>
                <a:lnTo>
                  <a:pt x="11" y="8"/>
                </a:lnTo>
                <a:lnTo>
                  <a:pt x="14" y="4"/>
                </a:lnTo>
                <a:lnTo>
                  <a:pt x="12" y="0"/>
                </a:lnTo>
                <a:lnTo>
                  <a:pt x="9" y="3"/>
                </a:lnTo>
                <a:lnTo>
                  <a:pt x="5" y="8"/>
                </a:lnTo>
                <a:lnTo>
                  <a:pt x="3" y="10"/>
                </a:lnTo>
                <a:lnTo>
                  <a:pt x="1" y="15"/>
                </a:lnTo>
                <a:lnTo>
                  <a:pt x="1" y="19"/>
                </a:lnTo>
                <a:lnTo>
                  <a:pt x="0" y="24"/>
                </a:lnTo>
                <a:lnTo>
                  <a:pt x="0" y="29"/>
                </a:lnTo>
                <a:lnTo>
                  <a:pt x="0" y="35"/>
                </a:lnTo>
                <a:lnTo>
                  <a:pt x="3" y="35"/>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361" name="Freeform 257"/>
          <p:cNvSpPr>
            <a:spLocks noChangeAspect="1"/>
          </p:cNvSpPr>
          <p:nvPr/>
        </p:nvSpPr>
        <p:spPr bwMode="auto">
          <a:xfrm>
            <a:off x="7799389" y="4019551"/>
            <a:ext cx="20637" cy="47625"/>
          </a:xfrm>
          <a:custGeom>
            <a:avLst/>
            <a:gdLst>
              <a:gd name="T0" fmla="*/ 2147483647 w 15"/>
              <a:gd name="T1" fmla="*/ 2147483647 h 37"/>
              <a:gd name="T2" fmla="*/ 2147483647 w 15"/>
              <a:gd name="T3" fmla="*/ 2147483647 h 37"/>
              <a:gd name="T4" fmla="*/ 2147483647 w 15"/>
              <a:gd name="T5" fmla="*/ 2147483647 h 37"/>
              <a:gd name="T6" fmla="*/ 2147483647 w 15"/>
              <a:gd name="T7" fmla="*/ 2147483647 h 37"/>
              <a:gd name="T8" fmla="*/ 2147483647 w 15"/>
              <a:gd name="T9" fmla="*/ 2147483647 h 37"/>
              <a:gd name="T10" fmla="*/ 2147483647 w 15"/>
              <a:gd name="T11" fmla="*/ 2147483647 h 37"/>
              <a:gd name="T12" fmla="*/ 2147483647 w 15"/>
              <a:gd name="T13" fmla="*/ 2147483647 h 37"/>
              <a:gd name="T14" fmla="*/ 2147483647 w 15"/>
              <a:gd name="T15" fmla="*/ 2147483647 h 37"/>
              <a:gd name="T16" fmla="*/ 2147483647 w 15"/>
              <a:gd name="T17" fmla="*/ 2147483647 h 37"/>
              <a:gd name="T18" fmla="*/ 2147483647 w 15"/>
              <a:gd name="T19" fmla="*/ 0 h 37"/>
              <a:gd name="T20" fmla="*/ 2147483647 w 15"/>
              <a:gd name="T21" fmla="*/ 2147483647 h 37"/>
              <a:gd name="T22" fmla="*/ 2147483647 w 15"/>
              <a:gd name="T23" fmla="*/ 2147483647 h 37"/>
              <a:gd name="T24" fmla="*/ 2147483647 w 15"/>
              <a:gd name="T25" fmla="*/ 2147483647 h 37"/>
              <a:gd name="T26" fmla="*/ 2147483647 w 15"/>
              <a:gd name="T27" fmla="*/ 2147483647 h 37"/>
              <a:gd name="T28" fmla="*/ 2147483647 w 15"/>
              <a:gd name="T29" fmla="*/ 2147483647 h 37"/>
              <a:gd name="T30" fmla="*/ 2147483647 w 15"/>
              <a:gd name="T31" fmla="*/ 2147483647 h 37"/>
              <a:gd name="T32" fmla="*/ 0 w 15"/>
              <a:gd name="T33" fmla="*/ 2147483647 h 37"/>
              <a:gd name="T34" fmla="*/ 0 w 15"/>
              <a:gd name="T35" fmla="*/ 2147483647 h 37"/>
              <a:gd name="T36" fmla="*/ 2147483647 w 15"/>
              <a:gd name="T37" fmla="*/ 2147483647 h 3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5"/>
              <a:gd name="T58" fmla="*/ 0 h 37"/>
              <a:gd name="T59" fmla="*/ 15 w 15"/>
              <a:gd name="T60" fmla="*/ 37 h 3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5" h="37">
                <a:moveTo>
                  <a:pt x="3" y="36"/>
                </a:moveTo>
                <a:lnTo>
                  <a:pt x="3" y="30"/>
                </a:lnTo>
                <a:lnTo>
                  <a:pt x="3" y="26"/>
                </a:lnTo>
                <a:lnTo>
                  <a:pt x="4" y="21"/>
                </a:lnTo>
                <a:lnTo>
                  <a:pt x="5" y="16"/>
                </a:lnTo>
                <a:lnTo>
                  <a:pt x="5" y="14"/>
                </a:lnTo>
                <a:lnTo>
                  <a:pt x="9" y="10"/>
                </a:lnTo>
                <a:lnTo>
                  <a:pt x="11" y="8"/>
                </a:lnTo>
                <a:lnTo>
                  <a:pt x="14" y="4"/>
                </a:lnTo>
                <a:lnTo>
                  <a:pt x="12" y="0"/>
                </a:lnTo>
                <a:lnTo>
                  <a:pt x="9" y="3"/>
                </a:lnTo>
                <a:lnTo>
                  <a:pt x="5" y="8"/>
                </a:lnTo>
                <a:lnTo>
                  <a:pt x="3" y="11"/>
                </a:lnTo>
                <a:lnTo>
                  <a:pt x="1" y="15"/>
                </a:lnTo>
                <a:lnTo>
                  <a:pt x="1" y="21"/>
                </a:lnTo>
                <a:lnTo>
                  <a:pt x="1" y="26"/>
                </a:lnTo>
                <a:lnTo>
                  <a:pt x="0" y="30"/>
                </a:lnTo>
                <a:lnTo>
                  <a:pt x="0" y="36"/>
                </a:lnTo>
                <a:lnTo>
                  <a:pt x="3" y="36"/>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362" name="Freeform 258"/>
          <p:cNvSpPr>
            <a:spLocks noChangeAspect="1"/>
          </p:cNvSpPr>
          <p:nvPr/>
        </p:nvSpPr>
        <p:spPr bwMode="auto">
          <a:xfrm>
            <a:off x="7153275" y="3762375"/>
            <a:ext cx="255588" cy="82550"/>
          </a:xfrm>
          <a:custGeom>
            <a:avLst/>
            <a:gdLst>
              <a:gd name="T0" fmla="*/ 2147483647 w 193"/>
              <a:gd name="T1" fmla="*/ 2147483647 h 66"/>
              <a:gd name="T2" fmla="*/ 2147483647 w 193"/>
              <a:gd name="T3" fmla="*/ 2147483647 h 66"/>
              <a:gd name="T4" fmla="*/ 2147483647 w 193"/>
              <a:gd name="T5" fmla="*/ 0 h 66"/>
              <a:gd name="T6" fmla="*/ 0 w 193"/>
              <a:gd name="T7" fmla="*/ 2147483647 h 66"/>
              <a:gd name="T8" fmla="*/ 2147483647 w 193"/>
              <a:gd name="T9" fmla="*/ 2147483647 h 66"/>
              <a:gd name="T10" fmla="*/ 2147483647 w 193"/>
              <a:gd name="T11" fmla="*/ 2147483647 h 66"/>
              <a:gd name="T12" fmla="*/ 0 60000 65536"/>
              <a:gd name="T13" fmla="*/ 0 60000 65536"/>
              <a:gd name="T14" fmla="*/ 0 60000 65536"/>
              <a:gd name="T15" fmla="*/ 0 60000 65536"/>
              <a:gd name="T16" fmla="*/ 0 60000 65536"/>
              <a:gd name="T17" fmla="*/ 0 60000 65536"/>
              <a:gd name="T18" fmla="*/ 0 w 193"/>
              <a:gd name="T19" fmla="*/ 0 h 66"/>
              <a:gd name="T20" fmla="*/ 193 w 193"/>
              <a:gd name="T21" fmla="*/ 66 h 66"/>
            </a:gdLst>
            <a:ahLst/>
            <a:cxnLst>
              <a:cxn ang="T12">
                <a:pos x="T0" y="T1"/>
              </a:cxn>
              <a:cxn ang="T13">
                <a:pos x="T2" y="T3"/>
              </a:cxn>
              <a:cxn ang="T14">
                <a:pos x="T4" y="T5"/>
              </a:cxn>
              <a:cxn ang="T15">
                <a:pos x="T6" y="T7"/>
              </a:cxn>
              <a:cxn ang="T16">
                <a:pos x="T8" y="T9"/>
              </a:cxn>
              <a:cxn ang="T17">
                <a:pos x="T10" y="T11"/>
              </a:cxn>
            </a:cxnLst>
            <a:rect l="T18" t="T19" r="T20" b="T21"/>
            <a:pathLst>
              <a:path w="193" h="66">
                <a:moveTo>
                  <a:pt x="192" y="59"/>
                </a:moveTo>
                <a:lnTo>
                  <a:pt x="192" y="59"/>
                </a:lnTo>
                <a:lnTo>
                  <a:pt x="1" y="0"/>
                </a:lnTo>
                <a:lnTo>
                  <a:pt x="0" y="5"/>
                </a:lnTo>
                <a:lnTo>
                  <a:pt x="190" y="65"/>
                </a:lnTo>
                <a:lnTo>
                  <a:pt x="192" y="59"/>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363" name="Freeform 259"/>
          <p:cNvSpPr>
            <a:spLocks noChangeAspect="1"/>
          </p:cNvSpPr>
          <p:nvPr/>
        </p:nvSpPr>
        <p:spPr bwMode="auto">
          <a:xfrm>
            <a:off x="7412038" y="3844925"/>
            <a:ext cx="63500" cy="107950"/>
          </a:xfrm>
          <a:custGeom>
            <a:avLst/>
            <a:gdLst>
              <a:gd name="T0" fmla="*/ 2147483647 w 47"/>
              <a:gd name="T1" fmla="*/ 2147483647 h 85"/>
              <a:gd name="T2" fmla="*/ 2147483647 w 47"/>
              <a:gd name="T3" fmla="*/ 2147483647 h 85"/>
              <a:gd name="T4" fmla="*/ 2147483647 w 47"/>
              <a:gd name="T5" fmla="*/ 2147483647 h 85"/>
              <a:gd name="T6" fmla="*/ 2147483647 w 47"/>
              <a:gd name="T7" fmla="*/ 2147483647 h 85"/>
              <a:gd name="T8" fmla="*/ 2147483647 w 47"/>
              <a:gd name="T9" fmla="*/ 2147483647 h 85"/>
              <a:gd name="T10" fmla="*/ 2147483647 w 47"/>
              <a:gd name="T11" fmla="*/ 2147483647 h 85"/>
              <a:gd name="T12" fmla="*/ 2147483647 w 47"/>
              <a:gd name="T13" fmla="*/ 2147483647 h 85"/>
              <a:gd name="T14" fmla="*/ 2147483647 w 47"/>
              <a:gd name="T15" fmla="*/ 2147483647 h 85"/>
              <a:gd name="T16" fmla="*/ 2147483647 w 47"/>
              <a:gd name="T17" fmla="*/ 2147483647 h 85"/>
              <a:gd name="T18" fmla="*/ 2147483647 w 47"/>
              <a:gd name="T19" fmla="*/ 2147483647 h 85"/>
              <a:gd name="T20" fmla="*/ 2147483647 w 47"/>
              <a:gd name="T21" fmla="*/ 2147483647 h 85"/>
              <a:gd name="T22" fmla="*/ 2147483647 w 47"/>
              <a:gd name="T23" fmla="*/ 2147483647 h 85"/>
              <a:gd name="T24" fmla="*/ 2147483647 w 47"/>
              <a:gd name="T25" fmla="*/ 2147483647 h 85"/>
              <a:gd name="T26" fmla="*/ 2147483647 w 47"/>
              <a:gd name="T27" fmla="*/ 2147483647 h 85"/>
              <a:gd name="T28" fmla="*/ 2147483647 w 47"/>
              <a:gd name="T29" fmla="*/ 2147483647 h 85"/>
              <a:gd name="T30" fmla="*/ 2147483647 w 47"/>
              <a:gd name="T31" fmla="*/ 2147483647 h 85"/>
              <a:gd name="T32" fmla="*/ 2147483647 w 47"/>
              <a:gd name="T33" fmla="*/ 0 h 85"/>
              <a:gd name="T34" fmla="*/ 0 w 47"/>
              <a:gd name="T35" fmla="*/ 2147483647 h 85"/>
              <a:gd name="T36" fmla="*/ 2147483647 w 47"/>
              <a:gd name="T37" fmla="*/ 2147483647 h 85"/>
              <a:gd name="T38" fmla="*/ 2147483647 w 47"/>
              <a:gd name="T39" fmla="*/ 2147483647 h 85"/>
              <a:gd name="T40" fmla="*/ 2147483647 w 47"/>
              <a:gd name="T41" fmla="*/ 2147483647 h 85"/>
              <a:gd name="T42" fmla="*/ 2147483647 w 47"/>
              <a:gd name="T43" fmla="*/ 2147483647 h 85"/>
              <a:gd name="T44" fmla="*/ 2147483647 w 47"/>
              <a:gd name="T45" fmla="*/ 2147483647 h 85"/>
              <a:gd name="T46" fmla="*/ 2147483647 w 47"/>
              <a:gd name="T47" fmla="*/ 2147483647 h 85"/>
              <a:gd name="T48" fmla="*/ 2147483647 w 47"/>
              <a:gd name="T49" fmla="*/ 2147483647 h 85"/>
              <a:gd name="T50" fmla="*/ 2147483647 w 47"/>
              <a:gd name="T51" fmla="*/ 2147483647 h 85"/>
              <a:gd name="T52" fmla="*/ 2147483647 w 47"/>
              <a:gd name="T53" fmla="*/ 2147483647 h 85"/>
              <a:gd name="T54" fmla="*/ 2147483647 w 47"/>
              <a:gd name="T55" fmla="*/ 2147483647 h 85"/>
              <a:gd name="T56" fmla="*/ 2147483647 w 47"/>
              <a:gd name="T57" fmla="*/ 2147483647 h 85"/>
              <a:gd name="T58" fmla="*/ 2147483647 w 47"/>
              <a:gd name="T59" fmla="*/ 2147483647 h 85"/>
              <a:gd name="T60" fmla="*/ 2147483647 w 47"/>
              <a:gd name="T61" fmla="*/ 2147483647 h 85"/>
              <a:gd name="T62" fmla="*/ 2147483647 w 47"/>
              <a:gd name="T63" fmla="*/ 2147483647 h 85"/>
              <a:gd name="T64" fmla="*/ 2147483647 w 47"/>
              <a:gd name="T65" fmla="*/ 2147483647 h 85"/>
              <a:gd name="T66" fmla="*/ 2147483647 w 47"/>
              <a:gd name="T67" fmla="*/ 2147483647 h 85"/>
              <a:gd name="T68" fmla="*/ 2147483647 w 47"/>
              <a:gd name="T69" fmla="*/ 2147483647 h 8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7"/>
              <a:gd name="T106" fmla="*/ 0 h 85"/>
              <a:gd name="T107" fmla="*/ 47 w 47"/>
              <a:gd name="T108" fmla="*/ 85 h 8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7" h="85">
                <a:moveTo>
                  <a:pt x="46" y="84"/>
                </a:moveTo>
                <a:lnTo>
                  <a:pt x="46" y="77"/>
                </a:lnTo>
                <a:lnTo>
                  <a:pt x="45" y="69"/>
                </a:lnTo>
                <a:lnTo>
                  <a:pt x="44" y="63"/>
                </a:lnTo>
                <a:lnTo>
                  <a:pt x="43" y="57"/>
                </a:lnTo>
                <a:lnTo>
                  <a:pt x="42" y="50"/>
                </a:lnTo>
                <a:lnTo>
                  <a:pt x="41" y="46"/>
                </a:lnTo>
                <a:lnTo>
                  <a:pt x="38" y="40"/>
                </a:lnTo>
                <a:lnTo>
                  <a:pt x="36" y="35"/>
                </a:lnTo>
                <a:lnTo>
                  <a:pt x="33" y="31"/>
                </a:lnTo>
                <a:lnTo>
                  <a:pt x="29" y="26"/>
                </a:lnTo>
                <a:lnTo>
                  <a:pt x="26" y="21"/>
                </a:lnTo>
                <a:lnTo>
                  <a:pt x="22" y="17"/>
                </a:lnTo>
                <a:lnTo>
                  <a:pt x="18" y="13"/>
                </a:lnTo>
                <a:lnTo>
                  <a:pt x="13" y="9"/>
                </a:lnTo>
                <a:lnTo>
                  <a:pt x="7" y="6"/>
                </a:lnTo>
                <a:lnTo>
                  <a:pt x="2" y="0"/>
                </a:lnTo>
                <a:lnTo>
                  <a:pt x="0" y="6"/>
                </a:lnTo>
                <a:lnTo>
                  <a:pt x="4" y="9"/>
                </a:lnTo>
                <a:lnTo>
                  <a:pt x="10" y="12"/>
                </a:lnTo>
                <a:lnTo>
                  <a:pt x="15" y="17"/>
                </a:lnTo>
                <a:lnTo>
                  <a:pt x="19" y="21"/>
                </a:lnTo>
                <a:lnTo>
                  <a:pt x="23" y="25"/>
                </a:lnTo>
                <a:lnTo>
                  <a:pt x="27" y="29"/>
                </a:lnTo>
                <a:lnTo>
                  <a:pt x="29" y="34"/>
                </a:lnTo>
                <a:lnTo>
                  <a:pt x="32" y="38"/>
                </a:lnTo>
                <a:lnTo>
                  <a:pt x="34" y="42"/>
                </a:lnTo>
                <a:lnTo>
                  <a:pt x="36" y="48"/>
                </a:lnTo>
                <a:lnTo>
                  <a:pt x="38" y="53"/>
                </a:lnTo>
                <a:lnTo>
                  <a:pt x="39" y="58"/>
                </a:lnTo>
                <a:lnTo>
                  <a:pt x="41" y="64"/>
                </a:lnTo>
                <a:lnTo>
                  <a:pt x="42" y="70"/>
                </a:lnTo>
                <a:lnTo>
                  <a:pt x="42" y="77"/>
                </a:lnTo>
                <a:lnTo>
                  <a:pt x="42" y="84"/>
                </a:lnTo>
                <a:lnTo>
                  <a:pt x="46" y="84"/>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364" name="Freeform 260"/>
          <p:cNvSpPr>
            <a:spLocks noChangeAspect="1"/>
          </p:cNvSpPr>
          <p:nvPr/>
        </p:nvSpPr>
        <p:spPr bwMode="auto">
          <a:xfrm>
            <a:off x="7464425" y="3757614"/>
            <a:ext cx="115888" cy="33337"/>
          </a:xfrm>
          <a:custGeom>
            <a:avLst/>
            <a:gdLst>
              <a:gd name="T0" fmla="*/ 2147483647 w 87"/>
              <a:gd name="T1" fmla="*/ 2147483647 h 26"/>
              <a:gd name="T2" fmla="*/ 2147483647 w 87"/>
              <a:gd name="T3" fmla="*/ 2147483647 h 26"/>
              <a:gd name="T4" fmla="*/ 2147483647 w 87"/>
              <a:gd name="T5" fmla="*/ 2147483647 h 26"/>
              <a:gd name="T6" fmla="*/ 2147483647 w 87"/>
              <a:gd name="T7" fmla="*/ 2147483647 h 26"/>
              <a:gd name="T8" fmla="*/ 2147483647 w 87"/>
              <a:gd name="T9" fmla="*/ 2147483647 h 26"/>
              <a:gd name="T10" fmla="*/ 2147483647 w 87"/>
              <a:gd name="T11" fmla="*/ 2147483647 h 26"/>
              <a:gd name="T12" fmla="*/ 2147483647 w 87"/>
              <a:gd name="T13" fmla="*/ 2147483647 h 26"/>
              <a:gd name="T14" fmla="*/ 2147483647 w 87"/>
              <a:gd name="T15" fmla="*/ 2147483647 h 26"/>
              <a:gd name="T16" fmla="*/ 2147483647 w 87"/>
              <a:gd name="T17" fmla="*/ 2147483647 h 26"/>
              <a:gd name="T18" fmla="*/ 2147483647 w 87"/>
              <a:gd name="T19" fmla="*/ 2147483647 h 26"/>
              <a:gd name="T20" fmla="*/ 2147483647 w 87"/>
              <a:gd name="T21" fmla="*/ 2147483647 h 26"/>
              <a:gd name="T22" fmla="*/ 2147483647 w 87"/>
              <a:gd name="T23" fmla="*/ 2147483647 h 26"/>
              <a:gd name="T24" fmla="*/ 2147483647 w 87"/>
              <a:gd name="T25" fmla="*/ 2147483647 h 26"/>
              <a:gd name="T26" fmla="*/ 2147483647 w 87"/>
              <a:gd name="T27" fmla="*/ 2147483647 h 26"/>
              <a:gd name="T28" fmla="*/ 2147483647 w 87"/>
              <a:gd name="T29" fmla="*/ 2147483647 h 26"/>
              <a:gd name="T30" fmla="*/ 2147483647 w 87"/>
              <a:gd name="T31" fmla="*/ 2147483647 h 26"/>
              <a:gd name="T32" fmla="*/ 2147483647 w 87"/>
              <a:gd name="T33" fmla="*/ 2147483647 h 26"/>
              <a:gd name="T34" fmla="*/ 2147483647 w 87"/>
              <a:gd name="T35" fmla="*/ 0 h 26"/>
              <a:gd name="T36" fmla="*/ 0 w 87"/>
              <a:gd name="T37" fmla="*/ 2147483647 h 26"/>
              <a:gd name="T38" fmla="*/ 2147483647 w 87"/>
              <a:gd name="T39" fmla="*/ 2147483647 h 26"/>
              <a:gd name="T40" fmla="*/ 2147483647 w 87"/>
              <a:gd name="T41" fmla="*/ 2147483647 h 26"/>
              <a:gd name="T42" fmla="*/ 2147483647 w 87"/>
              <a:gd name="T43" fmla="*/ 2147483647 h 26"/>
              <a:gd name="T44" fmla="*/ 2147483647 w 87"/>
              <a:gd name="T45" fmla="*/ 2147483647 h 26"/>
              <a:gd name="T46" fmla="*/ 2147483647 w 87"/>
              <a:gd name="T47" fmla="*/ 2147483647 h 26"/>
              <a:gd name="T48" fmla="*/ 2147483647 w 87"/>
              <a:gd name="T49" fmla="*/ 2147483647 h 26"/>
              <a:gd name="T50" fmla="*/ 2147483647 w 87"/>
              <a:gd name="T51" fmla="*/ 2147483647 h 26"/>
              <a:gd name="T52" fmla="*/ 2147483647 w 87"/>
              <a:gd name="T53" fmla="*/ 2147483647 h 26"/>
              <a:gd name="T54" fmla="*/ 2147483647 w 87"/>
              <a:gd name="T55" fmla="*/ 2147483647 h 26"/>
              <a:gd name="T56" fmla="*/ 2147483647 w 87"/>
              <a:gd name="T57" fmla="*/ 2147483647 h 26"/>
              <a:gd name="T58" fmla="*/ 2147483647 w 87"/>
              <a:gd name="T59" fmla="*/ 2147483647 h 26"/>
              <a:gd name="T60" fmla="*/ 2147483647 w 87"/>
              <a:gd name="T61" fmla="*/ 2147483647 h 26"/>
              <a:gd name="T62" fmla="*/ 2147483647 w 87"/>
              <a:gd name="T63" fmla="*/ 2147483647 h 26"/>
              <a:gd name="T64" fmla="*/ 2147483647 w 87"/>
              <a:gd name="T65" fmla="*/ 2147483647 h 26"/>
              <a:gd name="T66" fmla="*/ 2147483647 w 87"/>
              <a:gd name="T67" fmla="*/ 2147483647 h 26"/>
              <a:gd name="T68" fmla="*/ 2147483647 w 87"/>
              <a:gd name="T69" fmla="*/ 2147483647 h 26"/>
              <a:gd name="T70" fmla="*/ 2147483647 w 87"/>
              <a:gd name="T71" fmla="*/ 2147483647 h 2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7"/>
              <a:gd name="T109" fmla="*/ 0 h 26"/>
              <a:gd name="T110" fmla="*/ 87 w 87"/>
              <a:gd name="T111" fmla="*/ 26 h 2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7" h="26">
                <a:moveTo>
                  <a:pt x="86" y="22"/>
                </a:moveTo>
                <a:lnTo>
                  <a:pt x="86" y="22"/>
                </a:lnTo>
                <a:lnTo>
                  <a:pt x="81" y="18"/>
                </a:lnTo>
                <a:lnTo>
                  <a:pt x="77" y="17"/>
                </a:lnTo>
                <a:lnTo>
                  <a:pt x="71" y="15"/>
                </a:lnTo>
                <a:lnTo>
                  <a:pt x="66" y="14"/>
                </a:lnTo>
                <a:lnTo>
                  <a:pt x="62" y="13"/>
                </a:lnTo>
                <a:lnTo>
                  <a:pt x="56" y="11"/>
                </a:lnTo>
                <a:lnTo>
                  <a:pt x="50" y="11"/>
                </a:lnTo>
                <a:lnTo>
                  <a:pt x="45" y="10"/>
                </a:lnTo>
                <a:lnTo>
                  <a:pt x="39" y="8"/>
                </a:lnTo>
                <a:lnTo>
                  <a:pt x="35" y="6"/>
                </a:lnTo>
                <a:lnTo>
                  <a:pt x="28" y="6"/>
                </a:lnTo>
                <a:lnTo>
                  <a:pt x="22" y="5"/>
                </a:lnTo>
                <a:lnTo>
                  <a:pt x="18" y="3"/>
                </a:lnTo>
                <a:lnTo>
                  <a:pt x="13" y="2"/>
                </a:lnTo>
                <a:lnTo>
                  <a:pt x="7" y="1"/>
                </a:lnTo>
                <a:lnTo>
                  <a:pt x="2" y="0"/>
                </a:lnTo>
                <a:lnTo>
                  <a:pt x="0" y="4"/>
                </a:lnTo>
                <a:lnTo>
                  <a:pt x="6" y="5"/>
                </a:lnTo>
                <a:lnTo>
                  <a:pt x="12" y="6"/>
                </a:lnTo>
                <a:lnTo>
                  <a:pt x="17" y="8"/>
                </a:lnTo>
                <a:lnTo>
                  <a:pt x="22" y="9"/>
                </a:lnTo>
                <a:lnTo>
                  <a:pt x="27" y="10"/>
                </a:lnTo>
                <a:lnTo>
                  <a:pt x="34" y="11"/>
                </a:lnTo>
                <a:lnTo>
                  <a:pt x="38" y="12"/>
                </a:lnTo>
                <a:lnTo>
                  <a:pt x="44" y="13"/>
                </a:lnTo>
                <a:lnTo>
                  <a:pt x="50" y="14"/>
                </a:lnTo>
                <a:lnTo>
                  <a:pt x="55" y="15"/>
                </a:lnTo>
                <a:lnTo>
                  <a:pt x="60" y="16"/>
                </a:lnTo>
                <a:lnTo>
                  <a:pt x="65" y="18"/>
                </a:lnTo>
                <a:lnTo>
                  <a:pt x="69" y="19"/>
                </a:lnTo>
                <a:lnTo>
                  <a:pt x="74" y="22"/>
                </a:lnTo>
                <a:lnTo>
                  <a:pt x="79" y="23"/>
                </a:lnTo>
                <a:lnTo>
                  <a:pt x="83" y="25"/>
                </a:lnTo>
                <a:lnTo>
                  <a:pt x="86" y="22"/>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365" name="Freeform 261"/>
          <p:cNvSpPr>
            <a:spLocks noChangeAspect="1"/>
          </p:cNvSpPr>
          <p:nvPr/>
        </p:nvSpPr>
        <p:spPr bwMode="auto">
          <a:xfrm>
            <a:off x="7585075" y="3794125"/>
            <a:ext cx="39688" cy="96838"/>
          </a:xfrm>
          <a:custGeom>
            <a:avLst/>
            <a:gdLst>
              <a:gd name="T0" fmla="*/ 2147483647 w 31"/>
              <a:gd name="T1" fmla="*/ 2147483647 h 77"/>
              <a:gd name="T2" fmla="*/ 2147483647 w 31"/>
              <a:gd name="T3" fmla="*/ 2147483647 h 77"/>
              <a:gd name="T4" fmla="*/ 2147483647 w 31"/>
              <a:gd name="T5" fmla="*/ 2147483647 h 77"/>
              <a:gd name="T6" fmla="*/ 2147483647 w 31"/>
              <a:gd name="T7" fmla="*/ 2147483647 h 77"/>
              <a:gd name="T8" fmla="*/ 2147483647 w 31"/>
              <a:gd name="T9" fmla="*/ 2147483647 h 77"/>
              <a:gd name="T10" fmla="*/ 2147483647 w 31"/>
              <a:gd name="T11" fmla="*/ 2147483647 h 77"/>
              <a:gd name="T12" fmla="*/ 2147483647 w 31"/>
              <a:gd name="T13" fmla="*/ 2147483647 h 77"/>
              <a:gd name="T14" fmla="*/ 2147483647 w 31"/>
              <a:gd name="T15" fmla="*/ 2147483647 h 77"/>
              <a:gd name="T16" fmla="*/ 2147483647 w 31"/>
              <a:gd name="T17" fmla="*/ 0 h 77"/>
              <a:gd name="T18" fmla="*/ 0 w 31"/>
              <a:gd name="T19" fmla="*/ 2147483647 h 77"/>
              <a:gd name="T20" fmla="*/ 2147483647 w 31"/>
              <a:gd name="T21" fmla="*/ 2147483647 h 77"/>
              <a:gd name="T22" fmla="*/ 2147483647 w 31"/>
              <a:gd name="T23" fmla="*/ 2147483647 h 77"/>
              <a:gd name="T24" fmla="*/ 2147483647 w 31"/>
              <a:gd name="T25" fmla="*/ 2147483647 h 77"/>
              <a:gd name="T26" fmla="*/ 2147483647 w 31"/>
              <a:gd name="T27" fmla="*/ 2147483647 h 77"/>
              <a:gd name="T28" fmla="*/ 2147483647 w 31"/>
              <a:gd name="T29" fmla="*/ 2147483647 h 77"/>
              <a:gd name="T30" fmla="*/ 2147483647 w 31"/>
              <a:gd name="T31" fmla="*/ 2147483647 h 77"/>
              <a:gd name="T32" fmla="*/ 2147483647 w 31"/>
              <a:gd name="T33" fmla="*/ 2147483647 h 77"/>
              <a:gd name="T34" fmla="*/ 2147483647 w 31"/>
              <a:gd name="T35" fmla="*/ 2147483647 h 77"/>
              <a:gd name="T36" fmla="*/ 2147483647 w 31"/>
              <a:gd name="T37" fmla="*/ 2147483647 h 7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1"/>
              <a:gd name="T58" fmla="*/ 0 h 77"/>
              <a:gd name="T59" fmla="*/ 31 w 31"/>
              <a:gd name="T60" fmla="*/ 77 h 7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1" h="77">
                <a:moveTo>
                  <a:pt x="28" y="76"/>
                </a:moveTo>
                <a:lnTo>
                  <a:pt x="29" y="67"/>
                </a:lnTo>
                <a:lnTo>
                  <a:pt x="30" y="57"/>
                </a:lnTo>
                <a:lnTo>
                  <a:pt x="30" y="47"/>
                </a:lnTo>
                <a:lnTo>
                  <a:pt x="29" y="38"/>
                </a:lnTo>
                <a:lnTo>
                  <a:pt x="27" y="28"/>
                </a:lnTo>
                <a:lnTo>
                  <a:pt x="21" y="18"/>
                </a:lnTo>
                <a:lnTo>
                  <a:pt x="13" y="9"/>
                </a:lnTo>
                <a:lnTo>
                  <a:pt x="2" y="0"/>
                </a:lnTo>
                <a:lnTo>
                  <a:pt x="0" y="4"/>
                </a:lnTo>
                <a:lnTo>
                  <a:pt x="10" y="12"/>
                </a:lnTo>
                <a:lnTo>
                  <a:pt x="17" y="21"/>
                </a:lnTo>
                <a:lnTo>
                  <a:pt x="22" y="30"/>
                </a:lnTo>
                <a:lnTo>
                  <a:pt x="26" y="38"/>
                </a:lnTo>
                <a:lnTo>
                  <a:pt x="26" y="47"/>
                </a:lnTo>
                <a:lnTo>
                  <a:pt x="26" y="57"/>
                </a:lnTo>
                <a:lnTo>
                  <a:pt x="26" y="66"/>
                </a:lnTo>
                <a:lnTo>
                  <a:pt x="24" y="75"/>
                </a:lnTo>
                <a:lnTo>
                  <a:pt x="28" y="76"/>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366" name="Freeform 262"/>
          <p:cNvSpPr>
            <a:spLocks noChangeAspect="1"/>
          </p:cNvSpPr>
          <p:nvPr/>
        </p:nvSpPr>
        <p:spPr bwMode="auto">
          <a:xfrm>
            <a:off x="7845425" y="3721101"/>
            <a:ext cx="146050" cy="61913"/>
          </a:xfrm>
          <a:custGeom>
            <a:avLst/>
            <a:gdLst>
              <a:gd name="T0" fmla="*/ 2147483647 w 109"/>
              <a:gd name="T1" fmla="*/ 2147483647 h 49"/>
              <a:gd name="T2" fmla="*/ 2147483647 w 109"/>
              <a:gd name="T3" fmla="*/ 2147483647 h 49"/>
              <a:gd name="T4" fmla="*/ 2147483647 w 109"/>
              <a:gd name="T5" fmla="*/ 2147483647 h 49"/>
              <a:gd name="T6" fmla="*/ 2147483647 w 109"/>
              <a:gd name="T7" fmla="*/ 0 h 49"/>
              <a:gd name="T8" fmla="*/ 2147483647 w 109"/>
              <a:gd name="T9" fmla="*/ 2147483647 h 49"/>
              <a:gd name="T10" fmla="*/ 0 w 109"/>
              <a:gd name="T11" fmla="*/ 2147483647 h 49"/>
              <a:gd name="T12" fmla="*/ 2147483647 w 109"/>
              <a:gd name="T13" fmla="*/ 2147483647 h 49"/>
              <a:gd name="T14" fmla="*/ 0 w 109"/>
              <a:gd name="T15" fmla="*/ 2147483647 h 49"/>
              <a:gd name="T16" fmla="*/ 0 w 109"/>
              <a:gd name="T17" fmla="*/ 2147483647 h 49"/>
              <a:gd name="T18" fmla="*/ 2147483647 w 109"/>
              <a:gd name="T19" fmla="*/ 2147483647 h 4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9"/>
              <a:gd name="T31" fmla="*/ 0 h 49"/>
              <a:gd name="T32" fmla="*/ 109 w 109"/>
              <a:gd name="T33" fmla="*/ 49 h 4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9" h="49">
                <a:moveTo>
                  <a:pt x="4" y="48"/>
                </a:moveTo>
                <a:lnTo>
                  <a:pt x="3" y="48"/>
                </a:lnTo>
                <a:lnTo>
                  <a:pt x="108" y="4"/>
                </a:lnTo>
                <a:lnTo>
                  <a:pt x="106" y="0"/>
                </a:lnTo>
                <a:lnTo>
                  <a:pt x="1" y="43"/>
                </a:lnTo>
                <a:lnTo>
                  <a:pt x="0" y="45"/>
                </a:lnTo>
                <a:lnTo>
                  <a:pt x="1" y="43"/>
                </a:lnTo>
                <a:lnTo>
                  <a:pt x="0" y="43"/>
                </a:lnTo>
                <a:lnTo>
                  <a:pt x="0" y="45"/>
                </a:lnTo>
                <a:lnTo>
                  <a:pt x="4" y="48"/>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367" name="Freeform 263"/>
          <p:cNvSpPr>
            <a:spLocks noChangeAspect="1"/>
          </p:cNvSpPr>
          <p:nvPr/>
        </p:nvSpPr>
        <p:spPr bwMode="auto">
          <a:xfrm>
            <a:off x="7832726" y="3784601"/>
            <a:ext cx="22225" cy="61913"/>
          </a:xfrm>
          <a:custGeom>
            <a:avLst/>
            <a:gdLst>
              <a:gd name="T0" fmla="*/ 2147483647 w 15"/>
              <a:gd name="T1" fmla="*/ 2147483647 h 50"/>
              <a:gd name="T2" fmla="*/ 2147483647 w 15"/>
              <a:gd name="T3" fmla="*/ 2147483647 h 50"/>
              <a:gd name="T4" fmla="*/ 2147483647 w 15"/>
              <a:gd name="T5" fmla="*/ 2147483647 h 50"/>
              <a:gd name="T6" fmla="*/ 2147483647 w 15"/>
              <a:gd name="T7" fmla="*/ 2147483647 h 50"/>
              <a:gd name="T8" fmla="*/ 2147483647 w 15"/>
              <a:gd name="T9" fmla="*/ 2147483647 h 50"/>
              <a:gd name="T10" fmla="*/ 2147483647 w 15"/>
              <a:gd name="T11" fmla="*/ 2147483647 h 50"/>
              <a:gd name="T12" fmla="*/ 2147483647 w 15"/>
              <a:gd name="T13" fmla="*/ 2147483647 h 50"/>
              <a:gd name="T14" fmla="*/ 2147483647 w 15"/>
              <a:gd name="T15" fmla="*/ 2147483647 h 50"/>
              <a:gd name="T16" fmla="*/ 2147483647 w 15"/>
              <a:gd name="T17" fmla="*/ 2147483647 h 50"/>
              <a:gd name="T18" fmla="*/ 2147483647 w 15"/>
              <a:gd name="T19" fmla="*/ 0 h 50"/>
              <a:gd name="T20" fmla="*/ 2147483647 w 15"/>
              <a:gd name="T21" fmla="*/ 2147483647 h 50"/>
              <a:gd name="T22" fmla="*/ 2147483647 w 15"/>
              <a:gd name="T23" fmla="*/ 2147483647 h 50"/>
              <a:gd name="T24" fmla="*/ 0 w 15"/>
              <a:gd name="T25" fmla="*/ 2147483647 h 50"/>
              <a:gd name="T26" fmla="*/ 0 w 15"/>
              <a:gd name="T27" fmla="*/ 2147483647 h 50"/>
              <a:gd name="T28" fmla="*/ 0 w 15"/>
              <a:gd name="T29" fmla="*/ 2147483647 h 50"/>
              <a:gd name="T30" fmla="*/ 2147483647 w 15"/>
              <a:gd name="T31" fmla="*/ 2147483647 h 50"/>
              <a:gd name="T32" fmla="*/ 2147483647 w 15"/>
              <a:gd name="T33" fmla="*/ 2147483647 h 50"/>
              <a:gd name="T34" fmla="*/ 2147483647 w 15"/>
              <a:gd name="T35" fmla="*/ 2147483647 h 50"/>
              <a:gd name="T36" fmla="*/ 2147483647 w 15"/>
              <a:gd name="T37" fmla="*/ 2147483647 h 5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5"/>
              <a:gd name="T58" fmla="*/ 0 h 50"/>
              <a:gd name="T59" fmla="*/ 15 w 15"/>
              <a:gd name="T60" fmla="*/ 50 h 5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5" h="50">
                <a:moveTo>
                  <a:pt x="14" y="47"/>
                </a:moveTo>
                <a:lnTo>
                  <a:pt x="10" y="41"/>
                </a:lnTo>
                <a:lnTo>
                  <a:pt x="6" y="36"/>
                </a:lnTo>
                <a:lnTo>
                  <a:pt x="4" y="30"/>
                </a:lnTo>
                <a:lnTo>
                  <a:pt x="4" y="24"/>
                </a:lnTo>
                <a:lnTo>
                  <a:pt x="6" y="19"/>
                </a:lnTo>
                <a:lnTo>
                  <a:pt x="10" y="13"/>
                </a:lnTo>
                <a:lnTo>
                  <a:pt x="12" y="8"/>
                </a:lnTo>
                <a:lnTo>
                  <a:pt x="14" y="3"/>
                </a:lnTo>
                <a:lnTo>
                  <a:pt x="10" y="0"/>
                </a:lnTo>
                <a:lnTo>
                  <a:pt x="6" y="6"/>
                </a:lnTo>
                <a:lnTo>
                  <a:pt x="2" y="12"/>
                </a:lnTo>
                <a:lnTo>
                  <a:pt x="0" y="19"/>
                </a:lnTo>
                <a:lnTo>
                  <a:pt x="0" y="24"/>
                </a:lnTo>
                <a:lnTo>
                  <a:pt x="0" y="31"/>
                </a:lnTo>
                <a:lnTo>
                  <a:pt x="2" y="37"/>
                </a:lnTo>
                <a:lnTo>
                  <a:pt x="4" y="43"/>
                </a:lnTo>
                <a:lnTo>
                  <a:pt x="10" y="49"/>
                </a:lnTo>
                <a:lnTo>
                  <a:pt x="14" y="47"/>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368" name="Freeform 264"/>
          <p:cNvSpPr>
            <a:spLocks noChangeAspect="1"/>
          </p:cNvSpPr>
          <p:nvPr/>
        </p:nvSpPr>
        <p:spPr bwMode="auto">
          <a:xfrm>
            <a:off x="7993064" y="3675064"/>
            <a:ext cx="307975" cy="141287"/>
          </a:xfrm>
          <a:custGeom>
            <a:avLst/>
            <a:gdLst>
              <a:gd name="T0" fmla="*/ 2147483647 w 231"/>
              <a:gd name="T1" fmla="*/ 2147483647 h 112"/>
              <a:gd name="T2" fmla="*/ 2147483647 w 231"/>
              <a:gd name="T3" fmla="*/ 2147483647 h 112"/>
              <a:gd name="T4" fmla="*/ 2147483647 w 231"/>
              <a:gd name="T5" fmla="*/ 2147483647 h 112"/>
              <a:gd name="T6" fmla="*/ 2147483647 w 231"/>
              <a:gd name="T7" fmla="*/ 0 h 112"/>
              <a:gd name="T8" fmla="*/ 2147483647 w 231"/>
              <a:gd name="T9" fmla="*/ 2147483647 h 112"/>
              <a:gd name="T10" fmla="*/ 0 w 231"/>
              <a:gd name="T11" fmla="*/ 2147483647 h 112"/>
              <a:gd name="T12" fmla="*/ 2147483647 w 231"/>
              <a:gd name="T13" fmla="*/ 2147483647 h 112"/>
              <a:gd name="T14" fmla="*/ 0 w 231"/>
              <a:gd name="T15" fmla="*/ 2147483647 h 112"/>
              <a:gd name="T16" fmla="*/ 2147483647 w 231"/>
              <a:gd name="T17" fmla="*/ 2147483647 h 1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1"/>
              <a:gd name="T28" fmla="*/ 0 h 112"/>
              <a:gd name="T29" fmla="*/ 231 w 231"/>
              <a:gd name="T30" fmla="*/ 112 h 11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1" h="112">
                <a:moveTo>
                  <a:pt x="4" y="110"/>
                </a:moveTo>
                <a:lnTo>
                  <a:pt x="3" y="111"/>
                </a:lnTo>
                <a:lnTo>
                  <a:pt x="230" y="6"/>
                </a:lnTo>
                <a:lnTo>
                  <a:pt x="228" y="0"/>
                </a:lnTo>
                <a:lnTo>
                  <a:pt x="1" y="106"/>
                </a:lnTo>
                <a:lnTo>
                  <a:pt x="0" y="106"/>
                </a:lnTo>
                <a:lnTo>
                  <a:pt x="1" y="106"/>
                </a:lnTo>
                <a:lnTo>
                  <a:pt x="0" y="106"/>
                </a:lnTo>
                <a:lnTo>
                  <a:pt x="4" y="110"/>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369" name="Freeform 265"/>
          <p:cNvSpPr>
            <a:spLocks noChangeAspect="1"/>
          </p:cNvSpPr>
          <p:nvPr/>
        </p:nvSpPr>
        <p:spPr bwMode="auto">
          <a:xfrm>
            <a:off x="7978775" y="3816351"/>
            <a:ext cx="20638" cy="98425"/>
          </a:xfrm>
          <a:custGeom>
            <a:avLst/>
            <a:gdLst>
              <a:gd name="T0" fmla="*/ 2147483647 w 16"/>
              <a:gd name="T1" fmla="*/ 2147483647 h 77"/>
              <a:gd name="T2" fmla="*/ 2147483647 w 16"/>
              <a:gd name="T3" fmla="*/ 2147483647 h 77"/>
              <a:gd name="T4" fmla="*/ 2147483647 w 16"/>
              <a:gd name="T5" fmla="*/ 2147483647 h 77"/>
              <a:gd name="T6" fmla="*/ 2147483647 w 16"/>
              <a:gd name="T7" fmla="*/ 2147483647 h 77"/>
              <a:gd name="T8" fmla="*/ 2147483647 w 16"/>
              <a:gd name="T9" fmla="*/ 2147483647 h 77"/>
              <a:gd name="T10" fmla="*/ 2147483647 w 16"/>
              <a:gd name="T11" fmla="*/ 2147483647 h 77"/>
              <a:gd name="T12" fmla="*/ 2147483647 w 16"/>
              <a:gd name="T13" fmla="*/ 2147483647 h 77"/>
              <a:gd name="T14" fmla="*/ 2147483647 w 16"/>
              <a:gd name="T15" fmla="*/ 2147483647 h 77"/>
              <a:gd name="T16" fmla="*/ 2147483647 w 16"/>
              <a:gd name="T17" fmla="*/ 2147483647 h 77"/>
              <a:gd name="T18" fmla="*/ 2147483647 w 16"/>
              <a:gd name="T19" fmla="*/ 0 h 77"/>
              <a:gd name="T20" fmla="*/ 2147483647 w 16"/>
              <a:gd name="T21" fmla="*/ 2147483647 h 77"/>
              <a:gd name="T22" fmla="*/ 2147483647 w 16"/>
              <a:gd name="T23" fmla="*/ 2147483647 h 77"/>
              <a:gd name="T24" fmla="*/ 0 w 16"/>
              <a:gd name="T25" fmla="*/ 2147483647 h 77"/>
              <a:gd name="T26" fmla="*/ 2147483647 w 16"/>
              <a:gd name="T27" fmla="*/ 2147483647 h 77"/>
              <a:gd name="T28" fmla="*/ 2147483647 w 16"/>
              <a:gd name="T29" fmla="*/ 2147483647 h 77"/>
              <a:gd name="T30" fmla="*/ 2147483647 w 16"/>
              <a:gd name="T31" fmla="*/ 2147483647 h 77"/>
              <a:gd name="T32" fmla="*/ 2147483647 w 16"/>
              <a:gd name="T33" fmla="*/ 2147483647 h 77"/>
              <a:gd name="T34" fmla="*/ 2147483647 w 16"/>
              <a:gd name="T35" fmla="*/ 2147483647 h 77"/>
              <a:gd name="T36" fmla="*/ 2147483647 w 16"/>
              <a:gd name="T37" fmla="*/ 2147483647 h 7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6"/>
              <a:gd name="T58" fmla="*/ 0 h 77"/>
              <a:gd name="T59" fmla="*/ 16 w 16"/>
              <a:gd name="T60" fmla="*/ 77 h 7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6" h="77">
                <a:moveTo>
                  <a:pt x="15" y="74"/>
                </a:moveTo>
                <a:lnTo>
                  <a:pt x="12" y="64"/>
                </a:lnTo>
                <a:lnTo>
                  <a:pt x="9" y="54"/>
                </a:lnTo>
                <a:lnTo>
                  <a:pt x="6" y="45"/>
                </a:lnTo>
                <a:lnTo>
                  <a:pt x="4" y="36"/>
                </a:lnTo>
                <a:lnTo>
                  <a:pt x="4" y="27"/>
                </a:lnTo>
                <a:lnTo>
                  <a:pt x="4" y="19"/>
                </a:lnTo>
                <a:lnTo>
                  <a:pt x="6" y="11"/>
                </a:lnTo>
                <a:lnTo>
                  <a:pt x="11" y="3"/>
                </a:lnTo>
                <a:lnTo>
                  <a:pt x="7" y="0"/>
                </a:lnTo>
                <a:lnTo>
                  <a:pt x="3" y="8"/>
                </a:lnTo>
                <a:lnTo>
                  <a:pt x="1" y="18"/>
                </a:lnTo>
                <a:lnTo>
                  <a:pt x="0" y="27"/>
                </a:lnTo>
                <a:lnTo>
                  <a:pt x="1" y="36"/>
                </a:lnTo>
                <a:lnTo>
                  <a:pt x="2" y="46"/>
                </a:lnTo>
                <a:lnTo>
                  <a:pt x="4" y="56"/>
                </a:lnTo>
                <a:lnTo>
                  <a:pt x="7" y="66"/>
                </a:lnTo>
                <a:lnTo>
                  <a:pt x="12" y="76"/>
                </a:lnTo>
                <a:lnTo>
                  <a:pt x="15" y="74"/>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370" name="Freeform 266"/>
          <p:cNvSpPr>
            <a:spLocks noChangeAspect="1"/>
          </p:cNvSpPr>
          <p:nvPr/>
        </p:nvSpPr>
        <p:spPr bwMode="auto">
          <a:xfrm>
            <a:off x="7132638" y="3957639"/>
            <a:ext cx="265112" cy="92075"/>
          </a:xfrm>
          <a:custGeom>
            <a:avLst/>
            <a:gdLst>
              <a:gd name="T0" fmla="*/ 2147483647 w 201"/>
              <a:gd name="T1" fmla="*/ 0 h 72"/>
              <a:gd name="T2" fmla="*/ 2147483647 w 201"/>
              <a:gd name="T3" fmla="*/ 0 h 72"/>
              <a:gd name="T4" fmla="*/ 0 w 201"/>
              <a:gd name="T5" fmla="*/ 2147483647 h 72"/>
              <a:gd name="T6" fmla="*/ 2147483647 w 201"/>
              <a:gd name="T7" fmla="*/ 2147483647 h 72"/>
              <a:gd name="T8" fmla="*/ 2147483647 w 201"/>
              <a:gd name="T9" fmla="*/ 2147483647 h 72"/>
              <a:gd name="T10" fmla="*/ 2147483647 w 201"/>
              <a:gd name="T11" fmla="*/ 0 h 72"/>
              <a:gd name="T12" fmla="*/ 0 60000 65536"/>
              <a:gd name="T13" fmla="*/ 0 60000 65536"/>
              <a:gd name="T14" fmla="*/ 0 60000 65536"/>
              <a:gd name="T15" fmla="*/ 0 60000 65536"/>
              <a:gd name="T16" fmla="*/ 0 60000 65536"/>
              <a:gd name="T17" fmla="*/ 0 60000 65536"/>
              <a:gd name="T18" fmla="*/ 0 w 201"/>
              <a:gd name="T19" fmla="*/ 0 h 72"/>
              <a:gd name="T20" fmla="*/ 201 w 201"/>
              <a:gd name="T21" fmla="*/ 72 h 72"/>
            </a:gdLst>
            <a:ahLst/>
            <a:cxnLst>
              <a:cxn ang="T12">
                <a:pos x="T0" y="T1"/>
              </a:cxn>
              <a:cxn ang="T13">
                <a:pos x="T2" y="T3"/>
              </a:cxn>
              <a:cxn ang="T14">
                <a:pos x="T4" y="T5"/>
              </a:cxn>
              <a:cxn ang="T15">
                <a:pos x="T6" y="T7"/>
              </a:cxn>
              <a:cxn ang="T16">
                <a:pos x="T8" y="T9"/>
              </a:cxn>
              <a:cxn ang="T17">
                <a:pos x="T10" y="T11"/>
              </a:cxn>
            </a:cxnLst>
            <a:rect l="T18" t="T19" r="T20" b="T21"/>
            <a:pathLst>
              <a:path w="201" h="72">
                <a:moveTo>
                  <a:pt x="199" y="0"/>
                </a:moveTo>
                <a:lnTo>
                  <a:pt x="199" y="0"/>
                </a:lnTo>
                <a:lnTo>
                  <a:pt x="0" y="65"/>
                </a:lnTo>
                <a:lnTo>
                  <a:pt x="2" y="71"/>
                </a:lnTo>
                <a:lnTo>
                  <a:pt x="200" y="6"/>
                </a:lnTo>
                <a:lnTo>
                  <a:pt x="199" y="0"/>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371" name="Freeform 267"/>
          <p:cNvSpPr>
            <a:spLocks noChangeAspect="1"/>
          </p:cNvSpPr>
          <p:nvPr/>
        </p:nvSpPr>
        <p:spPr bwMode="auto">
          <a:xfrm>
            <a:off x="7405689" y="3957639"/>
            <a:ext cx="39687" cy="39687"/>
          </a:xfrm>
          <a:custGeom>
            <a:avLst/>
            <a:gdLst>
              <a:gd name="T0" fmla="*/ 2147483647 w 30"/>
              <a:gd name="T1" fmla="*/ 2147483647 h 33"/>
              <a:gd name="T2" fmla="*/ 2147483647 w 30"/>
              <a:gd name="T3" fmla="*/ 2147483647 h 33"/>
              <a:gd name="T4" fmla="*/ 2147483647 w 30"/>
              <a:gd name="T5" fmla="*/ 2147483647 h 33"/>
              <a:gd name="T6" fmla="*/ 2147483647 w 30"/>
              <a:gd name="T7" fmla="*/ 2147483647 h 33"/>
              <a:gd name="T8" fmla="*/ 2147483647 w 30"/>
              <a:gd name="T9" fmla="*/ 2147483647 h 33"/>
              <a:gd name="T10" fmla="*/ 2147483647 w 30"/>
              <a:gd name="T11" fmla="*/ 2147483647 h 33"/>
              <a:gd name="T12" fmla="*/ 2147483647 w 30"/>
              <a:gd name="T13" fmla="*/ 2147483647 h 33"/>
              <a:gd name="T14" fmla="*/ 2147483647 w 30"/>
              <a:gd name="T15" fmla="*/ 0 h 33"/>
              <a:gd name="T16" fmla="*/ 0 w 30"/>
              <a:gd name="T17" fmla="*/ 0 h 33"/>
              <a:gd name="T18" fmla="*/ 2147483647 w 30"/>
              <a:gd name="T19" fmla="*/ 2147483647 h 33"/>
              <a:gd name="T20" fmla="*/ 2147483647 w 30"/>
              <a:gd name="T21" fmla="*/ 2147483647 h 33"/>
              <a:gd name="T22" fmla="*/ 2147483647 w 30"/>
              <a:gd name="T23" fmla="*/ 2147483647 h 33"/>
              <a:gd name="T24" fmla="*/ 2147483647 w 30"/>
              <a:gd name="T25" fmla="*/ 2147483647 h 33"/>
              <a:gd name="T26" fmla="*/ 2147483647 w 30"/>
              <a:gd name="T27" fmla="*/ 2147483647 h 33"/>
              <a:gd name="T28" fmla="*/ 2147483647 w 30"/>
              <a:gd name="T29" fmla="*/ 2147483647 h 33"/>
              <a:gd name="T30" fmla="*/ 2147483647 w 30"/>
              <a:gd name="T31" fmla="*/ 2147483647 h 33"/>
              <a:gd name="T32" fmla="*/ 2147483647 w 30"/>
              <a:gd name="T33" fmla="*/ 2147483647 h 33"/>
              <a:gd name="T34" fmla="*/ 2147483647 w 30"/>
              <a:gd name="T35" fmla="*/ 2147483647 h 33"/>
              <a:gd name="T36" fmla="*/ 2147483647 w 30"/>
              <a:gd name="T37" fmla="*/ 2147483647 h 3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0"/>
              <a:gd name="T58" fmla="*/ 0 h 33"/>
              <a:gd name="T59" fmla="*/ 30 w 30"/>
              <a:gd name="T60" fmla="*/ 33 h 3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0" h="33">
                <a:moveTo>
                  <a:pt x="28" y="32"/>
                </a:moveTo>
                <a:lnTo>
                  <a:pt x="29" y="24"/>
                </a:lnTo>
                <a:lnTo>
                  <a:pt x="29" y="19"/>
                </a:lnTo>
                <a:lnTo>
                  <a:pt x="28" y="13"/>
                </a:lnTo>
                <a:lnTo>
                  <a:pt x="25" y="8"/>
                </a:lnTo>
                <a:lnTo>
                  <a:pt x="22" y="3"/>
                </a:lnTo>
                <a:lnTo>
                  <a:pt x="16" y="1"/>
                </a:lnTo>
                <a:lnTo>
                  <a:pt x="8" y="0"/>
                </a:lnTo>
                <a:lnTo>
                  <a:pt x="0" y="0"/>
                </a:lnTo>
                <a:lnTo>
                  <a:pt x="1" y="4"/>
                </a:lnTo>
                <a:lnTo>
                  <a:pt x="8" y="3"/>
                </a:lnTo>
                <a:lnTo>
                  <a:pt x="13" y="5"/>
                </a:lnTo>
                <a:lnTo>
                  <a:pt x="19" y="8"/>
                </a:lnTo>
                <a:lnTo>
                  <a:pt x="22" y="10"/>
                </a:lnTo>
                <a:lnTo>
                  <a:pt x="24" y="14"/>
                </a:lnTo>
                <a:lnTo>
                  <a:pt x="26" y="20"/>
                </a:lnTo>
                <a:lnTo>
                  <a:pt x="26" y="24"/>
                </a:lnTo>
                <a:lnTo>
                  <a:pt x="25" y="31"/>
                </a:lnTo>
                <a:lnTo>
                  <a:pt x="28" y="32"/>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372" name="Freeform 268"/>
          <p:cNvSpPr>
            <a:spLocks noChangeAspect="1"/>
          </p:cNvSpPr>
          <p:nvPr/>
        </p:nvSpPr>
        <p:spPr bwMode="auto">
          <a:xfrm>
            <a:off x="7469188" y="3997325"/>
            <a:ext cx="101600" cy="44450"/>
          </a:xfrm>
          <a:custGeom>
            <a:avLst/>
            <a:gdLst>
              <a:gd name="T0" fmla="*/ 2147483647 w 76"/>
              <a:gd name="T1" fmla="*/ 0 h 35"/>
              <a:gd name="T2" fmla="*/ 2147483647 w 76"/>
              <a:gd name="T3" fmla="*/ 0 h 35"/>
              <a:gd name="T4" fmla="*/ 0 w 76"/>
              <a:gd name="T5" fmla="*/ 2147483647 h 35"/>
              <a:gd name="T6" fmla="*/ 2147483647 w 76"/>
              <a:gd name="T7" fmla="*/ 2147483647 h 35"/>
              <a:gd name="T8" fmla="*/ 2147483647 w 76"/>
              <a:gd name="T9" fmla="*/ 2147483647 h 35"/>
              <a:gd name="T10" fmla="*/ 2147483647 w 76"/>
              <a:gd name="T11" fmla="*/ 0 h 35"/>
              <a:gd name="T12" fmla="*/ 2147483647 w 76"/>
              <a:gd name="T13" fmla="*/ 0 h 35"/>
              <a:gd name="T14" fmla="*/ 2147483647 w 76"/>
              <a:gd name="T15" fmla="*/ 0 h 35"/>
              <a:gd name="T16" fmla="*/ 0 60000 65536"/>
              <a:gd name="T17" fmla="*/ 0 60000 65536"/>
              <a:gd name="T18" fmla="*/ 0 60000 65536"/>
              <a:gd name="T19" fmla="*/ 0 60000 65536"/>
              <a:gd name="T20" fmla="*/ 0 60000 65536"/>
              <a:gd name="T21" fmla="*/ 0 60000 65536"/>
              <a:gd name="T22" fmla="*/ 0 60000 65536"/>
              <a:gd name="T23" fmla="*/ 0 60000 65536"/>
              <a:gd name="T24" fmla="*/ 0 w 76"/>
              <a:gd name="T25" fmla="*/ 0 h 35"/>
              <a:gd name="T26" fmla="*/ 76 w 76"/>
              <a:gd name="T27" fmla="*/ 35 h 3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6" h="35">
                <a:moveTo>
                  <a:pt x="74" y="0"/>
                </a:moveTo>
                <a:lnTo>
                  <a:pt x="73" y="0"/>
                </a:lnTo>
                <a:lnTo>
                  <a:pt x="0" y="29"/>
                </a:lnTo>
                <a:lnTo>
                  <a:pt x="1" y="34"/>
                </a:lnTo>
                <a:lnTo>
                  <a:pt x="75" y="5"/>
                </a:lnTo>
                <a:lnTo>
                  <a:pt x="74" y="0"/>
                </a:lnTo>
                <a:lnTo>
                  <a:pt x="73" y="0"/>
                </a:lnTo>
                <a:lnTo>
                  <a:pt x="74" y="0"/>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373" name="Freeform 269"/>
          <p:cNvSpPr>
            <a:spLocks noChangeAspect="1"/>
          </p:cNvSpPr>
          <p:nvPr/>
        </p:nvSpPr>
        <p:spPr bwMode="auto">
          <a:xfrm>
            <a:off x="7575551" y="3997325"/>
            <a:ext cx="30163" cy="57150"/>
          </a:xfrm>
          <a:custGeom>
            <a:avLst/>
            <a:gdLst>
              <a:gd name="T0" fmla="*/ 2147483647 w 23"/>
              <a:gd name="T1" fmla="*/ 2147483647 h 44"/>
              <a:gd name="T2" fmla="*/ 2147483647 w 23"/>
              <a:gd name="T3" fmla="*/ 2147483647 h 44"/>
              <a:gd name="T4" fmla="*/ 2147483647 w 23"/>
              <a:gd name="T5" fmla="*/ 2147483647 h 44"/>
              <a:gd name="T6" fmla="*/ 2147483647 w 23"/>
              <a:gd name="T7" fmla="*/ 2147483647 h 44"/>
              <a:gd name="T8" fmla="*/ 2147483647 w 23"/>
              <a:gd name="T9" fmla="*/ 2147483647 h 44"/>
              <a:gd name="T10" fmla="*/ 2147483647 w 23"/>
              <a:gd name="T11" fmla="*/ 2147483647 h 44"/>
              <a:gd name="T12" fmla="*/ 2147483647 w 23"/>
              <a:gd name="T13" fmla="*/ 2147483647 h 44"/>
              <a:gd name="T14" fmla="*/ 2147483647 w 23"/>
              <a:gd name="T15" fmla="*/ 0 h 44"/>
              <a:gd name="T16" fmla="*/ 0 w 23"/>
              <a:gd name="T17" fmla="*/ 0 h 44"/>
              <a:gd name="T18" fmla="*/ 2147483647 w 23"/>
              <a:gd name="T19" fmla="*/ 2147483647 h 44"/>
              <a:gd name="T20" fmla="*/ 2147483647 w 23"/>
              <a:gd name="T21" fmla="*/ 2147483647 h 44"/>
              <a:gd name="T22" fmla="*/ 2147483647 w 23"/>
              <a:gd name="T23" fmla="*/ 2147483647 h 44"/>
              <a:gd name="T24" fmla="*/ 2147483647 w 23"/>
              <a:gd name="T25" fmla="*/ 2147483647 h 44"/>
              <a:gd name="T26" fmla="*/ 2147483647 w 23"/>
              <a:gd name="T27" fmla="*/ 2147483647 h 44"/>
              <a:gd name="T28" fmla="*/ 2147483647 w 23"/>
              <a:gd name="T29" fmla="*/ 2147483647 h 44"/>
              <a:gd name="T30" fmla="*/ 2147483647 w 23"/>
              <a:gd name="T31" fmla="*/ 2147483647 h 44"/>
              <a:gd name="T32" fmla="*/ 2147483647 w 23"/>
              <a:gd name="T33" fmla="*/ 2147483647 h 44"/>
              <a:gd name="T34" fmla="*/ 2147483647 w 23"/>
              <a:gd name="T35" fmla="*/ 2147483647 h 44"/>
              <a:gd name="T36" fmla="*/ 2147483647 w 23"/>
              <a:gd name="T37" fmla="*/ 2147483647 h 4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3"/>
              <a:gd name="T58" fmla="*/ 0 h 44"/>
              <a:gd name="T59" fmla="*/ 23 w 23"/>
              <a:gd name="T60" fmla="*/ 44 h 4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3" h="44">
                <a:moveTo>
                  <a:pt x="22" y="43"/>
                </a:moveTo>
                <a:lnTo>
                  <a:pt x="22" y="33"/>
                </a:lnTo>
                <a:lnTo>
                  <a:pt x="21" y="25"/>
                </a:lnTo>
                <a:lnTo>
                  <a:pt x="20" y="18"/>
                </a:lnTo>
                <a:lnTo>
                  <a:pt x="18" y="11"/>
                </a:lnTo>
                <a:lnTo>
                  <a:pt x="16" y="5"/>
                </a:lnTo>
                <a:lnTo>
                  <a:pt x="10" y="2"/>
                </a:lnTo>
                <a:lnTo>
                  <a:pt x="5" y="0"/>
                </a:lnTo>
                <a:lnTo>
                  <a:pt x="0" y="0"/>
                </a:lnTo>
                <a:lnTo>
                  <a:pt x="1" y="4"/>
                </a:lnTo>
                <a:lnTo>
                  <a:pt x="5" y="4"/>
                </a:lnTo>
                <a:lnTo>
                  <a:pt x="9" y="5"/>
                </a:lnTo>
                <a:lnTo>
                  <a:pt x="13" y="9"/>
                </a:lnTo>
                <a:lnTo>
                  <a:pt x="15" y="13"/>
                </a:lnTo>
                <a:lnTo>
                  <a:pt x="17" y="19"/>
                </a:lnTo>
                <a:lnTo>
                  <a:pt x="18" y="25"/>
                </a:lnTo>
                <a:lnTo>
                  <a:pt x="18" y="33"/>
                </a:lnTo>
                <a:lnTo>
                  <a:pt x="18" y="43"/>
                </a:lnTo>
                <a:lnTo>
                  <a:pt x="22" y="43"/>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374" name="Freeform 270"/>
          <p:cNvSpPr>
            <a:spLocks noChangeAspect="1"/>
          </p:cNvSpPr>
          <p:nvPr/>
        </p:nvSpPr>
        <p:spPr bwMode="auto">
          <a:xfrm>
            <a:off x="8286750" y="3621088"/>
            <a:ext cx="293688" cy="120650"/>
          </a:xfrm>
          <a:custGeom>
            <a:avLst/>
            <a:gdLst>
              <a:gd name="T0" fmla="*/ 2147483647 w 221"/>
              <a:gd name="T1" fmla="*/ 2147483647 h 97"/>
              <a:gd name="T2" fmla="*/ 2147483647 w 221"/>
              <a:gd name="T3" fmla="*/ 2147483647 h 97"/>
              <a:gd name="T4" fmla="*/ 2147483647 w 221"/>
              <a:gd name="T5" fmla="*/ 2147483647 h 97"/>
              <a:gd name="T6" fmla="*/ 2147483647 w 221"/>
              <a:gd name="T7" fmla="*/ 0 h 97"/>
              <a:gd name="T8" fmla="*/ 0 w 221"/>
              <a:gd name="T9" fmla="*/ 2147483647 h 97"/>
              <a:gd name="T10" fmla="*/ 2147483647 w 221"/>
              <a:gd name="T11" fmla="*/ 2147483647 h 97"/>
              <a:gd name="T12" fmla="*/ 0 60000 65536"/>
              <a:gd name="T13" fmla="*/ 0 60000 65536"/>
              <a:gd name="T14" fmla="*/ 0 60000 65536"/>
              <a:gd name="T15" fmla="*/ 0 60000 65536"/>
              <a:gd name="T16" fmla="*/ 0 60000 65536"/>
              <a:gd name="T17" fmla="*/ 0 60000 65536"/>
              <a:gd name="T18" fmla="*/ 0 w 221"/>
              <a:gd name="T19" fmla="*/ 0 h 97"/>
              <a:gd name="T20" fmla="*/ 221 w 221"/>
              <a:gd name="T21" fmla="*/ 97 h 97"/>
            </a:gdLst>
            <a:ahLst/>
            <a:cxnLst>
              <a:cxn ang="T12">
                <a:pos x="T0" y="T1"/>
              </a:cxn>
              <a:cxn ang="T13">
                <a:pos x="T2" y="T3"/>
              </a:cxn>
              <a:cxn ang="T14">
                <a:pos x="T4" y="T5"/>
              </a:cxn>
              <a:cxn ang="T15">
                <a:pos x="T6" y="T7"/>
              </a:cxn>
              <a:cxn ang="T16">
                <a:pos x="T8" y="T9"/>
              </a:cxn>
              <a:cxn ang="T17">
                <a:pos x="T10" y="T11"/>
              </a:cxn>
            </a:cxnLst>
            <a:rect l="T18" t="T19" r="T20" b="T21"/>
            <a:pathLst>
              <a:path w="221" h="97">
                <a:moveTo>
                  <a:pt x="2" y="96"/>
                </a:moveTo>
                <a:lnTo>
                  <a:pt x="2" y="96"/>
                </a:lnTo>
                <a:lnTo>
                  <a:pt x="220" y="4"/>
                </a:lnTo>
                <a:lnTo>
                  <a:pt x="219" y="0"/>
                </a:lnTo>
                <a:lnTo>
                  <a:pt x="0" y="90"/>
                </a:lnTo>
                <a:lnTo>
                  <a:pt x="2" y="96"/>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375" name="Freeform 271"/>
          <p:cNvSpPr>
            <a:spLocks noChangeAspect="1"/>
          </p:cNvSpPr>
          <p:nvPr/>
        </p:nvSpPr>
        <p:spPr bwMode="auto">
          <a:xfrm>
            <a:off x="7974014" y="3741739"/>
            <a:ext cx="307975" cy="166687"/>
          </a:xfrm>
          <a:custGeom>
            <a:avLst/>
            <a:gdLst>
              <a:gd name="T0" fmla="*/ 2147483647 w 232"/>
              <a:gd name="T1" fmla="*/ 2147483647 h 131"/>
              <a:gd name="T2" fmla="*/ 2147483647 w 232"/>
              <a:gd name="T3" fmla="*/ 2147483647 h 131"/>
              <a:gd name="T4" fmla="*/ 2147483647 w 232"/>
              <a:gd name="T5" fmla="*/ 2147483647 h 131"/>
              <a:gd name="T6" fmla="*/ 2147483647 w 232"/>
              <a:gd name="T7" fmla="*/ 2147483647 h 131"/>
              <a:gd name="T8" fmla="*/ 2147483647 w 232"/>
              <a:gd name="T9" fmla="*/ 2147483647 h 131"/>
              <a:gd name="T10" fmla="*/ 2147483647 w 232"/>
              <a:gd name="T11" fmla="*/ 2147483647 h 131"/>
              <a:gd name="T12" fmla="*/ 2147483647 w 232"/>
              <a:gd name="T13" fmla="*/ 2147483647 h 131"/>
              <a:gd name="T14" fmla="*/ 2147483647 w 232"/>
              <a:gd name="T15" fmla="*/ 2147483647 h 131"/>
              <a:gd name="T16" fmla="*/ 2147483647 w 232"/>
              <a:gd name="T17" fmla="*/ 2147483647 h 131"/>
              <a:gd name="T18" fmla="*/ 2147483647 w 232"/>
              <a:gd name="T19" fmla="*/ 2147483647 h 131"/>
              <a:gd name="T20" fmla="*/ 2147483647 w 232"/>
              <a:gd name="T21" fmla="*/ 2147483647 h 131"/>
              <a:gd name="T22" fmla="*/ 2147483647 w 232"/>
              <a:gd name="T23" fmla="*/ 2147483647 h 131"/>
              <a:gd name="T24" fmla="*/ 2147483647 w 232"/>
              <a:gd name="T25" fmla="*/ 2147483647 h 131"/>
              <a:gd name="T26" fmla="*/ 2147483647 w 232"/>
              <a:gd name="T27" fmla="*/ 2147483647 h 131"/>
              <a:gd name="T28" fmla="*/ 2147483647 w 232"/>
              <a:gd name="T29" fmla="*/ 2147483647 h 131"/>
              <a:gd name="T30" fmla="*/ 2147483647 w 232"/>
              <a:gd name="T31" fmla="*/ 2147483647 h 131"/>
              <a:gd name="T32" fmla="*/ 2147483647 w 232"/>
              <a:gd name="T33" fmla="*/ 2147483647 h 131"/>
              <a:gd name="T34" fmla="*/ 2147483647 w 232"/>
              <a:gd name="T35" fmla="*/ 2147483647 h 131"/>
              <a:gd name="T36" fmla="*/ 2147483647 w 232"/>
              <a:gd name="T37" fmla="*/ 0 h 131"/>
              <a:gd name="T38" fmla="*/ 2147483647 w 232"/>
              <a:gd name="T39" fmla="*/ 2147483647 h 131"/>
              <a:gd name="T40" fmla="*/ 2147483647 w 232"/>
              <a:gd name="T41" fmla="*/ 2147483647 h 131"/>
              <a:gd name="T42" fmla="*/ 2147483647 w 232"/>
              <a:gd name="T43" fmla="*/ 2147483647 h 131"/>
              <a:gd name="T44" fmla="*/ 2147483647 w 232"/>
              <a:gd name="T45" fmla="*/ 2147483647 h 131"/>
              <a:gd name="T46" fmla="*/ 2147483647 w 232"/>
              <a:gd name="T47" fmla="*/ 2147483647 h 131"/>
              <a:gd name="T48" fmla="*/ 2147483647 w 232"/>
              <a:gd name="T49" fmla="*/ 2147483647 h 131"/>
              <a:gd name="T50" fmla="*/ 2147483647 w 232"/>
              <a:gd name="T51" fmla="*/ 2147483647 h 131"/>
              <a:gd name="T52" fmla="*/ 2147483647 w 232"/>
              <a:gd name="T53" fmla="*/ 2147483647 h 131"/>
              <a:gd name="T54" fmla="*/ 2147483647 w 232"/>
              <a:gd name="T55" fmla="*/ 2147483647 h 131"/>
              <a:gd name="T56" fmla="*/ 2147483647 w 232"/>
              <a:gd name="T57" fmla="*/ 2147483647 h 131"/>
              <a:gd name="T58" fmla="*/ 2147483647 w 232"/>
              <a:gd name="T59" fmla="*/ 2147483647 h 131"/>
              <a:gd name="T60" fmla="*/ 2147483647 w 232"/>
              <a:gd name="T61" fmla="*/ 2147483647 h 131"/>
              <a:gd name="T62" fmla="*/ 2147483647 w 232"/>
              <a:gd name="T63" fmla="*/ 2147483647 h 131"/>
              <a:gd name="T64" fmla="*/ 2147483647 w 232"/>
              <a:gd name="T65" fmla="*/ 2147483647 h 131"/>
              <a:gd name="T66" fmla="*/ 2147483647 w 232"/>
              <a:gd name="T67" fmla="*/ 2147483647 h 131"/>
              <a:gd name="T68" fmla="*/ 2147483647 w 232"/>
              <a:gd name="T69" fmla="*/ 2147483647 h 131"/>
              <a:gd name="T70" fmla="*/ 0 w 232"/>
              <a:gd name="T71" fmla="*/ 2147483647 h 131"/>
              <a:gd name="T72" fmla="*/ 2147483647 w 232"/>
              <a:gd name="T73" fmla="*/ 2147483647 h 13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32"/>
              <a:gd name="T112" fmla="*/ 0 h 131"/>
              <a:gd name="T113" fmla="*/ 232 w 232"/>
              <a:gd name="T114" fmla="*/ 131 h 13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32" h="131">
                <a:moveTo>
                  <a:pt x="4" y="130"/>
                </a:moveTo>
                <a:lnTo>
                  <a:pt x="3" y="130"/>
                </a:lnTo>
                <a:lnTo>
                  <a:pt x="16" y="120"/>
                </a:lnTo>
                <a:lnTo>
                  <a:pt x="27" y="111"/>
                </a:lnTo>
                <a:lnTo>
                  <a:pt x="40" y="102"/>
                </a:lnTo>
                <a:lnTo>
                  <a:pt x="54" y="94"/>
                </a:lnTo>
                <a:lnTo>
                  <a:pt x="65" y="85"/>
                </a:lnTo>
                <a:lnTo>
                  <a:pt x="79" y="77"/>
                </a:lnTo>
                <a:lnTo>
                  <a:pt x="92" y="69"/>
                </a:lnTo>
                <a:lnTo>
                  <a:pt x="105" y="62"/>
                </a:lnTo>
                <a:lnTo>
                  <a:pt x="119" y="54"/>
                </a:lnTo>
                <a:lnTo>
                  <a:pt x="133" y="46"/>
                </a:lnTo>
                <a:lnTo>
                  <a:pt x="148" y="40"/>
                </a:lnTo>
                <a:lnTo>
                  <a:pt x="164" y="33"/>
                </a:lnTo>
                <a:lnTo>
                  <a:pt x="180" y="25"/>
                </a:lnTo>
                <a:lnTo>
                  <a:pt x="196" y="19"/>
                </a:lnTo>
                <a:lnTo>
                  <a:pt x="213" y="11"/>
                </a:lnTo>
                <a:lnTo>
                  <a:pt x="231" y="6"/>
                </a:lnTo>
                <a:lnTo>
                  <a:pt x="229" y="0"/>
                </a:lnTo>
                <a:lnTo>
                  <a:pt x="212" y="8"/>
                </a:lnTo>
                <a:lnTo>
                  <a:pt x="194" y="13"/>
                </a:lnTo>
                <a:lnTo>
                  <a:pt x="177" y="21"/>
                </a:lnTo>
                <a:lnTo>
                  <a:pt x="163" y="28"/>
                </a:lnTo>
                <a:lnTo>
                  <a:pt x="146" y="34"/>
                </a:lnTo>
                <a:lnTo>
                  <a:pt x="132" y="42"/>
                </a:lnTo>
                <a:lnTo>
                  <a:pt x="118" y="50"/>
                </a:lnTo>
                <a:lnTo>
                  <a:pt x="102" y="56"/>
                </a:lnTo>
                <a:lnTo>
                  <a:pt x="89" y="64"/>
                </a:lnTo>
                <a:lnTo>
                  <a:pt x="76" y="73"/>
                </a:lnTo>
                <a:lnTo>
                  <a:pt x="62" y="80"/>
                </a:lnTo>
                <a:lnTo>
                  <a:pt x="50" y="89"/>
                </a:lnTo>
                <a:lnTo>
                  <a:pt x="38" y="98"/>
                </a:lnTo>
                <a:lnTo>
                  <a:pt x="24" y="107"/>
                </a:lnTo>
                <a:lnTo>
                  <a:pt x="14" y="117"/>
                </a:lnTo>
                <a:lnTo>
                  <a:pt x="1" y="125"/>
                </a:lnTo>
                <a:lnTo>
                  <a:pt x="0" y="125"/>
                </a:lnTo>
                <a:lnTo>
                  <a:pt x="4" y="130"/>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376" name="Freeform 272"/>
          <p:cNvSpPr>
            <a:spLocks noChangeAspect="1"/>
          </p:cNvSpPr>
          <p:nvPr/>
        </p:nvSpPr>
        <p:spPr bwMode="auto">
          <a:xfrm>
            <a:off x="7956550" y="3910013"/>
            <a:ext cx="19050" cy="100012"/>
          </a:xfrm>
          <a:custGeom>
            <a:avLst/>
            <a:gdLst>
              <a:gd name="T0" fmla="*/ 2147483647 w 15"/>
              <a:gd name="T1" fmla="*/ 2147483647 h 80"/>
              <a:gd name="T2" fmla="*/ 2147483647 w 15"/>
              <a:gd name="T3" fmla="*/ 2147483647 h 80"/>
              <a:gd name="T4" fmla="*/ 2147483647 w 15"/>
              <a:gd name="T5" fmla="*/ 2147483647 h 80"/>
              <a:gd name="T6" fmla="*/ 2147483647 w 15"/>
              <a:gd name="T7" fmla="*/ 2147483647 h 80"/>
              <a:gd name="T8" fmla="*/ 2147483647 w 15"/>
              <a:gd name="T9" fmla="*/ 2147483647 h 80"/>
              <a:gd name="T10" fmla="*/ 2147483647 w 15"/>
              <a:gd name="T11" fmla="*/ 2147483647 h 80"/>
              <a:gd name="T12" fmla="*/ 2147483647 w 15"/>
              <a:gd name="T13" fmla="*/ 2147483647 h 80"/>
              <a:gd name="T14" fmla="*/ 2147483647 w 15"/>
              <a:gd name="T15" fmla="*/ 2147483647 h 80"/>
              <a:gd name="T16" fmla="*/ 2147483647 w 15"/>
              <a:gd name="T17" fmla="*/ 2147483647 h 80"/>
              <a:gd name="T18" fmla="*/ 2147483647 w 15"/>
              <a:gd name="T19" fmla="*/ 2147483647 h 80"/>
              <a:gd name="T20" fmla="*/ 2147483647 w 15"/>
              <a:gd name="T21" fmla="*/ 2147483647 h 80"/>
              <a:gd name="T22" fmla="*/ 2147483647 w 15"/>
              <a:gd name="T23" fmla="*/ 2147483647 h 80"/>
              <a:gd name="T24" fmla="*/ 2147483647 w 15"/>
              <a:gd name="T25" fmla="*/ 2147483647 h 80"/>
              <a:gd name="T26" fmla="*/ 2147483647 w 15"/>
              <a:gd name="T27" fmla="*/ 2147483647 h 80"/>
              <a:gd name="T28" fmla="*/ 2147483647 w 15"/>
              <a:gd name="T29" fmla="*/ 2147483647 h 80"/>
              <a:gd name="T30" fmla="*/ 2147483647 w 15"/>
              <a:gd name="T31" fmla="*/ 2147483647 h 80"/>
              <a:gd name="T32" fmla="*/ 2147483647 w 15"/>
              <a:gd name="T33" fmla="*/ 2147483647 h 80"/>
              <a:gd name="T34" fmla="*/ 2147483647 w 15"/>
              <a:gd name="T35" fmla="*/ 0 h 80"/>
              <a:gd name="T36" fmla="*/ 2147483647 w 15"/>
              <a:gd name="T37" fmla="*/ 2147483647 h 80"/>
              <a:gd name="T38" fmla="*/ 2147483647 w 15"/>
              <a:gd name="T39" fmla="*/ 2147483647 h 80"/>
              <a:gd name="T40" fmla="*/ 2147483647 w 15"/>
              <a:gd name="T41" fmla="*/ 2147483647 h 80"/>
              <a:gd name="T42" fmla="*/ 2147483647 w 15"/>
              <a:gd name="T43" fmla="*/ 2147483647 h 80"/>
              <a:gd name="T44" fmla="*/ 2147483647 w 15"/>
              <a:gd name="T45" fmla="*/ 2147483647 h 80"/>
              <a:gd name="T46" fmla="*/ 2147483647 w 15"/>
              <a:gd name="T47" fmla="*/ 2147483647 h 80"/>
              <a:gd name="T48" fmla="*/ 2147483647 w 15"/>
              <a:gd name="T49" fmla="*/ 2147483647 h 80"/>
              <a:gd name="T50" fmla="*/ 0 w 15"/>
              <a:gd name="T51" fmla="*/ 2147483647 h 80"/>
              <a:gd name="T52" fmla="*/ 0 w 15"/>
              <a:gd name="T53" fmla="*/ 2147483647 h 80"/>
              <a:gd name="T54" fmla="*/ 0 w 15"/>
              <a:gd name="T55" fmla="*/ 2147483647 h 80"/>
              <a:gd name="T56" fmla="*/ 2147483647 w 15"/>
              <a:gd name="T57" fmla="*/ 2147483647 h 80"/>
              <a:gd name="T58" fmla="*/ 2147483647 w 15"/>
              <a:gd name="T59" fmla="*/ 2147483647 h 80"/>
              <a:gd name="T60" fmla="*/ 2147483647 w 15"/>
              <a:gd name="T61" fmla="*/ 2147483647 h 80"/>
              <a:gd name="T62" fmla="*/ 2147483647 w 15"/>
              <a:gd name="T63" fmla="*/ 2147483647 h 80"/>
              <a:gd name="T64" fmla="*/ 2147483647 w 15"/>
              <a:gd name="T65" fmla="*/ 2147483647 h 80"/>
              <a:gd name="T66" fmla="*/ 2147483647 w 15"/>
              <a:gd name="T67" fmla="*/ 2147483647 h 80"/>
              <a:gd name="T68" fmla="*/ 2147483647 w 15"/>
              <a:gd name="T69" fmla="*/ 2147483647 h 8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5"/>
              <a:gd name="T106" fmla="*/ 0 h 80"/>
              <a:gd name="T107" fmla="*/ 15 w 15"/>
              <a:gd name="T108" fmla="*/ 80 h 8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5" h="80">
                <a:moveTo>
                  <a:pt x="12" y="76"/>
                </a:moveTo>
                <a:lnTo>
                  <a:pt x="9" y="71"/>
                </a:lnTo>
                <a:lnTo>
                  <a:pt x="8" y="66"/>
                </a:lnTo>
                <a:lnTo>
                  <a:pt x="6" y="60"/>
                </a:lnTo>
                <a:lnTo>
                  <a:pt x="4" y="56"/>
                </a:lnTo>
                <a:lnTo>
                  <a:pt x="3" y="50"/>
                </a:lnTo>
                <a:lnTo>
                  <a:pt x="3" y="46"/>
                </a:lnTo>
                <a:lnTo>
                  <a:pt x="3" y="40"/>
                </a:lnTo>
                <a:lnTo>
                  <a:pt x="3" y="34"/>
                </a:lnTo>
                <a:lnTo>
                  <a:pt x="3" y="30"/>
                </a:lnTo>
                <a:lnTo>
                  <a:pt x="4" y="26"/>
                </a:lnTo>
                <a:lnTo>
                  <a:pt x="6" y="20"/>
                </a:lnTo>
                <a:lnTo>
                  <a:pt x="7" y="17"/>
                </a:lnTo>
                <a:lnTo>
                  <a:pt x="8" y="13"/>
                </a:lnTo>
                <a:lnTo>
                  <a:pt x="11" y="10"/>
                </a:lnTo>
                <a:lnTo>
                  <a:pt x="12" y="7"/>
                </a:lnTo>
                <a:lnTo>
                  <a:pt x="14" y="4"/>
                </a:lnTo>
                <a:lnTo>
                  <a:pt x="11" y="0"/>
                </a:lnTo>
                <a:lnTo>
                  <a:pt x="9" y="3"/>
                </a:lnTo>
                <a:lnTo>
                  <a:pt x="7" y="7"/>
                </a:lnTo>
                <a:lnTo>
                  <a:pt x="6" y="10"/>
                </a:lnTo>
                <a:lnTo>
                  <a:pt x="3" y="16"/>
                </a:lnTo>
                <a:lnTo>
                  <a:pt x="2" y="20"/>
                </a:lnTo>
                <a:lnTo>
                  <a:pt x="1" y="24"/>
                </a:lnTo>
                <a:lnTo>
                  <a:pt x="1" y="29"/>
                </a:lnTo>
                <a:lnTo>
                  <a:pt x="0" y="34"/>
                </a:lnTo>
                <a:lnTo>
                  <a:pt x="0" y="40"/>
                </a:lnTo>
                <a:lnTo>
                  <a:pt x="0" y="46"/>
                </a:lnTo>
                <a:lnTo>
                  <a:pt x="1" y="51"/>
                </a:lnTo>
                <a:lnTo>
                  <a:pt x="1" y="57"/>
                </a:lnTo>
                <a:lnTo>
                  <a:pt x="2" y="62"/>
                </a:lnTo>
                <a:lnTo>
                  <a:pt x="3" y="68"/>
                </a:lnTo>
                <a:lnTo>
                  <a:pt x="6" y="73"/>
                </a:lnTo>
                <a:lnTo>
                  <a:pt x="8" y="79"/>
                </a:lnTo>
                <a:lnTo>
                  <a:pt x="12" y="76"/>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377" name="Freeform 273"/>
          <p:cNvSpPr>
            <a:spLocks noChangeAspect="1"/>
          </p:cNvSpPr>
          <p:nvPr/>
        </p:nvSpPr>
        <p:spPr bwMode="auto">
          <a:xfrm>
            <a:off x="8075613" y="3890963"/>
            <a:ext cx="222250" cy="19050"/>
          </a:xfrm>
          <a:custGeom>
            <a:avLst/>
            <a:gdLst>
              <a:gd name="T0" fmla="*/ 2147483647 w 168"/>
              <a:gd name="T1" fmla="*/ 2147483647 h 15"/>
              <a:gd name="T2" fmla="*/ 2147483647 w 168"/>
              <a:gd name="T3" fmla="*/ 2147483647 h 15"/>
              <a:gd name="T4" fmla="*/ 2147483647 w 168"/>
              <a:gd name="T5" fmla="*/ 2147483647 h 15"/>
              <a:gd name="T6" fmla="*/ 2147483647 w 168"/>
              <a:gd name="T7" fmla="*/ 2147483647 h 15"/>
              <a:gd name="T8" fmla="*/ 2147483647 w 168"/>
              <a:gd name="T9" fmla="*/ 2147483647 h 15"/>
              <a:gd name="T10" fmla="*/ 2147483647 w 168"/>
              <a:gd name="T11" fmla="*/ 2147483647 h 15"/>
              <a:gd name="T12" fmla="*/ 2147483647 w 168"/>
              <a:gd name="T13" fmla="*/ 2147483647 h 15"/>
              <a:gd name="T14" fmla="*/ 2147483647 w 168"/>
              <a:gd name="T15" fmla="*/ 2147483647 h 15"/>
              <a:gd name="T16" fmla="*/ 2147483647 w 168"/>
              <a:gd name="T17" fmla="*/ 2147483647 h 15"/>
              <a:gd name="T18" fmla="*/ 2147483647 w 168"/>
              <a:gd name="T19" fmla="*/ 2147483647 h 15"/>
              <a:gd name="T20" fmla="*/ 2147483647 w 168"/>
              <a:gd name="T21" fmla="*/ 2147483647 h 15"/>
              <a:gd name="T22" fmla="*/ 2147483647 w 168"/>
              <a:gd name="T23" fmla="*/ 2147483647 h 15"/>
              <a:gd name="T24" fmla="*/ 2147483647 w 168"/>
              <a:gd name="T25" fmla="*/ 2147483647 h 15"/>
              <a:gd name="T26" fmla="*/ 2147483647 w 168"/>
              <a:gd name="T27" fmla="*/ 2147483647 h 15"/>
              <a:gd name="T28" fmla="*/ 2147483647 w 168"/>
              <a:gd name="T29" fmla="*/ 2147483647 h 15"/>
              <a:gd name="T30" fmla="*/ 2147483647 w 168"/>
              <a:gd name="T31" fmla="*/ 2147483647 h 15"/>
              <a:gd name="T32" fmla="*/ 2147483647 w 168"/>
              <a:gd name="T33" fmla="*/ 2147483647 h 15"/>
              <a:gd name="T34" fmla="*/ 2147483647 w 168"/>
              <a:gd name="T35" fmla="*/ 2147483647 h 15"/>
              <a:gd name="T36" fmla="*/ 2147483647 w 168"/>
              <a:gd name="T37" fmla="*/ 2147483647 h 15"/>
              <a:gd name="T38" fmla="*/ 2147483647 w 168"/>
              <a:gd name="T39" fmla="*/ 2147483647 h 15"/>
              <a:gd name="T40" fmla="*/ 2147483647 w 168"/>
              <a:gd name="T41" fmla="*/ 2147483647 h 15"/>
              <a:gd name="T42" fmla="*/ 2147483647 w 168"/>
              <a:gd name="T43" fmla="*/ 2147483647 h 15"/>
              <a:gd name="T44" fmla="*/ 2147483647 w 168"/>
              <a:gd name="T45" fmla="*/ 2147483647 h 15"/>
              <a:gd name="T46" fmla="*/ 2147483647 w 168"/>
              <a:gd name="T47" fmla="*/ 2147483647 h 15"/>
              <a:gd name="T48" fmla="*/ 2147483647 w 168"/>
              <a:gd name="T49" fmla="*/ 2147483647 h 15"/>
              <a:gd name="T50" fmla="*/ 2147483647 w 168"/>
              <a:gd name="T51" fmla="*/ 2147483647 h 15"/>
              <a:gd name="T52" fmla="*/ 2147483647 w 168"/>
              <a:gd name="T53" fmla="*/ 2147483647 h 15"/>
              <a:gd name="T54" fmla="*/ 2147483647 w 168"/>
              <a:gd name="T55" fmla="*/ 0 h 15"/>
              <a:gd name="T56" fmla="*/ 2147483647 w 168"/>
              <a:gd name="T57" fmla="*/ 2147483647 h 15"/>
              <a:gd name="T58" fmla="*/ 2147483647 w 168"/>
              <a:gd name="T59" fmla="*/ 2147483647 h 15"/>
              <a:gd name="T60" fmla="*/ 2147483647 w 168"/>
              <a:gd name="T61" fmla="*/ 2147483647 h 15"/>
              <a:gd name="T62" fmla="*/ 2147483647 w 168"/>
              <a:gd name="T63" fmla="*/ 2147483647 h 15"/>
              <a:gd name="T64" fmla="*/ 2147483647 w 168"/>
              <a:gd name="T65" fmla="*/ 2147483647 h 15"/>
              <a:gd name="T66" fmla="*/ 2147483647 w 168"/>
              <a:gd name="T67" fmla="*/ 2147483647 h 15"/>
              <a:gd name="T68" fmla="*/ 0 w 168"/>
              <a:gd name="T69" fmla="*/ 2147483647 h 15"/>
              <a:gd name="T70" fmla="*/ 2147483647 w 168"/>
              <a:gd name="T71" fmla="*/ 2147483647 h 1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68"/>
              <a:gd name="T109" fmla="*/ 0 h 15"/>
              <a:gd name="T110" fmla="*/ 168 w 168"/>
              <a:gd name="T111" fmla="*/ 15 h 1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68" h="15">
                <a:moveTo>
                  <a:pt x="2" y="14"/>
                </a:moveTo>
                <a:lnTo>
                  <a:pt x="2" y="14"/>
                </a:lnTo>
                <a:lnTo>
                  <a:pt x="10" y="11"/>
                </a:lnTo>
                <a:lnTo>
                  <a:pt x="19" y="9"/>
                </a:lnTo>
                <a:lnTo>
                  <a:pt x="28" y="9"/>
                </a:lnTo>
                <a:lnTo>
                  <a:pt x="39" y="6"/>
                </a:lnTo>
                <a:lnTo>
                  <a:pt x="48" y="4"/>
                </a:lnTo>
                <a:lnTo>
                  <a:pt x="59" y="4"/>
                </a:lnTo>
                <a:lnTo>
                  <a:pt x="69" y="4"/>
                </a:lnTo>
                <a:lnTo>
                  <a:pt x="81" y="4"/>
                </a:lnTo>
                <a:lnTo>
                  <a:pt x="92" y="4"/>
                </a:lnTo>
                <a:lnTo>
                  <a:pt x="103" y="6"/>
                </a:lnTo>
                <a:lnTo>
                  <a:pt x="114" y="9"/>
                </a:lnTo>
                <a:lnTo>
                  <a:pt x="125" y="9"/>
                </a:lnTo>
                <a:lnTo>
                  <a:pt x="135" y="9"/>
                </a:lnTo>
                <a:lnTo>
                  <a:pt x="146" y="11"/>
                </a:lnTo>
                <a:lnTo>
                  <a:pt x="155" y="12"/>
                </a:lnTo>
                <a:lnTo>
                  <a:pt x="166" y="14"/>
                </a:lnTo>
                <a:lnTo>
                  <a:pt x="167" y="9"/>
                </a:lnTo>
                <a:lnTo>
                  <a:pt x="156" y="9"/>
                </a:lnTo>
                <a:lnTo>
                  <a:pt x="147" y="4"/>
                </a:lnTo>
                <a:lnTo>
                  <a:pt x="135" y="4"/>
                </a:lnTo>
                <a:lnTo>
                  <a:pt x="125" y="3"/>
                </a:lnTo>
                <a:lnTo>
                  <a:pt x="114" y="3"/>
                </a:lnTo>
                <a:lnTo>
                  <a:pt x="103" y="1"/>
                </a:lnTo>
                <a:lnTo>
                  <a:pt x="92" y="1"/>
                </a:lnTo>
                <a:lnTo>
                  <a:pt x="81" y="1"/>
                </a:lnTo>
                <a:lnTo>
                  <a:pt x="69" y="0"/>
                </a:lnTo>
                <a:lnTo>
                  <a:pt x="59" y="1"/>
                </a:lnTo>
                <a:lnTo>
                  <a:pt x="48" y="1"/>
                </a:lnTo>
                <a:lnTo>
                  <a:pt x="39" y="1"/>
                </a:lnTo>
                <a:lnTo>
                  <a:pt x="28" y="3"/>
                </a:lnTo>
                <a:lnTo>
                  <a:pt x="18" y="4"/>
                </a:lnTo>
                <a:lnTo>
                  <a:pt x="9" y="6"/>
                </a:lnTo>
                <a:lnTo>
                  <a:pt x="0" y="9"/>
                </a:lnTo>
                <a:lnTo>
                  <a:pt x="2" y="14"/>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378" name="Freeform 274"/>
          <p:cNvSpPr>
            <a:spLocks noChangeAspect="1"/>
          </p:cNvSpPr>
          <p:nvPr/>
        </p:nvSpPr>
        <p:spPr bwMode="auto">
          <a:xfrm>
            <a:off x="8024814" y="3905251"/>
            <a:ext cx="46037" cy="53975"/>
          </a:xfrm>
          <a:custGeom>
            <a:avLst/>
            <a:gdLst>
              <a:gd name="T0" fmla="*/ 2147483647 w 34"/>
              <a:gd name="T1" fmla="*/ 2147483647 h 44"/>
              <a:gd name="T2" fmla="*/ 2147483647 w 34"/>
              <a:gd name="T3" fmla="*/ 2147483647 h 44"/>
              <a:gd name="T4" fmla="*/ 2147483647 w 34"/>
              <a:gd name="T5" fmla="*/ 2147483647 h 44"/>
              <a:gd name="T6" fmla="*/ 2147483647 w 34"/>
              <a:gd name="T7" fmla="*/ 2147483647 h 44"/>
              <a:gd name="T8" fmla="*/ 2147483647 w 34"/>
              <a:gd name="T9" fmla="*/ 2147483647 h 44"/>
              <a:gd name="T10" fmla="*/ 2147483647 w 34"/>
              <a:gd name="T11" fmla="*/ 2147483647 h 44"/>
              <a:gd name="T12" fmla="*/ 2147483647 w 34"/>
              <a:gd name="T13" fmla="*/ 2147483647 h 44"/>
              <a:gd name="T14" fmla="*/ 2147483647 w 34"/>
              <a:gd name="T15" fmla="*/ 2147483647 h 44"/>
              <a:gd name="T16" fmla="*/ 2147483647 w 34"/>
              <a:gd name="T17" fmla="*/ 2147483647 h 44"/>
              <a:gd name="T18" fmla="*/ 2147483647 w 34"/>
              <a:gd name="T19" fmla="*/ 0 h 44"/>
              <a:gd name="T20" fmla="*/ 2147483647 w 34"/>
              <a:gd name="T21" fmla="*/ 2147483647 h 44"/>
              <a:gd name="T22" fmla="*/ 2147483647 w 34"/>
              <a:gd name="T23" fmla="*/ 2147483647 h 44"/>
              <a:gd name="T24" fmla="*/ 2147483647 w 34"/>
              <a:gd name="T25" fmla="*/ 2147483647 h 44"/>
              <a:gd name="T26" fmla="*/ 2147483647 w 34"/>
              <a:gd name="T27" fmla="*/ 2147483647 h 44"/>
              <a:gd name="T28" fmla="*/ 2147483647 w 34"/>
              <a:gd name="T29" fmla="*/ 2147483647 h 44"/>
              <a:gd name="T30" fmla="*/ 0 w 34"/>
              <a:gd name="T31" fmla="*/ 2147483647 h 44"/>
              <a:gd name="T32" fmla="*/ 0 w 34"/>
              <a:gd name="T33" fmla="*/ 2147483647 h 44"/>
              <a:gd name="T34" fmla="*/ 2147483647 w 34"/>
              <a:gd name="T35" fmla="*/ 2147483647 h 44"/>
              <a:gd name="T36" fmla="*/ 2147483647 w 34"/>
              <a:gd name="T37" fmla="*/ 2147483647 h 4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4"/>
              <a:gd name="T58" fmla="*/ 0 h 44"/>
              <a:gd name="T59" fmla="*/ 34 w 34"/>
              <a:gd name="T60" fmla="*/ 44 h 4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4" h="44">
                <a:moveTo>
                  <a:pt x="5" y="41"/>
                </a:moveTo>
                <a:lnTo>
                  <a:pt x="3" y="37"/>
                </a:lnTo>
                <a:lnTo>
                  <a:pt x="4" y="32"/>
                </a:lnTo>
                <a:lnTo>
                  <a:pt x="6" y="29"/>
                </a:lnTo>
                <a:lnTo>
                  <a:pt x="10" y="23"/>
                </a:lnTo>
                <a:lnTo>
                  <a:pt x="14" y="18"/>
                </a:lnTo>
                <a:lnTo>
                  <a:pt x="19" y="13"/>
                </a:lnTo>
                <a:lnTo>
                  <a:pt x="25" y="9"/>
                </a:lnTo>
                <a:lnTo>
                  <a:pt x="33" y="4"/>
                </a:lnTo>
                <a:lnTo>
                  <a:pt x="31" y="0"/>
                </a:lnTo>
                <a:lnTo>
                  <a:pt x="24" y="4"/>
                </a:lnTo>
                <a:lnTo>
                  <a:pt x="17" y="10"/>
                </a:lnTo>
                <a:lnTo>
                  <a:pt x="11" y="14"/>
                </a:lnTo>
                <a:lnTo>
                  <a:pt x="6" y="19"/>
                </a:lnTo>
                <a:lnTo>
                  <a:pt x="2" y="25"/>
                </a:lnTo>
                <a:lnTo>
                  <a:pt x="0" y="32"/>
                </a:lnTo>
                <a:lnTo>
                  <a:pt x="0" y="37"/>
                </a:lnTo>
                <a:lnTo>
                  <a:pt x="1" y="43"/>
                </a:lnTo>
                <a:lnTo>
                  <a:pt x="5" y="41"/>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379" name="Freeform 275"/>
          <p:cNvSpPr>
            <a:spLocks noChangeAspect="1"/>
          </p:cNvSpPr>
          <p:nvPr/>
        </p:nvSpPr>
        <p:spPr bwMode="auto">
          <a:xfrm>
            <a:off x="8439151" y="3592513"/>
            <a:ext cx="346075" cy="138112"/>
          </a:xfrm>
          <a:custGeom>
            <a:avLst/>
            <a:gdLst>
              <a:gd name="T0" fmla="*/ 2147483647 w 260"/>
              <a:gd name="T1" fmla="*/ 2147483647 h 110"/>
              <a:gd name="T2" fmla="*/ 2147483647 w 260"/>
              <a:gd name="T3" fmla="*/ 2147483647 h 110"/>
              <a:gd name="T4" fmla="*/ 2147483647 w 260"/>
              <a:gd name="T5" fmla="*/ 2147483647 h 110"/>
              <a:gd name="T6" fmla="*/ 2147483647 w 260"/>
              <a:gd name="T7" fmla="*/ 2147483647 h 110"/>
              <a:gd name="T8" fmla="*/ 2147483647 w 260"/>
              <a:gd name="T9" fmla="*/ 2147483647 h 110"/>
              <a:gd name="T10" fmla="*/ 2147483647 w 260"/>
              <a:gd name="T11" fmla="*/ 2147483647 h 110"/>
              <a:gd name="T12" fmla="*/ 2147483647 w 260"/>
              <a:gd name="T13" fmla="*/ 2147483647 h 110"/>
              <a:gd name="T14" fmla="*/ 2147483647 w 260"/>
              <a:gd name="T15" fmla="*/ 2147483647 h 110"/>
              <a:gd name="T16" fmla="*/ 2147483647 w 260"/>
              <a:gd name="T17" fmla="*/ 2147483647 h 110"/>
              <a:gd name="T18" fmla="*/ 2147483647 w 260"/>
              <a:gd name="T19" fmla="*/ 2147483647 h 110"/>
              <a:gd name="T20" fmla="*/ 2147483647 w 260"/>
              <a:gd name="T21" fmla="*/ 2147483647 h 110"/>
              <a:gd name="T22" fmla="*/ 2147483647 w 260"/>
              <a:gd name="T23" fmla="*/ 2147483647 h 110"/>
              <a:gd name="T24" fmla="*/ 2147483647 w 260"/>
              <a:gd name="T25" fmla="*/ 2147483647 h 110"/>
              <a:gd name="T26" fmla="*/ 2147483647 w 260"/>
              <a:gd name="T27" fmla="*/ 2147483647 h 110"/>
              <a:gd name="T28" fmla="*/ 2147483647 w 260"/>
              <a:gd name="T29" fmla="*/ 2147483647 h 110"/>
              <a:gd name="T30" fmla="*/ 2147483647 w 260"/>
              <a:gd name="T31" fmla="*/ 2147483647 h 110"/>
              <a:gd name="T32" fmla="*/ 2147483647 w 260"/>
              <a:gd name="T33" fmla="*/ 2147483647 h 110"/>
              <a:gd name="T34" fmla="*/ 2147483647 w 260"/>
              <a:gd name="T35" fmla="*/ 2147483647 h 110"/>
              <a:gd name="T36" fmla="*/ 2147483647 w 260"/>
              <a:gd name="T37" fmla="*/ 0 h 110"/>
              <a:gd name="T38" fmla="*/ 2147483647 w 260"/>
              <a:gd name="T39" fmla="*/ 2147483647 h 110"/>
              <a:gd name="T40" fmla="*/ 2147483647 w 260"/>
              <a:gd name="T41" fmla="*/ 2147483647 h 110"/>
              <a:gd name="T42" fmla="*/ 2147483647 w 260"/>
              <a:gd name="T43" fmla="*/ 2147483647 h 110"/>
              <a:gd name="T44" fmla="*/ 2147483647 w 260"/>
              <a:gd name="T45" fmla="*/ 2147483647 h 110"/>
              <a:gd name="T46" fmla="*/ 2147483647 w 260"/>
              <a:gd name="T47" fmla="*/ 2147483647 h 110"/>
              <a:gd name="T48" fmla="*/ 2147483647 w 260"/>
              <a:gd name="T49" fmla="*/ 2147483647 h 110"/>
              <a:gd name="T50" fmla="*/ 2147483647 w 260"/>
              <a:gd name="T51" fmla="*/ 2147483647 h 110"/>
              <a:gd name="T52" fmla="*/ 2147483647 w 260"/>
              <a:gd name="T53" fmla="*/ 2147483647 h 110"/>
              <a:gd name="T54" fmla="*/ 2147483647 w 260"/>
              <a:gd name="T55" fmla="*/ 2147483647 h 110"/>
              <a:gd name="T56" fmla="*/ 2147483647 w 260"/>
              <a:gd name="T57" fmla="*/ 2147483647 h 110"/>
              <a:gd name="T58" fmla="*/ 2147483647 w 260"/>
              <a:gd name="T59" fmla="*/ 2147483647 h 110"/>
              <a:gd name="T60" fmla="*/ 2147483647 w 260"/>
              <a:gd name="T61" fmla="*/ 2147483647 h 110"/>
              <a:gd name="T62" fmla="*/ 2147483647 w 260"/>
              <a:gd name="T63" fmla="*/ 2147483647 h 110"/>
              <a:gd name="T64" fmla="*/ 2147483647 w 260"/>
              <a:gd name="T65" fmla="*/ 2147483647 h 110"/>
              <a:gd name="T66" fmla="*/ 2147483647 w 260"/>
              <a:gd name="T67" fmla="*/ 2147483647 h 110"/>
              <a:gd name="T68" fmla="*/ 0 w 260"/>
              <a:gd name="T69" fmla="*/ 2147483647 h 110"/>
              <a:gd name="T70" fmla="*/ 2147483647 w 260"/>
              <a:gd name="T71" fmla="*/ 2147483647 h 11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60"/>
              <a:gd name="T109" fmla="*/ 0 h 110"/>
              <a:gd name="T110" fmla="*/ 260 w 260"/>
              <a:gd name="T111" fmla="*/ 110 h 11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60" h="110">
                <a:moveTo>
                  <a:pt x="3" y="109"/>
                </a:moveTo>
                <a:lnTo>
                  <a:pt x="3" y="109"/>
                </a:lnTo>
                <a:lnTo>
                  <a:pt x="19" y="100"/>
                </a:lnTo>
                <a:lnTo>
                  <a:pt x="34" y="92"/>
                </a:lnTo>
                <a:lnTo>
                  <a:pt x="48" y="83"/>
                </a:lnTo>
                <a:lnTo>
                  <a:pt x="64" y="77"/>
                </a:lnTo>
                <a:lnTo>
                  <a:pt x="79" y="69"/>
                </a:lnTo>
                <a:lnTo>
                  <a:pt x="94" y="62"/>
                </a:lnTo>
                <a:lnTo>
                  <a:pt x="109" y="56"/>
                </a:lnTo>
                <a:lnTo>
                  <a:pt x="125" y="48"/>
                </a:lnTo>
                <a:lnTo>
                  <a:pt x="140" y="42"/>
                </a:lnTo>
                <a:lnTo>
                  <a:pt x="156" y="36"/>
                </a:lnTo>
                <a:lnTo>
                  <a:pt x="173" y="30"/>
                </a:lnTo>
                <a:lnTo>
                  <a:pt x="190" y="26"/>
                </a:lnTo>
                <a:lnTo>
                  <a:pt x="207" y="20"/>
                </a:lnTo>
                <a:lnTo>
                  <a:pt x="223" y="14"/>
                </a:lnTo>
                <a:lnTo>
                  <a:pt x="240" y="9"/>
                </a:lnTo>
                <a:lnTo>
                  <a:pt x="259" y="4"/>
                </a:lnTo>
                <a:lnTo>
                  <a:pt x="259" y="0"/>
                </a:lnTo>
                <a:lnTo>
                  <a:pt x="239" y="4"/>
                </a:lnTo>
                <a:lnTo>
                  <a:pt x="222" y="9"/>
                </a:lnTo>
                <a:lnTo>
                  <a:pt x="204" y="14"/>
                </a:lnTo>
                <a:lnTo>
                  <a:pt x="188" y="20"/>
                </a:lnTo>
                <a:lnTo>
                  <a:pt x="171" y="26"/>
                </a:lnTo>
                <a:lnTo>
                  <a:pt x="154" y="31"/>
                </a:lnTo>
                <a:lnTo>
                  <a:pt x="139" y="38"/>
                </a:lnTo>
                <a:lnTo>
                  <a:pt x="123" y="44"/>
                </a:lnTo>
                <a:lnTo>
                  <a:pt x="108" y="50"/>
                </a:lnTo>
                <a:lnTo>
                  <a:pt x="92" y="58"/>
                </a:lnTo>
                <a:lnTo>
                  <a:pt x="78" y="63"/>
                </a:lnTo>
                <a:lnTo>
                  <a:pt x="62" y="71"/>
                </a:lnTo>
                <a:lnTo>
                  <a:pt x="46" y="79"/>
                </a:lnTo>
                <a:lnTo>
                  <a:pt x="30" y="87"/>
                </a:lnTo>
                <a:lnTo>
                  <a:pt x="16" y="96"/>
                </a:lnTo>
                <a:lnTo>
                  <a:pt x="0" y="103"/>
                </a:lnTo>
                <a:lnTo>
                  <a:pt x="3" y="109"/>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380" name="Freeform 276"/>
          <p:cNvSpPr>
            <a:spLocks noChangeAspect="1"/>
          </p:cNvSpPr>
          <p:nvPr/>
        </p:nvSpPr>
        <p:spPr bwMode="auto">
          <a:xfrm>
            <a:off x="8077201" y="3730625"/>
            <a:ext cx="358775" cy="204788"/>
          </a:xfrm>
          <a:custGeom>
            <a:avLst/>
            <a:gdLst>
              <a:gd name="T0" fmla="*/ 2147483647 w 270"/>
              <a:gd name="T1" fmla="*/ 2147483647 h 163"/>
              <a:gd name="T2" fmla="*/ 2147483647 w 270"/>
              <a:gd name="T3" fmla="*/ 2147483647 h 163"/>
              <a:gd name="T4" fmla="*/ 2147483647 w 270"/>
              <a:gd name="T5" fmla="*/ 2147483647 h 163"/>
              <a:gd name="T6" fmla="*/ 2147483647 w 270"/>
              <a:gd name="T7" fmla="*/ 2147483647 h 163"/>
              <a:gd name="T8" fmla="*/ 2147483647 w 270"/>
              <a:gd name="T9" fmla="*/ 2147483647 h 163"/>
              <a:gd name="T10" fmla="*/ 2147483647 w 270"/>
              <a:gd name="T11" fmla="*/ 2147483647 h 163"/>
              <a:gd name="T12" fmla="*/ 2147483647 w 270"/>
              <a:gd name="T13" fmla="*/ 2147483647 h 163"/>
              <a:gd name="T14" fmla="*/ 2147483647 w 270"/>
              <a:gd name="T15" fmla="*/ 2147483647 h 163"/>
              <a:gd name="T16" fmla="*/ 2147483647 w 270"/>
              <a:gd name="T17" fmla="*/ 2147483647 h 163"/>
              <a:gd name="T18" fmla="*/ 2147483647 w 270"/>
              <a:gd name="T19" fmla="*/ 2147483647 h 163"/>
              <a:gd name="T20" fmla="*/ 2147483647 w 270"/>
              <a:gd name="T21" fmla="*/ 2147483647 h 163"/>
              <a:gd name="T22" fmla="*/ 2147483647 w 270"/>
              <a:gd name="T23" fmla="*/ 2147483647 h 163"/>
              <a:gd name="T24" fmla="*/ 2147483647 w 270"/>
              <a:gd name="T25" fmla="*/ 2147483647 h 163"/>
              <a:gd name="T26" fmla="*/ 2147483647 w 270"/>
              <a:gd name="T27" fmla="*/ 2147483647 h 163"/>
              <a:gd name="T28" fmla="*/ 2147483647 w 270"/>
              <a:gd name="T29" fmla="*/ 2147483647 h 163"/>
              <a:gd name="T30" fmla="*/ 2147483647 w 270"/>
              <a:gd name="T31" fmla="*/ 2147483647 h 163"/>
              <a:gd name="T32" fmla="*/ 2147483647 w 270"/>
              <a:gd name="T33" fmla="*/ 2147483647 h 163"/>
              <a:gd name="T34" fmla="*/ 2147483647 w 270"/>
              <a:gd name="T35" fmla="*/ 2147483647 h 163"/>
              <a:gd name="T36" fmla="*/ 2147483647 w 270"/>
              <a:gd name="T37" fmla="*/ 0 h 163"/>
              <a:gd name="T38" fmla="*/ 2147483647 w 270"/>
              <a:gd name="T39" fmla="*/ 2147483647 h 163"/>
              <a:gd name="T40" fmla="*/ 2147483647 w 270"/>
              <a:gd name="T41" fmla="*/ 2147483647 h 163"/>
              <a:gd name="T42" fmla="*/ 2147483647 w 270"/>
              <a:gd name="T43" fmla="*/ 2147483647 h 163"/>
              <a:gd name="T44" fmla="*/ 2147483647 w 270"/>
              <a:gd name="T45" fmla="*/ 2147483647 h 163"/>
              <a:gd name="T46" fmla="*/ 2147483647 w 270"/>
              <a:gd name="T47" fmla="*/ 2147483647 h 163"/>
              <a:gd name="T48" fmla="*/ 2147483647 w 270"/>
              <a:gd name="T49" fmla="*/ 2147483647 h 163"/>
              <a:gd name="T50" fmla="*/ 2147483647 w 270"/>
              <a:gd name="T51" fmla="*/ 2147483647 h 163"/>
              <a:gd name="T52" fmla="*/ 2147483647 w 270"/>
              <a:gd name="T53" fmla="*/ 2147483647 h 163"/>
              <a:gd name="T54" fmla="*/ 2147483647 w 270"/>
              <a:gd name="T55" fmla="*/ 2147483647 h 163"/>
              <a:gd name="T56" fmla="*/ 2147483647 w 270"/>
              <a:gd name="T57" fmla="*/ 2147483647 h 163"/>
              <a:gd name="T58" fmla="*/ 2147483647 w 270"/>
              <a:gd name="T59" fmla="*/ 2147483647 h 163"/>
              <a:gd name="T60" fmla="*/ 2147483647 w 270"/>
              <a:gd name="T61" fmla="*/ 2147483647 h 163"/>
              <a:gd name="T62" fmla="*/ 2147483647 w 270"/>
              <a:gd name="T63" fmla="*/ 2147483647 h 163"/>
              <a:gd name="T64" fmla="*/ 2147483647 w 270"/>
              <a:gd name="T65" fmla="*/ 2147483647 h 163"/>
              <a:gd name="T66" fmla="*/ 2147483647 w 270"/>
              <a:gd name="T67" fmla="*/ 2147483647 h 163"/>
              <a:gd name="T68" fmla="*/ 0 w 270"/>
              <a:gd name="T69" fmla="*/ 2147483647 h 163"/>
              <a:gd name="T70" fmla="*/ 2147483647 w 270"/>
              <a:gd name="T71" fmla="*/ 2147483647 h 16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70"/>
              <a:gd name="T109" fmla="*/ 0 h 163"/>
              <a:gd name="T110" fmla="*/ 270 w 270"/>
              <a:gd name="T111" fmla="*/ 163 h 16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70" h="163">
                <a:moveTo>
                  <a:pt x="4" y="162"/>
                </a:moveTo>
                <a:lnTo>
                  <a:pt x="4" y="162"/>
                </a:lnTo>
                <a:lnTo>
                  <a:pt x="9" y="154"/>
                </a:lnTo>
                <a:lnTo>
                  <a:pt x="17" y="148"/>
                </a:lnTo>
                <a:lnTo>
                  <a:pt x="26" y="138"/>
                </a:lnTo>
                <a:lnTo>
                  <a:pt x="39" y="129"/>
                </a:lnTo>
                <a:lnTo>
                  <a:pt x="54" y="120"/>
                </a:lnTo>
                <a:lnTo>
                  <a:pt x="69" y="109"/>
                </a:lnTo>
                <a:lnTo>
                  <a:pt x="87" y="99"/>
                </a:lnTo>
                <a:lnTo>
                  <a:pt x="106" y="89"/>
                </a:lnTo>
                <a:lnTo>
                  <a:pt x="125" y="78"/>
                </a:lnTo>
                <a:lnTo>
                  <a:pt x="146" y="67"/>
                </a:lnTo>
                <a:lnTo>
                  <a:pt x="167" y="57"/>
                </a:lnTo>
                <a:lnTo>
                  <a:pt x="188" y="46"/>
                </a:lnTo>
                <a:lnTo>
                  <a:pt x="208" y="36"/>
                </a:lnTo>
                <a:lnTo>
                  <a:pt x="229" y="25"/>
                </a:lnTo>
                <a:lnTo>
                  <a:pt x="249" y="14"/>
                </a:lnTo>
                <a:lnTo>
                  <a:pt x="269" y="6"/>
                </a:lnTo>
                <a:lnTo>
                  <a:pt x="266" y="0"/>
                </a:lnTo>
                <a:lnTo>
                  <a:pt x="247" y="11"/>
                </a:lnTo>
                <a:lnTo>
                  <a:pt x="228" y="21"/>
                </a:lnTo>
                <a:lnTo>
                  <a:pt x="207" y="32"/>
                </a:lnTo>
                <a:lnTo>
                  <a:pt x="187" y="42"/>
                </a:lnTo>
                <a:lnTo>
                  <a:pt x="165" y="53"/>
                </a:lnTo>
                <a:lnTo>
                  <a:pt x="145" y="64"/>
                </a:lnTo>
                <a:lnTo>
                  <a:pt x="124" y="74"/>
                </a:lnTo>
                <a:lnTo>
                  <a:pt x="104" y="85"/>
                </a:lnTo>
                <a:lnTo>
                  <a:pt x="84" y="95"/>
                </a:lnTo>
                <a:lnTo>
                  <a:pt x="67" y="105"/>
                </a:lnTo>
                <a:lnTo>
                  <a:pt x="50" y="115"/>
                </a:lnTo>
                <a:lnTo>
                  <a:pt x="36" y="124"/>
                </a:lnTo>
                <a:lnTo>
                  <a:pt x="23" y="134"/>
                </a:lnTo>
                <a:lnTo>
                  <a:pt x="13" y="143"/>
                </a:lnTo>
                <a:lnTo>
                  <a:pt x="5" y="152"/>
                </a:lnTo>
                <a:lnTo>
                  <a:pt x="0" y="160"/>
                </a:lnTo>
                <a:lnTo>
                  <a:pt x="4" y="162"/>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381" name="Freeform 277"/>
          <p:cNvSpPr>
            <a:spLocks noChangeAspect="1"/>
          </p:cNvSpPr>
          <p:nvPr/>
        </p:nvSpPr>
        <p:spPr bwMode="auto">
          <a:xfrm>
            <a:off x="8056564" y="3941763"/>
            <a:ext cx="20637" cy="69850"/>
          </a:xfrm>
          <a:custGeom>
            <a:avLst/>
            <a:gdLst>
              <a:gd name="T0" fmla="*/ 2147483647 w 15"/>
              <a:gd name="T1" fmla="*/ 2147483647 h 57"/>
              <a:gd name="T2" fmla="*/ 2147483647 w 15"/>
              <a:gd name="T3" fmla="*/ 2147483647 h 57"/>
              <a:gd name="T4" fmla="*/ 2147483647 w 15"/>
              <a:gd name="T5" fmla="*/ 2147483647 h 57"/>
              <a:gd name="T6" fmla="*/ 2147483647 w 15"/>
              <a:gd name="T7" fmla="*/ 2147483647 h 57"/>
              <a:gd name="T8" fmla="*/ 2147483647 w 15"/>
              <a:gd name="T9" fmla="*/ 2147483647 h 57"/>
              <a:gd name="T10" fmla="*/ 2147483647 w 15"/>
              <a:gd name="T11" fmla="*/ 2147483647 h 57"/>
              <a:gd name="T12" fmla="*/ 2147483647 w 15"/>
              <a:gd name="T13" fmla="*/ 2147483647 h 57"/>
              <a:gd name="T14" fmla="*/ 2147483647 w 15"/>
              <a:gd name="T15" fmla="*/ 2147483647 h 57"/>
              <a:gd name="T16" fmla="*/ 2147483647 w 15"/>
              <a:gd name="T17" fmla="*/ 2147483647 h 57"/>
              <a:gd name="T18" fmla="*/ 2147483647 w 15"/>
              <a:gd name="T19" fmla="*/ 0 h 57"/>
              <a:gd name="T20" fmla="*/ 2147483647 w 15"/>
              <a:gd name="T21" fmla="*/ 2147483647 h 57"/>
              <a:gd name="T22" fmla="*/ 2147483647 w 15"/>
              <a:gd name="T23" fmla="*/ 2147483647 h 57"/>
              <a:gd name="T24" fmla="*/ 2147483647 w 15"/>
              <a:gd name="T25" fmla="*/ 2147483647 h 57"/>
              <a:gd name="T26" fmla="*/ 2147483647 w 15"/>
              <a:gd name="T27" fmla="*/ 2147483647 h 57"/>
              <a:gd name="T28" fmla="*/ 0 w 15"/>
              <a:gd name="T29" fmla="*/ 2147483647 h 57"/>
              <a:gd name="T30" fmla="*/ 0 w 15"/>
              <a:gd name="T31" fmla="*/ 2147483647 h 57"/>
              <a:gd name="T32" fmla="*/ 0 w 15"/>
              <a:gd name="T33" fmla="*/ 2147483647 h 57"/>
              <a:gd name="T34" fmla="*/ 2147483647 w 15"/>
              <a:gd name="T35" fmla="*/ 2147483647 h 57"/>
              <a:gd name="T36" fmla="*/ 2147483647 w 15"/>
              <a:gd name="T37" fmla="*/ 2147483647 h 5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5"/>
              <a:gd name="T58" fmla="*/ 0 h 57"/>
              <a:gd name="T59" fmla="*/ 15 w 15"/>
              <a:gd name="T60" fmla="*/ 57 h 5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5" h="57">
                <a:moveTo>
                  <a:pt x="4" y="54"/>
                </a:moveTo>
                <a:lnTo>
                  <a:pt x="3" y="48"/>
                </a:lnTo>
                <a:lnTo>
                  <a:pt x="3" y="43"/>
                </a:lnTo>
                <a:lnTo>
                  <a:pt x="3" y="37"/>
                </a:lnTo>
                <a:lnTo>
                  <a:pt x="4" y="32"/>
                </a:lnTo>
                <a:lnTo>
                  <a:pt x="5" y="24"/>
                </a:lnTo>
                <a:lnTo>
                  <a:pt x="9" y="18"/>
                </a:lnTo>
                <a:lnTo>
                  <a:pt x="11" y="11"/>
                </a:lnTo>
                <a:lnTo>
                  <a:pt x="14" y="2"/>
                </a:lnTo>
                <a:lnTo>
                  <a:pt x="11" y="0"/>
                </a:lnTo>
                <a:lnTo>
                  <a:pt x="7" y="9"/>
                </a:lnTo>
                <a:lnTo>
                  <a:pt x="5" y="16"/>
                </a:lnTo>
                <a:lnTo>
                  <a:pt x="3" y="23"/>
                </a:lnTo>
                <a:lnTo>
                  <a:pt x="1" y="30"/>
                </a:lnTo>
                <a:lnTo>
                  <a:pt x="0" y="36"/>
                </a:lnTo>
                <a:lnTo>
                  <a:pt x="0" y="43"/>
                </a:lnTo>
                <a:lnTo>
                  <a:pt x="0" y="49"/>
                </a:lnTo>
                <a:lnTo>
                  <a:pt x="1" y="56"/>
                </a:lnTo>
                <a:lnTo>
                  <a:pt x="4" y="54"/>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382" name="Freeform 278"/>
          <p:cNvSpPr>
            <a:spLocks noChangeAspect="1"/>
          </p:cNvSpPr>
          <p:nvPr/>
        </p:nvSpPr>
        <p:spPr bwMode="auto">
          <a:xfrm>
            <a:off x="5165726" y="4111626"/>
            <a:ext cx="417513" cy="163513"/>
          </a:xfrm>
          <a:custGeom>
            <a:avLst/>
            <a:gdLst>
              <a:gd name="T0" fmla="*/ 2147483647 w 315"/>
              <a:gd name="T1" fmla="*/ 2147483647 h 130"/>
              <a:gd name="T2" fmla="*/ 2147483647 w 315"/>
              <a:gd name="T3" fmla="*/ 2147483647 h 130"/>
              <a:gd name="T4" fmla="*/ 2147483647 w 315"/>
              <a:gd name="T5" fmla="*/ 2147483647 h 130"/>
              <a:gd name="T6" fmla="*/ 2147483647 w 315"/>
              <a:gd name="T7" fmla="*/ 2147483647 h 130"/>
              <a:gd name="T8" fmla="*/ 2147483647 w 315"/>
              <a:gd name="T9" fmla="*/ 2147483647 h 130"/>
              <a:gd name="T10" fmla="*/ 2147483647 w 315"/>
              <a:gd name="T11" fmla="*/ 2147483647 h 130"/>
              <a:gd name="T12" fmla="*/ 2147483647 w 315"/>
              <a:gd name="T13" fmla="*/ 2147483647 h 130"/>
              <a:gd name="T14" fmla="*/ 2147483647 w 315"/>
              <a:gd name="T15" fmla="*/ 2147483647 h 130"/>
              <a:gd name="T16" fmla="*/ 2147483647 w 315"/>
              <a:gd name="T17" fmla="*/ 2147483647 h 130"/>
              <a:gd name="T18" fmla="*/ 2147483647 w 315"/>
              <a:gd name="T19" fmla="*/ 2147483647 h 130"/>
              <a:gd name="T20" fmla="*/ 2147483647 w 315"/>
              <a:gd name="T21" fmla="*/ 2147483647 h 130"/>
              <a:gd name="T22" fmla="*/ 2147483647 w 315"/>
              <a:gd name="T23" fmla="*/ 2147483647 h 130"/>
              <a:gd name="T24" fmla="*/ 2147483647 w 315"/>
              <a:gd name="T25" fmla="*/ 2147483647 h 130"/>
              <a:gd name="T26" fmla="*/ 2147483647 w 315"/>
              <a:gd name="T27" fmla="*/ 2147483647 h 130"/>
              <a:gd name="T28" fmla="*/ 2147483647 w 315"/>
              <a:gd name="T29" fmla="*/ 2147483647 h 130"/>
              <a:gd name="T30" fmla="*/ 2147483647 w 315"/>
              <a:gd name="T31" fmla="*/ 2147483647 h 130"/>
              <a:gd name="T32" fmla="*/ 2147483647 w 315"/>
              <a:gd name="T33" fmla="*/ 0 h 130"/>
              <a:gd name="T34" fmla="*/ 2147483647 w 315"/>
              <a:gd name="T35" fmla="*/ 2147483647 h 130"/>
              <a:gd name="T36" fmla="*/ 2147483647 w 315"/>
              <a:gd name="T37" fmla="*/ 2147483647 h 130"/>
              <a:gd name="T38" fmla="*/ 2147483647 w 315"/>
              <a:gd name="T39" fmla="*/ 2147483647 h 130"/>
              <a:gd name="T40" fmla="*/ 2147483647 w 315"/>
              <a:gd name="T41" fmla="*/ 2147483647 h 130"/>
              <a:gd name="T42" fmla="*/ 2147483647 w 315"/>
              <a:gd name="T43" fmla="*/ 2147483647 h 130"/>
              <a:gd name="T44" fmla="*/ 2147483647 w 315"/>
              <a:gd name="T45" fmla="*/ 2147483647 h 130"/>
              <a:gd name="T46" fmla="*/ 2147483647 w 315"/>
              <a:gd name="T47" fmla="*/ 2147483647 h 130"/>
              <a:gd name="T48" fmla="*/ 2147483647 w 315"/>
              <a:gd name="T49" fmla="*/ 2147483647 h 130"/>
              <a:gd name="T50" fmla="*/ 2147483647 w 315"/>
              <a:gd name="T51" fmla="*/ 2147483647 h 130"/>
              <a:gd name="T52" fmla="*/ 2147483647 w 315"/>
              <a:gd name="T53" fmla="*/ 2147483647 h 130"/>
              <a:gd name="T54" fmla="*/ 2147483647 w 315"/>
              <a:gd name="T55" fmla="*/ 2147483647 h 130"/>
              <a:gd name="T56" fmla="*/ 2147483647 w 315"/>
              <a:gd name="T57" fmla="*/ 2147483647 h 130"/>
              <a:gd name="T58" fmla="*/ 2147483647 w 315"/>
              <a:gd name="T59" fmla="*/ 2147483647 h 130"/>
              <a:gd name="T60" fmla="*/ 2147483647 w 315"/>
              <a:gd name="T61" fmla="*/ 2147483647 h 130"/>
              <a:gd name="T62" fmla="*/ 2147483647 w 315"/>
              <a:gd name="T63" fmla="*/ 2147483647 h 130"/>
              <a:gd name="T64" fmla="*/ 2147483647 w 315"/>
              <a:gd name="T65" fmla="*/ 2147483647 h 130"/>
              <a:gd name="T66" fmla="*/ 2147483647 w 315"/>
              <a:gd name="T67" fmla="*/ 2147483647 h 13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15"/>
              <a:gd name="T103" fmla="*/ 0 h 130"/>
              <a:gd name="T104" fmla="*/ 315 w 315"/>
              <a:gd name="T105" fmla="*/ 130 h 13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15" h="130">
                <a:moveTo>
                  <a:pt x="314" y="123"/>
                </a:moveTo>
                <a:lnTo>
                  <a:pt x="314" y="123"/>
                </a:lnTo>
                <a:lnTo>
                  <a:pt x="303" y="119"/>
                </a:lnTo>
                <a:lnTo>
                  <a:pt x="294" y="115"/>
                </a:lnTo>
                <a:lnTo>
                  <a:pt x="286" y="109"/>
                </a:lnTo>
                <a:lnTo>
                  <a:pt x="275" y="105"/>
                </a:lnTo>
                <a:lnTo>
                  <a:pt x="266" y="99"/>
                </a:lnTo>
                <a:lnTo>
                  <a:pt x="255" y="96"/>
                </a:lnTo>
                <a:lnTo>
                  <a:pt x="246" y="90"/>
                </a:lnTo>
                <a:lnTo>
                  <a:pt x="235" y="86"/>
                </a:lnTo>
                <a:lnTo>
                  <a:pt x="227" y="80"/>
                </a:lnTo>
                <a:lnTo>
                  <a:pt x="216" y="76"/>
                </a:lnTo>
                <a:lnTo>
                  <a:pt x="207" y="73"/>
                </a:lnTo>
                <a:lnTo>
                  <a:pt x="196" y="68"/>
                </a:lnTo>
                <a:lnTo>
                  <a:pt x="187" y="63"/>
                </a:lnTo>
                <a:lnTo>
                  <a:pt x="178" y="58"/>
                </a:lnTo>
                <a:lnTo>
                  <a:pt x="168" y="55"/>
                </a:lnTo>
                <a:lnTo>
                  <a:pt x="157" y="52"/>
                </a:lnTo>
                <a:lnTo>
                  <a:pt x="148" y="47"/>
                </a:lnTo>
                <a:lnTo>
                  <a:pt x="138" y="43"/>
                </a:lnTo>
                <a:lnTo>
                  <a:pt x="129" y="40"/>
                </a:lnTo>
                <a:lnTo>
                  <a:pt x="119" y="35"/>
                </a:lnTo>
                <a:lnTo>
                  <a:pt x="109" y="32"/>
                </a:lnTo>
                <a:lnTo>
                  <a:pt x="100" y="29"/>
                </a:lnTo>
                <a:lnTo>
                  <a:pt x="89" y="25"/>
                </a:lnTo>
                <a:lnTo>
                  <a:pt x="79" y="22"/>
                </a:lnTo>
                <a:lnTo>
                  <a:pt x="70" y="19"/>
                </a:lnTo>
                <a:lnTo>
                  <a:pt x="60" y="15"/>
                </a:lnTo>
                <a:lnTo>
                  <a:pt x="50" y="12"/>
                </a:lnTo>
                <a:lnTo>
                  <a:pt x="40" y="11"/>
                </a:lnTo>
                <a:lnTo>
                  <a:pt x="29" y="8"/>
                </a:lnTo>
                <a:lnTo>
                  <a:pt x="21" y="6"/>
                </a:lnTo>
                <a:lnTo>
                  <a:pt x="12" y="3"/>
                </a:lnTo>
                <a:lnTo>
                  <a:pt x="1" y="0"/>
                </a:lnTo>
                <a:lnTo>
                  <a:pt x="0" y="6"/>
                </a:lnTo>
                <a:lnTo>
                  <a:pt x="10" y="8"/>
                </a:lnTo>
                <a:lnTo>
                  <a:pt x="20" y="10"/>
                </a:lnTo>
                <a:lnTo>
                  <a:pt x="28" y="12"/>
                </a:lnTo>
                <a:lnTo>
                  <a:pt x="39" y="14"/>
                </a:lnTo>
                <a:lnTo>
                  <a:pt x="48" y="18"/>
                </a:lnTo>
                <a:lnTo>
                  <a:pt x="58" y="21"/>
                </a:lnTo>
                <a:lnTo>
                  <a:pt x="68" y="24"/>
                </a:lnTo>
                <a:lnTo>
                  <a:pt x="79" y="28"/>
                </a:lnTo>
                <a:lnTo>
                  <a:pt x="87" y="31"/>
                </a:lnTo>
                <a:lnTo>
                  <a:pt x="98" y="33"/>
                </a:lnTo>
                <a:lnTo>
                  <a:pt x="107" y="36"/>
                </a:lnTo>
                <a:lnTo>
                  <a:pt x="117" y="41"/>
                </a:lnTo>
                <a:lnTo>
                  <a:pt x="127" y="44"/>
                </a:lnTo>
                <a:lnTo>
                  <a:pt x="135" y="48"/>
                </a:lnTo>
                <a:lnTo>
                  <a:pt x="146" y="53"/>
                </a:lnTo>
                <a:lnTo>
                  <a:pt x="156" y="55"/>
                </a:lnTo>
                <a:lnTo>
                  <a:pt x="166" y="59"/>
                </a:lnTo>
                <a:lnTo>
                  <a:pt x="176" y="64"/>
                </a:lnTo>
                <a:lnTo>
                  <a:pt x="185" y="68"/>
                </a:lnTo>
                <a:lnTo>
                  <a:pt x="194" y="73"/>
                </a:lnTo>
                <a:lnTo>
                  <a:pt x="205" y="76"/>
                </a:lnTo>
                <a:lnTo>
                  <a:pt x="214" y="82"/>
                </a:lnTo>
                <a:lnTo>
                  <a:pt x="225" y="86"/>
                </a:lnTo>
                <a:lnTo>
                  <a:pt x="235" y="90"/>
                </a:lnTo>
                <a:lnTo>
                  <a:pt x="244" y="96"/>
                </a:lnTo>
                <a:lnTo>
                  <a:pt x="253" y="99"/>
                </a:lnTo>
                <a:lnTo>
                  <a:pt x="264" y="105"/>
                </a:lnTo>
                <a:lnTo>
                  <a:pt x="273" y="109"/>
                </a:lnTo>
                <a:lnTo>
                  <a:pt x="283" y="115"/>
                </a:lnTo>
                <a:lnTo>
                  <a:pt x="292" y="118"/>
                </a:lnTo>
                <a:lnTo>
                  <a:pt x="302" y="123"/>
                </a:lnTo>
                <a:lnTo>
                  <a:pt x="312" y="129"/>
                </a:lnTo>
                <a:lnTo>
                  <a:pt x="314" y="123"/>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383" name="Freeform 279"/>
          <p:cNvSpPr>
            <a:spLocks noChangeAspect="1"/>
          </p:cNvSpPr>
          <p:nvPr/>
        </p:nvSpPr>
        <p:spPr bwMode="auto">
          <a:xfrm>
            <a:off x="5586414" y="4275139"/>
            <a:ext cx="420687" cy="217487"/>
          </a:xfrm>
          <a:custGeom>
            <a:avLst/>
            <a:gdLst>
              <a:gd name="T0" fmla="*/ 2147483647 w 316"/>
              <a:gd name="T1" fmla="*/ 2147483647 h 173"/>
              <a:gd name="T2" fmla="*/ 2147483647 w 316"/>
              <a:gd name="T3" fmla="*/ 2147483647 h 173"/>
              <a:gd name="T4" fmla="*/ 2147483647 w 316"/>
              <a:gd name="T5" fmla="*/ 2147483647 h 173"/>
              <a:gd name="T6" fmla="*/ 2147483647 w 316"/>
              <a:gd name="T7" fmla="*/ 2147483647 h 173"/>
              <a:gd name="T8" fmla="*/ 2147483647 w 316"/>
              <a:gd name="T9" fmla="*/ 2147483647 h 173"/>
              <a:gd name="T10" fmla="*/ 2147483647 w 316"/>
              <a:gd name="T11" fmla="*/ 2147483647 h 173"/>
              <a:gd name="T12" fmla="*/ 2147483647 w 316"/>
              <a:gd name="T13" fmla="*/ 2147483647 h 173"/>
              <a:gd name="T14" fmla="*/ 2147483647 w 316"/>
              <a:gd name="T15" fmla="*/ 2147483647 h 173"/>
              <a:gd name="T16" fmla="*/ 2147483647 w 316"/>
              <a:gd name="T17" fmla="*/ 2147483647 h 173"/>
              <a:gd name="T18" fmla="*/ 2147483647 w 316"/>
              <a:gd name="T19" fmla="*/ 2147483647 h 173"/>
              <a:gd name="T20" fmla="*/ 2147483647 w 316"/>
              <a:gd name="T21" fmla="*/ 2147483647 h 173"/>
              <a:gd name="T22" fmla="*/ 2147483647 w 316"/>
              <a:gd name="T23" fmla="*/ 2147483647 h 173"/>
              <a:gd name="T24" fmla="*/ 2147483647 w 316"/>
              <a:gd name="T25" fmla="*/ 2147483647 h 173"/>
              <a:gd name="T26" fmla="*/ 2147483647 w 316"/>
              <a:gd name="T27" fmla="*/ 2147483647 h 173"/>
              <a:gd name="T28" fmla="*/ 2147483647 w 316"/>
              <a:gd name="T29" fmla="*/ 2147483647 h 173"/>
              <a:gd name="T30" fmla="*/ 2147483647 w 316"/>
              <a:gd name="T31" fmla="*/ 2147483647 h 173"/>
              <a:gd name="T32" fmla="*/ 0 w 316"/>
              <a:gd name="T33" fmla="*/ 2147483647 h 173"/>
              <a:gd name="T34" fmla="*/ 2147483647 w 316"/>
              <a:gd name="T35" fmla="*/ 2147483647 h 173"/>
              <a:gd name="T36" fmla="*/ 2147483647 w 316"/>
              <a:gd name="T37" fmla="*/ 2147483647 h 173"/>
              <a:gd name="T38" fmla="*/ 2147483647 w 316"/>
              <a:gd name="T39" fmla="*/ 2147483647 h 173"/>
              <a:gd name="T40" fmla="*/ 2147483647 w 316"/>
              <a:gd name="T41" fmla="*/ 2147483647 h 173"/>
              <a:gd name="T42" fmla="*/ 2147483647 w 316"/>
              <a:gd name="T43" fmla="*/ 2147483647 h 173"/>
              <a:gd name="T44" fmla="*/ 2147483647 w 316"/>
              <a:gd name="T45" fmla="*/ 2147483647 h 173"/>
              <a:gd name="T46" fmla="*/ 2147483647 w 316"/>
              <a:gd name="T47" fmla="*/ 2147483647 h 173"/>
              <a:gd name="T48" fmla="*/ 2147483647 w 316"/>
              <a:gd name="T49" fmla="*/ 2147483647 h 173"/>
              <a:gd name="T50" fmla="*/ 2147483647 w 316"/>
              <a:gd name="T51" fmla="*/ 2147483647 h 173"/>
              <a:gd name="T52" fmla="*/ 2147483647 w 316"/>
              <a:gd name="T53" fmla="*/ 2147483647 h 173"/>
              <a:gd name="T54" fmla="*/ 2147483647 w 316"/>
              <a:gd name="T55" fmla="*/ 2147483647 h 173"/>
              <a:gd name="T56" fmla="*/ 2147483647 w 316"/>
              <a:gd name="T57" fmla="*/ 2147483647 h 173"/>
              <a:gd name="T58" fmla="*/ 2147483647 w 316"/>
              <a:gd name="T59" fmla="*/ 2147483647 h 173"/>
              <a:gd name="T60" fmla="*/ 2147483647 w 316"/>
              <a:gd name="T61" fmla="*/ 2147483647 h 173"/>
              <a:gd name="T62" fmla="*/ 2147483647 w 316"/>
              <a:gd name="T63" fmla="*/ 2147483647 h 173"/>
              <a:gd name="T64" fmla="*/ 2147483647 w 316"/>
              <a:gd name="T65" fmla="*/ 2147483647 h 17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16"/>
              <a:gd name="T100" fmla="*/ 0 h 173"/>
              <a:gd name="T101" fmla="*/ 316 w 316"/>
              <a:gd name="T102" fmla="*/ 173 h 17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16" h="173">
                <a:moveTo>
                  <a:pt x="315" y="166"/>
                </a:moveTo>
                <a:lnTo>
                  <a:pt x="304" y="161"/>
                </a:lnTo>
                <a:lnTo>
                  <a:pt x="295" y="156"/>
                </a:lnTo>
                <a:lnTo>
                  <a:pt x="287" y="151"/>
                </a:lnTo>
                <a:lnTo>
                  <a:pt x="276" y="145"/>
                </a:lnTo>
                <a:lnTo>
                  <a:pt x="267" y="141"/>
                </a:lnTo>
                <a:lnTo>
                  <a:pt x="257" y="135"/>
                </a:lnTo>
                <a:lnTo>
                  <a:pt x="247" y="130"/>
                </a:lnTo>
                <a:lnTo>
                  <a:pt x="236" y="125"/>
                </a:lnTo>
                <a:lnTo>
                  <a:pt x="228" y="120"/>
                </a:lnTo>
                <a:lnTo>
                  <a:pt x="217" y="114"/>
                </a:lnTo>
                <a:lnTo>
                  <a:pt x="208" y="110"/>
                </a:lnTo>
                <a:lnTo>
                  <a:pt x="198" y="104"/>
                </a:lnTo>
                <a:lnTo>
                  <a:pt x="188" y="100"/>
                </a:lnTo>
                <a:lnTo>
                  <a:pt x="178" y="94"/>
                </a:lnTo>
                <a:lnTo>
                  <a:pt x="169" y="89"/>
                </a:lnTo>
                <a:lnTo>
                  <a:pt x="159" y="83"/>
                </a:lnTo>
                <a:lnTo>
                  <a:pt x="148" y="78"/>
                </a:lnTo>
                <a:lnTo>
                  <a:pt x="139" y="73"/>
                </a:lnTo>
                <a:lnTo>
                  <a:pt x="130" y="69"/>
                </a:lnTo>
                <a:lnTo>
                  <a:pt x="121" y="63"/>
                </a:lnTo>
                <a:lnTo>
                  <a:pt x="110" y="58"/>
                </a:lnTo>
                <a:lnTo>
                  <a:pt x="100" y="52"/>
                </a:lnTo>
                <a:lnTo>
                  <a:pt x="90" y="47"/>
                </a:lnTo>
                <a:lnTo>
                  <a:pt x="80" y="42"/>
                </a:lnTo>
                <a:lnTo>
                  <a:pt x="70" y="37"/>
                </a:lnTo>
                <a:lnTo>
                  <a:pt x="61" y="31"/>
                </a:lnTo>
                <a:lnTo>
                  <a:pt x="51" y="26"/>
                </a:lnTo>
                <a:lnTo>
                  <a:pt x="41" y="21"/>
                </a:lnTo>
                <a:lnTo>
                  <a:pt x="31" y="16"/>
                </a:lnTo>
                <a:lnTo>
                  <a:pt x="22" y="11"/>
                </a:lnTo>
                <a:lnTo>
                  <a:pt x="13" y="6"/>
                </a:lnTo>
                <a:lnTo>
                  <a:pt x="2" y="0"/>
                </a:lnTo>
                <a:lnTo>
                  <a:pt x="0" y="6"/>
                </a:lnTo>
                <a:lnTo>
                  <a:pt x="10" y="11"/>
                </a:lnTo>
                <a:lnTo>
                  <a:pt x="20" y="14"/>
                </a:lnTo>
                <a:lnTo>
                  <a:pt x="28" y="20"/>
                </a:lnTo>
                <a:lnTo>
                  <a:pt x="39" y="26"/>
                </a:lnTo>
                <a:lnTo>
                  <a:pt x="49" y="31"/>
                </a:lnTo>
                <a:lnTo>
                  <a:pt x="59" y="37"/>
                </a:lnTo>
                <a:lnTo>
                  <a:pt x="69" y="42"/>
                </a:lnTo>
                <a:lnTo>
                  <a:pt x="79" y="47"/>
                </a:lnTo>
                <a:lnTo>
                  <a:pt x="87" y="52"/>
                </a:lnTo>
                <a:lnTo>
                  <a:pt x="98" y="58"/>
                </a:lnTo>
                <a:lnTo>
                  <a:pt x="108" y="62"/>
                </a:lnTo>
                <a:lnTo>
                  <a:pt x="118" y="68"/>
                </a:lnTo>
                <a:lnTo>
                  <a:pt x="127" y="72"/>
                </a:lnTo>
                <a:lnTo>
                  <a:pt x="136" y="78"/>
                </a:lnTo>
                <a:lnTo>
                  <a:pt x="147" y="83"/>
                </a:lnTo>
                <a:lnTo>
                  <a:pt x="156" y="89"/>
                </a:lnTo>
                <a:lnTo>
                  <a:pt x="167" y="94"/>
                </a:lnTo>
                <a:lnTo>
                  <a:pt x="176" y="99"/>
                </a:lnTo>
                <a:lnTo>
                  <a:pt x="185" y="103"/>
                </a:lnTo>
                <a:lnTo>
                  <a:pt x="195" y="109"/>
                </a:lnTo>
                <a:lnTo>
                  <a:pt x="206" y="114"/>
                </a:lnTo>
                <a:lnTo>
                  <a:pt x="215" y="120"/>
                </a:lnTo>
                <a:lnTo>
                  <a:pt x="225" y="125"/>
                </a:lnTo>
                <a:lnTo>
                  <a:pt x="235" y="130"/>
                </a:lnTo>
                <a:lnTo>
                  <a:pt x="245" y="134"/>
                </a:lnTo>
                <a:lnTo>
                  <a:pt x="254" y="140"/>
                </a:lnTo>
                <a:lnTo>
                  <a:pt x="265" y="145"/>
                </a:lnTo>
                <a:lnTo>
                  <a:pt x="274" y="151"/>
                </a:lnTo>
                <a:lnTo>
                  <a:pt x="283" y="156"/>
                </a:lnTo>
                <a:lnTo>
                  <a:pt x="293" y="161"/>
                </a:lnTo>
                <a:lnTo>
                  <a:pt x="303" y="166"/>
                </a:lnTo>
                <a:lnTo>
                  <a:pt x="313" y="172"/>
                </a:lnTo>
                <a:lnTo>
                  <a:pt x="315" y="166"/>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384" name="Freeform 280"/>
          <p:cNvSpPr>
            <a:spLocks noChangeAspect="1"/>
          </p:cNvSpPr>
          <p:nvPr/>
        </p:nvSpPr>
        <p:spPr bwMode="auto">
          <a:xfrm>
            <a:off x="5165726" y="4175126"/>
            <a:ext cx="415925" cy="100013"/>
          </a:xfrm>
          <a:custGeom>
            <a:avLst/>
            <a:gdLst>
              <a:gd name="T0" fmla="*/ 2147483647 w 314"/>
              <a:gd name="T1" fmla="*/ 2147483647 h 79"/>
              <a:gd name="T2" fmla="*/ 2147483647 w 314"/>
              <a:gd name="T3" fmla="*/ 2147483647 h 79"/>
              <a:gd name="T4" fmla="*/ 2147483647 w 314"/>
              <a:gd name="T5" fmla="*/ 2147483647 h 79"/>
              <a:gd name="T6" fmla="*/ 2147483647 w 314"/>
              <a:gd name="T7" fmla="*/ 2147483647 h 79"/>
              <a:gd name="T8" fmla="*/ 2147483647 w 314"/>
              <a:gd name="T9" fmla="*/ 2147483647 h 79"/>
              <a:gd name="T10" fmla="*/ 2147483647 w 314"/>
              <a:gd name="T11" fmla="*/ 2147483647 h 79"/>
              <a:gd name="T12" fmla="*/ 2147483647 w 314"/>
              <a:gd name="T13" fmla="*/ 2147483647 h 79"/>
              <a:gd name="T14" fmla="*/ 2147483647 w 314"/>
              <a:gd name="T15" fmla="*/ 2147483647 h 79"/>
              <a:gd name="T16" fmla="*/ 2147483647 w 314"/>
              <a:gd name="T17" fmla="*/ 2147483647 h 79"/>
              <a:gd name="T18" fmla="*/ 2147483647 w 314"/>
              <a:gd name="T19" fmla="*/ 2147483647 h 79"/>
              <a:gd name="T20" fmla="*/ 2147483647 w 314"/>
              <a:gd name="T21" fmla="*/ 2147483647 h 79"/>
              <a:gd name="T22" fmla="*/ 2147483647 w 314"/>
              <a:gd name="T23" fmla="*/ 2147483647 h 79"/>
              <a:gd name="T24" fmla="*/ 2147483647 w 314"/>
              <a:gd name="T25" fmla="*/ 2147483647 h 79"/>
              <a:gd name="T26" fmla="*/ 2147483647 w 314"/>
              <a:gd name="T27" fmla="*/ 2147483647 h 79"/>
              <a:gd name="T28" fmla="*/ 2147483647 w 314"/>
              <a:gd name="T29" fmla="*/ 2147483647 h 79"/>
              <a:gd name="T30" fmla="*/ 2147483647 w 314"/>
              <a:gd name="T31" fmla="*/ 2147483647 h 79"/>
              <a:gd name="T32" fmla="*/ 2147483647 w 314"/>
              <a:gd name="T33" fmla="*/ 0 h 79"/>
              <a:gd name="T34" fmla="*/ 2147483647 w 314"/>
              <a:gd name="T35" fmla="*/ 2147483647 h 79"/>
              <a:gd name="T36" fmla="*/ 2147483647 w 314"/>
              <a:gd name="T37" fmla="*/ 2147483647 h 79"/>
              <a:gd name="T38" fmla="*/ 2147483647 w 314"/>
              <a:gd name="T39" fmla="*/ 2147483647 h 79"/>
              <a:gd name="T40" fmla="*/ 2147483647 w 314"/>
              <a:gd name="T41" fmla="*/ 2147483647 h 79"/>
              <a:gd name="T42" fmla="*/ 2147483647 w 314"/>
              <a:gd name="T43" fmla="*/ 2147483647 h 79"/>
              <a:gd name="T44" fmla="*/ 2147483647 w 314"/>
              <a:gd name="T45" fmla="*/ 2147483647 h 79"/>
              <a:gd name="T46" fmla="*/ 2147483647 w 314"/>
              <a:gd name="T47" fmla="*/ 2147483647 h 79"/>
              <a:gd name="T48" fmla="*/ 2147483647 w 314"/>
              <a:gd name="T49" fmla="*/ 2147483647 h 79"/>
              <a:gd name="T50" fmla="*/ 2147483647 w 314"/>
              <a:gd name="T51" fmla="*/ 2147483647 h 79"/>
              <a:gd name="T52" fmla="*/ 2147483647 w 314"/>
              <a:gd name="T53" fmla="*/ 2147483647 h 79"/>
              <a:gd name="T54" fmla="*/ 2147483647 w 314"/>
              <a:gd name="T55" fmla="*/ 2147483647 h 79"/>
              <a:gd name="T56" fmla="*/ 2147483647 w 314"/>
              <a:gd name="T57" fmla="*/ 2147483647 h 79"/>
              <a:gd name="T58" fmla="*/ 2147483647 w 314"/>
              <a:gd name="T59" fmla="*/ 2147483647 h 79"/>
              <a:gd name="T60" fmla="*/ 2147483647 w 314"/>
              <a:gd name="T61" fmla="*/ 2147483647 h 79"/>
              <a:gd name="T62" fmla="*/ 2147483647 w 314"/>
              <a:gd name="T63" fmla="*/ 2147483647 h 79"/>
              <a:gd name="T64" fmla="*/ 2147483647 w 314"/>
              <a:gd name="T65" fmla="*/ 2147483647 h 79"/>
              <a:gd name="T66" fmla="*/ 2147483647 w 314"/>
              <a:gd name="T67" fmla="*/ 2147483647 h 7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14"/>
              <a:gd name="T103" fmla="*/ 0 h 79"/>
              <a:gd name="T104" fmla="*/ 314 w 314"/>
              <a:gd name="T105" fmla="*/ 79 h 7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14" h="79">
                <a:moveTo>
                  <a:pt x="313" y="72"/>
                </a:moveTo>
                <a:lnTo>
                  <a:pt x="313" y="72"/>
                </a:lnTo>
                <a:lnTo>
                  <a:pt x="302" y="72"/>
                </a:lnTo>
                <a:lnTo>
                  <a:pt x="293" y="72"/>
                </a:lnTo>
                <a:lnTo>
                  <a:pt x="285" y="72"/>
                </a:lnTo>
                <a:lnTo>
                  <a:pt x="274" y="71"/>
                </a:lnTo>
                <a:lnTo>
                  <a:pt x="265" y="71"/>
                </a:lnTo>
                <a:lnTo>
                  <a:pt x="254" y="71"/>
                </a:lnTo>
                <a:lnTo>
                  <a:pt x="245" y="70"/>
                </a:lnTo>
                <a:lnTo>
                  <a:pt x="235" y="69"/>
                </a:lnTo>
                <a:lnTo>
                  <a:pt x="226" y="68"/>
                </a:lnTo>
                <a:lnTo>
                  <a:pt x="216" y="66"/>
                </a:lnTo>
                <a:lnTo>
                  <a:pt x="206" y="65"/>
                </a:lnTo>
                <a:lnTo>
                  <a:pt x="196" y="64"/>
                </a:lnTo>
                <a:lnTo>
                  <a:pt x="186" y="61"/>
                </a:lnTo>
                <a:lnTo>
                  <a:pt x="177" y="59"/>
                </a:lnTo>
                <a:lnTo>
                  <a:pt x="167" y="58"/>
                </a:lnTo>
                <a:lnTo>
                  <a:pt x="158" y="56"/>
                </a:lnTo>
                <a:lnTo>
                  <a:pt x="147" y="54"/>
                </a:lnTo>
                <a:lnTo>
                  <a:pt x="138" y="50"/>
                </a:lnTo>
                <a:lnTo>
                  <a:pt x="129" y="48"/>
                </a:lnTo>
                <a:lnTo>
                  <a:pt x="119" y="45"/>
                </a:lnTo>
                <a:lnTo>
                  <a:pt x="109" y="43"/>
                </a:lnTo>
                <a:lnTo>
                  <a:pt x="99" y="39"/>
                </a:lnTo>
                <a:lnTo>
                  <a:pt x="89" y="36"/>
                </a:lnTo>
                <a:lnTo>
                  <a:pt x="79" y="33"/>
                </a:lnTo>
                <a:lnTo>
                  <a:pt x="70" y="30"/>
                </a:lnTo>
                <a:lnTo>
                  <a:pt x="60" y="25"/>
                </a:lnTo>
                <a:lnTo>
                  <a:pt x="50" y="21"/>
                </a:lnTo>
                <a:lnTo>
                  <a:pt x="40" y="19"/>
                </a:lnTo>
                <a:lnTo>
                  <a:pt x="30" y="14"/>
                </a:lnTo>
                <a:lnTo>
                  <a:pt x="22" y="9"/>
                </a:lnTo>
                <a:lnTo>
                  <a:pt x="12" y="4"/>
                </a:lnTo>
                <a:lnTo>
                  <a:pt x="1" y="0"/>
                </a:lnTo>
                <a:lnTo>
                  <a:pt x="0" y="4"/>
                </a:lnTo>
                <a:lnTo>
                  <a:pt x="9" y="9"/>
                </a:lnTo>
                <a:lnTo>
                  <a:pt x="20" y="14"/>
                </a:lnTo>
                <a:lnTo>
                  <a:pt x="28" y="19"/>
                </a:lnTo>
                <a:lnTo>
                  <a:pt x="38" y="22"/>
                </a:lnTo>
                <a:lnTo>
                  <a:pt x="48" y="26"/>
                </a:lnTo>
                <a:lnTo>
                  <a:pt x="58" y="31"/>
                </a:lnTo>
                <a:lnTo>
                  <a:pt x="68" y="34"/>
                </a:lnTo>
                <a:lnTo>
                  <a:pt x="79" y="37"/>
                </a:lnTo>
                <a:lnTo>
                  <a:pt x="87" y="41"/>
                </a:lnTo>
                <a:lnTo>
                  <a:pt x="97" y="45"/>
                </a:lnTo>
                <a:lnTo>
                  <a:pt x="107" y="47"/>
                </a:lnTo>
                <a:lnTo>
                  <a:pt x="117" y="50"/>
                </a:lnTo>
                <a:lnTo>
                  <a:pt x="127" y="53"/>
                </a:lnTo>
                <a:lnTo>
                  <a:pt x="137" y="56"/>
                </a:lnTo>
                <a:lnTo>
                  <a:pt x="146" y="58"/>
                </a:lnTo>
                <a:lnTo>
                  <a:pt x="156" y="60"/>
                </a:lnTo>
                <a:lnTo>
                  <a:pt x="166" y="63"/>
                </a:lnTo>
                <a:lnTo>
                  <a:pt x="176" y="65"/>
                </a:lnTo>
                <a:lnTo>
                  <a:pt x="185" y="66"/>
                </a:lnTo>
                <a:lnTo>
                  <a:pt x="195" y="68"/>
                </a:lnTo>
                <a:lnTo>
                  <a:pt x="205" y="70"/>
                </a:lnTo>
                <a:lnTo>
                  <a:pt x="215" y="71"/>
                </a:lnTo>
                <a:lnTo>
                  <a:pt x="225" y="71"/>
                </a:lnTo>
                <a:lnTo>
                  <a:pt x="235" y="74"/>
                </a:lnTo>
                <a:lnTo>
                  <a:pt x="244" y="75"/>
                </a:lnTo>
                <a:lnTo>
                  <a:pt x="254" y="76"/>
                </a:lnTo>
                <a:lnTo>
                  <a:pt x="265" y="76"/>
                </a:lnTo>
                <a:lnTo>
                  <a:pt x="274" y="77"/>
                </a:lnTo>
                <a:lnTo>
                  <a:pt x="285" y="77"/>
                </a:lnTo>
                <a:lnTo>
                  <a:pt x="293" y="77"/>
                </a:lnTo>
                <a:lnTo>
                  <a:pt x="302" y="78"/>
                </a:lnTo>
                <a:lnTo>
                  <a:pt x="313" y="78"/>
                </a:lnTo>
                <a:lnTo>
                  <a:pt x="313" y="72"/>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385" name="Freeform 281"/>
          <p:cNvSpPr>
            <a:spLocks noChangeAspect="1"/>
          </p:cNvSpPr>
          <p:nvPr/>
        </p:nvSpPr>
        <p:spPr bwMode="auto">
          <a:xfrm>
            <a:off x="5588001" y="4227514"/>
            <a:ext cx="417513" cy="47625"/>
          </a:xfrm>
          <a:custGeom>
            <a:avLst/>
            <a:gdLst>
              <a:gd name="T0" fmla="*/ 2147483647 w 314"/>
              <a:gd name="T1" fmla="*/ 2147483647 h 37"/>
              <a:gd name="T2" fmla="*/ 2147483647 w 314"/>
              <a:gd name="T3" fmla="*/ 2147483647 h 37"/>
              <a:gd name="T4" fmla="*/ 2147483647 w 314"/>
              <a:gd name="T5" fmla="*/ 2147483647 h 37"/>
              <a:gd name="T6" fmla="*/ 2147483647 w 314"/>
              <a:gd name="T7" fmla="*/ 2147483647 h 37"/>
              <a:gd name="T8" fmla="*/ 2147483647 w 314"/>
              <a:gd name="T9" fmla="*/ 2147483647 h 37"/>
              <a:gd name="T10" fmla="*/ 2147483647 w 314"/>
              <a:gd name="T11" fmla="*/ 2147483647 h 37"/>
              <a:gd name="T12" fmla="*/ 2147483647 w 314"/>
              <a:gd name="T13" fmla="*/ 2147483647 h 37"/>
              <a:gd name="T14" fmla="*/ 2147483647 w 314"/>
              <a:gd name="T15" fmla="*/ 2147483647 h 37"/>
              <a:gd name="T16" fmla="*/ 2147483647 w 314"/>
              <a:gd name="T17" fmla="*/ 2147483647 h 37"/>
              <a:gd name="T18" fmla="*/ 2147483647 w 314"/>
              <a:gd name="T19" fmla="*/ 2147483647 h 37"/>
              <a:gd name="T20" fmla="*/ 2147483647 w 314"/>
              <a:gd name="T21" fmla="*/ 2147483647 h 37"/>
              <a:gd name="T22" fmla="*/ 2147483647 w 314"/>
              <a:gd name="T23" fmla="*/ 2147483647 h 37"/>
              <a:gd name="T24" fmla="*/ 2147483647 w 314"/>
              <a:gd name="T25" fmla="*/ 2147483647 h 37"/>
              <a:gd name="T26" fmla="*/ 2147483647 w 314"/>
              <a:gd name="T27" fmla="*/ 2147483647 h 37"/>
              <a:gd name="T28" fmla="*/ 2147483647 w 314"/>
              <a:gd name="T29" fmla="*/ 2147483647 h 37"/>
              <a:gd name="T30" fmla="*/ 2147483647 w 314"/>
              <a:gd name="T31" fmla="*/ 2147483647 h 37"/>
              <a:gd name="T32" fmla="*/ 0 w 314"/>
              <a:gd name="T33" fmla="*/ 2147483647 h 37"/>
              <a:gd name="T34" fmla="*/ 2147483647 w 314"/>
              <a:gd name="T35" fmla="*/ 2147483647 h 37"/>
              <a:gd name="T36" fmla="*/ 2147483647 w 314"/>
              <a:gd name="T37" fmla="*/ 2147483647 h 37"/>
              <a:gd name="T38" fmla="*/ 2147483647 w 314"/>
              <a:gd name="T39" fmla="*/ 2147483647 h 37"/>
              <a:gd name="T40" fmla="*/ 2147483647 w 314"/>
              <a:gd name="T41" fmla="*/ 2147483647 h 37"/>
              <a:gd name="T42" fmla="*/ 2147483647 w 314"/>
              <a:gd name="T43" fmla="*/ 2147483647 h 37"/>
              <a:gd name="T44" fmla="*/ 2147483647 w 314"/>
              <a:gd name="T45" fmla="*/ 2147483647 h 37"/>
              <a:gd name="T46" fmla="*/ 2147483647 w 314"/>
              <a:gd name="T47" fmla="*/ 2147483647 h 37"/>
              <a:gd name="T48" fmla="*/ 2147483647 w 314"/>
              <a:gd name="T49" fmla="*/ 2147483647 h 37"/>
              <a:gd name="T50" fmla="*/ 2147483647 w 314"/>
              <a:gd name="T51" fmla="*/ 2147483647 h 37"/>
              <a:gd name="T52" fmla="*/ 2147483647 w 314"/>
              <a:gd name="T53" fmla="*/ 2147483647 h 37"/>
              <a:gd name="T54" fmla="*/ 2147483647 w 314"/>
              <a:gd name="T55" fmla="*/ 2147483647 h 37"/>
              <a:gd name="T56" fmla="*/ 2147483647 w 314"/>
              <a:gd name="T57" fmla="*/ 2147483647 h 37"/>
              <a:gd name="T58" fmla="*/ 2147483647 w 314"/>
              <a:gd name="T59" fmla="*/ 2147483647 h 37"/>
              <a:gd name="T60" fmla="*/ 2147483647 w 314"/>
              <a:gd name="T61" fmla="*/ 2147483647 h 37"/>
              <a:gd name="T62" fmla="*/ 2147483647 w 314"/>
              <a:gd name="T63" fmla="*/ 2147483647 h 37"/>
              <a:gd name="T64" fmla="*/ 2147483647 w 314"/>
              <a:gd name="T65" fmla="*/ 2147483647 h 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14"/>
              <a:gd name="T100" fmla="*/ 0 h 37"/>
              <a:gd name="T101" fmla="*/ 314 w 314"/>
              <a:gd name="T102" fmla="*/ 37 h 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14" h="37">
                <a:moveTo>
                  <a:pt x="313" y="0"/>
                </a:moveTo>
                <a:lnTo>
                  <a:pt x="302" y="1"/>
                </a:lnTo>
                <a:lnTo>
                  <a:pt x="292" y="3"/>
                </a:lnTo>
                <a:lnTo>
                  <a:pt x="284" y="4"/>
                </a:lnTo>
                <a:lnTo>
                  <a:pt x="274" y="5"/>
                </a:lnTo>
                <a:lnTo>
                  <a:pt x="264" y="8"/>
                </a:lnTo>
                <a:lnTo>
                  <a:pt x="254" y="9"/>
                </a:lnTo>
                <a:lnTo>
                  <a:pt x="244" y="10"/>
                </a:lnTo>
                <a:lnTo>
                  <a:pt x="235" y="11"/>
                </a:lnTo>
                <a:lnTo>
                  <a:pt x="225" y="13"/>
                </a:lnTo>
                <a:lnTo>
                  <a:pt x="215" y="15"/>
                </a:lnTo>
                <a:lnTo>
                  <a:pt x="205" y="15"/>
                </a:lnTo>
                <a:lnTo>
                  <a:pt x="195" y="16"/>
                </a:lnTo>
                <a:lnTo>
                  <a:pt x="185" y="18"/>
                </a:lnTo>
                <a:lnTo>
                  <a:pt x="176" y="20"/>
                </a:lnTo>
                <a:lnTo>
                  <a:pt x="166" y="21"/>
                </a:lnTo>
                <a:lnTo>
                  <a:pt x="156" y="22"/>
                </a:lnTo>
                <a:lnTo>
                  <a:pt x="146" y="23"/>
                </a:lnTo>
                <a:lnTo>
                  <a:pt x="137" y="24"/>
                </a:lnTo>
                <a:lnTo>
                  <a:pt x="127" y="25"/>
                </a:lnTo>
                <a:lnTo>
                  <a:pt x="118" y="26"/>
                </a:lnTo>
                <a:lnTo>
                  <a:pt x="107" y="27"/>
                </a:lnTo>
                <a:lnTo>
                  <a:pt x="98" y="27"/>
                </a:lnTo>
                <a:lnTo>
                  <a:pt x="87" y="28"/>
                </a:lnTo>
                <a:lnTo>
                  <a:pt x="79" y="29"/>
                </a:lnTo>
                <a:lnTo>
                  <a:pt x="68" y="29"/>
                </a:lnTo>
                <a:lnTo>
                  <a:pt x="59" y="29"/>
                </a:lnTo>
                <a:lnTo>
                  <a:pt x="49" y="30"/>
                </a:lnTo>
                <a:lnTo>
                  <a:pt x="39" y="30"/>
                </a:lnTo>
                <a:lnTo>
                  <a:pt x="29" y="32"/>
                </a:lnTo>
                <a:lnTo>
                  <a:pt x="20" y="32"/>
                </a:lnTo>
                <a:lnTo>
                  <a:pt x="11" y="32"/>
                </a:lnTo>
                <a:lnTo>
                  <a:pt x="0" y="32"/>
                </a:lnTo>
                <a:lnTo>
                  <a:pt x="0" y="36"/>
                </a:lnTo>
                <a:lnTo>
                  <a:pt x="11" y="36"/>
                </a:lnTo>
                <a:lnTo>
                  <a:pt x="20" y="36"/>
                </a:lnTo>
                <a:lnTo>
                  <a:pt x="29" y="35"/>
                </a:lnTo>
                <a:lnTo>
                  <a:pt x="39" y="35"/>
                </a:lnTo>
                <a:lnTo>
                  <a:pt x="49" y="34"/>
                </a:lnTo>
                <a:lnTo>
                  <a:pt x="59" y="34"/>
                </a:lnTo>
                <a:lnTo>
                  <a:pt x="68" y="34"/>
                </a:lnTo>
                <a:lnTo>
                  <a:pt x="79" y="33"/>
                </a:lnTo>
                <a:lnTo>
                  <a:pt x="88" y="33"/>
                </a:lnTo>
                <a:lnTo>
                  <a:pt x="99" y="32"/>
                </a:lnTo>
                <a:lnTo>
                  <a:pt x="108" y="30"/>
                </a:lnTo>
                <a:lnTo>
                  <a:pt x="119" y="29"/>
                </a:lnTo>
                <a:lnTo>
                  <a:pt x="128" y="29"/>
                </a:lnTo>
                <a:lnTo>
                  <a:pt x="138" y="28"/>
                </a:lnTo>
                <a:lnTo>
                  <a:pt x="147" y="27"/>
                </a:lnTo>
                <a:lnTo>
                  <a:pt x="156" y="26"/>
                </a:lnTo>
                <a:lnTo>
                  <a:pt x="167" y="25"/>
                </a:lnTo>
                <a:lnTo>
                  <a:pt x="177" y="24"/>
                </a:lnTo>
                <a:lnTo>
                  <a:pt x="186" y="22"/>
                </a:lnTo>
                <a:lnTo>
                  <a:pt x="196" y="21"/>
                </a:lnTo>
                <a:lnTo>
                  <a:pt x="206" y="21"/>
                </a:lnTo>
                <a:lnTo>
                  <a:pt x="216" y="18"/>
                </a:lnTo>
                <a:lnTo>
                  <a:pt x="226" y="17"/>
                </a:lnTo>
                <a:lnTo>
                  <a:pt x="235" y="15"/>
                </a:lnTo>
                <a:lnTo>
                  <a:pt x="245" y="15"/>
                </a:lnTo>
                <a:lnTo>
                  <a:pt x="255" y="13"/>
                </a:lnTo>
                <a:lnTo>
                  <a:pt x="265" y="11"/>
                </a:lnTo>
                <a:lnTo>
                  <a:pt x="275" y="10"/>
                </a:lnTo>
                <a:lnTo>
                  <a:pt x="285" y="9"/>
                </a:lnTo>
                <a:lnTo>
                  <a:pt x="293" y="7"/>
                </a:lnTo>
                <a:lnTo>
                  <a:pt x="303" y="5"/>
                </a:lnTo>
                <a:lnTo>
                  <a:pt x="313" y="3"/>
                </a:lnTo>
                <a:lnTo>
                  <a:pt x="313" y="0"/>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386" name="Freeform 282"/>
          <p:cNvSpPr>
            <a:spLocks noChangeAspect="1"/>
          </p:cNvSpPr>
          <p:nvPr/>
        </p:nvSpPr>
        <p:spPr bwMode="auto">
          <a:xfrm>
            <a:off x="8364538" y="4178300"/>
            <a:ext cx="419100" cy="101600"/>
          </a:xfrm>
          <a:custGeom>
            <a:avLst/>
            <a:gdLst>
              <a:gd name="T0" fmla="*/ 0 w 315"/>
              <a:gd name="T1" fmla="*/ 2147483647 h 81"/>
              <a:gd name="T2" fmla="*/ 2147483647 w 315"/>
              <a:gd name="T3" fmla="*/ 2147483647 h 81"/>
              <a:gd name="T4" fmla="*/ 2147483647 w 315"/>
              <a:gd name="T5" fmla="*/ 2147483647 h 81"/>
              <a:gd name="T6" fmla="*/ 2147483647 w 315"/>
              <a:gd name="T7" fmla="*/ 2147483647 h 81"/>
              <a:gd name="T8" fmla="*/ 2147483647 w 315"/>
              <a:gd name="T9" fmla="*/ 2147483647 h 81"/>
              <a:gd name="T10" fmla="*/ 2147483647 w 315"/>
              <a:gd name="T11" fmla="*/ 2147483647 h 81"/>
              <a:gd name="T12" fmla="*/ 2147483647 w 315"/>
              <a:gd name="T13" fmla="*/ 2147483647 h 81"/>
              <a:gd name="T14" fmla="*/ 2147483647 w 315"/>
              <a:gd name="T15" fmla="*/ 2147483647 h 81"/>
              <a:gd name="T16" fmla="*/ 2147483647 w 315"/>
              <a:gd name="T17" fmla="*/ 2147483647 h 81"/>
              <a:gd name="T18" fmla="*/ 2147483647 w 315"/>
              <a:gd name="T19" fmla="*/ 2147483647 h 81"/>
              <a:gd name="T20" fmla="*/ 2147483647 w 315"/>
              <a:gd name="T21" fmla="*/ 2147483647 h 81"/>
              <a:gd name="T22" fmla="*/ 2147483647 w 315"/>
              <a:gd name="T23" fmla="*/ 2147483647 h 81"/>
              <a:gd name="T24" fmla="*/ 2147483647 w 315"/>
              <a:gd name="T25" fmla="*/ 2147483647 h 81"/>
              <a:gd name="T26" fmla="*/ 2147483647 w 315"/>
              <a:gd name="T27" fmla="*/ 2147483647 h 81"/>
              <a:gd name="T28" fmla="*/ 2147483647 w 315"/>
              <a:gd name="T29" fmla="*/ 2147483647 h 81"/>
              <a:gd name="T30" fmla="*/ 2147483647 w 315"/>
              <a:gd name="T31" fmla="*/ 2147483647 h 81"/>
              <a:gd name="T32" fmla="*/ 2147483647 w 315"/>
              <a:gd name="T33" fmla="*/ 2147483647 h 81"/>
              <a:gd name="T34" fmla="*/ 2147483647 w 315"/>
              <a:gd name="T35" fmla="*/ 2147483647 h 81"/>
              <a:gd name="T36" fmla="*/ 2147483647 w 315"/>
              <a:gd name="T37" fmla="*/ 2147483647 h 81"/>
              <a:gd name="T38" fmla="*/ 2147483647 w 315"/>
              <a:gd name="T39" fmla="*/ 2147483647 h 81"/>
              <a:gd name="T40" fmla="*/ 2147483647 w 315"/>
              <a:gd name="T41" fmla="*/ 2147483647 h 81"/>
              <a:gd name="T42" fmla="*/ 2147483647 w 315"/>
              <a:gd name="T43" fmla="*/ 2147483647 h 81"/>
              <a:gd name="T44" fmla="*/ 2147483647 w 315"/>
              <a:gd name="T45" fmla="*/ 2147483647 h 81"/>
              <a:gd name="T46" fmla="*/ 2147483647 w 315"/>
              <a:gd name="T47" fmla="*/ 2147483647 h 81"/>
              <a:gd name="T48" fmla="*/ 2147483647 w 315"/>
              <a:gd name="T49" fmla="*/ 2147483647 h 81"/>
              <a:gd name="T50" fmla="*/ 2147483647 w 315"/>
              <a:gd name="T51" fmla="*/ 2147483647 h 81"/>
              <a:gd name="T52" fmla="*/ 2147483647 w 315"/>
              <a:gd name="T53" fmla="*/ 2147483647 h 81"/>
              <a:gd name="T54" fmla="*/ 2147483647 w 315"/>
              <a:gd name="T55" fmla="*/ 2147483647 h 81"/>
              <a:gd name="T56" fmla="*/ 2147483647 w 315"/>
              <a:gd name="T57" fmla="*/ 2147483647 h 81"/>
              <a:gd name="T58" fmla="*/ 2147483647 w 315"/>
              <a:gd name="T59" fmla="*/ 2147483647 h 81"/>
              <a:gd name="T60" fmla="*/ 2147483647 w 315"/>
              <a:gd name="T61" fmla="*/ 2147483647 h 81"/>
              <a:gd name="T62" fmla="*/ 2147483647 w 315"/>
              <a:gd name="T63" fmla="*/ 2147483647 h 81"/>
              <a:gd name="T64" fmla="*/ 2147483647 w 315"/>
              <a:gd name="T65" fmla="*/ 2147483647 h 81"/>
              <a:gd name="T66" fmla="*/ 0 w 315"/>
              <a:gd name="T67" fmla="*/ 2147483647 h 8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15"/>
              <a:gd name="T103" fmla="*/ 0 h 81"/>
              <a:gd name="T104" fmla="*/ 315 w 315"/>
              <a:gd name="T105" fmla="*/ 81 h 8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15" h="81">
                <a:moveTo>
                  <a:pt x="0" y="80"/>
                </a:moveTo>
                <a:lnTo>
                  <a:pt x="0" y="80"/>
                </a:lnTo>
                <a:lnTo>
                  <a:pt x="10" y="80"/>
                </a:lnTo>
                <a:lnTo>
                  <a:pt x="20" y="79"/>
                </a:lnTo>
                <a:lnTo>
                  <a:pt x="29" y="79"/>
                </a:lnTo>
                <a:lnTo>
                  <a:pt x="39" y="79"/>
                </a:lnTo>
                <a:lnTo>
                  <a:pt x="49" y="78"/>
                </a:lnTo>
                <a:lnTo>
                  <a:pt x="59" y="77"/>
                </a:lnTo>
                <a:lnTo>
                  <a:pt x="69" y="75"/>
                </a:lnTo>
                <a:lnTo>
                  <a:pt x="79" y="74"/>
                </a:lnTo>
                <a:lnTo>
                  <a:pt x="88" y="73"/>
                </a:lnTo>
                <a:lnTo>
                  <a:pt x="99" y="73"/>
                </a:lnTo>
                <a:lnTo>
                  <a:pt x="108" y="71"/>
                </a:lnTo>
                <a:lnTo>
                  <a:pt x="119" y="70"/>
                </a:lnTo>
                <a:lnTo>
                  <a:pt x="128" y="68"/>
                </a:lnTo>
                <a:lnTo>
                  <a:pt x="138" y="65"/>
                </a:lnTo>
                <a:lnTo>
                  <a:pt x="147" y="63"/>
                </a:lnTo>
                <a:lnTo>
                  <a:pt x="157" y="61"/>
                </a:lnTo>
                <a:lnTo>
                  <a:pt x="167" y="60"/>
                </a:lnTo>
                <a:lnTo>
                  <a:pt x="177" y="57"/>
                </a:lnTo>
                <a:lnTo>
                  <a:pt x="187" y="53"/>
                </a:lnTo>
                <a:lnTo>
                  <a:pt x="196" y="51"/>
                </a:lnTo>
                <a:lnTo>
                  <a:pt x="206" y="48"/>
                </a:lnTo>
                <a:lnTo>
                  <a:pt x="216" y="45"/>
                </a:lnTo>
                <a:lnTo>
                  <a:pt x="227" y="42"/>
                </a:lnTo>
                <a:lnTo>
                  <a:pt x="235" y="38"/>
                </a:lnTo>
                <a:lnTo>
                  <a:pt x="246" y="34"/>
                </a:lnTo>
                <a:lnTo>
                  <a:pt x="255" y="31"/>
                </a:lnTo>
                <a:lnTo>
                  <a:pt x="266" y="27"/>
                </a:lnTo>
                <a:lnTo>
                  <a:pt x="275" y="22"/>
                </a:lnTo>
                <a:lnTo>
                  <a:pt x="285" y="19"/>
                </a:lnTo>
                <a:lnTo>
                  <a:pt x="294" y="14"/>
                </a:lnTo>
                <a:lnTo>
                  <a:pt x="304" y="9"/>
                </a:lnTo>
                <a:lnTo>
                  <a:pt x="314" y="6"/>
                </a:lnTo>
                <a:lnTo>
                  <a:pt x="312" y="0"/>
                </a:lnTo>
                <a:lnTo>
                  <a:pt x="302" y="6"/>
                </a:lnTo>
                <a:lnTo>
                  <a:pt x="292" y="9"/>
                </a:lnTo>
                <a:lnTo>
                  <a:pt x="283" y="14"/>
                </a:lnTo>
                <a:lnTo>
                  <a:pt x="273" y="19"/>
                </a:lnTo>
                <a:lnTo>
                  <a:pt x="264" y="22"/>
                </a:lnTo>
                <a:lnTo>
                  <a:pt x="253" y="27"/>
                </a:lnTo>
                <a:lnTo>
                  <a:pt x="244" y="30"/>
                </a:lnTo>
                <a:lnTo>
                  <a:pt x="234" y="33"/>
                </a:lnTo>
                <a:lnTo>
                  <a:pt x="225" y="37"/>
                </a:lnTo>
                <a:lnTo>
                  <a:pt x="214" y="40"/>
                </a:lnTo>
                <a:lnTo>
                  <a:pt x="205" y="43"/>
                </a:lnTo>
                <a:lnTo>
                  <a:pt x="194" y="47"/>
                </a:lnTo>
                <a:lnTo>
                  <a:pt x="185" y="49"/>
                </a:lnTo>
                <a:lnTo>
                  <a:pt x="175" y="52"/>
                </a:lnTo>
                <a:lnTo>
                  <a:pt x="166" y="54"/>
                </a:lnTo>
                <a:lnTo>
                  <a:pt x="156" y="58"/>
                </a:lnTo>
                <a:lnTo>
                  <a:pt x="146" y="59"/>
                </a:lnTo>
                <a:lnTo>
                  <a:pt x="136" y="61"/>
                </a:lnTo>
                <a:lnTo>
                  <a:pt x="127" y="63"/>
                </a:lnTo>
                <a:lnTo>
                  <a:pt x="118" y="64"/>
                </a:lnTo>
                <a:lnTo>
                  <a:pt x="107" y="67"/>
                </a:lnTo>
                <a:lnTo>
                  <a:pt x="98" y="68"/>
                </a:lnTo>
                <a:lnTo>
                  <a:pt x="87" y="69"/>
                </a:lnTo>
                <a:lnTo>
                  <a:pt x="79" y="71"/>
                </a:lnTo>
                <a:lnTo>
                  <a:pt x="68" y="72"/>
                </a:lnTo>
                <a:lnTo>
                  <a:pt x="59" y="73"/>
                </a:lnTo>
                <a:lnTo>
                  <a:pt x="49" y="73"/>
                </a:lnTo>
                <a:lnTo>
                  <a:pt x="39" y="73"/>
                </a:lnTo>
                <a:lnTo>
                  <a:pt x="29" y="73"/>
                </a:lnTo>
                <a:lnTo>
                  <a:pt x="20" y="73"/>
                </a:lnTo>
                <a:lnTo>
                  <a:pt x="10" y="73"/>
                </a:lnTo>
                <a:lnTo>
                  <a:pt x="0" y="73"/>
                </a:lnTo>
                <a:lnTo>
                  <a:pt x="0" y="80"/>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387" name="Freeform 283"/>
          <p:cNvSpPr>
            <a:spLocks noChangeAspect="1"/>
          </p:cNvSpPr>
          <p:nvPr/>
        </p:nvSpPr>
        <p:spPr bwMode="auto">
          <a:xfrm>
            <a:off x="7940676" y="4232276"/>
            <a:ext cx="417513" cy="47625"/>
          </a:xfrm>
          <a:custGeom>
            <a:avLst/>
            <a:gdLst>
              <a:gd name="T0" fmla="*/ 2147483647 w 314"/>
              <a:gd name="T1" fmla="*/ 2147483647 h 38"/>
              <a:gd name="T2" fmla="*/ 2147483647 w 314"/>
              <a:gd name="T3" fmla="*/ 2147483647 h 38"/>
              <a:gd name="T4" fmla="*/ 2147483647 w 314"/>
              <a:gd name="T5" fmla="*/ 2147483647 h 38"/>
              <a:gd name="T6" fmla="*/ 2147483647 w 314"/>
              <a:gd name="T7" fmla="*/ 2147483647 h 38"/>
              <a:gd name="T8" fmla="*/ 2147483647 w 314"/>
              <a:gd name="T9" fmla="*/ 2147483647 h 38"/>
              <a:gd name="T10" fmla="*/ 2147483647 w 314"/>
              <a:gd name="T11" fmla="*/ 2147483647 h 38"/>
              <a:gd name="T12" fmla="*/ 2147483647 w 314"/>
              <a:gd name="T13" fmla="*/ 2147483647 h 38"/>
              <a:gd name="T14" fmla="*/ 2147483647 w 314"/>
              <a:gd name="T15" fmla="*/ 2147483647 h 38"/>
              <a:gd name="T16" fmla="*/ 2147483647 w 314"/>
              <a:gd name="T17" fmla="*/ 2147483647 h 38"/>
              <a:gd name="T18" fmla="*/ 2147483647 w 314"/>
              <a:gd name="T19" fmla="*/ 2147483647 h 38"/>
              <a:gd name="T20" fmla="*/ 2147483647 w 314"/>
              <a:gd name="T21" fmla="*/ 2147483647 h 38"/>
              <a:gd name="T22" fmla="*/ 2147483647 w 314"/>
              <a:gd name="T23" fmla="*/ 2147483647 h 38"/>
              <a:gd name="T24" fmla="*/ 2147483647 w 314"/>
              <a:gd name="T25" fmla="*/ 2147483647 h 38"/>
              <a:gd name="T26" fmla="*/ 2147483647 w 314"/>
              <a:gd name="T27" fmla="*/ 2147483647 h 38"/>
              <a:gd name="T28" fmla="*/ 2147483647 w 314"/>
              <a:gd name="T29" fmla="*/ 2147483647 h 38"/>
              <a:gd name="T30" fmla="*/ 2147483647 w 314"/>
              <a:gd name="T31" fmla="*/ 2147483647 h 38"/>
              <a:gd name="T32" fmla="*/ 2147483647 w 314"/>
              <a:gd name="T33" fmla="*/ 2147483647 h 38"/>
              <a:gd name="T34" fmla="*/ 2147483647 w 314"/>
              <a:gd name="T35" fmla="*/ 2147483647 h 38"/>
              <a:gd name="T36" fmla="*/ 2147483647 w 314"/>
              <a:gd name="T37" fmla="*/ 2147483647 h 38"/>
              <a:gd name="T38" fmla="*/ 2147483647 w 314"/>
              <a:gd name="T39" fmla="*/ 2147483647 h 38"/>
              <a:gd name="T40" fmla="*/ 2147483647 w 314"/>
              <a:gd name="T41" fmla="*/ 2147483647 h 38"/>
              <a:gd name="T42" fmla="*/ 2147483647 w 314"/>
              <a:gd name="T43" fmla="*/ 2147483647 h 38"/>
              <a:gd name="T44" fmla="*/ 2147483647 w 314"/>
              <a:gd name="T45" fmla="*/ 2147483647 h 38"/>
              <a:gd name="T46" fmla="*/ 2147483647 w 314"/>
              <a:gd name="T47" fmla="*/ 2147483647 h 38"/>
              <a:gd name="T48" fmla="*/ 2147483647 w 314"/>
              <a:gd name="T49" fmla="*/ 2147483647 h 38"/>
              <a:gd name="T50" fmla="*/ 2147483647 w 314"/>
              <a:gd name="T51" fmla="*/ 2147483647 h 38"/>
              <a:gd name="T52" fmla="*/ 2147483647 w 314"/>
              <a:gd name="T53" fmla="*/ 2147483647 h 38"/>
              <a:gd name="T54" fmla="*/ 2147483647 w 314"/>
              <a:gd name="T55" fmla="*/ 2147483647 h 38"/>
              <a:gd name="T56" fmla="*/ 2147483647 w 314"/>
              <a:gd name="T57" fmla="*/ 2147483647 h 38"/>
              <a:gd name="T58" fmla="*/ 2147483647 w 314"/>
              <a:gd name="T59" fmla="*/ 2147483647 h 38"/>
              <a:gd name="T60" fmla="*/ 2147483647 w 314"/>
              <a:gd name="T61" fmla="*/ 2147483647 h 38"/>
              <a:gd name="T62" fmla="*/ 2147483647 w 314"/>
              <a:gd name="T63" fmla="*/ 2147483647 h 38"/>
              <a:gd name="T64" fmla="*/ 2147483647 w 314"/>
              <a:gd name="T65" fmla="*/ 0 h 3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14"/>
              <a:gd name="T100" fmla="*/ 0 h 38"/>
              <a:gd name="T101" fmla="*/ 314 w 314"/>
              <a:gd name="T102" fmla="*/ 38 h 3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14" h="38">
                <a:moveTo>
                  <a:pt x="0" y="3"/>
                </a:moveTo>
                <a:lnTo>
                  <a:pt x="11" y="6"/>
                </a:lnTo>
                <a:lnTo>
                  <a:pt x="20" y="8"/>
                </a:lnTo>
                <a:lnTo>
                  <a:pt x="28" y="9"/>
                </a:lnTo>
                <a:lnTo>
                  <a:pt x="39" y="10"/>
                </a:lnTo>
                <a:lnTo>
                  <a:pt x="49" y="12"/>
                </a:lnTo>
                <a:lnTo>
                  <a:pt x="59" y="13"/>
                </a:lnTo>
                <a:lnTo>
                  <a:pt x="68" y="16"/>
                </a:lnTo>
                <a:lnTo>
                  <a:pt x="79" y="16"/>
                </a:lnTo>
                <a:lnTo>
                  <a:pt x="87" y="17"/>
                </a:lnTo>
                <a:lnTo>
                  <a:pt x="98" y="19"/>
                </a:lnTo>
                <a:lnTo>
                  <a:pt x="107" y="21"/>
                </a:lnTo>
                <a:lnTo>
                  <a:pt x="118" y="21"/>
                </a:lnTo>
                <a:lnTo>
                  <a:pt x="127" y="22"/>
                </a:lnTo>
                <a:lnTo>
                  <a:pt x="137" y="25"/>
                </a:lnTo>
                <a:lnTo>
                  <a:pt x="146" y="26"/>
                </a:lnTo>
                <a:lnTo>
                  <a:pt x="156" y="27"/>
                </a:lnTo>
                <a:lnTo>
                  <a:pt x="166" y="28"/>
                </a:lnTo>
                <a:lnTo>
                  <a:pt x="175" y="28"/>
                </a:lnTo>
                <a:lnTo>
                  <a:pt x="185" y="29"/>
                </a:lnTo>
                <a:lnTo>
                  <a:pt x="194" y="31"/>
                </a:lnTo>
                <a:lnTo>
                  <a:pt x="206" y="31"/>
                </a:lnTo>
                <a:lnTo>
                  <a:pt x="215" y="32"/>
                </a:lnTo>
                <a:lnTo>
                  <a:pt x="225" y="34"/>
                </a:lnTo>
                <a:lnTo>
                  <a:pt x="235" y="34"/>
                </a:lnTo>
                <a:lnTo>
                  <a:pt x="245" y="34"/>
                </a:lnTo>
                <a:lnTo>
                  <a:pt x="254" y="35"/>
                </a:lnTo>
                <a:lnTo>
                  <a:pt x="264" y="35"/>
                </a:lnTo>
                <a:lnTo>
                  <a:pt x="274" y="36"/>
                </a:lnTo>
                <a:lnTo>
                  <a:pt x="285" y="36"/>
                </a:lnTo>
                <a:lnTo>
                  <a:pt x="293" y="37"/>
                </a:lnTo>
                <a:lnTo>
                  <a:pt x="303" y="37"/>
                </a:lnTo>
                <a:lnTo>
                  <a:pt x="313" y="37"/>
                </a:lnTo>
                <a:lnTo>
                  <a:pt x="313" y="31"/>
                </a:lnTo>
                <a:lnTo>
                  <a:pt x="303" y="31"/>
                </a:lnTo>
                <a:lnTo>
                  <a:pt x="293" y="31"/>
                </a:lnTo>
                <a:lnTo>
                  <a:pt x="285" y="31"/>
                </a:lnTo>
                <a:lnTo>
                  <a:pt x="274" y="31"/>
                </a:lnTo>
                <a:lnTo>
                  <a:pt x="264" y="31"/>
                </a:lnTo>
                <a:lnTo>
                  <a:pt x="254" y="30"/>
                </a:lnTo>
                <a:lnTo>
                  <a:pt x="245" y="30"/>
                </a:lnTo>
                <a:lnTo>
                  <a:pt x="235" y="29"/>
                </a:lnTo>
                <a:lnTo>
                  <a:pt x="226" y="28"/>
                </a:lnTo>
                <a:lnTo>
                  <a:pt x="215" y="28"/>
                </a:lnTo>
                <a:lnTo>
                  <a:pt x="206" y="28"/>
                </a:lnTo>
                <a:lnTo>
                  <a:pt x="195" y="27"/>
                </a:lnTo>
                <a:lnTo>
                  <a:pt x="186" y="26"/>
                </a:lnTo>
                <a:lnTo>
                  <a:pt x="176" y="25"/>
                </a:lnTo>
                <a:lnTo>
                  <a:pt x="167" y="23"/>
                </a:lnTo>
                <a:lnTo>
                  <a:pt x="158" y="21"/>
                </a:lnTo>
                <a:lnTo>
                  <a:pt x="147" y="21"/>
                </a:lnTo>
                <a:lnTo>
                  <a:pt x="138" y="20"/>
                </a:lnTo>
                <a:lnTo>
                  <a:pt x="128" y="19"/>
                </a:lnTo>
                <a:lnTo>
                  <a:pt x="118" y="17"/>
                </a:lnTo>
                <a:lnTo>
                  <a:pt x="108" y="16"/>
                </a:lnTo>
                <a:lnTo>
                  <a:pt x="99" y="16"/>
                </a:lnTo>
                <a:lnTo>
                  <a:pt x="88" y="13"/>
                </a:lnTo>
                <a:lnTo>
                  <a:pt x="79" y="12"/>
                </a:lnTo>
                <a:lnTo>
                  <a:pt x="69" y="10"/>
                </a:lnTo>
                <a:lnTo>
                  <a:pt x="60" y="9"/>
                </a:lnTo>
                <a:lnTo>
                  <a:pt x="49" y="8"/>
                </a:lnTo>
                <a:lnTo>
                  <a:pt x="40" y="6"/>
                </a:lnTo>
                <a:lnTo>
                  <a:pt x="29" y="4"/>
                </a:lnTo>
                <a:lnTo>
                  <a:pt x="21" y="3"/>
                </a:lnTo>
                <a:lnTo>
                  <a:pt x="12" y="2"/>
                </a:lnTo>
                <a:lnTo>
                  <a:pt x="1" y="0"/>
                </a:lnTo>
                <a:lnTo>
                  <a:pt x="0" y="3"/>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388" name="Freeform 284"/>
          <p:cNvSpPr>
            <a:spLocks noChangeAspect="1"/>
          </p:cNvSpPr>
          <p:nvPr/>
        </p:nvSpPr>
        <p:spPr bwMode="auto">
          <a:xfrm>
            <a:off x="5373688" y="4127501"/>
            <a:ext cx="425450" cy="195263"/>
          </a:xfrm>
          <a:custGeom>
            <a:avLst/>
            <a:gdLst>
              <a:gd name="T0" fmla="*/ 2147483647 w 318"/>
              <a:gd name="T1" fmla="*/ 2147483647 h 155"/>
              <a:gd name="T2" fmla="*/ 2147483647 w 318"/>
              <a:gd name="T3" fmla="*/ 2147483647 h 155"/>
              <a:gd name="T4" fmla="*/ 2147483647 w 318"/>
              <a:gd name="T5" fmla="*/ 2147483647 h 155"/>
              <a:gd name="T6" fmla="*/ 2147483647 w 318"/>
              <a:gd name="T7" fmla="*/ 2147483647 h 155"/>
              <a:gd name="T8" fmla="*/ 2147483647 w 318"/>
              <a:gd name="T9" fmla="*/ 2147483647 h 155"/>
              <a:gd name="T10" fmla="*/ 2147483647 w 318"/>
              <a:gd name="T11" fmla="*/ 2147483647 h 155"/>
              <a:gd name="T12" fmla="*/ 2147483647 w 318"/>
              <a:gd name="T13" fmla="*/ 2147483647 h 155"/>
              <a:gd name="T14" fmla="*/ 2147483647 w 318"/>
              <a:gd name="T15" fmla="*/ 2147483647 h 155"/>
              <a:gd name="T16" fmla="*/ 2147483647 w 318"/>
              <a:gd name="T17" fmla="*/ 2147483647 h 155"/>
              <a:gd name="T18" fmla="*/ 2147483647 w 318"/>
              <a:gd name="T19" fmla="*/ 2147483647 h 155"/>
              <a:gd name="T20" fmla="*/ 2147483647 w 318"/>
              <a:gd name="T21" fmla="*/ 2147483647 h 155"/>
              <a:gd name="T22" fmla="*/ 2147483647 w 318"/>
              <a:gd name="T23" fmla="*/ 2147483647 h 155"/>
              <a:gd name="T24" fmla="*/ 2147483647 w 318"/>
              <a:gd name="T25" fmla="*/ 2147483647 h 155"/>
              <a:gd name="T26" fmla="*/ 2147483647 w 318"/>
              <a:gd name="T27" fmla="*/ 2147483647 h 155"/>
              <a:gd name="T28" fmla="*/ 2147483647 w 318"/>
              <a:gd name="T29" fmla="*/ 2147483647 h 155"/>
              <a:gd name="T30" fmla="*/ 2147483647 w 318"/>
              <a:gd name="T31" fmla="*/ 2147483647 h 155"/>
              <a:gd name="T32" fmla="*/ 2147483647 w 318"/>
              <a:gd name="T33" fmla="*/ 0 h 155"/>
              <a:gd name="T34" fmla="*/ 2147483647 w 318"/>
              <a:gd name="T35" fmla="*/ 2147483647 h 155"/>
              <a:gd name="T36" fmla="*/ 2147483647 w 318"/>
              <a:gd name="T37" fmla="*/ 2147483647 h 155"/>
              <a:gd name="T38" fmla="*/ 2147483647 w 318"/>
              <a:gd name="T39" fmla="*/ 2147483647 h 155"/>
              <a:gd name="T40" fmla="*/ 2147483647 w 318"/>
              <a:gd name="T41" fmla="*/ 2147483647 h 155"/>
              <a:gd name="T42" fmla="*/ 2147483647 w 318"/>
              <a:gd name="T43" fmla="*/ 2147483647 h 155"/>
              <a:gd name="T44" fmla="*/ 2147483647 w 318"/>
              <a:gd name="T45" fmla="*/ 2147483647 h 155"/>
              <a:gd name="T46" fmla="*/ 2147483647 w 318"/>
              <a:gd name="T47" fmla="*/ 2147483647 h 155"/>
              <a:gd name="T48" fmla="*/ 2147483647 w 318"/>
              <a:gd name="T49" fmla="*/ 2147483647 h 155"/>
              <a:gd name="T50" fmla="*/ 2147483647 w 318"/>
              <a:gd name="T51" fmla="*/ 2147483647 h 155"/>
              <a:gd name="T52" fmla="*/ 2147483647 w 318"/>
              <a:gd name="T53" fmla="*/ 2147483647 h 155"/>
              <a:gd name="T54" fmla="*/ 2147483647 w 318"/>
              <a:gd name="T55" fmla="*/ 2147483647 h 155"/>
              <a:gd name="T56" fmla="*/ 2147483647 w 318"/>
              <a:gd name="T57" fmla="*/ 2147483647 h 155"/>
              <a:gd name="T58" fmla="*/ 2147483647 w 318"/>
              <a:gd name="T59" fmla="*/ 2147483647 h 155"/>
              <a:gd name="T60" fmla="*/ 2147483647 w 318"/>
              <a:gd name="T61" fmla="*/ 2147483647 h 155"/>
              <a:gd name="T62" fmla="*/ 2147483647 w 318"/>
              <a:gd name="T63" fmla="*/ 2147483647 h 155"/>
              <a:gd name="T64" fmla="*/ 2147483647 w 318"/>
              <a:gd name="T65" fmla="*/ 2147483647 h 155"/>
              <a:gd name="T66" fmla="*/ 2147483647 w 318"/>
              <a:gd name="T67" fmla="*/ 2147483647 h 15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18"/>
              <a:gd name="T103" fmla="*/ 0 h 155"/>
              <a:gd name="T104" fmla="*/ 318 w 318"/>
              <a:gd name="T105" fmla="*/ 155 h 15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18" h="155">
                <a:moveTo>
                  <a:pt x="317" y="148"/>
                </a:moveTo>
                <a:lnTo>
                  <a:pt x="317" y="148"/>
                </a:lnTo>
                <a:lnTo>
                  <a:pt x="308" y="144"/>
                </a:lnTo>
                <a:lnTo>
                  <a:pt x="297" y="139"/>
                </a:lnTo>
                <a:lnTo>
                  <a:pt x="289" y="134"/>
                </a:lnTo>
                <a:lnTo>
                  <a:pt x="278" y="130"/>
                </a:lnTo>
                <a:lnTo>
                  <a:pt x="268" y="124"/>
                </a:lnTo>
                <a:lnTo>
                  <a:pt x="258" y="120"/>
                </a:lnTo>
                <a:lnTo>
                  <a:pt x="248" y="115"/>
                </a:lnTo>
                <a:lnTo>
                  <a:pt x="238" y="110"/>
                </a:lnTo>
                <a:lnTo>
                  <a:pt x="229" y="105"/>
                </a:lnTo>
                <a:lnTo>
                  <a:pt x="219" y="100"/>
                </a:lnTo>
                <a:lnTo>
                  <a:pt x="209" y="95"/>
                </a:lnTo>
                <a:lnTo>
                  <a:pt x="199" y="90"/>
                </a:lnTo>
                <a:lnTo>
                  <a:pt x="189" y="86"/>
                </a:lnTo>
                <a:lnTo>
                  <a:pt x="179" y="81"/>
                </a:lnTo>
                <a:lnTo>
                  <a:pt x="170" y="76"/>
                </a:lnTo>
                <a:lnTo>
                  <a:pt x="160" y="71"/>
                </a:lnTo>
                <a:lnTo>
                  <a:pt x="150" y="66"/>
                </a:lnTo>
                <a:lnTo>
                  <a:pt x="140" y="63"/>
                </a:lnTo>
                <a:lnTo>
                  <a:pt x="131" y="58"/>
                </a:lnTo>
                <a:lnTo>
                  <a:pt x="121" y="53"/>
                </a:lnTo>
                <a:lnTo>
                  <a:pt x="111" y="49"/>
                </a:lnTo>
                <a:lnTo>
                  <a:pt x="101" y="44"/>
                </a:lnTo>
                <a:lnTo>
                  <a:pt x="90" y="39"/>
                </a:lnTo>
                <a:lnTo>
                  <a:pt x="81" y="35"/>
                </a:lnTo>
                <a:lnTo>
                  <a:pt x="71" y="31"/>
                </a:lnTo>
                <a:lnTo>
                  <a:pt x="61" y="25"/>
                </a:lnTo>
                <a:lnTo>
                  <a:pt x="51" y="21"/>
                </a:lnTo>
                <a:lnTo>
                  <a:pt x="41" y="17"/>
                </a:lnTo>
                <a:lnTo>
                  <a:pt x="31" y="13"/>
                </a:lnTo>
                <a:lnTo>
                  <a:pt x="22" y="9"/>
                </a:lnTo>
                <a:lnTo>
                  <a:pt x="13" y="4"/>
                </a:lnTo>
                <a:lnTo>
                  <a:pt x="2" y="0"/>
                </a:lnTo>
                <a:lnTo>
                  <a:pt x="0" y="4"/>
                </a:lnTo>
                <a:lnTo>
                  <a:pt x="10" y="9"/>
                </a:lnTo>
                <a:lnTo>
                  <a:pt x="20" y="13"/>
                </a:lnTo>
                <a:lnTo>
                  <a:pt x="29" y="18"/>
                </a:lnTo>
                <a:lnTo>
                  <a:pt x="39" y="22"/>
                </a:lnTo>
                <a:lnTo>
                  <a:pt x="49" y="27"/>
                </a:lnTo>
                <a:lnTo>
                  <a:pt x="59" y="31"/>
                </a:lnTo>
                <a:lnTo>
                  <a:pt x="69" y="35"/>
                </a:lnTo>
                <a:lnTo>
                  <a:pt x="80" y="39"/>
                </a:lnTo>
                <a:lnTo>
                  <a:pt x="89" y="44"/>
                </a:lnTo>
                <a:lnTo>
                  <a:pt x="99" y="49"/>
                </a:lnTo>
                <a:lnTo>
                  <a:pt x="109" y="53"/>
                </a:lnTo>
                <a:lnTo>
                  <a:pt x="119" y="59"/>
                </a:lnTo>
                <a:lnTo>
                  <a:pt x="129" y="63"/>
                </a:lnTo>
                <a:lnTo>
                  <a:pt x="137" y="66"/>
                </a:lnTo>
                <a:lnTo>
                  <a:pt x="148" y="71"/>
                </a:lnTo>
                <a:lnTo>
                  <a:pt x="158" y="76"/>
                </a:lnTo>
                <a:lnTo>
                  <a:pt x="168" y="82"/>
                </a:lnTo>
                <a:lnTo>
                  <a:pt x="178" y="86"/>
                </a:lnTo>
                <a:lnTo>
                  <a:pt x="187" y="90"/>
                </a:lnTo>
                <a:lnTo>
                  <a:pt x="197" y="95"/>
                </a:lnTo>
                <a:lnTo>
                  <a:pt x="207" y="100"/>
                </a:lnTo>
                <a:lnTo>
                  <a:pt x="217" y="105"/>
                </a:lnTo>
                <a:lnTo>
                  <a:pt x="227" y="110"/>
                </a:lnTo>
                <a:lnTo>
                  <a:pt x="237" y="115"/>
                </a:lnTo>
                <a:lnTo>
                  <a:pt x="247" y="120"/>
                </a:lnTo>
                <a:lnTo>
                  <a:pt x="256" y="124"/>
                </a:lnTo>
                <a:lnTo>
                  <a:pt x="267" y="130"/>
                </a:lnTo>
                <a:lnTo>
                  <a:pt x="276" y="134"/>
                </a:lnTo>
                <a:lnTo>
                  <a:pt x="287" y="139"/>
                </a:lnTo>
                <a:lnTo>
                  <a:pt x="295" y="143"/>
                </a:lnTo>
                <a:lnTo>
                  <a:pt x="305" y="148"/>
                </a:lnTo>
                <a:lnTo>
                  <a:pt x="315" y="154"/>
                </a:lnTo>
                <a:lnTo>
                  <a:pt x="317" y="148"/>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389" name="Freeform 285"/>
          <p:cNvSpPr>
            <a:spLocks noChangeAspect="1"/>
          </p:cNvSpPr>
          <p:nvPr/>
        </p:nvSpPr>
        <p:spPr bwMode="auto">
          <a:xfrm>
            <a:off x="5800726" y="4322764"/>
            <a:ext cx="423863" cy="206375"/>
          </a:xfrm>
          <a:custGeom>
            <a:avLst/>
            <a:gdLst>
              <a:gd name="T0" fmla="*/ 2147483647 w 319"/>
              <a:gd name="T1" fmla="*/ 2147483647 h 162"/>
              <a:gd name="T2" fmla="*/ 2147483647 w 319"/>
              <a:gd name="T3" fmla="*/ 2147483647 h 162"/>
              <a:gd name="T4" fmla="*/ 2147483647 w 319"/>
              <a:gd name="T5" fmla="*/ 2147483647 h 162"/>
              <a:gd name="T6" fmla="*/ 2147483647 w 319"/>
              <a:gd name="T7" fmla="*/ 2147483647 h 162"/>
              <a:gd name="T8" fmla="*/ 2147483647 w 319"/>
              <a:gd name="T9" fmla="*/ 2147483647 h 162"/>
              <a:gd name="T10" fmla="*/ 2147483647 w 319"/>
              <a:gd name="T11" fmla="*/ 2147483647 h 162"/>
              <a:gd name="T12" fmla="*/ 2147483647 w 319"/>
              <a:gd name="T13" fmla="*/ 2147483647 h 162"/>
              <a:gd name="T14" fmla="*/ 2147483647 w 319"/>
              <a:gd name="T15" fmla="*/ 2147483647 h 162"/>
              <a:gd name="T16" fmla="*/ 2147483647 w 319"/>
              <a:gd name="T17" fmla="*/ 2147483647 h 162"/>
              <a:gd name="T18" fmla="*/ 2147483647 w 319"/>
              <a:gd name="T19" fmla="*/ 2147483647 h 162"/>
              <a:gd name="T20" fmla="*/ 2147483647 w 319"/>
              <a:gd name="T21" fmla="*/ 2147483647 h 162"/>
              <a:gd name="T22" fmla="*/ 2147483647 w 319"/>
              <a:gd name="T23" fmla="*/ 2147483647 h 162"/>
              <a:gd name="T24" fmla="*/ 2147483647 w 319"/>
              <a:gd name="T25" fmla="*/ 2147483647 h 162"/>
              <a:gd name="T26" fmla="*/ 2147483647 w 319"/>
              <a:gd name="T27" fmla="*/ 2147483647 h 162"/>
              <a:gd name="T28" fmla="*/ 2147483647 w 319"/>
              <a:gd name="T29" fmla="*/ 2147483647 h 162"/>
              <a:gd name="T30" fmla="*/ 2147483647 w 319"/>
              <a:gd name="T31" fmla="*/ 2147483647 h 162"/>
              <a:gd name="T32" fmla="*/ 0 w 319"/>
              <a:gd name="T33" fmla="*/ 2147483647 h 162"/>
              <a:gd name="T34" fmla="*/ 2147483647 w 319"/>
              <a:gd name="T35" fmla="*/ 2147483647 h 162"/>
              <a:gd name="T36" fmla="*/ 2147483647 w 319"/>
              <a:gd name="T37" fmla="*/ 2147483647 h 162"/>
              <a:gd name="T38" fmla="*/ 2147483647 w 319"/>
              <a:gd name="T39" fmla="*/ 2147483647 h 162"/>
              <a:gd name="T40" fmla="*/ 2147483647 w 319"/>
              <a:gd name="T41" fmla="*/ 2147483647 h 162"/>
              <a:gd name="T42" fmla="*/ 2147483647 w 319"/>
              <a:gd name="T43" fmla="*/ 2147483647 h 162"/>
              <a:gd name="T44" fmla="*/ 2147483647 w 319"/>
              <a:gd name="T45" fmla="*/ 2147483647 h 162"/>
              <a:gd name="T46" fmla="*/ 2147483647 w 319"/>
              <a:gd name="T47" fmla="*/ 2147483647 h 162"/>
              <a:gd name="T48" fmla="*/ 2147483647 w 319"/>
              <a:gd name="T49" fmla="*/ 2147483647 h 162"/>
              <a:gd name="T50" fmla="*/ 2147483647 w 319"/>
              <a:gd name="T51" fmla="*/ 2147483647 h 162"/>
              <a:gd name="T52" fmla="*/ 2147483647 w 319"/>
              <a:gd name="T53" fmla="*/ 2147483647 h 162"/>
              <a:gd name="T54" fmla="*/ 2147483647 w 319"/>
              <a:gd name="T55" fmla="*/ 2147483647 h 162"/>
              <a:gd name="T56" fmla="*/ 2147483647 w 319"/>
              <a:gd name="T57" fmla="*/ 2147483647 h 162"/>
              <a:gd name="T58" fmla="*/ 2147483647 w 319"/>
              <a:gd name="T59" fmla="*/ 2147483647 h 162"/>
              <a:gd name="T60" fmla="*/ 2147483647 w 319"/>
              <a:gd name="T61" fmla="*/ 2147483647 h 162"/>
              <a:gd name="T62" fmla="*/ 2147483647 w 319"/>
              <a:gd name="T63" fmla="*/ 2147483647 h 162"/>
              <a:gd name="T64" fmla="*/ 2147483647 w 319"/>
              <a:gd name="T65" fmla="*/ 2147483647 h 16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19"/>
              <a:gd name="T100" fmla="*/ 0 h 162"/>
              <a:gd name="T101" fmla="*/ 319 w 319"/>
              <a:gd name="T102" fmla="*/ 162 h 16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19" h="162">
                <a:moveTo>
                  <a:pt x="318" y="156"/>
                </a:moveTo>
                <a:lnTo>
                  <a:pt x="307" y="151"/>
                </a:lnTo>
                <a:lnTo>
                  <a:pt x="298" y="148"/>
                </a:lnTo>
                <a:lnTo>
                  <a:pt x="288" y="143"/>
                </a:lnTo>
                <a:lnTo>
                  <a:pt x="279" y="138"/>
                </a:lnTo>
                <a:lnTo>
                  <a:pt x="268" y="133"/>
                </a:lnTo>
                <a:lnTo>
                  <a:pt x="259" y="128"/>
                </a:lnTo>
                <a:lnTo>
                  <a:pt x="248" y="123"/>
                </a:lnTo>
                <a:lnTo>
                  <a:pt x="239" y="119"/>
                </a:lnTo>
                <a:lnTo>
                  <a:pt x="230" y="113"/>
                </a:lnTo>
                <a:lnTo>
                  <a:pt x="219" y="109"/>
                </a:lnTo>
                <a:lnTo>
                  <a:pt x="210" y="103"/>
                </a:lnTo>
                <a:lnTo>
                  <a:pt x="199" y="99"/>
                </a:lnTo>
                <a:lnTo>
                  <a:pt x="190" y="94"/>
                </a:lnTo>
                <a:lnTo>
                  <a:pt x="180" y="90"/>
                </a:lnTo>
                <a:lnTo>
                  <a:pt x="171" y="84"/>
                </a:lnTo>
                <a:lnTo>
                  <a:pt x="160" y="80"/>
                </a:lnTo>
                <a:lnTo>
                  <a:pt x="151" y="74"/>
                </a:lnTo>
                <a:lnTo>
                  <a:pt x="140" y="69"/>
                </a:lnTo>
                <a:lnTo>
                  <a:pt x="131" y="65"/>
                </a:lnTo>
                <a:lnTo>
                  <a:pt x="121" y="60"/>
                </a:lnTo>
                <a:lnTo>
                  <a:pt x="111" y="55"/>
                </a:lnTo>
                <a:lnTo>
                  <a:pt x="101" y="50"/>
                </a:lnTo>
                <a:lnTo>
                  <a:pt x="91" y="44"/>
                </a:lnTo>
                <a:lnTo>
                  <a:pt x="81" y="40"/>
                </a:lnTo>
                <a:lnTo>
                  <a:pt x="72" y="36"/>
                </a:lnTo>
                <a:lnTo>
                  <a:pt x="62" y="31"/>
                </a:lnTo>
                <a:lnTo>
                  <a:pt x="52" y="26"/>
                </a:lnTo>
                <a:lnTo>
                  <a:pt x="41" y="20"/>
                </a:lnTo>
                <a:lnTo>
                  <a:pt x="32" y="14"/>
                </a:lnTo>
                <a:lnTo>
                  <a:pt x="22" y="11"/>
                </a:lnTo>
                <a:lnTo>
                  <a:pt x="13" y="6"/>
                </a:lnTo>
                <a:lnTo>
                  <a:pt x="2" y="0"/>
                </a:lnTo>
                <a:lnTo>
                  <a:pt x="0" y="6"/>
                </a:lnTo>
                <a:lnTo>
                  <a:pt x="11" y="10"/>
                </a:lnTo>
                <a:lnTo>
                  <a:pt x="21" y="14"/>
                </a:lnTo>
                <a:lnTo>
                  <a:pt x="29" y="20"/>
                </a:lnTo>
                <a:lnTo>
                  <a:pt x="40" y="26"/>
                </a:lnTo>
                <a:lnTo>
                  <a:pt x="49" y="30"/>
                </a:lnTo>
                <a:lnTo>
                  <a:pt x="60" y="36"/>
                </a:lnTo>
                <a:lnTo>
                  <a:pt x="69" y="40"/>
                </a:lnTo>
                <a:lnTo>
                  <a:pt x="80" y="44"/>
                </a:lnTo>
                <a:lnTo>
                  <a:pt x="88" y="50"/>
                </a:lnTo>
                <a:lnTo>
                  <a:pt x="99" y="54"/>
                </a:lnTo>
                <a:lnTo>
                  <a:pt x="109" y="60"/>
                </a:lnTo>
                <a:lnTo>
                  <a:pt x="119" y="65"/>
                </a:lnTo>
                <a:lnTo>
                  <a:pt x="129" y="69"/>
                </a:lnTo>
                <a:lnTo>
                  <a:pt x="138" y="74"/>
                </a:lnTo>
                <a:lnTo>
                  <a:pt x="148" y="80"/>
                </a:lnTo>
                <a:lnTo>
                  <a:pt x="158" y="84"/>
                </a:lnTo>
                <a:lnTo>
                  <a:pt x="168" y="90"/>
                </a:lnTo>
                <a:lnTo>
                  <a:pt x="178" y="94"/>
                </a:lnTo>
                <a:lnTo>
                  <a:pt x="187" y="99"/>
                </a:lnTo>
                <a:lnTo>
                  <a:pt x="198" y="103"/>
                </a:lnTo>
                <a:lnTo>
                  <a:pt x="207" y="109"/>
                </a:lnTo>
                <a:lnTo>
                  <a:pt x="218" y="113"/>
                </a:lnTo>
                <a:lnTo>
                  <a:pt x="227" y="119"/>
                </a:lnTo>
                <a:lnTo>
                  <a:pt x="238" y="123"/>
                </a:lnTo>
                <a:lnTo>
                  <a:pt x="246" y="128"/>
                </a:lnTo>
                <a:lnTo>
                  <a:pt x="257" y="133"/>
                </a:lnTo>
                <a:lnTo>
                  <a:pt x="266" y="138"/>
                </a:lnTo>
                <a:lnTo>
                  <a:pt x="277" y="143"/>
                </a:lnTo>
                <a:lnTo>
                  <a:pt x="287" y="148"/>
                </a:lnTo>
                <a:lnTo>
                  <a:pt x="296" y="151"/>
                </a:lnTo>
                <a:lnTo>
                  <a:pt x="306" y="156"/>
                </a:lnTo>
                <a:lnTo>
                  <a:pt x="316" y="161"/>
                </a:lnTo>
                <a:lnTo>
                  <a:pt x="318" y="156"/>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390" name="Freeform 286"/>
          <p:cNvSpPr>
            <a:spLocks noChangeAspect="1"/>
          </p:cNvSpPr>
          <p:nvPr/>
        </p:nvSpPr>
        <p:spPr bwMode="auto">
          <a:xfrm>
            <a:off x="5370514" y="4302126"/>
            <a:ext cx="422275" cy="23813"/>
          </a:xfrm>
          <a:custGeom>
            <a:avLst/>
            <a:gdLst>
              <a:gd name="T0" fmla="*/ 2147483647 w 318"/>
              <a:gd name="T1" fmla="*/ 2147483647 h 20"/>
              <a:gd name="T2" fmla="*/ 2147483647 w 318"/>
              <a:gd name="T3" fmla="*/ 2147483647 h 20"/>
              <a:gd name="T4" fmla="*/ 2147483647 w 318"/>
              <a:gd name="T5" fmla="*/ 2147483647 h 20"/>
              <a:gd name="T6" fmla="*/ 2147483647 w 318"/>
              <a:gd name="T7" fmla="*/ 2147483647 h 20"/>
              <a:gd name="T8" fmla="*/ 2147483647 w 318"/>
              <a:gd name="T9" fmla="*/ 2147483647 h 20"/>
              <a:gd name="T10" fmla="*/ 2147483647 w 318"/>
              <a:gd name="T11" fmla="*/ 2147483647 h 20"/>
              <a:gd name="T12" fmla="*/ 2147483647 w 318"/>
              <a:gd name="T13" fmla="*/ 2147483647 h 20"/>
              <a:gd name="T14" fmla="*/ 2147483647 w 318"/>
              <a:gd name="T15" fmla="*/ 2147483647 h 20"/>
              <a:gd name="T16" fmla="*/ 2147483647 w 318"/>
              <a:gd name="T17" fmla="*/ 2147483647 h 20"/>
              <a:gd name="T18" fmla="*/ 2147483647 w 318"/>
              <a:gd name="T19" fmla="*/ 2147483647 h 20"/>
              <a:gd name="T20" fmla="*/ 2147483647 w 318"/>
              <a:gd name="T21" fmla="*/ 2147483647 h 20"/>
              <a:gd name="T22" fmla="*/ 2147483647 w 318"/>
              <a:gd name="T23" fmla="*/ 2147483647 h 20"/>
              <a:gd name="T24" fmla="*/ 2147483647 w 318"/>
              <a:gd name="T25" fmla="*/ 2147483647 h 20"/>
              <a:gd name="T26" fmla="*/ 2147483647 w 318"/>
              <a:gd name="T27" fmla="*/ 2147483647 h 20"/>
              <a:gd name="T28" fmla="*/ 2147483647 w 318"/>
              <a:gd name="T29" fmla="*/ 2147483647 h 20"/>
              <a:gd name="T30" fmla="*/ 2147483647 w 318"/>
              <a:gd name="T31" fmla="*/ 2147483647 h 20"/>
              <a:gd name="T32" fmla="*/ 2147483647 w 318"/>
              <a:gd name="T33" fmla="*/ 0 h 20"/>
              <a:gd name="T34" fmla="*/ 2147483647 w 318"/>
              <a:gd name="T35" fmla="*/ 2147483647 h 20"/>
              <a:gd name="T36" fmla="*/ 2147483647 w 318"/>
              <a:gd name="T37" fmla="*/ 2147483647 h 20"/>
              <a:gd name="T38" fmla="*/ 2147483647 w 318"/>
              <a:gd name="T39" fmla="*/ 2147483647 h 20"/>
              <a:gd name="T40" fmla="*/ 2147483647 w 318"/>
              <a:gd name="T41" fmla="*/ 2147483647 h 20"/>
              <a:gd name="T42" fmla="*/ 2147483647 w 318"/>
              <a:gd name="T43" fmla="*/ 2147483647 h 20"/>
              <a:gd name="T44" fmla="*/ 2147483647 w 318"/>
              <a:gd name="T45" fmla="*/ 2147483647 h 20"/>
              <a:gd name="T46" fmla="*/ 2147483647 w 318"/>
              <a:gd name="T47" fmla="*/ 2147483647 h 20"/>
              <a:gd name="T48" fmla="*/ 2147483647 w 318"/>
              <a:gd name="T49" fmla="*/ 2147483647 h 20"/>
              <a:gd name="T50" fmla="*/ 2147483647 w 318"/>
              <a:gd name="T51" fmla="*/ 2147483647 h 20"/>
              <a:gd name="T52" fmla="*/ 2147483647 w 318"/>
              <a:gd name="T53" fmla="*/ 2147483647 h 20"/>
              <a:gd name="T54" fmla="*/ 2147483647 w 318"/>
              <a:gd name="T55" fmla="*/ 2147483647 h 20"/>
              <a:gd name="T56" fmla="*/ 2147483647 w 318"/>
              <a:gd name="T57" fmla="*/ 2147483647 h 20"/>
              <a:gd name="T58" fmla="*/ 2147483647 w 318"/>
              <a:gd name="T59" fmla="*/ 2147483647 h 20"/>
              <a:gd name="T60" fmla="*/ 2147483647 w 318"/>
              <a:gd name="T61" fmla="*/ 2147483647 h 20"/>
              <a:gd name="T62" fmla="*/ 2147483647 w 318"/>
              <a:gd name="T63" fmla="*/ 2147483647 h 20"/>
              <a:gd name="T64" fmla="*/ 2147483647 w 318"/>
              <a:gd name="T65" fmla="*/ 2147483647 h 20"/>
              <a:gd name="T66" fmla="*/ 2147483647 w 318"/>
              <a:gd name="T67" fmla="*/ 2147483647 h 2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18"/>
              <a:gd name="T103" fmla="*/ 0 h 20"/>
              <a:gd name="T104" fmla="*/ 318 w 318"/>
              <a:gd name="T105" fmla="*/ 20 h 2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18" h="20">
                <a:moveTo>
                  <a:pt x="317" y="11"/>
                </a:moveTo>
                <a:lnTo>
                  <a:pt x="317" y="11"/>
                </a:lnTo>
                <a:lnTo>
                  <a:pt x="308" y="12"/>
                </a:lnTo>
                <a:lnTo>
                  <a:pt x="297" y="12"/>
                </a:lnTo>
                <a:lnTo>
                  <a:pt x="289" y="13"/>
                </a:lnTo>
                <a:lnTo>
                  <a:pt x="278" y="14"/>
                </a:lnTo>
                <a:lnTo>
                  <a:pt x="269" y="14"/>
                </a:lnTo>
                <a:lnTo>
                  <a:pt x="258" y="14"/>
                </a:lnTo>
                <a:lnTo>
                  <a:pt x="249" y="14"/>
                </a:lnTo>
                <a:lnTo>
                  <a:pt x="238" y="14"/>
                </a:lnTo>
                <a:lnTo>
                  <a:pt x="229" y="14"/>
                </a:lnTo>
                <a:lnTo>
                  <a:pt x="218" y="14"/>
                </a:lnTo>
                <a:lnTo>
                  <a:pt x="209" y="14"/>
                </a:lnTo>
                <a:lnTo>
                  <a:pt x="198" y="14"/>
                </a:lnTo>
                <a:lnTo>
                  <a:pt x="189" y="14"/>
                </a:lnTo>
                <a:lnTo>
                  <a:pt x="179" y="14"/>
                </a:lnTo>
                <a:lnTo>
                  <a:pt x="170" y="14"/>
                </a:lnTo>
                <a:lnTo>
                  <a:pt x="160" y="13"/>
                </a:lnTo>
                <a:lnTo>
                  <a:pt x="149" y="13"/>
                </a:lnTo>
                <a:lnTo>
                  <a:pt x="140" y="12"/>
                </a:lnTo>
                <a:lnTo>
                  <a:pt x="130" y="11"/>
                </a:lnTo>
                <a:lnTo>
                  <a:pt x="120" y="11"/>
                </a:lnTo>
                <a:lnTo>
                  <a:pt x="110" y="11"/>
                </a:lnTo>
                <a:lnTo>
                  <a:pt x="100" y="10"/>
                </a:lnTo>
                <a:lnTo>
                  <a:pt x="90" y="9"/>
                </a:lnTo>
                <a:lnTo>
                  <a:pt x="80" y="8"/>
                </a:lnTo>
                <a:lnTo>
                  <a:pt x="71" y="8"/>
                </a:lnTo>
                <a:lnTo>
                  <a:pt x="61" y="7"/>
                </a:lnTo>
                <a:lnTo>
                  <a:pt x="51" y="6"/>
                </a:lnTo>
                <a:lnTo>
                  <a:pt x="41" y="4"/>
                </a:lnTo>
                <a:lnTo>
                  <a:pt x="30" y="3"/>
                </a:lnTo>
                <a:lnTo>
                  <a:pt x="21" y="2"/>
                </a:lnTo>
                <a:lnTo>
                  <a:pt x="12" y="1"/>
                </a:lnTo>
                <a:lnTo>
                  <a:pt x="1" y="0"/>
                </a:lnTo>
                <a:lnTo>
                  <a:pt x="0" y="3"/>
                </a:lnTo>
                <a:lnTo>
                  <a:pt x="10" y="4"/>
                </a:lnTo>
                <a:lnTo>
                  <a:pt x="21" y="6"/>
                </a:lnTo>
                <a:lnTo>
                  <a:pt x="29" y="7"/>
                </a:lnTo>
                <a:lnTo>
                  <a:pt x="40" y="8"/>
                </a:lnTo>
                <a:lnTo>
                  <a:pt x="50" y="9"/>
                </a:lnTo>
                <a:lnTo>
                  <a:pt x="60" y="11"/>
                </a:lnTo>
                <a:lnTo>
                  <a:pt x="70" y="11"/>
                </a:lnTo>
                <a:lnTo>
                  <a:pt x="80" y="11"/>
                </a:lnTo>
                <a:lnTo>
                  <a:pt x="89" y="13"/>
                </a:lnTo>
                <a:lnTo>
                  <a:pt x="100" y="14"/>
                </a:lnTo>
                <a:lnTo>
                  <a:pt x="110" y="14"/>
                </a:lnTo>
                <a:lnTo>
                  <a:pt x="120" y="14"/>
                </a:lnTo>
                <a:lnTo>
                  <a:pt x="130" y="16"/>
                </a:lnTo>
                <a:lnTo>
                  <a:pt x="140" y="17"/>
                </a:lnTo>
                <a:lnTo>
                  <a:pt x="149" y="17"/>
                </a:lnTo>
                <a:lnTo>
                  <a:pt x="160" y="18"/>
                </a:lnTo>
                <a:lnTo>
                  <a:pt x="170" y="18"/>
                </a:lnTo>
                <a:lnTo>
                  <a:pt x="179" y="18"/>
                </a:lnTo>
                <a:lnTo>
                  <a:pt x="189" y="18"/>
                </a:lnTo>
                <a:lnTo>
                  <a:pt x="198" y="18"/>
                </a:lnTo>
                <a:lnTo>
                  <a:pt x="209" y="19"/>
                </a:lnTo>
                <a:lnTo>
                  <a:pt x="218" y="19"/>
                </a:lnTo>
                <a:lnTo>
                  <a:pt x="229" y="19"/>
                </a:lnTo>
                <a:lnTo>
                  <a:pt x="238" y="19"/>
                </a:lnTo>
                <a:lnTo>
                  <a:pt x="249" y="18"/>
                </a:lnTo>
                <a:lnTo>
                  <a:pt x="258" y="18"/>
                </a:lnTo>
                <a:lnTo>
                  <a:pt x="269" y="18"/>
                </a:lnTo>
                <a:lnTo>
                  <a:pt x="278" y="18"/>
                </a:lnTo>
                <a:lnTo>
                  <a:pt x="289" y="18"/>
                </a:lnTo>
                <a:lnTo>
                  <a:pt x="297" y="17"/>
                </a:lnTo>
                <a:lnTo>
                  <a:pt x="308" y="16"/>
                </a:lnTo>
                <a:lnTo>
                  <a:pt x="317" y="16"/>
                </a:lnTo>
                <a:lnTo>
                  <a:pt x="317" y="11"/>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391" name="Freeform 287"/>
          <p:cNvSpPr>
            <a:spLocks noChangeAspect="1"/>
          </p:cNvSpPr>
          <p:nvPr/>
        </p:nvSpPr>
        <p:spPr bwMode="auto">
          <a:xfrm>
            <a:off x="5800726" y="4244975"/>
            <a:ext cx="423863" cy="76200"/>
          </a:xfrm>
          <a:custGeom>
            <a:avLst/>
            <a:gdLst>
              <a:gd name="T0" fmla="*/ 2147483647 w 320"/>
              <a:gd name="T1" fmla="*/ 2147483647 h 62"/>
              <a:gd name="T2" fmla="*/ 2147483647 w 320"/>
              <a:gd name="T3" fmla="*/ 2147483647 h 62"/>
              <a:gd name="T4" fmla="*/ 2147483647 w 320"/>
              <a:gd name="T5" fmla="*/ 2147483647 h 62"/>
              <a:gd name="T6" fmla="*/ 2147483647 w 320"/>
              <a:gd name="T7" fmla="*/ 2147483647 h 62"/>
              <a:gd name="T8" fmla="*/ 2147483647 w 320"/>
              <a:gd name="T9" fmla="*/ 2147483647 h 62"/>
              <a:gd name="T10" fmla="*/ 2147483647 w 320"/>
              <a:gd name="T11" fmla="*/ 2147483647 h 62"/>
              <a:gd name="T12" fmla="*/ 2147483647 w 320"/>
              <a:gd name="T13" fmla="*/ 2147483647 h 62"/>
              <a:gd name="T14" fmla="*/ 2147483647 w 320"/>
              <a:gd name="T15" fmla="*/ 2147483647 h 62"/>
              <a:gd name="T16" fmla="*/ 2147483647 w 320"/>
              <a:gd name="T17" fmla="*/ 2147483647 h 62"/>
              <a:gd name="T18" fmla="*/ 2147483647 w 320"/>
              <a:gd name="T19" fmla="*/ 2147483647 h 62"/>
              <a:gd name="T20" fmla="*/ 2147483647 w 320"/>
              <a:gd name="T21" fmla="*/ 2147483647 h 62"/>
              <a:gd name="T22" fmla="*/ 2147483647 w 320"/>
              <a:gd name="T23" fmla="*/ 2147483647 h 62"/>
              <a:gd name="T24" fmla="*/ 2147483647 w 320"/>
              <a:gd name="T25" fmla="*/ 2147483647 h 62"/>
              <a:gd name="T26" fmla="*/ 2147483647 w 320"/>
              <a:gd name="T27" fmla="*/ 2147483647 h 62"/>
              <a:gd name="T28" fmla="*/ 2147483647 w 320"/>
              <a:gd name="T29" fmla="*/ 2147483647 h 62"/>
              <a:gd name="T30" fmla="*/ 2147483647 w 320"/>
              <a:gd name="T31" fmla="*/ 2147483647 h 62"/>
              <a:gd name="T32" fmla="*/ 0 w 320"/>
              <a:gd name="T33" fmla="*/ 2147483647 h 62"/>
              <a:gd name="T34" fmla="*/ 2147483647 w 320"/>
              <a:gd name="T35" fmla="*/ 2147483647 h 62"/>
              <a:gd name="T36" fmla="*/ 2147483647 w 320"/>
              <a:gd name="T37" fmla="*/ 2147483647 h 62"/>
              <a:gd name="T38" fmla="*/ 2147483647 w 320"/>
              <a:gd name="T39" fmla="*/ 2147483647 h 62"/>
              <a:gd name="T40" fmla="*/ 2147483647 w 320"/>
              <a:gd name="T41" fmla="*/ 2147483647 h 62"/>
              <a:gd name="T42" fmla="*/ 2147483647 w 320"/>
              <a:gd name="T43" fmla="*/ 2147483647 h 62"/>
              <a:gd name="T44" fmla="*/ 2147483647 w 320"/>
              <a:gd name="T45" fmla="*/ 2147483647 h 62"/>
              <a:gd name="T46" fmla="*/ 2147483647 w 320"/>
              <a:gd name="T47" fmla="*/ 2147483647 h 62"/>
              <a:gd name="T48" fmla="*/ 2147483647 w 320"/>
              <a:gd name="T49" fmla="*/ 2147483647 h 62"/>
              <a:gd name="T50" fmla="*/ 2147483647 w 320"/>
              <a:gd name="T51" fmla="*/ 2147483647 h 62"/>
              <a:gd name="T52" fmla="*/ 2147483647 w 320"/>
              <a:gd name="T53" fmla="*/ 2147483647 h 62"/>
              <a:gd name="T54" fmla="*/ 2147483647 w 320"/>
              <a:gd name="T55" fmla="*/ 2147483647 h 62"/>
              <a:gd name="T56" fmla="*/ 2147483647 w 320"/>
              <a:gd name="T57" fmla="*/ 2147483647 h 62"/>
              <a:gd name="T58" fmla="*/ 2147483647 w 320"/>
              <a:gd name="T59" fmla="*/ 2147483647 h 62"/>
              <a:gd name="T60" fmla="*/ 2147483647 w 320"/>
              <a:gd name="T61" fmla="*/ 2147483647 h 62"/>
              <a:gd name="T62" fmla="*/ 2147483647 w 320"/>
              <a:gd name="T63" fmla="*/ 2147483647 h 62"/>
              <a:gd name="T64" fmla="*/ 2147483647 w 320"/>
              <a:gd name="T65" fmla="*/ 2147483647 h 6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20"/>
              <a:gd name="T100" fmla="*/ 0 h 62"/>
              <a:gd name="T101" fmla="*/ 320 w 320"/>
              <a:gd name="T102" fmla="*/ 62 h 6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20" h="62">
                <a:moveTo>
                  <a:pt x="319" y="0"/>
                </a:moveTo>
                <a:lnTo>
                  <a:pt x="308" y="3"/>
                </a:lnTo>
                <a:lnTo>
                  <a:pt x="298" y="6"/>
                </a:lnTo>
                <a:lnTo>
                  <a:pt x="288" y="7"/>
                </a:lnTo>
                <a:lnTo>
                  <a:pt x="279" y="10"/>
                </a:lnTo>
                <a:lnTo>
                  <a:pt x="268" y="12"/>
                </a:lnTo>
                <a:lnTo>
                  <a:pt x="259" y="14"/>
                </a:lnTo>
                <a:lnTo>
                  <a:pt x="248" y="15"/>
                </a:lnTo>
                <a:lnTo>
                  <a:pt x="239" y="18"/>
                </a:lnTo>
                <a:lnTo>
                  <a:pt x="229" y="20"/>
                </a:lnTo>
                <a:lnTo>
                  <a:pt x="219" y="22"/>
                </a:lnTo>
                <a:lnTo>
                  <a:pt x="209" y="24"/>
                </a:lnTo>
                <a:lnTo>
                  <a:pt x="199" y="25"/>
                </a:lnTo>
                <a:lnTo>
                  <a:pt x="188" y="28"/>
                </a:lnTo>
                <a:lnTo>
                  <a:pt x="179" y="30"/>
                </a:lnTo>
                <a:lnTo>
                  <a:pt x="169" y="32"/>
                </a:lnTo>
                <a:lnTo>
                  <a:pt x="159" y="34"/>
                </a:lnTo>
                <a:lnTo>
                  <a:pt x="149" y="35"/>
                </a:lnTo>
                <a:lnTo>
                  <a:pt x="139" y="38"/>
                </a:lnTo>
                <a:lnTo>
                  <a:pt x="129" y="39"/>
                </a:lnTo>
                <a:lnTo>
                  <a:pt x="120" y="41"/>
                </a:lnTo>
                <a:lnTo>
                  <a:pt x="109" y="43"/>
                </a:lnTo>
                <a:lnTo>
                  <a:pt x="100" y="44"/>
                </a:lnTo>
                <a:lnTo>
                  <a:pt x="89" y="45"/>
                </a:lnTo>
                <a:lnTo>
                  <a:pt x="80" y="46"/>
                </a:lnTo>
                <a:lnTo>
                  <a:pt x="69" y="48"/>
                </a:lnTo>
                <a:lnTo>
                  <a:pt x="60" y="50"/>
                </a:lnTo>
                <a:lnTo>
                  <a:pt x="49" y="51"/>
                </a:lnTo>
                <a:lnTo>
                  <a:pt x="40" y="52"/>
                </a:lnTo>
                <a:lnTo>
                  <a:pt x="29" y="53"/>
                </a:lnTo>
                <a:lnTo>
                  <a:pt x="21" y="54"/>
                </a:lnTo>
                <a:lnTo>
                  <a:pt x="11" y="55"/>
                </a:lnTo>
                <a:lnTo>
                  <a:pt x="0" y="55"/>
                </a:lnTo>
                <a:lnTo>
                  <a:pt x="0" y="61"/>
                </a:lnTo>
                <a:lnTo>
                  <a:pt x="12" y="60"/>
                </a:lnTo>
                <a:lnTo>
                  <a:pt x="21" y="59"/>
                </a:lnTo>
                <a:lnTo>
                  <a:pt x="31" y="58"/>
                </a:lnTo>
                <a:lnTo>
                  <a:pt x="41" y="55"/>
                </a:lnTo>
                <a:lnTo>
                  <a:pt x="51" y="55"/>
                </a:lnTo>
                <a:lnTo>
                  <a:pt x="61" y="54"/>
                </a:lnTo>
                <a:lnTo>
                  <a:pt x="71" y="53"/>
                </a:lnTo>
                <a:lnTo>
                  <a:pt x="80" y="51"/>
                </a:lnTo>
                <a:lnTo>
                  <a:pt x="91" y="50"/>
                </a:lnTo>
                <a:lnTo>
                  <a:pt x="100" y="49"/>
                </a:lnTo>
                <a:lnTo>
                  <a:pt x="111" y="46"/>
                </a:lnTo>
                <a:lnTo>
                  <a:pt x="121" y="45"/>
                </a:lnTo>
                <a:lnTo>
                  <a:pt x="131" y="44"/>
                </a:lnTo>
                <a:lnTo>
                  <a:pt x="140" y="42"/>
                </a:lnTo>
                <a:lnTo>
                  <a:pt x="151" y="40"/>
                </a:lnTo>
                <a:lnTo>
                  <a:pt x="160" y="39"/>
                </a:lnTo>
                <a:lnTo>
                  <a:pt x="171" y="37"/>
                </a:lnTo>
                <a:lnTo>
                  <a:pt x="180" y="35"/>
                </a:lnTo>
                <a:lnTo>
                  <a:pt x="189" y="33"/>
                </a:lnTo>
                <a:lnTo>
                  <a:pt x="200" y="31"/>
                </a:lnTo>
                <a:lnTo>
                  <a:pt x="209" y="29"/>
                </a:lnTo>
                <a:lnTo>
                  <a:pt x="220" y="27"/>
                </a:lnTo>
                <a:lnTo>
                  <a:pt x="231" y="25"/>
                </a:lnTo>
                <a:lnTo>
                  <a:pt x="240" y="23"/>
                </a:lnTo>
                <a:lnTo>
                  <a:pt x="249" y="20"/>
                </a:lnTo>
                <a:lnTo>
                  <a:pt x="260" y="18"/>
                </a:lnTo>
                <a:lnTo>
                  <a:pt x="269" y="15"/>
                </a:lnTo>
                <a:lnTo>
                  <a:pt x="280" y="14"/>
                </a:lnTo>
                <a:lnTo>
                  <a:pt x="289" y="12"/>
                </a:lnTo>
                <a:lnTo>
                  <a:pt x="299" y="10"/>
                </a:lnTo>
                <a:lnTo>
                  <a:pt x="309" y="7"/>
                </a:lnTo>
                <a:lnTo>
                  <a:pt x="319" y="6"/>
                </a:lnTo>
                <a:lnTo>
                  <a:pt x="319" y="0"/>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392" name="Freeform 288"/>
          <p:cNvSpPr>
            <a:spLocks noChangeAspect="1"/>
          </p:cNvSpPr>
          <p:nvPr/>
        </p:nvSpPr>
        <p:spPr bwMode="auto">
          <a:xfrm>
            <a:off x="8153400" y="4306889"/>
            <a:ext cx="419100" cy="28575"/>
          </a:xfrm>
          <a:custGeom>
            <a:avLst/>
            <a:gdLst>
              <a:gd name="T0" fmla="*/ 0 w 315"/>
              <a:gd name="T1" fmla="*/ 2147483647 h 21"/>
              <a:gd name="T2" fmla="*/ 2147483647 w 315"/>
              <a:gd name="T3" fmla="*/ 2147483647 h 21"/>
              <a:gd name="T4" fmla="*/ 2147483647 w 315"/>
              <a:gd name="T5" fmla="*/ 2147483647 h 21"/>
              <a:gd name="T6" fmla="*/ 2147483647 w 315"/>
              <a:gd name="T7" fmla="*/ 2147483647 h 21"/>
              <a:gd name="T8" fmla="*/ 2147483647 w 315"/>
              <a:gd name="T9" fmla="*/ 2147483647 h 21"/>
              <a:gd name="T10" fmla="*/ 2147483647 w 315"/>
              <a:gd name="T11" fmla="*/ 2147483647 h 21"/>
              <a:gd name="T12" fmla="*/ 2147483647 w 315"/>
              <a:gd name="T13" fmla="*/ 2147483647 h 21"/>
              <a:gd name="T14" fmla="*/ 2147483647 w 315"/>
              <a:gd name="T15" fmla="*/ 2147483647 h 21"/>
              <a:gd name="T16" fmla="*/ 2147483647 w 315"/>
              <a:gd name="T17" fmla="*/ 2147483647 h 21"/>
              <a:gd name="T18" fmla="*/ 2147483647 w 315"/>
              <a:gd name="T19" fmla="*/ 2147483647 h 21"/>
              <a:gd name="T20" fmla="*/ 2147483647 w 315"/>
              <a:gd name="T21" fmla="*/ 2147483647 h 21"/>
              <a:gd name="T22" fmla="*/ 2147483647 w 315"/>
              <a:gd name="T23" fmla="*/ 2147483647 h 21"/>
              <a:gd name="T24" fmla="*/ 2147483647 w 315"/>
              <a:gd name="T25" fmla="*/ 2147483647 h 21"/>
              <a:gd name="T26" fmla="*/ 2147483647 w 315"/>
              <a:gd name="T27" fmla="*/ 2147483647 h 21"/>
              <a:gd name="T28" fmla="*/ 2147483647 w 315"/>
              <a:gd name="T29" fmla="*/ 2147483647 h 21"/>
              <a:gd name="T30" fmla="*/ 2147483647 w 315"/>
              <a:gd name="T31" fmla="*/ 2147483647 h 21"/>
              <a:gd name="T32" fmla="*/ 2147483647 w 315"/>
              <a:gd name="T33" fmla="*/ 2147483647 h 21"/>
              <a:gd name="T34" fmla="*/ 2147483647 w 315"/>
              <a:gd name="T35" fmla="*/ 2147483647 h 21"/>
              <a:gd name="T36" fmla="*/ 2147483647 w 315"/>
              <a:gd name="T37" fmla="*/ 2147483647 h 21"/>
              <a:gd name="T38" fmla="*/ 2147483647 w 315"/>
              <a:gd name="T39" fmla="*/ 2147483647 h 21"/>
              <a:gd name="T40" fmla="*/ 2147483647 w 315"/>
              <a:gd name="T41" fmla="*/ 2147483647 h 21"/>
              <a:gd name="T42" fmla="*/ 2147483647 w 315"/>
              <a:gd name="T43" fmla="*/ 2147483647 h 21"/>
              <a:gd name="T44" fmla="*/ 2147483647 w 315"/>
              <a:gd name="T45" fmla="*/ 2147483647 h 21"/>
              <a:gd name="T46" fmla="*/ 2147483647 w 315"/>
              <a:gd name="T47" fmla="*/ 2147483647 h 21"/>
              <a:gd name="T48" fmla="*/ 2147483647 w 315"/>
              <a:gd name="T49" fmla="*/ 2147483647 h 21"/>
              <a:gd name="T50" fmla="*/ 2147483647 w 315"/>
              <a:gd name="T51" fmla="*/ 2147483647 h 21"/>
              <a:gd name="T52" fmla="*/ 2147483647 w 315"/>
              <a:gd name="T53" fmla="*/ 2147483647 h 21"/>
              <a:gd name="T54" fmla="*/ 2147483647 w 315"/>
              <a:gd name="T55" fmla="*/ 2147483647 h 21"/>
              <a:gd name="T56" fmla="*/ 2147483647 w 315"/>
              <a:gd name="T57" fmla="*/ 2147483647 h 21"/>
              <a:gd name="T58" fmla="*/ 2147483647 w 315"/>
              <a:gd name="T59" fmla="*/ 2147483647 h 21"/>
              <a:gd name="T60" fmla="*/ 2147483647 w 315"/>
              <a:gd name="T61" fmla="*/ 2147483647 h 21"/>
              <a:gd name="T62" fmla="*/ 2147483647 w 315"/>
              <a:gd name="T63" fmla="*/ 2147483647 h 21"/>
              <a:gd name="T64" fmla="*/ 2147483647 w 315"/>
              <a:gd name="T65" fmla="*/ 2147483647 h 21"/>
              <a:gd name="T66" fmla="*/ 0 w 315"/>
              <a:gd name="T67" fmla="*/ 2147483647 h 2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15"/>
              <a:gd name="T103" fmla="*/ 0 h 21"/>
              <a:gd name="T104" fmla="*/ 315 w 315"/>
              <a:gd name="T105" fmla="*/ 21 h 2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15" h="21">
                <a:moveTo>
                  <a:pt x="0" y="15"/>
                </a:moveTo>
                <a:lnTo>
                  <a:pt x="0" y="15"/>
                </a:lnTo>
                <a:lnTo>
                  <a:pt x="10" y="17"/>
                </a:lnTo>
                <a:lnTo>
                  <a:pt x="20" y="17"/>
                </a:lnTo>
                <a:lnTo>
                  <a:pt x="28" y="18"/>
                </a:lnTo>
                <a:lnTo>
                  <a:pt x="39" y="19"/>
                </a:lnTo>
                <a:lnTo>
                  <a:pt x="49" y="19"/>
                </a:lnTo>
                <a:lnTo>
                  <a:pt x="59" y="19"/>
                </a:lnTo>
                <a:lnTo>
                  <a:pt x="68" y="19"/>
                </a:lnTo>
                <a:lnTo>
                  <a:pt x="79" y="20"/>
                </a:lnTo>
                <a:lnTo>
                  <a:pt x="87" y="20"/>
                </a:lnTo>
                <a:lnTo>
                  <a:pt x="98" y="20"/>
                </a:lnTo>
                <a:lnTo>
                  <a:pt x="107" y="20"/>
                </a:lnTo>
                <a:lnTo>
                  <a:pt x="118" y="19"/>
                </a:lnTo>
                <a:lnTo>
                  <a:pt x="128" y="19"/>
                </a:lnTo>
                <a:lnTo>
                  <a:pt x="136" y="19"/>
                </a:lnTo>
                <a:lnTo>
                  <a:pt x="146" y="19"/>
                </a:lnTo>
                <a:lnTo>
                  <a:pt x="156" y="18"/>
                </a:lnTo>
                <a:lnTo>
                  <a:pt x="166" y="18"/>
                </a:lnTo>
                <a:lnTo>
                  <a:pt x="176" y="17"/>
                </a:lnTo>
                <a:lnTo>
                  <a:pt x="186" y="17"/>
                </a:lnTo>
                <a:lnTo>
                  <a:pt x="195" y="15"/>
                </a:lnTo>
                <a:lnTo>
                  <a:pt x="206" y="15"/>
                </a:lnTo>
                <a:lnTo>
                  <a:pt x="216" y="14"/>
                </a:lnTo>
                <a:lnTo>
                  <a:pt x="226" y="13"/>
                </a:lnTo>
                <a:lnTo>
                  <a:pt x="235" y="12"/>
                </a:lnTo>
                <a:lnTo>
                  <a:pt x="245" y="12"/>
                </a:lnTo>
                <a:lnTo>
                  <a:pt x="255" y="11"/>
                </a:lnTo>
                <a:lnTo>
                  <a:pt x="265" y="10"/>
                </a:lnTo>
                <a:lnTo>
                  <a:pt x="275" y="9"/>
                </a:lnTo>
                <a:lnTo>
                  <a:pt x="285" y="8"/>
                </a:lnTo>
                <a:lnTo>
                  <a:pt x="294" y="7"/>
                </a:lnTo>
                <a:lnTo>
                  <a:pt x="304" y="6"/>
                </a:lnTo>
                <a:lnTo>
                  <a:pt x="314" y="4"/>
                </a:lnTo>
                <a:lnTo>
                  <a:pt x="313" y="0"/>
                </a:lnTo>
                <a:lnTo>
                  <a:pt x="303" y="2"/>
                </a:lnTo>
                <a:lnTo>
                  <a:pt x="293" y="2"/>
                </a:lnTo>
                <a:lnTo>
                  <a:pt x="285" y="3"/>
                </a:lnTo>
                <a:lnTo>
                  <a:pt x="274" y="6"/>
                </a:lnTo>
                <a:lnTo>
                  <a:pt x="264" y="6"/>
                </a:lnTo>
                <a:lnTo>
                  <a:pt x="254" y="8"/>
                </a:lnTo>
                <a:lnTo>
                  <a:pt x="244" y="9"/>
                </a:lnTo>
                <a:lnTo>
                  <a:pt x="235" y="9"/>
                </a:lnTo>
                <a:lnTo>
                  <a:pt x="225" y="10"/>
                </a:lnTo>
                <a:lnTo>
                  <a:pt x="215" y="11"/>
                </a:lnTo>
                <a:lnTo>
                  <a:pt x="206" y="12"/>
                </a:lnTo>
                <a:lnTo>
                  <a:pt x="195" y="12"/>
                </a:lnTo>
                <a:lnTo>
                  <a:pt x="185" y="12"/>
                </a:lnTo>
                <a:lnTo>
                  <a:pt x="176" y="13"/>
                </a:lnTo>
                <a:lnTo>
                  <a:pt x="166" y="13"/>
                </a:lnTo>
                <a:lnTo>
                  <a:pt x="156" y="14"/>
                </a:lnTo>
                <a:lnTo>
                  <a:pt x="146" y="14"/>
                </a:lnTo>
                <a:lnTo>
                  <a:pt x="136" y="15"/>
                </a:lnTo>
                <a:lnTo>
                  <a:pt x="128" y="15"/>
                </a:lnTo>
                <a:lnTo>
                  <a:pt x="118" y="15"/>
                </a:lnTo>
                <a:lnTo>
                  <a:pt x="107" y="15"/>
                </a:lnTo>
                <a:lnTo>
                  <a:pt x="98" y="15"/>
                </a:lnTo>
                <a:lnTo>
                  <a:pt x="87" y="15"/>
                </a:lnTo>
                <a:lnTo>
                  <a:pt x="79" y="15"/>
                </a:lnTo>
                <a:lnTo>
                  <a:pt x="68" y="15"/>
                </a:lnTo>
                <a:lnTo>
                  <a:pt x="59" y="15"/>
                </a:lnTo>
                <a:lnTo>
                  <a:pt x="49" y="15"/>
                </a:lnTo>
                <a:lnTo>
                  <a:pt x="39" y="14"/>
                </a:lnTo>
                <a:lnTo>
                  <a:pt x="28" y="14"/>
                </a:lnTo>
                <a:lnTo>
                  <a:pt x="20" y="13"/>
                </a:lnTo>
                <a:lnTo>
                  <a:pt x="10" y="12"/>
                </a:lnTo>
                <a:lnTo>
                  <a:pt x="0" y="12"/>
                </a:lnTo>
                <a:lnTo>
                  <a:pt x="0" y="15"/>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393" name="Freeform 289"/>
          <p:cNvSpPr>
            <a:spLocks noChangeAspect="1"/>
          </p:cNvSpPr>
          <p:nvPr/>
        </p:nvSpPr>
        <p:spPr bwMode="auto">
          <a:xfrm>
            <a:off x="7727951" y="4249738"/>
            <a:ext cx="417513" cy="76200"/>
          </a:xfrm>
          <a:custGeom>
            <a:avLst/>
            <a:gdLst>
              <a:gd name="T0" fmla="*/ 2147483647 w 314"/>
              <a:gd name="T1" fmla="*/ 2147483647 h 61"/>
              <a:gd name="T2" fmla="*/ 2147483647 w 314"/>
              <a:gd name="T3" fmla="*/ 2147483647 h 61"/>
              <a:gd name="T4" fmla="*/ 2147483647 w 314"/>
              <a:gd name="T5" fmla="*/ 2147483647 h 61"/>
              <a:gd name="T6" fmla="*/ 2147483647 w 314"/>
              <a:gd name="T7" fmla="*/ 2147483647 h 61"/>
              <a:gd name="T8" fmla="*/ 2147483647 w 314"/>
              <a:gd name="T9" fmla="*/ 2147483647 h 61"/>
              <a:gd name="T10" fmla="*/ 2147483647 w 314"/>
              <a:gd name="T11" fmla="*/ 2147483647 h 61"/>
              <a:gd name="T12" fmla="*/ 2147483647 w 314"/>
              <a:gd name="T13" fmla="*/ 2147483647 h 61"/>
              <a:gd name="T14" fmla="*/ 2147483647 w 314"/>
              <a:gd name="T15" fmla="*/ 2147483647 h 61"/>
              <a:gd name="T16" fmla="*/ 2147483647 w 314"/>
              <a:gd name="T17" fmla="*/ 2147483647 h 61"/>
              <a:gd name="T18" fmla="*/ 2147483647 w 314"/>
              <a:gd name="T19" fmla="*/ 2147483647 h 61"/>
              <a:gd name="T20" fmla="*/ 2147483647 w 314"/>
              <a:gd name="T21" fmla="*/ 2147483647 h 61"/>
              <a:gd name="T22" fmla="*/ 2147483647 w 314"/>
              <a:gd name="T23" fmla="*/ 2147483647 h 61"/>
              <a:gd name="T24" fmla="*/ 2147483647 w 314"/>
              <a:gd name="T25" fmla="*/ 2147483647 h 61"/>
              <a:gd name="T26" fmla="*/ 2147483647 w 314"/>
              <a:gd name="T27" fmla="*/ 2147483647 h 61"/>
              <a:gd name="T28" fmla="*/ 2147483647 w 314"/>
              <a:gd name="T29" fmla="*/ 2147483647 h 61"/>
              <a:gd name="T30" fmla="*/ 2147483647 w 314"/>
              <a:gd name="T31" fmla="*/ 2147483647 h 61"/>
              <a:gd name="T32" fmla="*/ 2147483647 w 314"/>
              <a:gd name="T33" fmla="*/ 2147483647 h 61"/>
              <a:gd name="T34" fmla="*/ 2147483647 w 314"/>
              <a:gd name="T35" fmla="*/ 2147483647 h 61"/>
              <a:gd name="T36" fmla="*/ 2147483647 w 314"/>
              <a:gd name="T37" fmla="*/ 2147483647 h 61"/>
              <a:gd name="T38" fmla="*/ 2147483647 w 314"/>
              <a:gd name="T39" fmla="*/ 2147483647 h 61"/>
              <a:gd name="T40" fmla="*/ 2147483647 w 314"/>
              <a:gd name="T41" fmla="*/ 2147483647 h 61"/>
              <a:gd name="T42" fmla="*/ 2147483647 w 314"/>
              <a:gd name="T43" fmla="*/ 2147483647 h 61"/>
              <a:gd name="T44" fmla="*/ 2147483647 w 314"/>
              <a:gd name="T45" fmla="*/ 2147483647 h 61"/>
              <a:gd name="T46" fmla="*/ 2147483647 w 314"/>
              <a:gd name="T47" fmla="*/ 2147483647 h 61"/>
              <a:gd name="T48" fmla="*/ 2147483647 w 314"/>
              <a:gd name="T49" fmla="*/ 2147483647 h 61"/>
              <a:gd name="T50" fmla="*/ 2147483647 w 314"/>
              <a:gd name="T51" fmla="*/ 2147483647 h 61"/>
              <a:gd name="T52" fmla="*/ 2147483647 w 314"/>
              <a:gd name="T53" fmla="*/ 2147483647 h 61"/>
              <a:gd name="T54" fmla="*/ 2147483647 w 314"/>
              <a:gd name="T55" fmla="*/ 2147483647 h 61"/>
              <a:gd name="T56" fmla="*/ 2147483647 w 314"/>
              <a:gd name="T57" fmla="*/ 2147483647 h 61"/>
              <a:gd name="T58" fmla="*/ 2147483647 w 314"/>
              <a:gd name="T59" fmla="*/ 2147483647 h 61"/>
              <a:gd name="T60" fmla="*/ 2147483647 w 314"/>
              <a:gd name="T61" fmla="*/ 2147483647 h 61"/>
              <a:gd name="T62" fmla="*/ 2147483647 w 314"/>
              <a:gd name="T63" fmla="*/ 2147483647 h 61"/>
              <a:gd name="T64" fmla="*/ 2147483647 w 314"/>
              <a:gd name="T65" fmla="*/ 0 h 6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14"/>
              <a:gd name="T100" fmla="*/ 0 h 61"/>
              <a:gd name="T101" fmla="*/ 314 w 314"/>
              <a:gd name="T102" fmla="*/ 61 h 6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14" h="61">
                <a:moveTo>
                  <a:pt x="0" y="6"/>
                </a:moveTo>
                <a:lnTo>
                  <a:pt x="11" y="7"/>
                </a:lnTo>
                <a:lnTo>
                  <a:pt x="20" y="10"/>
                </a:lnTo>
                <a:lnTo>
                  <a:pt x="28" y="12"/>
                </a:lnTo>
                <a:lnTo>
                  <a:pt x="39" y="14"/>
                </a:lnTo>
                <a:lnTo>
                  <a:pt x="48" y="16"/>
                </a:lnTo>
                <a:lnTo>
                  <a:pt x="59" y="18"/>
                </a:lnTo>
                <a:lnTo>
                  <a:pt x="68" y="20"/>
                </a:lnTo>
                <a:lnTo>
                  <a:pt x="79" y="22"/>
                </a:lnTo>
                <a:lnTo>
                  <a:pt x="87" y="26"/>
                </a:lnTo>
                <a:lnTo>
                  <a:pt x="97" y="26"/>
                </a:lnTo>
                <a:lnTo>
                  <a:pt x="107" y="29"/>
                </a:lnTo>
                <a:lnTo>
                  <a:pt x="118" y="30"/>
                </a:lnTo>
                <a:lnTo>
                  <a:pt x="127" y="32"/>
                </a:lnTo>
                <a:lnTo>
                  <a:pt x="135" y="34"/>
                </a:lnTo>
                <a:lnTo>
                  <a:pt x="146" y="35"/>
                </a:lnTo>
                <a:lnTo>
                  <a:pt x="155" y="38"/>
                </a:lnTo>
                <a:lnTo>
                  <a:pt x="166" y="40"/>
                </a:lnTo>
                <a:lnTo>
                  <a:pt x="175" y="41"/>
                </a:lnTo>
                <a:lnTo>
                  <a:pt x="185" y="43"/>
                </a:lnTo>
                <a:lnTo>
                  <a:pt x="195" y="45"/>
                </a:lnTo>
                <a:lnTo>
                  <a:pt x="205" y="45"/>
                </a:lnTo>
                <a:lnTo>
                  <a:pt x="214" y="48"/>
                </a:lnTo>
                <a:lnTo>
                  <a:pt x="225" y="50"/>
                </a:lnTo>
                <a:lnTo>
                  <a:pt x="234" y="51"/>
                </a:lnTo>
                <a:lnTo>
                  <a:pt x="244" y="52"/>
                </a:lnTo>
                <a:lnTo>
                  <a:pt x="253" y="54"/>
                </a:lnTo>
                <a:lnTo>
                  <a:pt x="264" y="55"/>
                </a:lnTo>
                <a:lnTo>
                  <a:pt x="274" y="55"/>
                </a:lnTo>
                <a:lnTo>
                  <a:pt x="284" y="57"/>
                </a:lnTo>
                <a:lnTo>
                  <a:pt x="293" y="58"/>
                </a:lnTo>
                <a:lnTo>
                  <a:pt x="302" y="59"/>
                </a:lnTo>
                <a:lnTo>
                  <a:pt x="313" y="60"/>
                </a:lnTo>
                <a:lnTo>
                  <a:pt x="313" y="55"/>
                </a:lnTo>
                <a:lnTo>
                  <a:pt x="303" y="55"/>
                </a:lnTo>
                <a:lnTo>
                  <a:pt x="294" y="54"/>
                </a:lnTo>
                <a:lnTo>
                  <a:pt x="285" y="53"/>
                </a:lnTo>
                <a:lnTo>
                  <a:pt x="274" y="51"/>
                </a:lnTo>
                <a:lnTo>
                  <a:pt x="265" y="51"/>
                </a:lnTo>
                <a:lnTo>
                  <a:pt x="254" y="49"/>
                </a:lnTo>
                <a:lnTo>
                  <a:pt x="245" y="48"/>
                </a:lnTo>
                <a:lnTo>
                  <a:pt x="235" y="45"/>
                </a:lnTo>
                <a:lnTo>
                  <a:pt x="226" y="45"/>
                </a:lnTo>
                <a:lnTo>
                  <a:pt x="215" y="44"/>
                </a:lnTo>
                <a:lnTo>
                  <a:pt x="206" y="42"/>
                </a:lnTo>
                <a:lnTo>
                  <a:pt x="195" y="40"/>
                </a:lnTo>
                <a:lnTo>
                  <a:pt x="186" y="39"/>
                </a:lnTo>
                <a:lnTo>
                  <a:pt x="176" y="37"/>
                </a:lnTo>
                <a:lnTo>
                  <a:pt x="167" y="35"/>
                </a:lnTo>
                <a:lnTo>
                  <a:pt x="156" y="33"/>
                </a:lnTo>
                <a:lnTo>
                  <a:pt x="147" y="31"/>
                </a:lnTo>
                <a:lnTo>
                  <a:pt x="137" y="30"/>
                </a:lnTo>
                <a:lnTo>
                  <a:pt x="128" y="28"/>
                </a:lnTo>
                <a:lnTo>
                  <a:pt x="118" y="26"/>
                </a:lnTo>
                <a:lnTo>
                  <a:pt x="108" y="24"/>
                </a:lnTo>
                <a:lnTo>
                  <a:pt x="98" y="22"/>
                </a:lnTo>
                <a:lnTo>
                  <a:pt x="88" y="20"/>
                </a:lnTo>
                <a:lnTo>
                  <a:pt x="79" y="18"/>
                </a:lnTo>
                <a:lnTo>
                  <a:pt x="69" y="16"/>
                </a:lnTo>
                <a:lnTo>
                  <a:pt x="60" y="14"/>
                </a:lnTo>
                <a:lnTo>
                  <a:pt x="49" y="11"/>
                </a:lnTo>
                <a:lnTo>
                  <a:pt x="40" y="9"/>
                </a:lnTo>
                <a:lnTo>
                  <a:pt x="29" y="7"/>
                </a:lnTo>
                <a:lnTo>
                  <a:pt x="21" y="6"/>
                </a:lnTo>
                <a:lnTo>
                  <a:pt x="12" y="3"/>
                </a:lnTo>
                <a:lnTo>
                  <a:pt x="1" y="0"/>
                </a:lnTo>
                <a:lnTo>
                  <a:pt x="0" y="6"/>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394" name="Freeform 290"/>
          <p:cNvSpPr>
            <a:spLocks noChangeAspect="1"/>
          </p:cNvSpPr>
          <p:nvPr/>
        </p:nvSpPr>
        <p:spPr bwMode="auto">
          <a:xfrm>
            <a:off x="5641976" y="4175125"/>
            <a:ext cx="417513" cy="192088"/>
          </a:xfrm>
          <a:custGeom>
            <a:avLst/>
            <a:gdLst>
              <a:gd name="T0" fmla="*/ 2147483647 w 315"/>
              <a:gd name="T1" fmla="*/ 2147483647 h 153"/>
              <a:gd name="T2" fmla="*/ 2147483647 w 315"/>
              <a:gd name="T3" fmla="*/ 2147483647 h 153"/>
              <a:gd name="T4" fmla="*/ 2147483647 w 315"/>
              <a:gd name="T5" fmla="*/ 2147483647 h 153"/>
              <a:gd name="T6" fmla="*/ 2147483647 w 315"/>
              <a:gd name="T7" fmla="*/ 2147483647 h 153"/>
              <a:gd name="T8" fmla="*/ 2147483647 w 315"/>
              <a:gd name="T9" fmla="*/ 2147483647 h 153"/>
              <a:gd name="T10" fmla="*/ 2147483647 w 315"/>
              <a:gd name="T11" fmla="*/ 2147483647 h 153"/>
              <a:gd name="T12" fmla="*/ 2147483647 w 315"/>
              <a:gd name="T13" fmla="*/ 2147483647 h 153"/>
              <a:gd name="T14" fmla="*/ 2147483647 w 315"/>
              <a:gd name="T15" fmla="*/ 2147483647 h 153"/>
              <a:gd name="T16" fmla="*/ 2147483647 w 315"/>
              <a:gd name="T17" fmla="*/ 2147483647 h 153"/>
              <a:gd name="T18" fmla="*/ 2147483647 w 315"/>
              <a:gd name="T19" fmla="*/ 2147483647 h 153"/>
              <a:gd name="T20" fmla="*/ 2147483647 w 315"/>
              <a:gd name="T21" fmla="*/ 2147483647 h 153"/>
              <a:gd name="T22" fmla="*/ 2147483647 w 315"/>
              <a:gd name="T23" fmla="*/ 2147483647 h 153"/>
              <a:gd name="T24" fmla="*/ 2147483647 w 315"/>
              <a:gd name="T25" fmla="*/ 2147483647 h 153"/>
              <a:gd name="T26" fmla="*/ 2147483647 w 315"/>
              <a:gd name="T27" fmla="*/ 2147483647 h 153"/>
              <a:gd name="T28" fmla="*/ 2147483647 w 315"/>
              <a:gd name="T29" fmla="*/ 2147483647 h 153"/>
              <a:gd name="T30" fmla="*/ 2147483647 w 315"/>
              <a:gd name="T31" fmla="*/ 2147483647 h 153"/>
              <a:gd name="T32" fmla="*/ 2147483647 w 315"/>
              <a:gd name="T33" fmla="*/ 0 h 153"/>
              <a:gd name="T34" fmla="*/ 2147483647 w 315"/>
              <a:gd name="T35" fmla="*/ 2147483647 h 153"/>
              <a:gd name="T36" fmla="*/ 2147483647 w 315"/>
              <a:gd name="T37" fmla="*/ 2147483647 h 153"/>
              <a:gd name="T38" fmla="*/ 2147483647 w 315"/>
              <a:gd name="T39" fmla="*/ 2147483647 h 153"/>
              <a:gd name="T40" fmla="*/ 2147483647 w 315"/>
              <a:gd name="T41" fmla="*/ 2147483647 h 153"/>
              <a:gd name="T42" fmla="*/ 2147483647 w 315"/>
              <a:gd name="T43" fmla="*/ 2147483647 h 153"/>
              <a:gd name="T44" fmla="*/ 2147483647 w 315"/>
              <a:gd name="T45" fmla="*/ 2147483647 h 153"/>
              <a:gd name="T46" fmla="*/ 2147483647 w 315"/>
              <a:gd name="T47" fmla="*/ 2147483647 h 153"/>
              <a:gd name="T48" fmla="*/ 2147483647 w 315"/>
              <a:gd name="T49" fmla="*/ 2147483647 h 153"/>
              <a:gd name="T50" fmla="*/ 2147483647 w 315"/>
              <a:gd name="T51" fmla="*/ 2147483647 h 153"/>
              <a:gd name="T52" fmla="*/ 2147483647 w 315"/>
              <a:gd name="T53" fmla="*/ 2147483647 h 153"/>
              <a:gd name="T54" fmla="*/ 2147483647 w 315"/>
              <a:gd name="T55" fmla="*/ 2147483647 h 153"/>
              <a:gd name="T56" fmla="*/ 2147483647 w 315"/>
              <a:gd name="T57" fmla="*/ 2147483647 h 153"/>
              <a:gd name="T58" fmla="*/ 2147483647 w 315"/>
              <a:gd name="T59" fmla="*/ 2147483647 h 153"/>
              <a:gd name="T60" fmla="*/ 2147483647 w 315"/>
              <a:gd name="T61" fmla="*/ 2147483647 h 153"/>
              <a:gd name="T62" fmla="*/ 2147483647 w 315"/>
              <a:gd name="T63" fmla="*/ 2147483647 h 153"/>
              <a:gd name="T64" fmla="*/ 2147483647 w 315"/>
              <a:gd name="T65" fmla="*/ 2147483647 h 153"/>
              <a:gd name="T66" fmla="*/ 2147483647 w 315"/>
              <a:gd name="T67" fmla="*/ 2147483647 h 15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15"/>
              <a:gd name="T103" fmla="*/ 0 h 153"/>
              <a:gd name="T104" fmla="*/ 315 w 315"/>
              <a:gd name="T105" fmla="*/ 153 h 15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15" h="153">
                <a:moveTo>
                  <a:pt x="314" y="146"/>
                </a:moveTo>
                <a:lnTo>
                  <a:pt x="314" y="146"/>
                </a:lnTo>
                <a:lnTo>
                  <a:pt x="304" y="142"/>
                </a:lnTo>
                <a:lnTo>
                  <a:pt x="294" y="139"/>
                </a:lnTo>
                <a:lnTo>
                  <a:pt x="286" y="133"/>
                </a:lnTo>
                <a:lnTo>
                  <a:pt x="275" y="129"/>
                </a:lnTo>
                <a:lnTo>
                  <a:pt x="266" y="123"/>
                </a:lnTo>
                <a:lnTo>
                  <a:pt x="255" y="119"/>
                </a:lnTo>
                <a:lnTo>
                  <a:pt x="246" y="114"/>
                </a:lnTo>
                <a:lnTo>
                  <a:pt x="235" y="111"/>
                </a:lnTo>
                <a:lnTo>
                  <a:pt x="227" y="106"/>
                </a:lnTo>
                <a:lnTo>
                  <a:pt x="216" y="101"/>
                </a:lnTo>
                <a:lnTo>
                  <a:pt x="207" y="96"/>
                </a:lnTo>
                <a:lnTo>
                  <a:pt x="196" y="91"/>
                </a:lnTo>
                <a:lnTo>
                  <a:pt x="187" y="88"/>
                </a:lnTo>
                <a:lnTo>
                  <a:pt x="177" y="83"/>
                </a:lnTo>
                <a:lnTo>
                  <a:pt x="168" y="78"/>
                </a:lnTo>
                <a:lnTo>
                  <a:pt x="157" y="74"/>
                </a:lnTo>
                <a:lnTo>
                  <a:pt x="148" y="68"/>
                </a:lnTo>
                <a:lnTo>
                  <a:pt x="138" y="64"/>
                </a:lnTo>
                <a:lnTo>
                  <a:pt x="129" y="59"/>
                </a:lnTo>
                <a:lnTo>
                  <a:pt x="119" y="55"/>
                </a:lnTo>
                <a:lnTo>
                  <a:pt x="109" y="51"/>
                </a:lnTo>
                <a:lnTo>
                  <a:pt x="99" y="46"/>
                </a:lnTo>
                <a:lnTo>
                  <a:pt x="89" y="41"/>
                </a:lnTo>
                <a:lnTo>
                  <a:pt x="80" y="37"/>
                </a:lnTo>
                <a:lnTo>
                  <a:pt x="70" y="32"/>
                </a:lnTo>
                <a:lnTo>
                  <a:pt x="61" y="28"/>
                </a:lnTo>
                <a:lnTo>
                  <a:pt x="50" y="23"/>
                </a:lnTo>
                <a:lnTo>
                  <a:pt x="40" y="19"/>
                </a:lnTo>
                <a:lnTo>
                  <a:pt x="30" y="13"/>
                </a:lnTo>
                <a:lnTo>
                  <a:pt x="22" y="10"/>
                </a:lnTo>
                <a:lnTo>
                  <a:pt x="12" y="4"/>
                </a:lnTo>
                <a:lnTo>
                  <a:pt x="2" y="0"/>
                </a:lnTo>
                <a:lnTo>
                  <a:pt x="0" y="6"/>
                </a:lnTo>
                <a:lnTo>
                  <a:pt x="9" y="10"/>
                </a:lnTo>
                <a:lnTo>
                  <a:pt x="20" y="14"/>
                </a:lnTo>
                <a:lnTo>
                  <a:pt x="28" y="19"/>
                </a:lnTo>
                <a:lnTo>
                  <a:pt x="39" y="23"/>
                </a:lnTo>
                <a:lnTo>
                  <a:pt x="48" y="28"/>
                </a:lnTo>
                <a:lnTo>
                  <a:pt x="59" y="33"/>
                </a:lnTo>
                <a:lnTo>
                  <a:pt x="68" y="37"/>
                </a:lnTo>
                <a:lnTo>
                  <a:pt x="79" y="41"/>
                </a:lnTo>
                <a:lnTo>
                  <a:pt x="87" y="46"/>
                </a:lnTo>
                <a:lnTo>
                  <a:pt x="97" y="51"/>
                </a:lnTo>
                <a:lnTo>
                  <a:pt x="107" y="55"/>
                </a:lnTo>
                <a:lnTo>
                  <a:pt x="118" y="61"/>
                </a:lnTo>
                <a:lnTo>
                  <a:pt x="127" y="64"/>
                </a:lnTo>
                <a:lnTo>
                  <a:pt x="135" y="68"/>
                </a:lnTo>
                <a:lnTo>
                  <a:pt x="146" y="74"/>
                </a:lnTo>
                <a:lnTo>
                  <a:pt x="155" y="78"/>
                </a:lnTo>
                <a:lnTo>
                  <a:pt x="166" y="84"/>
                </a:lnTo>
                <a:lnTo>
                  <a:pt x="175" y="88"/>
                </a:lnTo>
                <a:lnTo>
                  <a:pt x="185" y="91"/>
                </a:lnTo>
                <a:lnTo>
                  <a:pt x="194" y="96"/>
                </a:lnTo>
                <a:lnTo>
                  <a:pt x="205" y="101"/>
                </a:lnTo>
                <a:lnTo>
                  <a:pt x="214" y="106"/>
                </a:lnTo>
                <a:lnTo>
                  <a:pt x="225" y="111"/>
                </a:lnTo>
                <a:lnTo>
                  <a:pt x="234" y="114"/>
                </a:lnTo>
                <a:lnTo>
                  <a:pt x="244" y="119"/>
                </a:lnTo>
                <a:lnTo>
                  <a:pt x="253" y="124"/>
                </a:lnTo>
                <a:lnTo>
                  <a:pt x="264" y="129"/>
                </a:lnTo>
                <a:lnTo>
                  <a:pt x="273" y="133"/>
                </a:lnTo>
                <a:lnTo>
                  <a:pt x="283" y="139"/>
                </a:lnTo>
                <a:lnTo>
                  <a:pt x="292" y="142"/>
                </a:lnTo>
                <a:lnTo>
                  <a:pt x="302" y="147"/>
                </a:lnTo>
                <a:lnTo>
                  <a:pt x="312" y="152"/>
                </a:lnTo>
                <a:lnTo>
                  <a:pt x="314" y="146"/>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395" name="Freeform 291"/>
          <p:cNvSpPr>
            <a:spLocks noChangeAspect="1"/>
          </p:cNvSpPr>
          <p:nvPr/>
        </p:nvSpPr>
        <p:spPr bwMode="auto">
          <a:xfrm>
            <a:off x="6062664" y="4367214"/>
            <a:ext cx="422275" cy="179387"/>
          </a:xfrm>
          <a:custGeom>
            <a:avLst/>
            <a:gdLst>
              <a:gd name="T0" fmla="*/ 2147483647 w 316"/>
              <a:gd name="T1" fmla="*/ 2147483647 h 142"/>
              <a:gd name="T2" fmla="*/ 2147483647 w 316"/>
              <a:gd name="T3" fmla="*/ 2147483647 h 142"/>
              <a:gd name="T4" fmla="*/ 2147483647 w 316"/>
              <a:gd name="T5" fmla="*/ 2147483647 h 142"/>
              <a:gd name="T6" fmla="*/ 2147483647 w 316"/>
              <a:gd name="T7" fmla="*/ 2147483647 h 142"/>
              <a:gd name="T8" fmla="*/ 2147483647 w 316"/>
              <a:gd name="T9" fmla="*/ 2147483647 h 142"/>
              <a:gd name="T10" fmla="*/ 2147483647 w 316"/>
              <a:gd name="T11" fmla="*/ 2147483647 h 142"/>
              <a:gd name="T12" fmla="*/ 2147483647 w 316"/>
              <a:gd name="T13" fmla="*/ 2147483647 h 142"/>
              <a:gd name="T14" fmla="*/ 2147483647 w 316"/>
              <a:gd name="T15" fmla="*/ 2147483647 h 142"/>
              <a:gd name="T16" fmla="*/ 2147483647 w 316"/>
              <a:gd name="T17" fmla="*/ 2147483647 h 142"/>
              <a:gd name="T18" fmla="*/ 2147483647 w 316"/>
              <a:gd name="T19" fmla="*/ 2147483647 h 142"/>
              <a:gd name="T20" fmla="*/ 2147483647 w 316"/>
              <a:gd name="T21" fmla="*/ 2147483647 h 142"/>
              <a:gd name="T22" fmla="*/ 2147483647 w 316"/>
              <a:gd name="T23" fmla="*/ 2147483647 h 142"/>
              <a:gd name="T24" fmla="*/ 2147483647 w 316"/>
              <a:gd name="T25" fmla="*/ 2147483647 h 142"/>
              <a:gd name="T26" fmla="*/ 2147483647 w 316"/>
              <a:gd name="T27" fmla="*/ 2147483647 h 142"/>
              <a:gd name="T28" fmla="*/ 2147483647 w 316"/>
              <a:gd name="T29" fmla="*/ 2147483647 h 142"/>
              <a:gd name="T30" fmla="*/ 2147483647 w 316"/>
              <a:gd name="T31" fmla="*/ 2147483647 h 142"/>
              <a:gd name="T32" fmla="*/ 0 w 316"/>
              <a:gd name="T33" fmla="*/ 2147483647 h 142"/>
              <a:gd name="T34" fmla="*/ 2147483647 w 316"/>
              <a:gd name="T35" fmla="*/ 2147483647 h 142"/>
              <a:gd name="T36" fmla="*/ 2147483647 w 316"/>
              <a:gd name="T37" fmla="*/ 2147483647 h 142"/>
              <a:gd name="T38" fmla="*/ 2147483647 w 316"/>
              <a:gd name="T39" fmla="*/ 2147483647 h 142"/>
              <a:gd name="T40" fmla="*/ 2147483647 w 316"/>
              <a:gd name="T41" fmla="*/ 2147483647 h 142"/>
              <a:gd name="T42" fmla="*/ 2147483647 w 316"/>
              <a:gd name="T43" fmla="*/ 2147483647 h 142"/>
              <a:gd name="T44" fmla="*/ 2147483647 w 316"/>
              <a:gd name="T45" fmla="*/ 2147483647 h 142"/>
              <a:gd name="T46" fmla="*/ 2147483647 w 316"/>
              <a:gd name="T47" fmla="*/ 2147483647 h 142"/>
              <a:gd name="T48" fmla="*/ 2147483647 w 316"/>
              <a:gd name="T49" fmla="*/ 2147483647 h 142"/>
              <a:gd name="T50" fmla="*/ 2147483647 w 316"/>
              <a:gd name="T51" fmla="*/ 2147483647 h 142"/>
              <a:gd name="T52" fmla="*/ 2147483647 w 316"/>
              <a:gd name="T53" fmla="*/ 2147483647 h 142"/>
              <a:gd name="T54" fmla="*/ 2147483647 w 316"/>
              <a:gd name="T55" fmla="*/ 2147483647 h 142"/>
              <a:gd name="T56" fmla="*/ 2147483647 w 316"/>
              <a:gd name="T57" fmla="*/ 2147483647 h 142"/>
              <a:gd name="T58" fmla="*/ 2147483647 w 316"/>
              <a:gd name="T59" fmla="*/ 2147483647 h 142"/>
              <a:gd name="T60" fmla="*/ 2147483647 w 316"/>
              <a:gd name="T61" fmla="*/ 2147483647 h 142"/>
              <a:gd name="T62" fmla="*/ 2147483647 w 316"/>
              <a:gd name="T63" fmla="*/ 2147483647 h 142"/>
              <a:gd name="T64" fmla="*/ 2147483647 w 316"/>
              <a:gd name="T65" fmla="*/ 2147483647 h 1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16"/>
              <a:gd name="T100" fmla="*/ 0 h 142"/>
              <a:gd name="T101" fmla="*/ 316 w 316"/>
              <a:gd name="T102" fmla="*/ 142 h 14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16" h="142">
                <a:moveTo>
                  <a:pt x="315" y="136"/>
                </a:moveTo>
                <a:lnTo>
                  <a:pt x="306" y="132"/>
                </a:lnTo>
                <a:lnTo>
                  <a:pt x="295" y="129"/>
                </a:lnTo>
                <a:lnTo>
                  <a:pt x="286" y="124"/>
                </a:lnTo>
                <a:lnTo>
                  <a:pt x="276" y="121"/>
                </a:lnTo>
                <a:lnTo>
                  <a:pt x="266" y="116"/>
                </a:lnTo>
                <a:lnTo>
                  <a:pt x="256" y="112"/>
                </a:lnTo>
                <a:lnTo>
                  <a:pt x="246" y="108"/>
                </a:lnTo>
                <a:lnTo>
                  <a:pt x="236" y="104"/>
                </a:lnTo>
                <a:lnTo>
                  <a:pt x="228" y="100"/>
                </a:lnTo>
                <a:lnTo>
                  <a:pt x="217" y="95"/>
                </a:lnTo>
                <a:lnTo>
                  <a:pt x="207" y="92"/>
                </a:lnTo>
                <a:lnTo>
                  <a:pt x="197" y="88"/>
                </a:lnTo>
                <a:lnTo>
                  <a:pt x="187" y="82"/>
                </a:lnTo>
                <a:lnTo>
                  <a:pt x="178" y="79"/>
                </a:lnTo>
                <a:lnTo>
                  <a:pt x="168" y="75"/>
                </a:lnTo>
                <a:lnTo>
                  <a:pt x="159" y="71"/>
                </a:lnTo>
                <a:lnTo>
                  <a:pt x="148" y="67"/>
                </a:lnTo>
                <a:lnTo>
                  <a:pt x="139" y="61"/>
                </a:lnTo>
                <a:lnTo>
                  <a:pt x="129" y="58"/>
                </a:lnTo>
                <a:lnTo>
                  <a:pt x="119" y="53"/>
                </a:lnTo>
                <a:lnTo>
                  <a:pt x="109" y="49"/>
                </a:lnTo>
                <a:lnTo>
                  <a:pt x="100" y="44"/>
                </a:lnTo>
                <a:lnTo>
                  <a:pt x="89" y="40"/>
                </a:lnTo>
                <a:lnTo>
                  <a:pt x="80" y="35"/>
                </a:lnTo>
                <a:lnTo>
                  <a:pt x="70" y="32"/>
                </a:lnTo>
                <a:lnTo>
                  <a:pt x="61" y="28"/>
                </a:lnTo>
                <a:lnTo>
                  <a:pt x="50" y="22"/>
                </a:lnTo>
                <a:lnTo>
                  <a:pt x="41" y="18"/>
                </a:lnTo>
                <a:lnTo>
                  <a:pt x="30" y="13"/>
                </a:lnTo>
                <a:lnTo>
                  <a:pt x="22" y="10"/>
                </a:lnTo>
                <a:lnTo>
                  <a:pt x="13" y="4"/>
                </a:lnTo>
                <a:lnTo>
                  <a:pt x="2" y="0"/>
                </a:lnTo>
                <a:lnTo>
                  <a:pt x="0" y="6"/>
                </a:lnTo>
                <a:lnTo>
                  <a:pt x="10" y="10"/>
                </a:lnTo>
                <a:lnTo>
                  <a:pt x="20" y="13"/>
                </a:lnTo>
                <a:lnTo>
                  <a:pt x="29" y="18"/>
                </a:lnTo>
                <a:lnTo>
                  <a:pt x="39" y="23"/>
                </a:lnTo>
                <a:lnTo>
                  <a:pt x="48" y="28"/>
                </a:lnTo>
                <a:lnTo>
                  <a:pt x="59" y="32"/>
                </a:lnTo>
                <a:lnTo>
                  <a:pt x="68" y="35"/>
                </a:lnTo>
                <a:lnTo>
                  <a:pt x="79" y="40"/>
                </a:lnTo>
                <a:lnTo>
                  <a:pt x="87" y="45"/>
                </a:lnTo>
                <a:lnTo>
                  <a:pt x="98" y="50"/>
                </a:lnTo>
                <a:lnTo>
                  <a:pt x="107" y="54"/>
                </a:lnTo>
                <a:lnTo>
                  <a:pt x="118" y="59"/>
                </a:lnTo>
                <a:lnTo>
                  <a:pt x="127" y="62"/>
                </a:lnTo>
                <a:lnTo>
                  <a:pt x="136" y="67"/>
                </a:lnTo>
                <a:lnTo>
                  <a:pt x="146" y="71"/>
                </a:lnTo>
                <a:lnTo>
                  <a:pt x="156" y="75"/>
                </a:lnTo>
                <a:lnTo>
                  <a:pt x="166" y="80"/>
                </a:lnTo>
                <a:lnTo>
                  <a:pt x="176" y="83"/>
                </a:lnTo>
                <a:lnTo>
                  <a:pt x="186" y="88"/>
                </a:lnTo>
                <a:lnTo>
                  <a:pt x="195" y="92"/>
                </a:lnTo>
                <a:lnTo>
                  <a:pt x="206" y="97"/>
                </a:lnTo>
                <a:lnTo>
                  <a:pt x="215" y="101"/>
                </a:lnTo>
                <a:lnTo>
                  <a:pt x="226" y="105"/>
                </a:lnTo>
                <a:lnTo>
                  <a:pt x="235" y="109"/>
                </a:lnTo>
                <a:lnTo>
                  <a:pt x="244" y="113"/>
                </a:lnTo>
                <a:lnTo>
                  <a:pt x="254" y="116"/>
                </a:lnTo>
                <a:lnTo>
                  <a:pt x="265" y="121"/>
                </a:lnTo>
                <a:lnTo>
                  <a:pt x="274" y="125"/>
                </a:lnTo>
                <a:lnTo>
                  <a:pt x="285" y="129"/>
                </a:lnTo>
                <a:lnTo>
                  <a:pt x="293" y="133"/>
                </a:lnTo>
                <a:lnTo>
                  <a:pt x="303" y="136"/>
                </a:lnTo>
                <a:lnTo>
                  <a:pt x="313" y="141"/>
                </a:lnTo>
                <a:lnTo>
                  <a:pt x="315" y="136"/>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396" name="Freeform 292"/>
          <p:cNvSpPr>
            <a:spLocks noChangeAspect="1"/>
          </p:cNvSpPr>
          <p:nvPr/>
        </p:nvSpPr>
        <p:spPr bwMode="auto">
          <a:xfrm>
            <a:off x="5641976" y="4367214"/>
            <a:ext cx="417513" cy="33337"/>
          </a:xfrm>
          <a:custGeom>
            <a:avLst/>
            <a:gdLst>
              <a:gd name="T0" fmla="*/ 2147483647 w 314"/>
              <a:gd name="T1" fmla="*/ 0 h 26"/>
              <a:gd name="T2" fmla="*/ 2147483647 w 314"/>
              <a:gd name="T3" fmla="*/ 2147483647 h 26"/>
              <a:gd name="T4" fmla="*/ 2147483647 w 314"/>
              <a:gd name="T5" fmla="*/ 2147483647 h 26"/>
              <a:gd name="T6" fmla="*/ 2147483647 w 314"/>
              <a:gd name="T7" fmla="*/ 2147483647 h 26"/>
              <a:gd name="T8" fmla="*/ 2147483647 w 314"/>
              <a:gd name="T9" fmla="*/ 2147483647 h 26"/>
              <a:gd name="T10" fmla="*/ 2147483647 w 314"/>
              <a:gd name="T11" fmla="*/ 2147483647 h 26"/>
              <a:gd name="T12" fmla="*/ 2147483647 w 314"/>
              <a:gd name="T13" fmla="*/ 2147483647 h 26"/>
              <a:gd name="T14" fmla="*/ 2147483647 w 314"/>
              <a:gd name="T15" fmla="*/ 2147483647 h 26"/>
              <a:gd name="T16" fmla="*/ 2147483647 w 314"/>
              <a:gd name="T17" fmla="*/ 2147483647 h 26"/>
              <a:gd name="T18" fmla="*/ 2147483647 w 314"/>
              <a:gd name="T19" fmla="*/ 2147483647 h 26"/>
              <a:gd name="T20" fmla="*/ 2147483647 w 314"/>
              <a:gd name="T21" fmla="*/ 2147483647 h 26"/>
              <a:gd name="T22" fmla="*/ 2147483647 w 314"/>
              <a:gd name="T23" fmla="*/ 2147483647 h 26"/>
              <a:gd name="T24" fmla="*/ 2147483647 w 314"/>
              <a:gd name="T25" fmla="*/ 2147483647 h 26"/>
              <a:gd name="T26" fmla="*/ 2147483647 w 314"/>
              <a:gd name="T27" fmla="*/ 2147483647 h 26"/>
              <a:gd name="T28" fmla="*/ 2147483647 w 314"/>
              <a:gd name="T29" fmla="*/ 2147483647 h 26"/>
              <a:gd name="T30" fmla="*/ 2147483647 w 314"/>
              <a:gd name="T31" fmla="*/ 2147483647 h 26"/>
              <a:gd name="T32" fmla="*/ 0 w 314"/>
              <a:gd name="T33" fmla="*/ 2147483647 h 26"/>
              <a:gd name="T34" fmla="*/ 2147483647 w 314"/>
              <a:gd name="T35" fmla="*/ 2147483647 h 26"/>
              <a:gd name="T36" fmla="*/ 2147483647 w 314"/>
              <a:gd name="T37" fmla="*/ 2147483647 h 26"/>
              <a:gd name="T38" fmla="*/ 2147483647 w 314"/>
              <a:gd name="T39" fmla="*/ 2147483647 h 26"/>
              <a:gd name="T40" fmla="*/ 2147483647 w 314"/>
              <a:gd name="T41" fmla="*/ 2147483647 h 26"/>
              <a:gd name="T42" fmla="*/ 2147483647 w 314"/>
              <a:gd name="T43" fmla="*/ 2147483647 h 26"/>
              <a:gd name="T44" fmla="*/ 2147483647 w 314"/>
              <a:gd name="T45" fmla="*/ 2147483647 h 26"/>
              <a:gd name="T46" fmla="*/ 2147483647 w 314"/>
              <a:gd name="T47" fmla="*/ 2147483647 h 26"/>
              <a:gd name="T48" fmla="*/ 2147483647 w 314"/>
              <a:gd name="T49" fmla="*/ 2147483647 h 26"/>
              <a:gd name="T50" fmla="*/ 2147483647 w 314"/>
              <a:gd name="T51" fmla="*/ 2147483647 h 26"/>
              <a:gd name="T52" fmla="*/ 2147483647 w 314"/>
              <a:gd name="T53" fmla="*/ 2147483647 h 26"/>
              <a:gd name="T54" fmla="*/ 2147483647 w 314"/>
              <a:gd name="T55" fmla="*/ 2147483647 h 26"/>
              <a:gd name="T56" fmla="*/ 2147483647 w 314"/>
              <a:gd name="T57" fmla="*/ 2147483647 h 26"/>
              <a:gd name="T58" fmla="*/ 2147483647 w 314"/>
              <a:gd name="T59" fmla="*/ 2147483647 h 26"/>
              <a:gd name="T60" fmla="*/ 2147483647 w 314"/>
              <a:gd name="T61" fmla="*/ 2147483647 h 26"/>
              <a:gd name="T62" fmla="*/ 2147483647 w 314"/>
              <a:gd name="T63" fmla="*/ 2147483647 h 26"/>
              <a:gd name="T64" fmla="*/ 2147483647 w 314"/>
              <a:gd name="T65" fmla="*/ 2147483647 h 26"/>
              <a:gd name="T66" fmla="*/ 2147483647 w 314"/>
              <a:gd name="T67" fmla="*/ 0 h 2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14"/>
              <a:gd name="T103" fmla="*/ 0 h 26"/>
              <a:gd name="T104" fmla="*/ 314 w 314"/>
              <a:gd name="T105" fmla="*/ 26 h 2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14" h="26">
                <a:moveTo>
                  <a:pt x="312" y="0"/>
                </a:moveTo>
                <a:lnTo>
                  <a:pt x="312" y="0"/>
                </a:lnTo>
                <a:lnTo>
                  <a:pt x="301" y="2"/>
                </a:lnTo>
                <a:lnTo>
                  <a:pt x="292" y="2"/>
                </a:lnTo>
                <a:lnTo>
                  <a:pt x="284" y="5"/>
                </a:lnTo>
                <a:lnTo>
                  <a:pt x="273" y="6"/>
                </a:lnTo>
                <a:lnTo>
                  <a:pt x="264" y="7"/>
                </a:lnTo>
                <a:lnTo>
                  <a:pt x="253" y="8"/>
                </a:lnTo>
                <a:lnTo>
                  <a:pt x="244" y="9"/>
                </a:lnTo>
                <a:lnTo>
                  <a:pt x="234" y="10"/>
                </a:lnTo>
                <a:lnTo>
                  <a:pt x="225" y="10"/>
                </a:lnTo>
                <a:lnTo>
                  <a:pt x="215" y="11"/>
                </a:lnTo>
                <a:lnTo>
                  <a:pt x="205" y="12"/>
                </a:lnTo>
                <a:lnTo>
                  <a:pt x="194" y="14"/>
                </a:lnTo>
                <a:lnTo>
                  <a:pt x="185" y="15"/>
                </a:lnTo>
                <a:lnTo>
                  <a:pt x="176" y="15"/>
                </a:lnTo>
                <a:lnTo>
                  <a:pt x="166" y="15"/>
                </a:lnTo>
                <a:lnTo>
                  <a:pt x="156" y="16"/>
                </a:lnTo>
                <a:lnTo>
                  <a:pt x="146" y="17"/>
                </a:lnTo>
                <a:lnTo>
                  <a:pt x="137" y="18"/>
                </a:lnTo>
                <a:lnTo>
                  <a:pt x="128" y="18"/>
                </a:lnTo>
                <a:lnTo>
                  <a:pt x="118" y="19"/>
                </a:lnTo>
                <a:lnTo>
                  <a:pt x="107" y="19"/>
                </a:lnTo>
                <a:lnTo>
                  <a:pt x="98" y="19"/>
                </a:lnTo>
                <a:lnTo>
                  <a:pt x="87" y="19"/>
                </a:lnTo>
                <a:lnTo>
                  <a:pt x="79" y="19"/>
                </a:lnTo>
                <a:lnTo>
                  <a:pt x="68" y="19"/>
                </a:lnTo>
                <a:lnTo>
                  <a:pt x="59" y="20"/>
                </a:lnTo>
                <a:lnTo>
                  <a:pt x="48" y="20"/>
                </a:lnTo>
                <a:lnTo>
                  <a:pt x="38" y="20"/>
                </a:lnTo>
                <a:lnTo>
                  <a:pt x="28" y="20"/>
                </a:lnTo>
                <a:lnTo>
                  <a:pt x="20" y="20"/>
                </a:lnTo>
                <a:lnTo>
                  <a:pt x="9" y="20"/>
                </a:lnTo>
                <a:lnTo>
                  <a:pt x="0" y="20"/>
                </a:lnTo>
                <a:lnTo>
                  <a:pt x="0" y="25"/>
                </a:lnTo>
                <a:lnTo>
                  <a:pt x="9" y="25"/>
                </a:lnTo>
                <a:lnTo>
                  <a:pt x="20" y="25"/>
                </a:lnTo>
                <a:lnTo>
                  <a:pt x="28" y="25"/>
                </a:lnTo>
                <a:lnTo>
                  <a:pt x="38" y="25"/>
                </a:lnTo>
                <a:lnTo>
                  <a:pt x="48" y="25"/>
                </a:lnTo>
                <a:lnTo>
                  <a:pt x="59" y="25"/>
                </a:lnTo>
                <a:lnTo>
                  <a:pt x="68" y="24"/>
                </a:lnTo>
                <a:lnTo>
                  <a:pt x="79" y="24"/>
                </a:lnTo>
                <a:lnTo>
                  <a:pt x="87" y="24"/>
                </a:lnTo>
                <a:lnTo>
                  <a:pt x="98" y="23"/>
                </a:lnTo>
                <a:lnTo>
                  <a:pt x="107" y="23"/>
                </a:lnTo>
                <a:lnTo>
                  <a:pt x="118" y="23"/>
                </a:lnTo>
                <a:lnTo>
                  <a:pt x="128" y="23"/>
                </a:lnTo>
                <a:lnTo>
                  <a:pt x="137" y="21"/>
                </a:lnTo>
                <a:lnTo>
                  <a:pt x="146" y="20"/>
                </a:lnTo>
                <a:lnTo>
                  <a:pt x="156" y="20"/>
                </a:lnTo>
                <a:lnTo>
                  <a:pt x="166" y="19"/>
                </a:lnTo>
                <a:lnTo>
                  <a:pt x="176" y="19"/>
                </a:lnTo>
                <a:lnTo>
                  <a:pt x="186" y="19"/>
                </a:lnTo>
                <a:lnTo>
                  <a:pt x="195" y="18"/>
                </a:lnTo>
                <a:lnTo>
                  <a:pt x="206" y="17"/>
                </a:lnTo>
                <a:lnTo>
                  <a:pt x="216" y="16"/>
                </a:lnTo>
                <a:lnTo>
                  <a:pt x="226" y="15"/>
                </a:lnTo>
                <a:lnTo>
                  <a:pt x="235" y="15"/>
                </a:lnTo>
                <a:lnTo>
                  <a:pt x="245" y="12"/>
                </a:lnTo>
                <a:lnTo>
                  <a:pt x="254" y="11"/>
                </a:lnTo>
                <a:lnTo>
                  <a:pt x="265" y="10"/>
                </a:lnTo>
                <a:lnTo>
                  <a:pt x="274" y="10"/>
                </a:lnTo>
                <a:lnTo>
                  <a:pt x="285" y="8"/>
                </a:lnTo>
                <a:lnTo>
                  <a:pt x="293" y="7"/>
                </a:lnTo>
                <a:lnTo>
                  <a:pt x="302" y="6"/>
                </a:lnTo>
                <a:lnTo>
                  <a:pt x="313" y="3"/>
                </a:lnTo>
                <a:lnTo>
                  <a:pt x="312" y="0"/>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397" name="Freeform 293"/>
          <p:cNvSpPr>
            <a:spLocks noChangeAspect="1"/>
          </p:cNvSpPr>
          <p:nvPr/>
        </p:nvSpPr>
        <p:spPr bwMode="auto">
          <a:xfrm>
            <a:off x="6065838" y="4259263"/>
            <a:ext cx="419100" cy="106362"/>
          </a:xfrm>
          <a:custGeom>
            <a:avLst/>
            <a:gdLst>
              <a:gd name="T0" fmla="*/ 2147483647 w 315"/>
              <a:gd name="T1" fmla="*/ 2147483647 h 85"/>
              <a:gd name="T2" fmla="*/ 2147483647 w 315"/>
              <a:gd name="T3" fmla="*/ 2147483647 h 85"/>
              <a:gd name="T4" fmla="*/ 2147483647 w 315"/>
              <a:gd name="T5" fmla="*/ 2147483647 h 85"/>
              <a:gd name="T6" fmla="*/ 2147483647 w 315"/>
              <a:gd name="T7" fmla="*/ 2147483647 h 85"/>
              <a:gd name="T8" fmla="*/ 2147483647 w 315"/>
              <a:gd name="T9" fmla="*/ 2147483647 h 85"/>
              <a:gd name="T10" fmla="*/ 2147483647 w 315"/>
              <a:gd name="T11" fmla="*/ 2147483647 h 85"/>
              <a:gd name="T12" fmla="*/ 2147483647 w 315"/>
              <a:gd name="T13" fmla="*/ 2147483647 h 85"/>
              <a:gd name="T14" fmla="*/ 2147483647 w 315"/>
              <a:gd name="T15" fmla="*/ 2147483647 h 85"/>
              <a:gd name="T16" fmla="*/ 2147483647 w 315"/>
              <a:gd name="T17" fmla="*/ 2147483647 h 85"/>
              <a:gd name="T18" fmla="*/ 2147483647 w 315"/>
              <a:gd name="T19" fmla="*/ 2147483647 h 85"/>
              <a:gd name="T20" fmla="*/ 2147483647 w 315"/>
              <a:gd name="T21" fmla="*/ 2147483647 h 85"/>
              <a:gd name="T22" fmla="*/ 2147483647 w 315"/>
              <a:gd name="T23" fmla="*/ 2147483647 h 85"/>
              <a:gd name="T24" fmla="*/ 2147483647 w 315"/>
              <a:gd name="T25" fmla="*/ 2147483647 h 85"/>
              <a:gd name="T26" fmla="*/ 2147483647 w 315"/>
              <a:gd name="T27" fmla="*/ 2147483647 h 85"/>
              <a:gd name="T28" fmla="*/ 2147483647 w 315"/>
              <a:gd name="T29" fmla="*/ 2147483647 h 85"/>
              <a:gd name="T30" fmla="*/ 2147483647 w 315"/>
              <a:gd name="T31" fmla="*/ 2147483647 h 85"/>
              <a:gd name="T32" fmla="*/ 2147483647 w 315"/>
              <a:gd name="T33" fmla="*/ 2147483647 h 85"/>
              <a:gd name="T34" fmla="*/ 2147483647 w 315"/>
              <a:gd name="T35" fmla="*/ 2147483647 h 85"/>
              <a:gd name="T36" fmla="*/ 2147483647 w 315"/>
              <a:gd name="T37" fmla="*/ 2147483647 h 85"/>
              <a:gd name="T38" fmla="*/ 2147483647 w 315"/>
              <a:gd name="T39" fmla="*/ 2147483647 h 85"/>
              <a:gd name="T40" fmla="*/ 2147483647 w 315"/>
              <a:gd name="T41" fmla="*/ 2147483647 h 85"/>
              <a:gd name="T42" fmla="*/ 2147483647 w 315"/>
              <a:gd name="T43" fmla="*/ 2147483647 h 85"/>
              <a:gd name="T44" fmla="*/ 2147483647 w 315"/>
              <a:gd name="T45" fmla="*/ 2147483647 h 85"/>
              <a:gd name="T46" fmla="*/ 2147483647 w 315"/>
              <a:gd name="T47" fmla="*/ 2147483647 h 85"/>
              <a:gd name="T48" fmla="*/ 2147483647 w 315"/>
              <a:gd name="T49" fmla="*/ 2147483647 h 85"/>
              <a:gd name="T50" fmla="*/ 2147483647 w 315"/>
              <a:gd name="T51" fmla="*/ 2147483647 h 85"/>
              <a:gd name="T52" fmla="*/ 2147483647 w 315"/>
              <a:gd name="T53" fmla="*/ 2147483647 h 85"/>
              <a:gd name="T54" fmla="*/ 2147483647 w 315"/>
              <a:gd name="T55" fmla="*/ 2147483647 h 85"/>
              <a:gd name="T56" fmla="*/ 2147483647 w 315"/>
              <a:gd name="T57" fmla="*/ 2147483647 h 85"/>
              <a:gd name="T58" fmla="*/ 2147483647 w 315"/>
              <a:gd name="T59" fmla="*/ 2147483647 h 85"/>
              <a:gd name="T60" fmla="*/ 2147483647 w 315"/>
              <a:gd name="T61" fmla="*/ 2147483647 h 85"/>
              <a:gd name="T62" fmla="*/ 2147483647 w 315"/>
              <a:gd name="T63" fmla="*/ 2147483647 h 85"/>
              <a:gd name="T64" fmla="*/ 2147483647 w 315"/>
              <a:gd name="T65" fmla="*/ 2147483647 h 8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15"/>
              <a:gd name="T100" fmla="*/ 0 h 85"/>
              <a:gd name="T101" fmla="*/ 315 w 315"/>
              <a:gd name="T102" fmla="*/ 85 h 8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15" h="85">
                <a:moveTo>
                  <a:pt x="312" y="0"/>
                </a:moveTo>
                <a:lnTo>
                  <a:pt x="302" y="3"/>
                </a:lnTo>
                <a:lnTo>
                  <a:pt x="292" y="7"/>
                </a:lnTo>
                <a:lnTo>
                  <a:pt x="283" y="9"/>
                </a:lnTo>
                <a:lnTo>
                  <a:pt x="273" y="11"/>
                </a:lnTo>
                <a:lnTo>
                  <a:pt x="264" y="14"/>
                </a:lnTo>
                <a:lnTo>
                  <a:pt x="253" y="18"/>
                </a:lnTo>
                <a:lnTo>
                  <a:pt x="244" y="20"/>
                </a:lnTo>
                <a:lnTo>
                  <a:pt x="234" y="22"/>
                </a:lnTo>
                <a:lnTo>
                  <a:pt x="225" y="25"/>
                </a:lnTo>
                <a:lnTo>
                  <a:pt x="214" y="29"/>
                </a:lnTo>
                <a:lnTo>
                  <a:pt x="205" y="31"/>
                </a:lnTo>
                <a:lnTo>
                  <a:pt x="194" y="34"/>
                </a:lnTo>
                <a:lnTo>
                  <a:pt x="185" y="36"/>
                </a:lnTo>
                <a:lnTo>
                  <a:pt x="175" y="39"/>
                </a:lnTo>
                <a:lnTo>
                  <a:pt x="166" y="42"/>
                </a:lnTo>
                <a:lnTo>
                  <a:pt x="156" y="45"/>
                </a:lnTo>
                <a:lnTo>
                  <a:pt x="146" y="47"/>
                </a:lnTo>
                <a:lnTo>
                  <a:pt x="136" y="49"/>
                </a:lnTo>
                <a:lnTo>
                  <a:pt x="127" y="52"/>
                </a:lnTo>
                <a:lnTo>
                  <a:pt x="118" y="54"/>
                </a:lnTo>
                <a:lnTo>
                  <a:pt x="107" y="56"/>
                </a:lnTo>
                <a:lnTo>
                  <a:pt x="97" y="60"/>
                </a:lnTo>
                <a:lnTo>
                  <a:pt x="87" y="62"/>
                </a:lnTo>
                <a:lnTo>
                  <a:pt x="79" y="63"/>
                </a:lnTo>
                <a:lnTo>
                  <a:pt x="68" y="66"/>
                </a:lnTo>
                <a:lnTo>
                  <a:pt x="59" y="67"/>
                </a:lnTo>
                <a:lnTo>
                  <a:pt x="48" y="71"/>
                </a:lnTo>
                <a:lnTo>
                  <a:pt x="39" y="72"/>
                </a:lnTo>
                <a:lnTo>
                  <a:pt x="28" y="74"/>
                </a:lnTo>
                <a:lnTo>
                  <a:pt x="20" y="76"/>
                </a:lnTo>
                <a:lnTo>
                  <a:pt x="9" y="77"/>
                </a:lnTo>
                <a:lnTo>
                  <a:pt x="0" y="79"/>
                </a:lnTo>
                <a:lnTo>
                  <a:pt x="1" y="84"/>
                </a:lnTo>
                <a:lnTo>
                  <a:pt x="10" y="82"/>
                </a:lnTo>
                <a:lnTo>
                  <a:pt x="21" y="81"/>
                </a:lnTo>
                <a:lnTo>
                  <a:pt x="29" y="78"/>
                </a:lnTo>
                <a:lnTo>
                  <a:pt x="39" y="77"/>
                </a:lnTo>
                <a:lnTo>
                  <a:pt x="49" y="75"/>
                </a:lnTo>
                <a:lnTo>
                  <a:pt x="60" y="73"/>
                </a:lnTo>
                <a:lnTo>
                  <a:pt x="69" y="71"/>
                </a:lnTo>
                <a:lnTo>
                  <a:pt x="79" y="68"/>
                </a:lnTo>
                <a:lnTo>
                  <a:pt x="88" y="66"/>
                </a:lnTo>
                <a:lnTo>
                  <a:pt x="98" y="63"/>
                </a:lnTo>
                <a:lnTo>
                  <a:pt x="108" y="62"/>
                </a:lnTo>
                <a:lnTo>
                  <a:pt x="118" y="60"/>
                </a:lnTo>
                <a:lnTo>
                  <a:pt x="128" y="56"/>
                </a:lnTo>
                <a:lnTo>
                  <a:pt x="138" y="54"/>
                </a:lnTo>
                <a:lnTo>
                  <a:pt x="147" y="51"/>
                </a:lnTo>
                <a:lnTo>
                  <a:pt x="157" y="49"/>
                </a:lnTo>
                <a:lnTo>
                  <a:pt x="168" y="46"/>
                </a:lnTo>
                <a:lnTo>
                  <a:pt x="176" y="44"/>
                </a:lnTo>
                <a:lnTo>
                  <a:pt x="186" y="41"/>
                </a:lnTo>
                <a:lnTo>
                  <a:pt x="196" y="39"/>
                </a:lnTo>
                <a:lnTo>
                  <a:pt x="206" y="35"/>
                </a:lnTo>
                <a:lnTo>
                  <a:pt x="216" y="33"/>
                </a:lnTo>
                <a:lnTo>
                  <a:pt x="227" y="30"/>
                </a:lnTo>
                <a:lnTo>
                  <a:pt x="235" y="28"/>
                </a:lnTo>
                <a:lnTo>
                  <a:pt x="246" y="24"/>
                </a:lnTo>
                <a:lnTo>
                  <a:pt x="255" y="21"/>
                </a:lnTo>
                <a:lnTo>
                  <a:pt x="265" y="20"/>
                </a:lnTo>
                <a:lnTo>
                  <a:pt x="275" y="17"/>
                </a:lnTo>
                <a:lnTo>
                  <a:pt x="285" y="13"/>
                </a:lnTo>
                <a:lnTo>
                  <a:pt x="294" y="10"/>
                </a:lnTo>
                <a:lnTo>
                  <a:pt x="304" y="7"/>
                </a:lnTo>
                <a:lnTo>
                  <a:pt x="314" y="4"/>
                </a:lnTo>
                <a:lnTo>
                  <a:pt x="312" y="0"/>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398" name="Freeform 294"/>
          <p:cNvSpPr>
            <a:spLocks noChangeAspect="1"/>
          </p:cNvSpPr>
          <p:nvPr/>
        </p:nvSpPr>
        <p:spPr bwMode="auto">
          <a:xfrm>
            <a:off x="5957888" y="4221164"/>
            <a:ext cx="419100" cy="180975"/>
          </a:xfrm>
          <a:custGeom>
            <a:avLst/>
            <a:gdLst>
              <a:gd name="T0" fmla="*/ 2147483647 w 316"/>
              <a:gd name="T1" fmla="*/ 2147483647 h 144"/>
              <a:gd name="T2" fmla="*/ 2147483647 w 316"/>
              <a:gd name="T3" fmla="*/ 2147483647 h 144"/>
              <a:gd name="T4" fmla="*/ 2147483647 w 316"/>
              <a:gd name="T5" fmla="*/ 2147483647 h 144"/>
              <a:gd name="T6" fmla="*/ 2147483647 w 316"/>
              <a:gd name="T7" fmla="*/ 2147483647 h 144"/>
              <a:gd name="T8" fmla="*/ 2147483647 w 316"/>
              <a:gd name="T9" fmla="*/ 2147483647 h 144"/>
              <a:gd name="T10" fmla="*/ 2147483647 w 316"/>
              <a:gd name="T11" fmla="*/ 2147483647 h 144"/>
              <a:gd name="T12" fmla="*/ 2147483647 w 316"/>
              <a:gd name="T13" fmla="*/ 2147483647 h 144"/>
              <a:gd name="T14" fmla="*/ 2147483647 w 316"/>
              <a:gd name="T15" fmla="*/ 2147483647 h 144"/>
              <a:gd name="T16" fmla="*/ 2147483647 w 316"/>
              <a:gd name="T17" fmla="*/ 2147483647 h 144"/>
              <a:gd name="T18" fmla="*/ 2147483647 w 316"/>
              <a:gd name="T19" fmla="*/ 2147483647 h 144"/>
              <a:gd name="T20" fmla="*/ 2147483647 w 316"/>
              <a:gd name="T21" fmla="*/ 2147483647 h 144"/>
              <a:gd name="T22" fmla="*/ 2147483647 w 316"/>
              <a:gd name="T23" fmla="*/ 2147483647 h 144"/>
              <a:gd name="T24" fmla="*/ 2147483647 w 316"/>
              <a:gd name="T25" fmla="*/ 2147483647 h 144"/>
              <a:gd name="T26" fmla="*/ 2147483647 w 316"/>
              <a:gd name="T27" fmla="*/ 2147483647 h 144"/>
              <a:gd name="T28" fmla="*/ 2147483647 w 316"/>
              <a:gd name="T29" fmla="*/ 2147483647 h 144"/>
              <a:gd name="T30" fmla="*/ 2147483647 w 316"/>
              <a:gd name="T31" fmla="*/ 2147483647 h 144"/>
              <a:gd name="T32" fmla="*/ 2147483647 w 316"/>
              <a:gd name="T33" fmla="*/ 0 h 144"/>
              <a:gd name="T34" fmla="*/ 2147483647 w 316"/>
              <a:gd name="T35" fmla="*/ 2147483647 h 144"/>
              <a:gd name="T36" fmla="*/ 2147483647 w 316"/>
              <a:gd name="T37" fmla="*/ 2147483647 h 144"/>
              <a:gd name="T38" fmla="*/ 2147483647 w 316"/>
              <a:gd name="T39" fmla="*/ 2147483647 h 144"/>
              <a:gd name="T40" fmla="*/ 2147483647 w 316"/>
              <a:gd name="T41" fmla="*/ 2147483647 h 144"/>
              <a:gd name="T42" fmla="*/ 2147483647 w 316"/>
              <a:gd name="T43" fmla="*/ 2147483647 h 144"/>
              <a:gd name="T44" fmla="*/ 2147483647 w 316"/>
              <a:gd name="T45" fmla="*/ 2147483647 h 144"/>
              <a:gd name="T46" fmla="*/ 2147483647 w 316"/>
              <a:gd name="T47" fmla="*/ 2147483647 h 144"/>
              <a:gd name="T48" fmla="*/ 2147483647 w 316"/>
              <a:gd name="T49" fmla="*/ 2147483647 h 144"/>
              <a:gd name="T50" fmla="*/ 2147483647 w 316"/>
              <a:gd name="T51" fmla="*/ 2147483647 h 144"/>
              <a:gd name="T52" fmla="*/ 2147483647 w 316"/>
              <a:gd name="T53" fmla="*/ 2147483647 h 144"/>
              <a:gd name="T54" fmla="*/ 2147483647 w 316"/>
              <a:gd name="T55" fmla="*/ 2147483647 h 144"/>
              <a:gd name="T56" fmla="*/ 2147483647 w 316"/>
              <a:gd name="T57" fmla="*/ 2147483647 h 144"/>
              <a:gd name="T58" fmla="*/ 2147483647 w 316"/>
              <a:gd name="T59" fmla="*/ 2147483647 h 144"/>
              <a:gd name="T60" fmla="*/ 2147483647 w 316"/>
              <a:gd name="T61" fmla="*/ 2147483647 h 144"/>
              <a:gd name="T62" fmla="*/ 2147483647 w 316"/>
              <a:gd name="T63" fmla="*/ 2147483647 h 144"/>
              <a:gd name="T64" fmla="*/ 2147483647 w 316"/>
              <a:gd name="T65" fmla="*/ 2147483647 h 144"/>
              <a:gd name="T66" fmla="*/ 2147483647 w 316"/>
              <a:gd name="T67" fmla="*/ 2147483647 h 14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16"/>
              <a:gd name="T103" fmla="*/ 0 h 144"/>
              <a:gd name="T104" fmla="*/ 316 w 316"/>
              <a:gd name="T105" fmla="*/ 144 h 14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16" h="144">
                <a:moveTo>
                  <a:pt x="315" y="138"/>
                </a:moveTo>
                <a:lnTo>
                  <a:pt x="315" y="138"/>
                </a:lnTo>
                <a:lnTo>
                  <a:pt x="306" y="134"/>
                </a:lnTo>
                <a:lnTo>
                  <a:pt x="295" y="131"/>
                </a:lnTo>
                <a:lnTo>
                  <a:pt x="286" y="126"/>
                </a:lnTo>
                <a:lnTo>
                  <a:pt x="276" y="122"/>
                </a:lnTo>
                <a:lnTo>
                  <a:pt x="266" y="119"/>
                </a:lnTo>
                <a:lnTo>
                  <a:pt x="256" y="113"/>
                </a:lnTo>
                <a:lnTo>
                  <a:pt x="246" y="109"/>
                </a:lnTo>
                <a:lnTo>
                  <a:pt x="236" y="105"/>
                </a:lnTo>
                <a:lnTo>
                  <a:pt x="228" y="102"/>
                </a:lnTo>
                <a:lnTo>
                  <a:pt x="217" y="97"/>
                </a:lnTo>
                <a:lnTo>
                  <a:pt x="207" y="92"/>
                </a:lnTo>
                <a:lnTo>
                  <a:pt x="197" y="88"/>
                </a:lnTo>
                <a:lnTo>
                  <a:pt x="187" y="83"/>
                </a:lnTo>
                <a:lnTo>
                  <a:pt x="178" y="80"/>
                </a:lnTo>
                <a:lnTo>
                  <a:pt x="168" y="75"/>
                </a:lnTo>
                <a:lnTo>
                  <a:pt x="159" y="71"/>
                </a:lnTo>
                <a:lnTo>
                  <a:pt x="149" y="66"/>
                </a:lnTo>
                <a:lnTo>
                  <a:pt x="139" y="62"/>
                </a:lnTo>
                <a:lnTo>
                  <a:pt x="129" y="59"/>
                </a:lnTo>
                <a:lnTo>
                  <a:pt x="120" y="54"/>
                </a:lnTo>
                <a:lnTo>
                  <a:pt x="109" y="49"/>
                </a:lnTo>
                <a:lnTo>
                  <a:pt x="100" y="44"/>
                </a:lnTo>
                <a:lnTo>
                  <a:pt x="90" y="40"/>
                </a:lnTo>
                <a:lnTo>
                  <a:pt x="80" y="35"/>
                </a:lnTo>
                <a:lnTo>
                  <a:pt x="71" y="32"/>
                </a:lnTo>
                <a:lnTo>
                  <a:pt x="61" y="28"/>
                </a:lnTo>
                <a:lnTo>
                  <a:pt x="51" y="22"/>
                </a:lnTo>
                <a:lnTo>
                  <a:pt x="41" y="18"/>
                </a:lnTo>
                <a:lnTo>
                  <a:pt x="31" y="13"/>
                </a:lnTo>
                <a:lnTo>
                  <a:pt x="22" y="10"/>
                </a:lnTo>
                <a:lnTo>
                  <a:pt x="13" y="6"/>
                </a:lnTo>
                <a:lnTo>
                  <a:pt x="2" y="0"/>
                </a:lnTo>
                <a:lnTo>
                  <a:pt x="0" y="6"/>
                </a:lnTo>
                <a:lnTo>
                  <a:pt x="10" y="10"/>
                </a:lnTo>
                <a:lnTo>
                  <a:pt x="20" y="13"/>
                </a:lnTo>
                <a:lnTo>
                  <a:pt x="29" y="18"/>
                </a:lnTo>
                <a:lnTo>
                  <a:pt x="40" y="22"/>
                </a:lnTo>
                <a:lnTo>
                  <a:pt x="49" y="28"/>
                </a:lnTo>
                <a:lnTo>
                  <a:pt x="59" y="32"/>
                </a:lnTo>
                <a:lnTo>
                  <a:pt x="69" y="35"/>
                </a:lnTo>
                <a:lnTo>
                  <a:pt x="79" y="40"/>
                </a:lnTo>
                <a:lnTo>
                  <a:pt x="88" y="44"/>
                </a:lnTo>
                <a:lnTo>
                  <a:pt x="98" y="49"/>
                </a:lnTo>
                <a:lnTo>
                  <a:pt x="108" y="54"/>
                </a:lnTo>
                <a:lnTo>
                  <a:pt x="118" y="59"/>
                </a:lnTo>
                <a:lnTo>
                  <a:pt x="128" y="62"/>
                </a:lnTo>
                <a:lnTo>
                  <a:pt x="136" y="66"/>
                </a:lnTo>
                <a:lnTo>
                  <a:pt x="147" y="71"/>
                </a:lnTo>
                <a:lnTo>
                  <a:pt x="156" y="76"/>
                </a:lnTo>
                <a:lnTo>
                  <a:pt x="166" y="81"/>
                </a:lnTo>
                <a:lnTo>
                  <a:pt x="176" y="84"/>
                </a:lnTo>
                <a:lnTo>
                  <a:pt x="186" y="89"/>
                </a:lnTo>
                <a:lnTo>
                  <a:pt x="195" y="93"/>
                </a:lnTo>
                <a:lnTo>
                  <a:pt x="206" y="97"/>
                </a:lnTo>
                <a:lnTo>
                  <a:pt x="215" y="102"/>
                </a:lnTo>
                <a:lnTo>
                  <a:pt x="226" y="106"/>
                </a:lnTo>
                <a:lnTo>
                  <a:pt x="235" y="110"/>
                </a:lnTo>
                <a:lnTo>
                  <a:pt x="244" y="114"/>
                </a:lnTo>
                <a:lnTo>
                  <a:pt x="254" y="119"/>
                </a:lnTo>
                <a:lnTo>
                  <a:pt x="265" y="123"/>
                </a:lnTo>
                <a:lnTo>
                  <a:pt x="274" y="127"/>
                </a:lnTo>
                <a:lnTo>
                  <a:pt x="285" y="131"/>
                </a:lnTo>
                <a:lnTo>
                  <a:pt x="293" y="134"/>
                </a:lnTo>
                <a:lnTo>
                  <a:pt x="303" y="140"/>
                </a:lnTo>
                <a:lnTo>
                  <a:pt x="313" y="143"/>
                </a:lnTo>
                <a:lnTo>
                  <a:pt x="315" y="138"/>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399" name="Freeform 295"/>
          <p:cNvSpPr>
            <a:spLocks noChangeAspect="1"/>
          </p:cNvSpPr>
          <p:nvPr/>
        </p:nvSpPr>
        <p:spPr bwMode="auto">
          <a:xfrm>
            <a:off x="6383338" y="4403725"/>
            <a:ext cx="419100" cy="153988"/>
          </a:xfrm>
          <a:custGeom>
            <a:avLst/>
            <a:gdLst>
              <a:gd name="T0" fmla="*/ 2147483647 w 316"/>
              <a:gd name="T1" fmla="*/ 2147483647 h 121"/>
              <a:gd name="T2" fmla="*/ 2147483647 w 316"/>
              <a:gd name="T3" fmla="*/ 2147483647 h 121"/>
              <a:gd name="T4" fmla="*/ 2147483647 w 316"/>
              <a:gd name="T5" fmla="*/ 2147483647 h 121"/>
              <a:gd name="T6" fmla="*/ 2147483647 w 316"/>
              <a:gd name="T7" fmla="*/ 2147483647 h 121"/>
              <a:gd name="T8" fmla="*/ 2147483647 w 316"/>
              <a:gd name="T9" fmla="*/ 2147483647 h 121"/>
              <a:gd name="T10" fmla="*/ 2147483647 w 316"/>
              <a:gd name="T11" fmla="*/ 2147483647 h 121"/>
              <a:gd name="T12" fmla="*/ 2147483647 w 316"/>
              <a:gd name="T13" fmla="*/ 2147483647 h 121"/>
              <a:gd name="T14" fmla="*/ 2147483647 w 316"/>
              <a:gd name="T15" fmla="*/ 2147483647 h 121"/>
              <a:gd name="T16" fmla="*/ 2147483647 w 316"/>
              <a:gd name="T17" fmla="*/ 2147483647 h 121"/>
              <a:gd name="T18" fmla="*/ 2147483647 w 316"/>
              <a:gd name="T19" fmla="*/ 2147483647 h 121"/>
              <a:gd name="T20" fmla="*/ 2147483647 w 316"/>
              <a:gd name="T21" fmla="*/ 2147483647 h 121"/>
              <a:gd name="T22" fmla="*/ 2147483647 w 316"/>
              <a:gd name="T23" fmla="*/ 2147483647 h 121"/>
              <a:gd name="T24" fmla="*/ 2147483647 w 316"/>
              <a:gd name="T25" fmla="*/ 2147483647 h 121"/>
              <a:gd name="T26" fmla="*/ 2147483647 w 316"/>
              <a:gd name="T27" fmla="*/ 2147483647 h 121"/>
              <a:gd name="T28" fmla="*/ 2147483647 w 316"/>
              <a:gd name="T29" fmla="*/ 2147483647 h 121"/>
              <a:gd name="T30" fmla="*/ 2147483647 w 316"/>
              <a:gd name="T31" fmla="*/ 2147483647 h 121"/>
              <a:gd name="T32" fmla="*/ 0 w 316"/>
              <a:gd name="T33" fmla="*/ 2147483647 h 121"/>
              <a:gd name="T34" fmla="*/ 2147483647 w 316"/>
              <a:gd name="T35" fmla="*/ 2147483647 h 121"/>
              <a:gd name="T36" fmla="*/ 2147483647 w 316"/>
              <a:gd name="T37" fmla="*/ 2147483647 h 121"/>
              <a:gd name="T38" fmla="*/ 2147483647 w 316"/>
              <a:gd name="T39" fmla="*/ 2147483647 h 121"/>
              <a:gd name="T40" fmla="*/ 2147483647 w 316"/>
              <a:gd name="T41" fmla="*/ 2147483647 h 121"/>
              <a:gd name="T42" fmla="*/ 2147483647 w 316"/>
              <a:gd name="T43" fmla="*/ 2147483647 h 121"/>
              <a:gd name="T44" fmla="*/ 2147483647 w 316"/>
              <a:gd name="T45" fmla="*/ 2147483647 h 121"/>
              <a:gd name="T46" fmla="*/ 2147483647 w 316"/>
              <a:gd name="T47" fmla="*/ 2147483647 h 121"/>
              <a:gd name="T48" fmla="*/ 2147483647 w 316"/>
              <a:gd name="T49" fmla="*/ 2147483647 h 121"/>
              <a:gd name="T50" fmla="*/ 2147483647 w 316"/>
              <a:gd name="T51" fmla="*/ 2147483647 h 121"/>
              <a:gd name="T52" fmla="*/ 2147483647 w 316"/>
              <a:gd name="T53" fmla="*/ 2147483647 h 121"/>
              <a:gd name="T54" fmla="*/ 2147483647 w 316"/>
              <a:gd name="T55" fmla="*/ 2147483647 h 121"/>
              <a:gd name="T56" fmla="*/ 2147483647 w 316"/>
              <a:gd name="T57" fmla="*/ 2147483647 h 121"/>
              <a:gd name="T58" fmla="*/ 2147483647 w 316"/>
              <a:gd name="T59" fmla="*/ 2147483647 h 121"/>
              <a:gd name="T60" fmla="*/ 2147483647 w 316"/>
              <a:gd name="T61" fmla="*/ 2147483647 h 121"/>
              <a:gd name="T62" fmla="*/ 2147483647 w 316"/>
              <a:gd name="T63" fmla="*/ 2147483647 h 121"/>
              <a:gd name="T64" fmla="*/ 2147483647 w 316"/>
              <a:gd name="T65" fmla="*/ 2147483647 h 12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16"/>
              <a:gd name="T100" fmla="*/ 0 h 121"/>
              <a:gd name="T101" fmla="*/ 316 w 316"/>
              <a:gd name="T102" fmla="*/ 121 h 12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16" h="121">
                <a:moveTo>
                  <a:pt x="315" y="114"/>
                </a:moveTo>
                <a:lnTo>
                  <a:pt x="304" y="111"/>
                </a:lnTo>
                <a:lnTo>
                  <a:pt x="295" y="109"/>
                </a:lnTo>
                <a:lnTo>
                  <a:pt x="286" y="105"/>
                </a:lnTo>
                <a:lnTo>
                  <a:pt x="276" y="102"/>
                </a:lnTo>
                <a:lnTo>
                  <a:pt x="266" y="98"/>
                </a:lnTo>
                <a:lnTo>
                  <a:pt x="256" y="94"/>
                </a:lnTo>
                <a:lnTo>
                  <a:pt x="246" y="91"/>
                </a:lnTo>
                <a:lnTo>
                  <a:pt x="236" y="88"/>
                </a:lnTo>
                <a:lnTo>
                  <a:pt x="227" y="84"/>
                </a:lnTo>
                <a:lnTo>
                  <a:pt x="217" y="81"/>
                </a:lnTo>
                <a:lnTo>
                  <a:pt x="207" y="78"/>
                </a:lnTo>
                <a:lnTo>
                  <a:pt x="196" y="73"/>
                </a:lnTo>
                <a:lnTo>
                  <a:pt x="187" y="70"/>
                </a:lnTo>
                <a:lnTo>
                  <a:pt x="178" y="68"/>
                </a:lnTo>
                <a:lnTo>
                  <a:pt x="168" y="63"/>
                </a:lnTo>
                <a:lnTo>
                  <a:pt x="159" y="60"/>
                </a:lnTo>
                <a:lnTo>
                  <a:pt x="148" y="56"/>
                </a:lnTo>
                <a:lnTo>
                  <a:pt x="139" y="52"/>
                </a:lnTo>
                <a:lnTo>
                  <a:pt x="129" y="50"/>
                </a:lnTo>
                <a:lnTo>
                  <a:pt x="119" y="46"/>
                </a:lnTo>
                <a:lnTo>
                  <a:pt x="109" y="42"/>
                </a:lnTo>
                <a:lnTo>
                  <a:pt x="99" y="38"/>
                </a:lnTo>
                <a:lnTo>
                  <a:pt x="89" y="33"/>
                </a:lnTo>
                <a:lnTo>
                  <a:pt x="80" y="30"/>
                </a:lnTo>
                <a:lnTo>
                  <a:pt x="70" y="28"/>
                </a:lnTo>
                <a:lnTo>
                  <a:pt x="61" y="23"/>
                </a:lnTo>
                <a:lnTo>
                  <a:pt x="50" y="19"/>
                </a:lnTo>
                <a:lnTo>
                  <a:pt x="41" y="16"/>
                </a:lnTo>
                <a:lnTo>
                  <a:pt x="30" y="11"/>
                </a:lnTo>
                <a:lnTo>
                  <a:pt x="22" y="8"/>
                </a:lnTo>
                <a:lnTo>
                  <a:pt x="13" y="3"/>
                </a:lnTo>
                <a:lnTo>
                  <a:pt x="2" y="0"/>
                </a:lnTo>
                <a:lnTo>
                  <a:pt x="0" y="4"/>
                </a:lnTo>
                <a:lnTo>
                  <a:pt x="10" y="9"/>
                </a:lnTo>
                <a:lnTo>
                  <a:pt x="20" y="12"/>
                </a:lnTo>
                <a:lnTo>
                  <a:pt x="29" y="17"/>
                </a:lnTo>
                <a:lnTo>
                  <a:pt x="39" y="20"/>
                </a:lnTo>
                <a:lnTo>
                  <a:pt x="48" y="24"/>
                </a:lnTo>
                <a:lnTo>
                  <a:pt x="59" y="29"/>
                </a:lnTo>
                <a:lnTo>
                  <a:pt x="68" y="31"/>
                </a:lnTo>
                <a:lnTo>
                  <a:pt x="79" y="36"/>
                </a:lnTo>
                <a:lnTo>
                  <a:pt x="87" y="39"/>
                </a:lnTo>
                <a:lnTo>
                  <a:pt x="98" y="43"/>
                </a:lnTo>
                <a:lnTo>
                  <a:pt x="107" y="47"/>
                </a:lnTo>
                <a:lnTo>
                  <a:pt x="118" y="50"/>
                </a:lnTo>
                <a:lnTo>
                  <a:pt x="127" y="53"/>
                </a:lnTo>
                <a:lnTo>
                  <a:pt x="136" y="58"/>
                </a:lnTo>
                <a:lnTo>
                  <a:pt x="146" y="61"/>
                </a:lnTo>
                <a:lnTo>
                  <a:pt x="156" y="65"/>
                </a:lnTo>
                <a:lnTo>
                  <a:pt x="166" y="69"/>
                </a:lnTo>
                <a:lnTo>
                  <a:pt x="176" y="71"/>
                </a:lnTo>
                <a:lnTo>
                  <a:pt x="185" y="75"/>
                </a:lnTo>
                <a:lnTo>
                  <a:pt x="195" y="79"/>
                </a:lnTo>
                <a:lnTo>
                  <a:pt x="205" y="82"/>
                </a:lnTo>
                <a:lnTo>
                  <a:pt x="215" y="87"/>
                </a:lnTo>
                <a:lnTo>
                  <a:pt x="225" y="90"/>
                </a:lnTo>
                <a:lnTo>
                  <a:pt x="235" y="92"/>
                </a:lnTo>
                <a:lnTo>
                  <a:pt x="244" y="95"/>
                </a:lnTo>
                <a:lnTo>
                  <a:pt x="254" y="100"/>
                </a:lnTo>
                <a:lnTo>
                  <a:pt x="265" y="103"/>
                </a:lnTo>
                <a:lnTo>
                  <a:pt x="274" y="107"/>
                </a:lnTo>
                <a:lnTo>
                  <a:pt x="283" y="110"/>
                </a:lnTo>
                <a:lnTo>
                  <a:pt x="293" y="113"/>
                </a:lnTo>
                <a:lnTo>
                  <a:pt x="302" y="117"/>
                </a:lnTo>
                <a:lnTo>
                  <a:pt x="313" y="120"/>
                </a:lnTo>
                <a:lnTo>
                  <a:pt x="315" y="114"/>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400" name="Freeform 296"/>
          <p:cNvSpPr>
            <a:spLocks noChangeAspect="1"/>
          </p:cNvSpPr>
          <p:nvPr/>
        </p:nvSpPr>
        <p:spPr bwMode="auto">
          <a:xfrm>
            <a:off x="5959476" y="4400551"/>
            <a:ext cx="417513" cy="80963"/>
          </a:xfrm>
          <a:custGeom>
            <a:avLst/>
            <a:gdLst>
              <a:gd name="T0" fmla="*/ 2147483647 w 315"/>
              <a:gd name="T1" fmla="*/ 0 h 64"/>
              <a:gd name="T2" fmla="*/ 2147483647 w 315"/>
              <a:gd name="T3" fmla="*/ 2147483647 h 64"/>
              <a:gd name="T4" fmla="*/ 2147483647 w 315"/>
              <a:gd name="T5" fmla="*/ 2147483647 h 64"/>
              <a:gd name="T6" fmla="*/ 2147483647 w 315"/>
              <a:gd name="T7" fmla="*/ 2147483647 h 64"/>
              <a:gd name="T8" fmla="*/ 2147483647 w 315"/>
              <a:gd name="T9" fmla="*/ 2147483647 h 64"/>
              <a:gd name="T10" fmla="*/ 2147483647 w 315"/>
              <a:gd name="T11" fmla="*/ 2147483647 h 64"/>
              <a:gd name="T12" fmla="*/ 2147483647 w 315"/>
              <a:gd name="T13" fmla="*/ 2147483647 h 64"/>
              <a:gd name="T14" fmla="*/ 2147483647 w 315"/>
              <a:gd name="T15" fmla="*/ 2147483647 h 64"/>
              <a:gd name="T16" fmla="*/ 2147483647 w 315"/>
              <a:gd name="T17" fmla="*/ 2147483647 h 64"/>
              <a:gd name="T18" fmla="*/ 2147483647 w 315"/>
              <a:gd name="T19" fmla="*/ 2147483647 h 64"/>
              <a:gd name="T20" fmla="*/ 2147483647 w 315"/>
              <a:gd name="T21" fmla="*/ 2147483647 h 64"/>
              <a:gd name="T22" fmla="*/ 2147483647 w 315"/>
              <a:gd name="T23" fmla="*/ 2147483647 h 64"/>
              <a:gd name="T24" fmla="*/ 2147483647 w 315"/>
              <a:gd name="T25" fmla="*/ 2147483647 h 64"/>
              <a:gd name="T26" fmla="*/ 2147483647 w 315"/>
              <a:gd name="T27" fmla="*/ 2147483647 h 64"/>
              <a:gd name="T28" fmla="*/ 2147483647 w 315"/>
              <a:gd name="T29" fmla="*/ 2147483647 h 64"/>
              <a:gd name="T30" fmla="*/ 2147483647 w 315"/>
              <a:gd name="T31" fmla="*/ 2147483647 h 64"/>
              <a:gd name="T32" fmla="*/ 0 w 315"/>
              <a:gd name="T33" fmla="*/ 2147483647 h 64"/>
              <a:gd name="T34" fmla="*/ 2147483647 w 315"/>
              <a:gd name="T35" fmla="*/ 2147483647 h 64"/>
              <a:gd name="T36" fmla="*/ 2147483647 w 315"/>
              <a:gd name="T37" fmla="*/ 2147483647 h 64"/>
              <a:gd name="T38" fmla="*/ 2147483647 w 315"/>
              <a:gd name="T39" fmla="*/ 2147483647 h 64"/>
              <a:gd name="T40" fmla="*/ 2147483647 w 315"/>
              <a:gd name="T41" fmla="*/ 2147483647 h 64"/>
              <a:gd name="T42" fmla="*/ 2147483647 w 315"/>
              <a:gd name="T43" fmla="*/ 2147483647 h 64"/>
              <a:gd name="T44" fmla="*/ 2147483647 w 315"/>
              <a:gd name="T45" fmla="*/ 2147483647 h 64"/>
              <a:gd name="T46" fmla="*/ 2147483647 w 315"/>
              <a:gd name="T47" fmla="*/ 2147483647 h 64"/>
              <a:gd name="T48" fmla="*/ 2147483647 w 315"/>
              <a:gd name="T49" fmla="*/ 2147483647 h 64"/>
              <a:gd name="T50" fmla="*/ 2147483647 w 315"/>
              <a:gd name="T51" fmla="*/ 2147483647 h 64"/>
              <a:gd name="T52" fmla="*/ 2147483647 w 315"/>
              <a:gd name="T53" fmla="*/ 2147483647 h 64"/>
              <a:gd name="T54" fmla="*/ 2147483647 w 315"/>
              <a:gd name="T55" fmla="*/ 2147483647 h 64"/>
              <a:gd name="T56" fmla="*/ 2147483647 w 315"/>
              <a:gd name="T57" fmla="*/ 2147483647 h 64"/>
              <a:gd name="T58" fmla="*/ 2147483647 w 315"/>
              <a:gd name="T59" fmla="*/ 2147483647 h 64"/>
              <a:gd name="T60" fmla="*/ 2147483647 w 315"/>
              <a:gd name="T61" fmla="*/ 2147483647 h 64"/>
              <a:gd name="T62" fmla="*/ 2147483647 w 315"/>
              <a:gd name="T63" fmla="*/ 2147483647 h 64"/>
              <a:gd name="T64" fmla="*/ 2147483647 w 315"/>
              <a:gd name="T65" fmla="*/ 2147483647 h 64"/>
              <a:gd name="T66" fmla="*/ 2147483647 w 315"/>
              <a:gd name="T67" fmla="*/ 0 h 6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15"/>
              <a:gd name="T103" fmla="*/ 0 h 64"/>
              <a:gd name="T104" fmla="*/ 315 w 315"/>
              <a:gd name="T105" fmla="*/ 64 h 6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15" h="64">
                <a:moveTo>
                  <a:pt x="313" y="0"/>
                </a:moveTo>
                <a:lnTo>
                  <a:pt x="313" y="0"/>
                </a:lnTo>
                <a:lnTo>
                  <a:pt x="302" y="2"/>
                </a:lnTo>
                <a:lnTo>
                  <a:pt x="293" y="6"/>
                </a:lnTo>
                <a:lnTo>
                  <a:pt x="285" y="7"/>
                </a:lnTo>
                <a:lnTo>
                  <a:pt x="274" y="10"/>
                </a:lnTo>
                <a:lnTo>
                  <a:pt x="265" y="12"/>
                </a:lnTo>
                <a:lnTo>
                  <a:pt x="254" y="14"/>
                </a:lnTo>
                <a:lnTo>
                  <a:pt x="245" y="15"/>
                </a:lnTo>
                <a:lnTo>
                  <a:pt x="235" y="19"/>
                </a:lnTo>
                <a:lnTo>
                  <a:pt x="226" y="20"/>
                </a:lnTo>
                <a:lnTo>
                  <a:pt x="215" y="23"/>
                </a:lnTo>
                <a:lnTo>
                  <a:pt x="206" y="25"/>
                </a:lnTo>
                <a:lnTo>
                  <a:pt x="195" y="26"/>
                </a:lnTo>
                <a:lnTo>
                  <a:pt x="186" y="29"/>
                </a:lnTo>
                <a:lnTo>
                  <a:pt x="176" y="30"/>
                </a:lnTo>
                <a:lnTo>
                  <a:pt x="167" y="32"/>
                </a:lnTo>
                <a:lnTo>
                  <a:pt x="156" y="34"/>
                </a:lnTo>
                <a:lnTo>
                  <a:pt x="147" y="36"/>
                </a:lnTo>
                <a:lnTo>
                  <a:pt x="136" y="38"/>
                </a:lnTo>
                <a:lnTo>
                  <a:pt x="128" y="40"/>
                </a:lnTo>
                <a:lnTo>
                  <a:pt x="118" y="41"/>
                </a:lnTo>
                <a:lnTo>
                  <a:pt x="107" y="43"/>
                </a:lnTo>
                <a:lnTo>
                  <a:pt x="98" y="45"/>
                </a:lnTo>
                <a:lnTo>
                  <a:pt x="87" y="46"/>
                </a:lnTo>
                <a:lnTo>
                  <a:pt x="79" y="47"/>
                </a:lnTo>
                <a:lnTo>
                  <a:pt x="69" y="49"/>
                </a:lnTo>
                <a:lnTo>
                  <a:pt x="59" y="50"/>
                </a:lnTo>
                <a:lnTo>
                  <a:pt x="49" y="52"/>
                </a:lnTo>
                <a:lnTo>
                  <a:pt x="39" y="53"/>
                </a:lnTo>
                <a:lnTo>
                  <a:pt x="28" y="55"/>
                </a:lnTo>
                <a:lnTo>
                  <a:pt x="20" y="56"/>
                </a:lnTo>
                <a:lnTo>
                  <a:pt x="9" y="57"/>
                </a:lnTo>
                <a:lnTo>
                  <a:pt x="0" y="58"/>
                </a:lnTo>
                <a:lnTo>
                  <a:pt x="1" y="63"/>
                </a:lnTo>
                <a:lnTo>
                  <a:pt x="10" y="62"/>
                </a:lnTo>
                <a:lnTo>
                  <a:pt x="21" y="61"/>
                </a:lnTo>
                <a:lnTo>
                  <a:pt x="29" y="58"/>
                </a:lnTo>
                <a:lnTo>
                  <a:pt x="40" y="57"/>
                </a:lnTo>
                <a:lnTo>
                  <a:pt x="50" y="56"/>
                </a:lnTo>
                <a:lnTo>
                  <a:pt x="60" y="55"/>
                </a:lnTo>
                <a:lnTo>
                  <a:pt x="70" y="54"/>
                </a:lnTo>
                <a:lnTo>
                  <a:pt x="79" y="52"/>
                </a:lnTo>
                <a:lnTo>
                  <a:pt x="88" y="50"/>
                </a:lnTo>
                <a:lnTo>
                  <a:pt x="99" y="49"/>
                </a:lnTo>
                <a:lnTo>
                  <a:pt x="108" y="47"/>
                </a:lnTo>
                <a:lnTo>
                  <a:pt x="119" y="46"/>
                </a:lnTo>
                <a:lnTo>
                  <a:pt x="128" y="44"/>
                </a:lnTo>
                <a:lnTo>
                  <a:pt x="138" y="42"/>
                </a:lnTo>
                <a:lnTo>
                  <a:pt x="148" y="40"/>
                </a:lnTo>
                <a:lnTo>
                  <a:pt x="157" y="39"/>
                </a:lnTo>
                <a:lnTo>
                  <a:pt x="168" y="36"/>
                </a:lnTo>
                <a:lnTo>
                  <a:pt x="177" y="35"/>
                </a:lnTo>
                <a:lnTo>
                  <a:pt x="187" y="33"/>
                </a:lnTo>
                <a:lnTo>
                  <a:pt x="196" y="31"/>
                </a:lnTo>
                <a:lnTo>
                  <a:pt x="207" y="29"/>
                </a:lnTo>
                <a:lnTo>
                  <a:pt x="216" y="26"/>
                </a:lnTo>
                <a:lnTo>
                  <a:pt x="227" y="25"/>
                </a:lnTo>
                <a:lnTo>
                  <a:pt x="235" y="23"/>
                </a:lnTo>
                <a:lnTo>
                  <a:pt x="246" y="21"/>
                </a:lnTo>
                <a:lnTo>
                  <a:pt x="255" y="19"/>
                </a:lnTo>
                <a:lnTo>
                  <a:pt x="266" y="15"/>
                </a:lnTo>
                <a:lnTo>
                  <a:pt x="275" y="14"/>
                </a:lnTo>
                <a:lnTo>
                  <a:pt x="285" y="12"/>
                </a:lnTo>
                <a:lnTo>
                  <a:pt x="294" y="10"/>
                </a:lnTo>
                <a:lnTo>
                  <a:pt x="303" y="7"/>
                </a:lnTo>
                <a:lnTo>
                  <a:pt x="314" y="6"/>
                </a:lnTo>
                <a:lnTo>
                  <a:pt x="313" y="0"/>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401" name="Freeform 297"/>
          <p:cNvSpPr>
            <a:spLocks noChangeAspect="1"/>
          </p:cNvSpPr>
          <p:nvPr/>
        </p:nvSpPr>
        <p:spPr bwMode="auto">
          <a:xfrm>
            <a:off x="6383338" y="4264026"/>
            <a:ext cx="419100" cy="136525"/>
          </a:xfrm>
          <a:custGeom>
            <a:avLst/>
            <a:gdLst>
              <a:gd name="T0" fmla="*/ 2147483647 w 315"/>
              <a:gd name="T1" fmla="*/ 2147483647 h 107"/>
              <a:gd name="T2" fmla="*/ 2147483647 w 315"/>
              <a:gd name="T3" fmla="*/ 2147483647 h 107"/>
              <a:gd name="T4" fmla="*/ 2147483647 w 315"/>
              <a:gd name="T5" fmla="*/ 2147483647 h 107"/>
              <a:gd name="T6" fmla="*/ 2147483647 w 315"/>
              <a:gd name="T7" fmla="*/ 2147483647 h 107"/>
              <a:gd name="T8" fmla="*/ 2147483647 w 315"/>
              <a:gd name="T9" fmla="*/ 2147483647 h 107"/>
              <a:gd name="T10" fmla="*/ 2147483647 w 315"/>
              <a:gd name="T11" fmla="*/ 2147483647 h 107"/>
              <a:gd name="T12" fmla="*/ 2147483647 w 315"/>
              <a:gd name="T13" fmla="*/ 2147483647 h 107"/>
              <a:gd name="T14" fmla="*/ 2147483647 w 315"/>
              <a:gd name="T15" fmla="*/ 2147483647 h 107"/>
              <a:gd name="T16" fmla="*/ 2147483647 w 315"/>
              <a:gd name="T17" fmla="*/ 2147483647 h 107"/>
              <a:gd name="T18" fmla="*/ 2147483647 w 315"/>
              <a:gd name="T19" fmla="*/ 2147483647 h 107"/>
              <a:gd name="T20" fmla="*/ 2147483647 w 315"/>
              <a:gd name="T21" fmla="*/ 2147483647 h 107"/>
              <a:gd name="T22" fmla="*/ 2147483647 w 315"/>
              <a:gd name="T23" fmla="*/ 2147483647 h 107"/>
              <a:gd name="T24" fmla="*/ 2147483647 w 315"/>
              <a:gd name="T25" fmla="*/ 2147483647 h 107"/>
              <a:gd name="T26" fmla="*/ 2147483647 w 315"/>
              <a:gd name="T27" fmla="*/ 2147483647 h 107"/>
              <a:gd name="T28" fmla="*/ 2147483647 w 315"/>
              <a:gd name="T29" fmla="*/ 2147483647 h 107"/>
              <a:gd name="T30" fmla="*/ 2147483647 w 315"/>
              <a:gd name="T31" fmla="*/ 2147483647 h 107"/>
              <a:gd name="T32" fmla="*/ 2147483647 w 315"/>
              <a:gd name="T33" fmla="*/ 2147483647 h 107"/>
              <a:gd name="T34" fmla="*/ 2147483647 w 315"/>
              <a:gd name="T35" fmla="*/ 2147483647 h 107"/>
              <a:gd name="T36" fmla="*/ 2147483647 w 315"/>
              <a:gd name="T37" fmla="*/ 2147483647 h 107"/>
              <a:gd name="T38" fmla="*/ 2147483647 w 315"/>
              <a:gd name="T39" fmla="*/ 2147483647 h 107"/>
              <a:gd name="T40" fmla="*/ 2147483647 w 315"/>
              <a:gd name="T41" fmla="*/ 2147483647 h 107"/>
              <a:gd name="T42" fmla="*/ 2147483647 w 315"/>
              <a:gd name="T43" fmla="*/ 2147483647 h 107"/>
              <a:gd name="T44" fmla="*/ 2147483647 w 315"/>
              <a:gd name="T45" fmla="*/ 2147483647 h 107"/>
              <a:gd name="T46" fmla="*/ 2147483647 w 315"/>
              <a:gd name="T47" fmla="*/ 2147483647 h 107"/>
              <a:gd name="T48" fmla="*/ 2147483647 w 315"/>
              <a:gd name="T49" fmla="*/ 2147483647 h 107"/>
              <a:gd name="T50" fmla="*/ 2147483647 w 315"/>
              <a:gd name="T51" fmla="*/ 2147483647 h 107"/>
              <a:gd name="T52" fmla="*/ 2147483647 w 315"/>
              <a:gd name="T53" fmla="*/ 2147483647 h 107"/>
              <a:gd name="T54" fmla="*/ 2147483647 w 315"/>
              <a:gd name="T55" fmla="*/ 2147483647 h 107"/>
              <a:gd name="T56" fmla="*/ 2147483647 w 315"/>
              <a:gd name="T57" fmla="*/ 2147483647 h 107"/>
              <a:gd name="T58" fmla="*/ 2147483647 w 315"/>
              <a:gd name="T59" fmla="*/ 2147483647 h 107"/>
              <a:gd name="T60" fmla="*/ 2147483647 w 315"/>
              <a:gd name="T61" fmla="*/ 2147483647 h 107"/>
              <a:gd name="T62" fmla="*/ 2147483647 w 315"/>
              <a:gd name="T63" fmla="*/ 2147483647 h 107"/>
              <a:gd name="T64" fmla="*/ 2147483647 w 315"/>
              <a:gd name="T65" fmla="*/ 2147483647 h 10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15"/>
              <a:gd name="T100" fmla="*/ 0 h 107"/>
              <a:gd name="T101" fmla="*/ 315 w 315"/>
              <a:gd name="T102" fmla="*/ 107 h 10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15" h="107">
                <a:moveTo>
                  <a:pt x="312" y="0"/>
                </a:moveTo>
                <a:lnTo>
                  <a:pt x="301" y="4"/>
                </a:lnTo>
                <a:lnTo>
                  <a:pt x="292" y="8"/>
                </a:lnTo>
                <a:lnTo>
                  <a:pt x="283" y="10"/>
                </a:lnTo>
                <a:lnTo>
                  <a:pt x="273" y="13"/>
                </a:lnTo>
                <a:lnTo>
                  <a:pt x="264" y="17"/>
                </a:lnTo>
                <a:lnTo>
                  <a:pt x="253" y="21"/>
                </a:lnTo>
                <a:lnTo>
                  <a:pt x="243" y="24"/>
                </a:lnTo>
                <a:lnTo>
                  <a:pt x="234" y="26"/>
                </a:lnTo>
                <a:lnTo>
                  <a:pt x="225" y="30"/>
                </a:lnTo>
                <a:lnTo>
                  <a:pt x="214" y="33"/>
                </a:lnTo>
                <a:lnTo>
                  <a:pt x="205" y="36"/>
                </a:lnTo>
                <a:lnTo>
                  <a:pt x="194" y="41"/>
                </a:lnTo>
                <a:lnTo>
                  <a:pt x="185" y="44"/>
                </a:lnTo>
                <a:lnTo>
                  <a:pt x="175" y="46"/>
                </a:lnTo>
                <a:lnTo>
                  <a:pt x="166" y="50"/>
                </a:lnTo>
                <a:lnTo>
                  <a:pt x="155" y="53"/>
                </a:lnTo>
                <a:lnTo>
                  <a:pt x="146" y="56"/>
                </a:lnTo>
                <a:lnTo>
                  <a:pt x="136" y="60"/>
                </a:lnTo>
                <a:lnTo>
                  <a:pt x="127" y="63"/>
                </a:lnTo>
                <a:lnTo>
                  <a:pt x="118" y="65"/>
                </a:lnTo>
                <a:lnTo>
                  <a:pt x="107" y="68"/>
                </a:lnTo>
                <a:lnTo>
                  <a:pt x="97" y="72"/>
                </a:lnTo>
                <a:lnTo>
                  <a:pt x="87" y="75"/>
                </a:lnTo>
                <a:lnTo>
                  <a:pt x="79" y="78"/>
                </a:lnTo>
                <a:lnTo>
                  <a:pt x="68" y="81"/>
                </a:lnTo>
                <a:lnTo>
                  <a:pt x="59" y="84"/>
                </a:lnTo>
                <a:lnTo>
                  <a:pt x="48" y="87"/>
                </a:lnTo>
                <a:lnTo>
                  <a:pt x="39" y="89"/>
                </a:lnTo>
                <a:lnTo>
                  <a:pt x="28" y="93"/>
                </a:lnTo>
                <a:lnTo>
                  <a:pt x="20" y="96"/>
                </a:lnTo>
                <a:lnTo>
                  <a:pt x="9" y="97"/>
                </a:lnTo>
                <a:lnTo>
                  <a:pt x="0" y="100"/>
                </a:lnTo>
                <a:lnTo>
                  <a:pt x="1" y="106"/>
                </a:lnTo>
                <a:lnTo>
                  <a:pt x="10" y="103"/>
                </a:lnTo>
                <a:lnTo>
                  <a:pt x="21" y="99"/>
                </a:lnTo>
                <a:lnTo>
                  <a:pt x="30" y="97"/>
                </a:lnTo>
                <a:lnTo>
                  <a:pt x="40" y="95"/>
                </a:lnTo>
                <a:lnTo>
                  <a:pt x="50" y="92"/>
                </a:lnTo>
                <a:lnTo>
                  <a:pt x="61" y="89"/>
                </a:lnTo>
                <a:lnTo>
                  <a:pt x="70" y="85"/>
                </a:lnTo>
                <a:lnTo>
                  <a:pt x="80" y="83"/>
                </a:lnTo>
                <a:lnTo>
                  <a:pt x="89" y="79"/>
                </a:lnTo>
                <a:lnTo>
                  <a:pt x="99" y="77"/>
                </a:lnTo>
                <a:lnTo>
                  <a:pt x="109" y="74"/>
                </a:lnTo>
                <a:lnTo>
                  <a:pt x="119" y="71"/>
                </a:lnTo>
                <a:lnTo>
                  <a:pt x="129" y="67"/>
                </a:lnTo>
                <a:lnTo>
                  <a:pt x="139" y="64"/>
                </a:lnTo>
                <a:lnTo>
                  <a:pt x="148" y="62"/>
                </a:lnTo>
                <a:lnTo>
                  <a:pt x="157" y="58"/>
                </a:lnTo>
                <a:lnTo>
                  <a:pt x="168" y="55"/>
                </a:lnTo>
                <a:lnTo>
                  <a:pt x="177" y="52"/>
                </a:lnTo>
                <a:lnTo>
                  <a:pt x="187" y="47"/>
                </a:lnTo>
                <a:lnTo>
                  <a:pt x="196" y="44"/>
                </a:lnTo>
                <a:lnTo>
                  <a:pt x="206" y="42"/>
                </a:lnTo>
                <a:lnTo>
                  <a:pt x="216" y="39"/>
                </a:lnTo>
                <a:lnTo>
                  <a:pt x="227" y="35"/>
                </a:lnTo>
                <a:lnTo>
                  <a:pt x="235" y="31"/>
                </a:lnTo>
                <a:lnTo>
                  <a:pt x="245" y="28"/>
                </a:lnTo>
                <a:lnTo>
                  <a:pt x="255" y="25"/>
                </a:lnTo>
                <a:lnTo>
                  <a:pt x="265" y="22"/>
                </a:lnTo>
                <a:lnTo>
                  <a:pt x="275" y="19"/>
                </a:lnTo>
                <a:lnTo>
                  <a:pt x="285" y="15"/>
                </a:lnTo>
                <a:lnTo>
                  <a:pt x="294" y="11"/>
                </a:lnTo>
                <a:lnTo>
                  <a:pt x="303" y="9"/>
                </a:lnTo>
                <a:lnTo>
                  <a:pt x="314" y="6"/>
                </a:lnTo>
                <a:lnTo>
                  <a:pt x="312" y="0"/>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402" name="Freeform 298"/>
          <p:cNvSpPr>
            <a:spLocks noChangeAspect="1"/>
          </p:cNvSpPr>
          <p:nvPr/>
        </p:nvSpPr>
        <p:spPr bwMode="auto">
          <a:xfrm>
            <a:off x="6329363" y="4249738"/>
            <a:ext cx="423862" cy="157162"/>
          </a:xfrm>
          <a:custGeom>
            <a:avLst/>
            <a:gdLst>
              <a:gd name="T0" fmla="*/ 2147483647 w 318"/>
              <a:gd name="T1" fmla="*/ 2147483647 h 124"/>
              <a:gd name="T2" fmla="*/ 2147483647 w 318"/>
              <a:gd name="T3" fmla="*/ 2147483647 h 124"/>
              <a:gd name="T4" fmla="*/ 2147483647 w 318"/>
              <a:gd name="T5" fmla="*/ 2147483647 h 124"/>
              <a:gd name="T6" fmla="*/ 2147483647 w 318"/>
              <a:gd name="T7" fmla="*/ 2147483647 h 124"/>
              <a:gd name="T8" fmla="*/ 2147483647 w 318"/>
              <a:gd name="T9" fmla="*/ 2147483647 h 124"/>
              <a:gd name="T10" fmla="*/ 2147483647 w 318"/>
              <a:gd name="T11" fmla="*/ 2147483647 h 124"/>
              <a:gd name="T12" fmla="*/ 2147483647 w 318"/>
              <a:gd name="T13" fmla="*/ 2147483647 h 124"/>
              <a:gd name="T14" fmla="*/ 2147483647 w 318"/>
              <a:gd name="T15" fmla="*/ 2147483647 h 124"/>
              <a:gd name="T16" fmla="*/ 2147483647 w 318"/>
              <a:gd name="T17" fmla="*/ 2147483647 h 124"/>
              <a:gd name="T18" fmla="*/ 2147483647 w 318"/>
              <a:gd name="T19" fmla="*/ 2147483647 h 124"/>
              <a:gd name="T20" fmla="*/ 2147483647 w 318"/>
              <a:gd name="T21" fmla="*/ 2147483647 h 124"/>
              <a:gd name="T22" fmla="*/ 2147483647 w 318"/>
              <a:gd name="T23" fmla="*/ 2147483647 h 124"/>
              <a:gd name="T24" fmla="*/ 2147483647 w 318"/>
              <a:gd name="T25" fmla="*/ 2147483647 h 124"/>
              <a:gd name="T26" fmla="*/ 2147483647 w 318"/>
              <a:gd name="T27" fmla="*/ 2147483647 h 124"/>
              <a:gd name="T28" fmla="*/ 2147483647 w 318"/>
              <a:gd name="T29" fmla="*/ 2147483647 h 124"/>
              <a:gd name="T30" fmla="*/ 2147483647 w 318"/>
              <a:gd name="T31" fmla="*/ 2147483647 h 124"/>
              <a:gd name="T32" fmla="*/ 2147483647 w 318"/>
              <a:gd name="T33" fmla="*/ 0 h 124"/>
              <a:gd name="T34" fmla="*/ 2147483647 w 318"/>
              <a:gd name="T35" fmla="*/ 2147483647 h 124"/>
              <a:gd name="T36" fmla="*/ 2147483647 w 318"/>
              <a:gd name="T37" fmla="*/ 2147483647 h 124"/>
              <a:gd name="T38" fmla="*/ 2147483647 w 318"/>
              <a:gd name="T39" fmla="*/ 2147483647 h 124"/>
              <a:gd name="T40" fmla="*/ 2147483647 w 318"/>
              <a:gd name="T41" fmla="*/ 2147483647 h 124"/>
              <a:gd name="T42" fmla="*/ 2147483647 w 318"/>
              <a:gd name="T43" fmla="*/ 2147483647 h 124"/>
              <a:gd name="T44" fmla="*/ 2147483647 w 318"/>
              <a:gd name="T45" fmla="*/ 2147483647 h 124"/>
              <a:gd name="T46" fmla="*/ 2147483647 w 318"/>
              <a:gd name="T47" fmla="*/ 2147483647 h 124"/>
              <a:gd name="T48" fmla="*/ 2147483647 w 318"/>
              <a:gd name="T49" fmla="*/ 2147483647 h 124"/>
              <a:gd name="T50" fmla="*/ 2147483647 w 318"/>
              <a:gd name="T51" fmla="*/ 2147483647 h 124"/>
              <a:gd name="T52" fmla="*/ 2147483647 w 318"/>
              <a:gd name="T53" fmla="*/ 2147483647 h 124"/>
              <a:gd name="T54" fmla="*/ 2147483647 w 318"/>
              <a:gd name="T55" fmla="*/ 2147483647 h 124"/>
              <a:gd name="T56" fmla="*/ 2147483647 w 318"/>
              <a:gd name="T57" fmla="*/ 2147483647 h 124"/>
              <a:gd name="T58" fmla="*/ 2147483647 w 318"/>
              <a:gd name="T59" fmla="*/ 2147483647 h 124"/>
              <a:gd name="T60" fmla="*/ 2147483647 w 318"/>
              <a:gd name="T61" fmla="*/ 2147483647 h 124"/>
              <a:gd name="T62" fmla="*/ 2147483647 w 318"/>
              <a:gd name="T63" fmla="*/ 2147483647 h 124"/>
              <a:gd name="T64" fmla="*/ 2147483647 w 318"/>
              <a:gd name="T65" fmla="*/ 2147483647 h 124"/>
              <a:gd name="T66" fmla="*/ 2147483647 w 318"/>
              <a:gd name="T67" fmla="*/ 2147483647 h 12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18"/>
              <a:gd name="T103" fmla="*/ 0 h 124"/>
              <a:gd name="T104" fmla="*/ 318 w 318"/>
              <a:gd name="T105" fmla="*/ 124 h 12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18" h="124">
                <a:moveTo>
                  <a:pt x="317" y="117"/>
                </a:moveTo>
                <a:lnTo>
                  <a:pt x="317" y="117"/>
                </a:lnTo>
                <a:lnTo>
                  <a:pt x="307" y="114"/>
                </a:lnTo>
                <a:lnTo>
                  <a:pt x="297" y="111"/>
                </a:lnTo>
                <a:lnTo>
                  <a:pt x="289" y="107"/>
                </a:lnTo>
                <a:lnTo>
                  <a:pt x="278" y="104"/>
                </a:lnTo>
                <a:lnTo>
                  <a:pt x="269" y="100"/>
                </a:lnTo>
                <a:lnTo>
                  <a:pt x="258" y="96"/>
                </a:lnTo>
                <a:lnTo>
                  <a:pt x="249" y="92"/>
                </a:lnTo>
                <a:lnTo>
                  <a:pt x="238" y="90"/>
                </a:lnTo>
                <a:lnTo>
                  <a:pt x="230" y="86"/>
                </a:lnTo>
                <a:lnTo>
                  <a:pt x="219" y="82"/>
                </a:lnTo>
                <a:lnTo>
                  <a:pt x="210" y="79"/>
                </a:lnTo>
                <a:lnTo>
                  <a:pt x="199" y="74"/>
                </a:lnTo>
                <a:lnTo>
                  <a:pt x="188" y="72"/>
                </a:lnTo>
                <a:lnTo>
                  <a:pt x="180" y="69"/>
                </a:lnTo>
                <a:lnTo>
                  <a:pt x="170" y="64"/>
                </a:lnTo>
                <a:lnTo>
                  <a:pt x="160" y="61"/>
                </a:lnTo>
                <a:lnTo>
                  <a:pt x="150" y="56"/>
                </a:lnTo>
                <a:lnTo>
                  <a:pt x="140" y="53"/>
                </a:lnTo>
                <a:lnTo>
                  <a:pt x="131" y="50"/>
                </a:lnTo>
                <a:lnTo>
                  <a:pt x="121" y="46"/>
                </a:lnTo>
                <a:lnTo>
                  <a:pt x="111" y="42"/>
                </a:lnTo>
                <a:lnTo>
                  <a:pt x="100" y="39"/>
                </a:lnTo>
                <a:lnTo>
                  <a:pt x="90" y="34"/>
                </a:lnTo>
                <a:lnTo>
                  <a:pt x="80" y="31"/>
                </a:lnTo>
                <a:lnTo>
                  <a:pt x="71" y="28"/>
                </a:lnTo>
                <a:lnTo>
                  <a:pt x="61" y="23"/>
                </a:lnTo>
                <a:lnTo>
                  <a:pt x="51" y="20"/>
                </a:lnTo>
                <a:lnTo>
                  <a:pt x="41" y="15"/>
                </a:lnTo>
                <a:lnTo>
                  <a:pt x="31" y="11"/>
                </a:lnTo>
                <a:lnTo>
                  <a:pt x="22" y="9"/>
                </a:lnTo>
                <a:lnTo>
                  <a:pt x="12" y="4"/>
                </a:lnTo>
                <a:lnTo>
                  <a:pt x="1" y="0"/>
                </a:lnTo>
                <a:lnTo>
                  <a:pt x="0" y="6"/>
                </a:lnTo>
                <a:lnTo>
                  <a:pt x="9" y="10"/>
                </a:lnTo>
                <a:lnTo>
                  <a:pt x="20" y="12"/>
                </a:lnTo>
                <a:lnTo>
                  <a:pt x="28" y="17"/>
                </a:lnTo>
                <a:lnTo>
                  <a:pt x="39" y="21"/>
                </a:lnTo>
                <a:lnTo>
                  <a:pt x="48" y="24"/>
                </a:lnTo>
                <a:lnTo>
                  <a:pt x="59" y="29"/>
                </a:lnTo>
                <a:lnTo>
                  <a:pt x="68" y="31"/>
                </a:lnTo>
                <a:lnTo>
                  <a:pt x="79" y="35"/>
                </a:lnTo>
                <a:lnTo>
                  <a:pt x="88" y="40"/>
                </a:lnTo>
                <a:lnTo>
                  <a:pt x="98" y="43"/>
                </a:lnTo>
                <a:lnTo>
                  <a:pt x="108" y="48"/>
                </a:lnTo>
                <a:lnTo>
                  <a:pt x="119" y="51"/>
                </a:lnTo>
                <a:lnTo>
                  <a:pt x="128" y="54"/>
                </a:lnTo>
                <a:lnTo>
                  <a:pt x="138" y="59"/>
                </a:lnTo>
                <a:lnTo>
                  <a:pt x="147" y="62"/>
                </a:lnTo>
                <a:lnTo>
                  <a:pt x="158" y="65"/>
                </a:lnTo>
                <a:lnTo>
                  <a:pt x="167" y="70"/>
                </a:lnTo>
                <a:lnTo>
                  <a:pt x="178" y="72"/>
                </a:lnTo>
                <a:lnTo>
                  <a:pt x="187" y="76"/>
                </a:lnTo>
                <a:lnTo>
                  <a:pt x="197" y="80"/>
                </a:lnTo>
                <a:lnTo>
                  <a:pt x="207" y="84"/>
                </a:lnTo>
                <a:lnTo>
                  <a:pt x="217" y="87"/>
                </a:lnTo>
                <a:lnTo>
                  <a:pt x="227" y="91"/>
                </a:lnTo>
                <a:lnTo>
                  <a:pt x="237" y="94"/>
                </a:lnTo>
                <a:lnTo>
                  <a:pt x="246" y="97"/>
                </a:lnTo>
                <a:lnTo>
                  <a:pt x="256" y="101"/>
                </a:lnTo>
                <a:lnTo>
                  <a:pt x="266" y="105"/>
                </a:lnTo>
                <a:lnTo>
                  <a:pt x="277" y="108"/>
                </a:lnTo>
                <a:lnTo>
                  <a:pt x="286" y="112"/>
                </a:lnTo>
                <a:lnTo>
                  <a:pt x="295" y="115"/>
                </a:lnTo>
                <a:lnTo>
                  <a:pt x="305" y="118"/>
                </a:lnTo>
                <a:lnTo>
                  <a:pt x="315" y="123"/>
                </a:lnTo>
                <a:lnTo>
                  <a:pt x="317" y="117"/>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403" name="Freeform 299"/>
          <p:cNvSpPr>
            <a:spLocks noChangeAspect="1"/>
          </p:cNvSpPr>
          <p:nvPr/>
        </p:nvSpPr>
        <p:spPr bwMode="auto">
          <a:xfrm>
            <a:off x="6756401" y="4406900"/>
            <a:ext cx="423863" cy="146050"/>
          </a:xfrm>
          <a:custGeom>
            <a:avLst/>
            <a:gdLst>
              <a:gd name="T0" fmla="*/ 2147483647 w 318"/>
              <a:gd name="T1" fmla="*/ 2147483647 h 116"/>
              <a:gd name="T2" fmla="*/ 2147483647 w 318"/>
              <a:gd name="T3" fmla="*/ 2147483647 h 116"/>
              <a:gd name="T4" fmla="*/ 2147483647 w 318"/>
              <a:gd name="T5" fmla="*/ 2147483647 h 116"/>
              <a:gd name="T6" fmla="*/ 2147483647 w 318"/>
              <a:gd name="T7" fmla="*/ 2147483647 h 116"/>
              <a:gd name="T8" fmla="*/ 2147483647 w 318"/>
              <a:gd name="T9" fmla="*/ 2147483647 h 116"/>
              <a:gd name="T10" fmla="*/ 2147483647 w 318"/>
              <a:gd name="T11" fmla="*/ 2147483647 h 116"/>
              <a:gd name="T12" fmla="*/ 2147483647 w 318"/>
              <a:gd name="T13" fmla="*/ 2147483647 h 116"/>
              <a:gd name="T14" fmla="*/ 2147483647 w 318"/>
              <a:gd name="T15" fmla="*/ 2147483647 h 116"/>
              <a:gd name="T16" fmla="*/ 2147483647 w 318"/>
              <a:gd name="T17" fmla="*/ 2147483647 h 116"/>
              <a:gd name="T18" fmla="*/ 2147483647 w 318"/>
              <a:gd name="T19" fmla="*/ 2147483647 h 116"/>
              <a:gd name="T20" fmla="*/ 2147483647 w 318"/>
              <a:gd name="T21" fmla="*/ 2147483647 h 116"/>
              <a:gd name="T22" fmla="*/ 2147483647 w 318"/>
              <a:gd name="T23" fmla="*/ 2147483647 h 116"/>
              <a:gd name="T24" fmla="*/ 2147483647 w 318"/>
              <a:gd name="T25" fmla="*/ 2147483647 h 116"/>
              <a:gd name="T26" fmla="*/ 2147483647 w 318"/>
              <a:gd name="T27" fmla="*/ 2147483647 h 116"/>
              <a:gd name="T28" fmla="*/ 2147483647 w 318"/>
              <a:gd name="T29" fmla="*/ 2147483647 h 116"/>
              <a:gd name="T30" fmla="*/ 2147483647 w 318"/>
              <a:gd name="T31" fmla="*/ 2147483647 h 116"/>
              <a:gd name="T32" fmla="*/ 0 w 318"/>
              <a:gd name="T33" fmla="*/ 2147483647 h 116"/>
              <a:gd name="T34" fmla="*/ 2147483647 w 318"/>
              <a:gd name="T35" fmla="*/ 2147483647 h 116"/>
              <a:gd name="T36" fmla="*/ 2147483647 w 318"/>
              <a:gd name="T37" fmla="*/ 2147483647 h 116"/>
              <a:gd name="T38" fmla="*/ 2147483647 w 318"/>
              <a:gd name="T39" fmla="*/ 2147483647 h 116"/>
              <a:gd name="T40" fmla="*/ 2147483647 w 318"/>
              <a:gd name="T41" fmla="*/ 2147483647 h 116"/>
              <a:gd name="T42" fmla="*/ 2147483647 w 318"/>
              <a:gd name="T43" fmla="*/ 2147483647 h 116"/>
              <a:gd name="T44" fmla="*/ 2147483647 w 318"/>
              <a:gd name="T45" fmla="*/ 2147483647 h 116"/>
              <a:gd name="T46" fmla="*/ 2147483647 w 318"/>
              <a:gd name="T47" fmla="*/ 2147483647 h 116"/>
              <a:gd name="T48" fmla="*/ 2147483647 w 318"/>
              <a:gd name="T49" fmla="*/ 2147483647 h 116"/>
              <a:gd name="T50" fmla="*/ 2147483647 w 318"/>
              <a:gd name="T51" fmla="*/ 2147483647 h 116"/>
              <a:gd name="T52" fmla="*/ 2147483647 w 318"/>
              <a:gd name="T53" fmla="*/ 2147483647 h 116"/>
              <a:gd name="T54" fmla="*/ 2147483647 w 318"/>
              <a:gd name="T55" fmla="*/ 2147483647 h 116"/>
              <a:gd name="T56" fmla="*/ 2147483647 w 318"/>
              <a:gd name="T57" fmla="*/ 2147483647 h 116"/>
              <a:gd name="T58" fmla="*/ 2147483647 w 318"/>
              <a:gd name="T59" fmla="*/ 2147483647 h 116"/>
              <a:gd name="T60" fmla="*/ 2147483647 w 318"/>
              <a:gd name="T61" fmla="*/ 2147483647 h 116"/>
              <a:gd name="T62" fmla="*/ 2147483647 w 318"/>
              <a:gd name="T63" fmla="*/ 2147483647 h 116"/>
              <a:gd name="T64" fmla="*/ 2147483647 w 318"/>
              <a:gd name="T65" fmla="*/ 2147483647 h 11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18"/>
              <a:gd name="T100" fmla="*/ 0 h 116"/>
              <a:gd name="T101" fmla="*/ 318 w 318"/>
              <a:gd name="T102" fmla="*/ 116 h 11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18" h="116">
                <a:moveTo>
                  <a:pt x="317" y="109"/>
                </a:moveTo>
                <a:lnTo>
                  <a:pt x="306" y="106"/>
                </a:lnTo>
                <a:lnTo>
                  <a:pt x="297" y="104"/>
                </a:lnTo>
                <a:lnTo>
                  <a:pt x="288" y="100"/>
                </a:lnTo>
                <a:lnTo>
                  <a:pt x="278" y="96"/>
                </a:lnTo>
                <a:lnTo>
                  <a:pt x="268" y="93"/>
                </a:lnTo>
                <a:lnTo>
                  <a:pt x="258" y="89"/>
                </a:lnTo>
                <a:lnTo>
                  <a:pt x="248" y="86"/>
                </a:lnTo>
                <a:lnTo>
                  <a:pt x="238" y="83"/>
                </a:lnTo>
                <a:lnTo>
                  <a:pt x="229" y="79"/>
                </a:lnTo>
                <a:lnTo>
                  <a:pt x="218" y="76"/>
                </a:lnTo>
                <a:lnTo>
                  <a:pt x="209" y="71"/>
                </a:lnTo>
                <a:lnTo>
                  <a:pt x="198" y="68"/>
                </a:lnTo>
                <a:lnTo>
                  <a:pt x="189" y="66"/>
                </a:lnTo>
                <a:lnTo>
                  <a:pt x="179" y="62"/>
                </a:lnTo>
                <a:lnTo>
                  <a:pt x="170" y="59"/>
                </a:lnTo>
                <a:lnTo>
                  <a:pt x="160" y="55"/>
                </a:lnTo>
                <a:lnTo>
                  <a:pt x="150" y="51"/>
                </a:lnTo>
                <a:lnTo>
                  <a:pt x="140" y="48"/>
                </a:lnTo>
                <a:lnTo>
                  <a:pt x="130" y="45"/>
                </a:lnTo>
                <a:lnTo>
                  <a:pt x="121" y="41"/>
                </a:lnTo>
                <a:lnTo>
                  <a:pt x="110" y="38"/>
                </a:lnTo>
                <a:lnTo>
                  <a:pt x="101" y="33"/>
                </a:lnTo>
                <a:lnTo>
                  <a:pt x="90" y="30"/>
                </a:lnTo>
                <a:lnTo>
                  <a:pt x="81" y="28"/>
                </a:lnTo>
                <a:lnTo>
                  <a:pt x="71" y="25"/>
                </a:lnTo>
                <a:lnTo>
                  <a:pt x="62" y="21"/>
                </a:lnTo>
                <a:lnTo>
                  <a:pt x="51" y="17"/>
                </a:lnTo>
                <a:lnTo>
                  <a:pt x="41" y="13"/>
                </a:lnTo>
                <a:lnTo>
                  <a:pt x="31" y="10"/>
                </a:lnTo>
                <a:lnTo>
                  <a:pt x="22" y="7"/>
                </a:lnTo>
                <a:lnTo>
                  <a:pt x="13" y="3"/>
                </a:lnTo>
                <a:lnTo>
                  <a:pt x="2" y="0"/>
                </a:lnTo>
                <a:lnTo>
                  <a:pt x="0" y="6"/>
                </a:lnTo>
                <a:lnTo>
                  <a:pt x="10" y="9"/>
                </a:lnTo>
                <a:lnTo>
                  <a:pt x="20" y="11"/>
                </a:lnTo>
                <a:lnTo>
                  <a:pt x="29" y="14"/>
                </a:lnTo>
                <a:lnTo>
                  <a:pt x="40" y="19"/>
                </a:lnTo>
                <a:lnTo>
                  <a:pt x="49" y="22"/>
                </a:lnTo>
                <a:lnTo>
                  <a:pt x="60" y="26"/>
                </a:lnTo>
                <a:lnTo>
                  <a:pt x="69" y="29"/>
                </a:lnTo>
                <a:lnTo>
                  <a:pt x="80" y="31"/>
                </a:lnTo>
                <a:lnTo>
                  <a:pt x="88" y="36"/>
                </a:lnTo>
                <a:lnTo>
                  <a:pt x="99" y="39"/>
                </a:lnTo>
                <a:lnTo>
                  <a:pt x="109" y="42"/>
                </a:lnTo>
                <a:lnTo>
                  <a:pt x="119" y="47"/>
                </a:lnTo>
                <a:lnTo>
                  <a:pt x="129" y="49"/>
                </a:lnTo>
                <a:lnTo>
                  <a:pt x="137" y="52"/>
                </a:lnTo>
                <a:lnTo>
                  <a:pt x="148" y="56"/>
                </a:lnTo>
                <a:lnTo>
                  <a:pt x="157" y="59"/>
                </a:lnTo>
                <a:lnTo>
                  <a:pt x="168" y="64"/>
                </a:lnTo>
                <a:lnTo>
                  <a:pt x="177" y="67"/>
                </a:lnTo>
                <a:lnTo>
                  <a:pt x="187" y="69"/>
                </a:lnTo>
                <a:lnTo>
                  <a:pt x="197" y="74"/>
                </a:lnTo>
                <a:lnTo>
                  <a:pt x="207" y="77"/>
                </a:lnTo>
                <a:lnTo>
                  <a:pt x="217" y="80"/>
                </a:lnTo>
                <a:lnTo>
                  <a:pt x="227" y="85"/>
                </a:lnTo>
                <a:lnTo>
                  <a:pt x="237" y="87"/>
                </a:lnTo>
                <a:lnTo>
                  <a:pt x="246" y="90"/>
                </a:lnTo>
                <a:lnTo>
                  <a:pt x="256" y="94"/>
                </a:lnTo>
                <a:lnTo>
                  <a:pt x="266" y="97"/>
                </a:lnTo>
                <a:lnTo>
                  <a:pt x="276" y="101"/>
                </a:lnTo>
                <a:lnTo>
                  <a:pt x="287" y="105"/>
                </a:lnTo>
                <a:lnTo>
                  <a:pt x="295" y="107"/>
                </a:lnTo>
                <a:lnTo>
                  <a:pt x="305" y="112"/>
                </a:lnTo>
                <a:lnTo>
                  <a:pt x="315" y="115"/>
                </a:lnTo>
                <a:lnTo>
                  <a:pt x="317" y="109"/>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404" name="Freeform 300"/>
          <p:cNvSpPr>
            <a:spLocks noChangeAspect="1"/>
          </p:cNvSpPr>
          <p:nvPr/>
        </p:nvSpPr>
        <p:spPr bwMode="auto">
          <a:xfrm>
            <a:off x="7196138" y="4257675"/>
            <a:ext cx="419100" cy="152400"/>
          </a:xfrm>
          <a:custGeom>
            <a:avLst/>
            <a:gdLst>
              <a:gd name="T0" fmla="*/ 2147483647 w 316"/>
              <a:gd name="T1" fmla="*/ 2147483647 h 121"/>
              <a:gd name="T2" fmla="*/ 2147483647 w 316"/>
              <a:gd name="T3" fmla="*/ 2147483647 h 121"/>
              <a:gd name="T4" fmla="*/ 2147483647 w 316"/>
              <a:gd name="T5" fmla="*/ 2147483647 h 121"/>
              <a:gd name="T6" fmla="*/ 2147483647 w 316"/>
              <a:gd name="T7" fmla="*/ 2147483647 h 121"/>
              <a:gd name="T8" fmla="*/ 2147483647 w 316"/>
              <a:gd name="T9" fmla="*/ 2147483647 h 121"/>
              <a:gd name="T10" fmla="*/ 2147483647 w 316"/>
              <a:gd name="T11" fmla="*/ 2147483647 h 121"/>
              <a:gd name="T12" fmla="*/ 2147483647 w 316"/>
              <a:gd name="T13" fmla="*/ 2147483647 h 121"/>
              <a:gd name="T14" fmla="*/ 2147483647 w 316"/>
              <a:gd name="T15" fmla="*/ 2147483647 h 121"/>
              <a:gd name="T16" fmla="*/ 2147483647 w 316"/>
              <a:gd name="T17" fmla="*/ 2147483647 h 121"/>
              <a:gd name="T18" fmla="*/ 2147483647 w 316"/>
              <a:gd name="T19" fmla="*/ 2147483647 h 121"/>
              <a:gd name="T20" fmla="*/ 2147483647 w 316"/>
              <a:gd name="T21" fmla="*/ 2147483647 h 121"/>
              <a:gd name="T22" fmla="*/ 2147483647 w 316"/>
              <a:gd name="T23" fmla="*/ 2147483647 h 121"/>
              <a:gd name="T24" fmla="*/ 2147483647 w 316"/>
              <a:gd name="T25" fmla="*/ 2147483647 h 121"/>
              <a:gd name="T26" fmla="*/ 2147483647 w 316"/>
              <a:gd name="T27" fmla="*/ 2147483647 h 121"/>
              <a:gd name="T28" fmla="*/ 2147483647 w 316"/>
              <a:gd name="T29" fmla="*/ 2147483647 h 121"/>
              <a:gd name="T30" fmla="*/ 2147483647 w 316"/>
              <a:gd name="T31" fmla="*/ 2147483647 h 121"/>
              <a:gd name="T32" fmla="*/ 2147483647 w 316"/>
              <a:gd name="T33" fmla="*/ 2147483647 h 121"/>
              <a:gd name="T34" fmla="*/ 2147483647 w 316"/>
              <a:gd name="T35" fmla="*/ 2147483647 h 121"/>
              <a:gd name="T36" fmla="*/ 2147483647 w 316"/>
              <a:gd name="T37" fmla="*/ 2147483647 h 121"/>
              <a:gd name="T38" fmla="*/ 2147483647 w 316"/>
              <a:gd name="T39" fmla="*/ 2147483647 h 121"/>
              <a:gd name="T40" fmla="*/ 2147483647 w 316"/>
              <a:gd name="T41" fmla="*/ 2147483647 h 121"/>
              <a:gd name="T42" fmla="*/ 2147483647 w 316"/>
              <a:gd name="T43" fmla="*/ 2147483647 h 121"/>
              <a:gd name="T44" fmla="*/ 2147483647 w 316"/>
              <a:gd name="T45" fmla="*/ 2147483647 h 121"/>
              <a:gd name="T46" fmla="*/ 2147483647 w 316"/>
              <a:gd name="T47" fmla="*/ 2147483647 h 121"/>
              <a:gd name="T48" fmla="*/ 2147483647 w 316"/>
              <a:gd name="T49" fmla="*/ 2147483647 h 121"/>
              <a:gd name="T50" fmla="*/ 2147483647 w 316"/>
              <a:gd name="T51" fmla="*/ 2147483647 h 121"/>
              <a:gd name="T52" fmla="*/ 2147483647 w 316"/>
              <a:gd name="T53" fmla="*/ 2147483647 h 121"/>
              <a:gd name="T54" fmla="*/ 2147483647 w 316"/>
              <a:gd name="T55" fmla="*/ 2147483647 h 121"/>
              <a:gd name="T56" fmla="*/ 2147483647 w 316"/>
              <a:gd name="T57" fmla="*/ 2147483647 h 121"/>
              <a:gd name="T58" fmla="*/ 2147483647 w 316"/>
              <a:gd name="T59" fmla="*/ 2147483647 h 121"/>
              <a:gd name="T60" fmla="*/ 2147483647 w 316"/>
              <a:gd name="T61" fmla="*/ 2147483647 h 121"/>
              <a:gd name="T62" fmla="*/ 2147483647 w 316"/>
              <a:gd name="T63" fmla="*/ 2147483647 h 121"/>
              <a:gd name="T64" fmla="*/ 2147483647 w 316"/>
              <a:gd name="T65" fmla="*/ 2147483647 h 121"/>
              <a:gd name="T66" fmla="*/ 2147483647 w 316"/>
              <a:gd name="T67" fmla="*/ 2147483647 h 12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16"/>
              <a:gd name="T103" fmla="*/ 0 h 121"/>
              <a:gd name="T104" fmla="*/ 316 w 316"/>
              <a:gd name="T105" fmla="*/ 121 h 12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16" h="121">
                <a:moveTo>
                  <a:pt x="2" y="120"/>
                </a:moveTo>
                <a:lnTo>
                  <a:pt x="2" y="120"/>
                </a:lnTo>
                <a:lnTo>
                  <a:pt x="13" y="117"/>
                </a:lnTo>
                <a:lnTo>
                  <a:pt x="22" y="113"/>
                </a:lnTo>
                <a:lnTo>
                  <a:pt x="30" y="110"/>
                </a:lnTo>
                <a:lnTo>
                  <a:pt x="41" y="107"/>
                </a:lnTo>
                <a:lnTo>
                  <a:pt x="50" y="103"/>
                </a:lnTo>
                <a:lnTo>
                  <a:pt x="61" y="100"/>
                </a:lnTo>
                <a:lnTo>
                  <a:pt x="71" y="95"/>
                </a:lnTo>
                <a:lnTo>
                  <a:pt x="80" y="92"/>
                </a:lnTo>
                <a:lnTo>
                  <a:pt x="90" y="90"/>
                </a:lnTo>
                <a:lnTo>
                  <a:pt x="100" y="85"/>
                </a:lnTo>
                <a:lnTo>
                  <a:pt x="109" y="82"/>
                </a:lnTo>
                <a:lnTo>
                  <a:pt x="120" y="79"/>
                </a:lnTo>
                <a:lnTo>
                  <a:pt x="129" y="74"/>
                </a:lnTo>
                <a:lnTo>
                  <a:pt x="139" y="71"/>
                </a:lnTo>
                <a:lnTo>
                  <a:pt x="149" y="69"/>
                </a:lnTo>
                <a:lnTo>
                  <a:pt x="159" y="64"/>
                </a:lnTo>
                <a:lnTo>
                  <a:pt x="169" y="61"/>
                </a:lnTo>
                <a:lnTo>
                  <a:pt x="178" y="57"/>
                </a:lnTo>
                <a:lnTo>
                  <a:pt x="187" y="53"/>
                </a:lnTo>
                <a:lnTo>
                  <a:pt x="197" y="50"/>
                </a:lnTo>
                <a:lnTo>
                  <a:pt x="207" y="47"/>
                </a:lnTo>
                <a:lnTo>
                  <a:pt x="217" y="42"/>
                </a:lnTo>
                <a:lnTo>
                  <a:pt x="228" y="39"/>
                </a:lnTo>
                <a:lnTo>
                  <a:pt x="236" y="36"/>
                </a:lnTo>
                <a:lnTo>
                  <a:pt x="247" y="31"/>
                </a:lnTo>
                <a:lnTo>
                  <a:pt x="256" y="28"/>
                </a:lnTo>
                <a:lnTo>
                  <a:pt x="266" y="24"/>
                </a:lnTo>
                <a:lnTo>
                  <a:pt x="276" y="21"/>
                </a:lnTo>
                <a:lnTo>
                  <a:pt x="286" y="17"/>
                </a:lnTo>
                <a:lnTo>
                  <a:pt x="295" y="12"/>
                </a:lnTo>
                <a:lnTo>
                  <a:pt x="306" y="10"/>
                </a:lnTo>
                <a:lnTo>
                  <a:pt x="315" y="6"/>
                </a:lnTo>
                <a:lnTo>
                  <a:pt x="313" y="0"/>
                </a:lnTo>
                <a:lnTo>
                  <a:pt x="303" y="4"/>
                </a:lnTo>
                <a:lnTo>
                  <a:pt x="293" y="9"/>
                </a:lnTo>
                <a:lnTo>
                  <a:pt x="285" y="11"/>
                </a:lnTo>
                <a:lnTo>
                  <a:pt x="274" y="16"/>
                </a:lnTo>
                <a:lnTo>
                  <a:pt x="265" y="19"/>
                </a:lnTo>
                <a:lnTo>
                  <a:pt x="254" y="23"/>
                </a:lnTo>
                <a:lnTo>
                  <a:pt x="245" y="27"/>
                </a:lnTo>
                <a:lnTo>
                  <a:pt x="235" y="30"/>
                </a:lnTo>
                <a:lnTo>
                  <a:pt x="226" y="33"/>
                </a:lnTo>
                <a:lnTo>
                  <a:pt x="215" y="38"/>
                </a:lnTo>
                <a:lnTo>
                  <a:pt x="206" y="42"/>
                </a:lnTo>
                <a:lnTo>
                  <a:pt x="195" y="46"/>
                </a:lnTo>
                <a:lnTo>
                  <a:pt x="186" y="49"/>
                </a:lnTo>
                <a:lnTo>
                  <a:pt x="176" y="52"/>
                </a:lnTo>
                <a:lnTo>
                  <a:pt x="167" y="56"/>
                </a:lnTo>
                <a:lnTo>
                  <a:pt x="156" y="59"/>
                </a:lnTo>
                <a:lnTo>
                  <a:pt x="147" y="63"/>
                </a:lnTo>
                <a:lnTo>
                  <a:pt x="136" y="67"/>
                </a:lnTo>
                <a:lnTo>
                  <a:pt x="128" y="70"/>
                </a:lnTo>
                <a:lnTo>
                  <a:pt x="118" y="73"/>
                </a:lnTo>
                <a:lnTo>
                  <a:pt x="108" y="77"/>
                </a:lnTo>
                <a:lnTo>
                  <a:pt x="98" y="81"/>
                </a:lnTo>
                <a:lnTo>
                  <a:pt x="88" y="84"/>
                </a:lnTo>
                <a:lnTo>
                  <a:pt x="79" y="88"/>
                </a:lnTo>
                <a:lnTo>
                  <a:pt x="69" y="91"/>
                </a:lnTo>
                <a:lnTo>
                  <a:pt x="59" y="94"/>
                </a:lnTo>
                <a:lnTo>
                  <a:pt x="49" y="98"/>
                </a:lnTo>
                <a:lnTo>
                  <a:pt x="39" y="101"/>
                </a:lnTo>
                <a:lnTo>
                  <a:pt x="29" y="105"/>
                </a:lnTo>
                <a:lnTo>
                  <a:pt x="20" y="109"/>
                </a:lnTo>
                <a:lnTo>
                  <a:pt x="10" y="112"/>
                </a:lnTo>
                <a:lnTo>
                  <a:pt x="0" y="115"/>
                </a:lnTo>
                <a:lnTo>
                  <a:pt x="2" y="120"/>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405" name="Freeform 301"/>
          <p:cNvSpPr>
            <a:spLocks noChangeAspect="1"/>
          </p:cNvSpPr>
          <p:nvPr/>
        </p:nvSpPr>
        <p:spPr bwMode="auto">
          <a:xfrm>
            <a:off x="6773863" y="4411663"/>
            <a:ext cx="419100" cy="144462"/>
          </a:xfrm>
          <a:custGeom>
            <a:avLst/>
            <a:gdLst>
              <a:gd name="T0" fmla="*/ 2147483647 w 315"/>
              <a:gd name="T1" fmla="*/ 2147483647 h 114"/>
              <a:gd name="T2" fmla="*/ 2147483647 w 315"/>
              <a:gd name="T3" fmla="*/ 2147483647 h 114"/>
              <a:gd name="T4" fmla="*/ 2147483647 w 315"/>
              <a:gd name="T5" fmla="*/ 2147483647 h 114"/>
              <a:gd name="T6" fmla="*/ 2147483647 w 315"/>
              <a:gd name="T7" fmla="*/ 2147483647 h 114"/>
              <a:gd name="T8" fmla="*/ 2147483647 w 315"/>
              <a:gd name="T9" fmla="*/ 2147483647 h 114"/>
              <a:gd name="T10" fmla="*/ 2147483647 w 315"/>
              <a:gd name="T11" fmla="*/ 2147483647 h 114"/>
              <a:gd name="T12" fmla="*/ 2147483647 w 315"/>
              <a:gd name="T13" fmla="*/ 2147483647 h 114"/>
              <a:gd name="T14" fmla="*/ 2147483647 w 315"/>
              <a:gd name="T15" fmla="*/ 2147483647 h 114"/>
              <a:gd name="T16" fmla="*/ 2147483647 w 315"/>
              <a:gd name="T17" fmla="*/ 2147483647 h 114"/>
              <a:gd name="T18" fmla="*/ 2147483647 w 315"/>
              <a:gd name="T19" fmla="*/ 2147483647 h 114"/>
              <a:gd name="T20" fmla="*/ 2147483647 w 315"/>
              <a:gd name="T21" fmla="*/ 2147483647 h 114"/>
              <a:gd name="T22" fmla="*/ 2147483647 w 315"/>
              <a:gd name="T23" fmla="*/ 2147483647 h 114"/>
              <a:gd name="T24" fmla="*/ 2147483647 w 315"/>
              <a:gd name="T25" fmla="*/ 2147483647 h 114"/>
              <a:gd name="T26" fmla="*/ 2147483647 w 315"/>
              <a:gd name="T27" fmla="*/ 2147483647 h 114"/>
              <a:gd name="T28" fmla="*/ 2147483647 w 315"/>
              <a:gd name="T29" fmla="*/ 2147483647 h 114"/>
              <a:gd name="T30" fmla="*/ 2147483647 w 315"/>
              <a:gd name="T31" fmla="*/ 2147483647 h 114"/>
              <a:gd name="T32" fmla="*/ 2147483647 w 315"/>
              <a:gd name="T33" fmla="*/ 0 h 114"/>
              <a:gd name="T34" fmla="*/ 2147483647 w 315"/>
              <a:gd name="T35" fmla="*/ 2147483647 h 114"/>
              <a:gd name="T36" fmla="*/ 2147483647 w 315"/>
              <a:gd name="T37" fmla="*/ 2147483647 h 114"/>
              <a:gd name="T38" fmla="*/ 2147483647 w 315"/>
              <a:gd name="T39" fmla="*/ 2147483647 h 114"/>
              <a:gd name="T40" fmla="*/ 2147483647 w 315"/>
              <a:gd name="T41" fmla="*/ 2147483647 h 114"/>
              <a:gd name="T42" fmla="*/ 2147483647 w 315"/>
              <a:gd name="T43" fmla="*/ 2147483647 h 114"/>
              <a:gd name="T44" fmla="*/ 2147483647 w 315"/>
              <a:gd name="T45" fmla="*/ 2147483647 h 114"/>
              <a:gd name="T46" fmla="*/ 2147483647 w 315"/>
              <a:gd name="T47" fmla="*/ 2147483647 h 114"/>
              <a:gd name="T48" fmla="*/ 2147483647 w 315"/>
              <a:gd name="T49" fmla="*/ 2147483647 h 114"/>
              <a:gd name="T50" fmla="*/ 2147483647 w 315"/>
              <a:gd name="T51" fmla="*/ 2147483647 h 114"/>
              <a:gd name="T52" fmla="*/ 2147483647 w 315"/>
              <a:gd name="T53" fmla="*/ 2147483647 h 114"/>
              <a:gd name="T54" fmla="*/ 2147483647 w 315"/>
              <a:gd name="T55" fmla="*/ 2147483647 h 114"/>
              <a:gd name="T56" fmla="*/ 2147483647 w 315"/>
              <a:gd name="T57" fmla="*/ 2147483647 h 114"/>
              <a:gd name="T58" fmla="*/ 2147483647 w 315"/>
              <a:gd name="T59" fmla="*/ 2147483647 h 114"/>
              <a:gd name="T60" fmla="*/ 2147483647 w 315"/>
              <a:gd name="T61" fmla="*/ 2147483647 h 114"/>
              <a:gd name="T62" fmla="*/ 2147483647 w 315"/>
              <a:gd name="T63" fmla="*/ 2147483647 h 114"/>
              <a:gd name="T64" fmla="*/ 0 w 315"/>
              <a:gd name="T65" fmla="*/ 2147483647 h 11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15"/>
              <a:gd name="T100" fmla="*/ 0 h 114"/>
              <a:gd name="T101" fmla="*/ 315 w 315"/>
              <a:gd name="T102" fmla="*/ 114 h 11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15" h="114">
                <a:moveTo>
                  <a:pt x="2" y="113"/>
                </a:moveTo>
                <a:lnTo>
                  <a:pt x="12" y="110"/>
                </a:lnTo>
                <a:lnTo>
                  <a:pt x="22" y="106"/>
                </a:lnTo>
                <a:lnTo>
                  <a:pt x="30" y="104"/>
                </a:lnTo>
                <a:lnTo>
                  <a:pt x="40" y="100"/>
                </a:lnTo>
                <a:lnTo>
                  <a:pt x="50" y="96"/>
                </a:lnTo>
                <a:lnTo>
                  <a:pt x="60" y="93"/>
                </a:lnTo>
                <a:lnTo>
                  <a:pt x="70" y="90"/>
                </a:lnTo>
                <a:lnTo>
                  <a:pt x="80" y="86"/>
                </a:lnTo>
                <a:lnTo>
                  <a:pt x="89" y="83"/>
                </a:lnTo>
                <a:lnTo>
                  <a:pt x="100" y="80"/>
                </a:lnTo>
                <a:lnTo>
                  <a:pt x="109" y="76"/>
                </a:lnTo>
                <a:lnTo>
                  <a:pt x="119" y="72"/>
                </a:lnTo>
                <a:lnTo>
                  <a:pt x="129" y="69"/>
                </a:lnTo>
                <a:lnTo>
                  <a:pt x="138" y="66"/>
                </a:lnTo>
                <a:lnTo>
                  <a:pt x="148" y="63"/>
                </a:lnTo>
                <a:lnTo>
                  <a:pt x="159" y="59"/>
                </a:lnTo>
                <a:lnTo>
                  <a:pt x="168" y="55"/>
                </a:lnTo>
                <a:lnTo>
                  <a:pt x="178" y="52"/>
                </a:lnTo>
                <a:lnTo>
                  <a:pt x="187" y="49"/>
                </a:lnTo>
                <a:lnTo>
                  <a:pt x="196" y="45"/>
                </a:lnTo>
                <a:lnTo>
                  <a:pt x="207" y="42"/>
                </a:lnTo>
                <a:lnTo>
                  <a:pt x="216" y="39"/>
                </a:lnTo>
                <a:lnTo>
                  <a:pt x="227" y="34"/>
                </a:lnTo>
                <a:lnTo>
                  <a:pt x="236" y="31"/>
                </a:lnTo>
                <a:lnTo>
                  <a:pt x="246" y="29"/>
                </a:lnTo>
                <a:lnTo>
                  <a:pt x="255" y="25"/>
                </a:lnTo>
                <a:lnTo>
                  <a:pt x="266" y="22"/>
                </a:lnTo>
                <a:lnTo>
                  <a:pt x="275" y="18"/>
                </a:lnTo>
                <a:lnTo>
                  <a:pt x="286" y="14"/>
                </a:lnTo>
                <a:lnTo>
                  <a:pt x="294" y="11"/>
                </a:lnTo>
                <a:lnTo>
                  <a:pt x="304" y="8"/>
                </a:lnTo>
                <a:lnTo>
                  <a:pt x="314" y="4"/>
                </a:lnTo>
                <a:lnTo>
                  <a:pt x="312" y="0"/>
                </a:lnTo>
                <a:lnTo>
                  <a:pt x="302" y="3"/>
                </a:lnTo>
                <a:lnTo>
                  <a:pt x="293" y="7"/>
                </a:lnTo>
                <a:lnTo>
                  <a:pt x="283" y="10"/>
                </a:lnTo>
                <a:lnTo>
                  <a:pt x="274" y="13"/>
                </a:lnTo>
                <a:lnTo>
                  <a:pt x="264" y="17"/>
                </a:lnTo>
                <a:lnTo>
                  <a:pt x="253" y="20"/>
                </a:lnTo>
                <a:lnTo>
                  <a:pt x="244" y="23"/>
                </a:lnTo>
                <a:lnTo>
                  <a:pt x="235" y="28"/>
                </a:lnTo>
                <a:lnTo>
                  <a:pt x="225" y="30"/>
                </a:lnTo>
                <a:lnTo>
                  <a:pt x="215" y="33"/>
                </a:lnTo>
                <a:lnTo>
                  <a:pt x="205" y="38"/>
                </a:lnTo>
                <a:lnTo>
                  <a:pt x="195" y="41"/>
                </a:lnTo>
                <a:lnTo>
                  <a:pt x="185" y="44"/>
                </a:lnTo>
                <a:lnTo>
                  <a:pt x="176" y="48"/>
                </a:lnTo>
                <a:lnTo>
                  <a:pt x="166" y="50"/>
                </a:lnTo>
                <a:lnTo>
                  <a:pt x="156" y="54"/>
                </a:lnTo>
                <a:lnTo>
                  <a:pt x="146" y="58"/>
                </a:lnTo>
                <a:lnTo>
                  <a:pt x="136" y="61"/>
                </a:lnTo>
                <a:lnTo>
                  <a:pt x="127" y="65"/>
                </a:lnTo>
                <a:lnTo>
                  <a:pt x="118" y="68"/>
                </a:lnTo>
                <a:lnTo>
                  <a:pt x="107" y="71"/>
                </a:lnTo>
                <a:lnTo>
                  <a:pt x="98" y="75"/>
                </a:lnTo>
                <a:lnTo>
                  <a:pt x="87" y="79"/>
                </a:lnTo>
                <a:lnTo>
                  <a:pt x="79" y="82"/>
                </a:lnTo>
                <a:lnTo>
                  <a:pt x="68" y="85"/>
                </a:lnTo>
                <a:lnTo>
                  <a:pt x="59" y="87"/>
                </a:lnTo>
                <a:lnTo>
                  <a:pt x="48" y="92"/>
                </a:lnTo>
                <a:lnTo>
                  <a:pt x="39" y="95"/>
                </a:lnTo>
                <a:lnTo>
                  <a:pt x="28" y="99"/>
                </a:lnTo>
                <a:lnTo>
                  <a:pt x="20" y="103"/>
                </a:lnTo>
                <a:lnTo>
                  <a:pt x="9" y="105"/>
                </a:lnTo>
                <a:lnTo>
                  <a:pt x="0" y="108"/>
                </a:lnTo>
                <a:lnTo>
                  <a:pt x="2" y="113"/>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406" name="Freeform 302"/>
          <p:cNvSpPr>
            <a:spLocks noChangeAspect="1"/>
          </p:cNvSpPr>
          <p:nvPr/>
        </p:nvSpPr>
        <p:spPr bwMode="auto">
          <a:xfrm>
            <a:off x="6329363" y="4411664"/>
            <a:ext cx="419100" cy="130175"/>
          </a:xfrm>
          <a:custGeom>
            <a:avLst/>
            <a:gdLst>
              <a:gd name="T0" fmla="*/ 2147483647 w 315"/>
              <a:gd name="T1" fmla="*/ 0 h 103"/>
              <a:gd name="T2" fmla="*/ 2147483647 w 315"/>
              <a:gd name="T3" fmla="*/ 2147483647 h 103"/>
              <a:gd name="T4" fmla="*/ 2147483647 w 315"/>
              <a:gd name="T5" fmla="*/ 2147483647 h 103"/>
              <a:gd name="T6" fmla="*/ 2147483647 w 315"/>
              <a:gd name="T7" fmla="*/ 2147483647 h 103"/>
              <a:gd name="T8" fmla="*/ 2147483647 w 315"/>
              <a:gd name="T9" fmla="*/ 2147483647 h 103"/>
              <a:gd name="T10" fmla="*/ 2147483647 w 315"/>
              <a:gd name="T11" fmla="*/ 2147483647 h 103"/>
              <a:gd name="T12" fmla="*/ 2147483647 w 315"/>
              <a:gd name="T13" fmla="*/ 2147483647 h 103"/>
              <a:gd name="T14" fmla="*/ 2147483647 w 315"/>
              <a:gd name="T15" fmla="*/ 2147483647 h 103"/>
              <a:gd name="T16" fmla="*/ 2147483647 w 315"/>
              <a:gd name="T17" fmla="*/ 2147483647 h 103"/>
              <a:gd name="T18" fmla="*/ 2147483647 w 315"/>
              <a:gd name="T19" fmla="*/ 2147483647 h 103"/>
              <a:gd name="T20" fmla="*/ 2147483647 w 315"/>
              <a:gd name="T21" fmla="*/ 2147483647 h 103"/>
              <a:gd name="T22" fmla="*/ 2147483647 w 315"/>
              <a:gd name="T23" fmla="*/ 2147483647 h 103"/>
              <a:gd name="T24" fmla="*/ 2147483647 w 315"/>
              <a:gd name="T25" fmla="*/ 2147483647 h 103"/>
              <a:gd name="T26" fmla="*/ 2147483647 w 315"/>
              <a:gd name="T27" fmla="*/ 2147483647 h 103"/>
              <a:gd name="T28" fmla="*/ 2147483647 w 315"/>
              <a:gd name="T29" fmla="*/ 2147483647 h 103"/>
              <a:gd name="T30" fmla="*/ 2147483647 w 315"/>
              <a:gd name="T31" fmla="*/ 2147483647 h 103"/>
              <a:gd name="T32" fmla="*/ 0 w 315"/>
              <a:gd name="T33" fmla="*/ 2147483647 h 103"/>
              <a:gd name="T34" fmla="*/ 2147483647 w 315"/>
              <a:gd name="T35" fmla="*/ 2147483647 h 103"/>
              <a:gd name="T36" fmla="*/ 2147483647 w 315"/>
              <a:gd name="T37" fmla="*/ 2147483647 h 103"/>
              <a:gd name="T38" fmla="*/ 2147483647 w 315"/>
              <a:gd name="T39" fmla="*/ 2147483647 h 103"/>
              <a:gd name="T40" fmla="*/ 2147483647 w 315"/>
              <a:gd name="T41" fmla="*/ 2147483647 h 103"/>
              <a:gd name="T42" fmla="*/ 2147483647 w 315"/>
              <a:gd name="T43" fmla="*/ 2147483647 h 103"/>
              <a:gd name="T44" fmla="*/ 2147483647 w 315"/>
              <a:gd name="T45" fmla="*/ 2147483647 h 103"/>
              <a:gd name="T46" fmla="*/ 2147483647 w 315"/>
              <a:gd name="T47" fmla="*/ 2147483647 h 103"/>
              <a:gd name="T48" fmla="*/ 2147483647 w 315"/>
              <a:gd name="T49" fmla="*/ 2147483647 h 103"/>
              <a:gd name="T50" fmla="*/ 2147483647 w 315"/>
              <a:gd name="T51" fmla="*/ 2147483647 h 103"/>
              <a:gd name="T52" fmla="*/ 2147483647 w 315"/>
              <a:gd name="T53" fmla="*/ 2147483647 h 103"/>
              <a:gd name="T54" fmla="*/ 2147483647 w 315"/>
              <a:gd name="T55" fmla="*/ 2147483647 h 103"/>
              <a:gd name="T56" fmla="*/ 2147483647 w 315"/>
              <a:gd name="T57" fmla="*/ 2147483647 h 103"/>
              <a:gd name="T58" fmla="*/ 2147483647 w 315"/>
              <a:gd name="T59" fmla="*/ 2147483647 h 103"/>
              <a:gd name="T60" fmla="*/ 2147483647 w 315"/>
              <a:gd name="T61" fmla="*/ 2147483647 h 103"/>
              <a:gd name="T62" fmla="*/ 2147483647 w 315"/>
              <a:gd name="T63" fmla="*/ 2147483647 h 103"/>
              <a:gd name="T64" fmla="*/ 2147483647 w 315"/>
              <a:gd name="T65" fmla="*/ 2147483647 h 103"/>
              <a:gd name="T66" fmla="*/ 2147483647 w 315"/>
              <a:gd name="T67" fmla="*/ 0 h 10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15"/>
              <a:gd name="T103" fmla="*/ 0 h 103"/>
              <a:gd name="T104" fmla="*/ 315 w 315"/>
              <a:gd name="T105" fmla="*/ 103 h 10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15" h="103">
                <a:moveTo>
                  <a:pt x="312" y="0"/>
                </a:moveTo>
                <a:lnTo>
                  <a:pt x="312" y="0"/>
                </a:lnTo>
                <a:lnTo>
                  <a:pt x="302" y="3"/>
                </a:lnTo>
                <a:lnTo>
                  <a:pt x="292" y="7"/>
                </a:lnTo>
                <a:lnTo>
                  <a:pt x="283" y="9"/>
                </a:lnTo>
                <a:lnTo>
                  <a:pt x="273" y="12"/>
                </a:lnTo>
                <a:lnTo>
                  <a:pt x="264" y="17"/>
                </a:lnTo>
                <a:lnTo>
                  <a:pt x="253" y="20"/>
                </a:lnTo>
                <a:lnTo>
                  <a:pt x="244" y="23"/>
                </a:lnTo>
                <a:lnTo>
                  <a:pt x="234" y="25"/>
                </a:lnTo>
                <a:lnTo>
                  <a:pt x="225" y="29"/>
                </a:lnTo>
                <a:lnTo>
                  <a:pt x="214" y="32"/>
                </a:lnTo>
                <a:lnTo>
                  <a:pt x="205" y="35"/>
                </a:lnTo>
                <a:lnTo>
                  <a:pt x="194" y="39"/>
                </a:lnTo>
                <a:lnTo>
                  <a:pt x="185" y="42"/>
                </a:lnTo>
                <a:lnTo>
                  <a:pt x="176" y="44"/>
                </a:lnTo>
                <a:lnTo>
                  <a:pt x="166" y="48"/>
                </a:lnTo>
                <a:lnTo>
                  <a:pt x="156" y="51"/>
                </a:lnTo>
                <a:lnTo>
                  <a:pt x="146" y="54"/>
                </a:lnTo>
                <a:lnTo>
                  <a:pt x="135" y="58"/>
                </a:lnTo>
                <a:lnTo>
                  <a:pt x="127" y="60"/>
                </a:lnTo>
                <a:lnTo>
                  <a:pt x="118" y="63"/>
                </a:lnTo>
                <a:lnTo>
                  <a:pt x="107" y="66"/>
                </a:lnTo>
                <a:lnTo>
                  <a:pt x="98" y="70"/>
                </a:lnTo>
                <a:lnTo>
                  <a:pt x="87" y="72"/>
                </a:lnTo>
                <a:lnTo>
                  <a:pt x="79" y="75"/>
                </a:lnTo>
                <a:lnTo>
                  <a:pt x="68" y="78"/>
                </a:lnTo>
                <a:lnTo>
                  <a:pt x="58" y="81"/>
                </a:lnTo>
                <a:lnTo>
                  <a:pt x="48" y="83"/>
                </a:lnTo>
                <a:lnTo>
                  <a:pt x="39" y="86"/>
                </a:lnTo>
                <a:lnTo>
                  <a:pt x="28" y="90"/>
                </a:lnTo>
                <a:lnTo>
                  <a:pt x="20" y="92"/>
                </a:lnTo>
                <a:lnTo>
                  <a:pt x="10" y="94"/>
                </a:lnTo>
                <a:lnTo>
                  <a:pt x="0" y="96"/>
                </a:lnTo>
                <a:lnTo>
                  <a:pt x="1" y="102"/>
                </a:lnTo>
                <a:lnTo>
                  <a:pt x="10" y="99"/>
                </a:lnTo>
                <a:lnTo>
                  <a:pt x="21" y="96"/>
                </a:lnTo>
                <a:lnTo>
                  <a:pt x="30" y="93"/>
                </a:lnTo>
                <a:lnTo>
                  <a:pt x="41" y="92"/>
                </a:lnTo>
                <a:lnTo>
                  <a:pt x="50" y="89"/>
                </a:lnTo>
                <a:lnTo>
                  <a:pt x="60" y="85"/>
                </a:lnTo>
                <a:lnTo>
                  <a:pt x="70" y="82"/>
                </a:lnTo>
                <a:lnTo>
                  <a:pt x="79" y="80"/>
                </a:lnTo>
                <a:lnTo>
                  <a:pt x="89" y="76"/>
                </a:lnTo>
                <a:lnTo>
                  <a:pt x="100" y="74"/>
                </a:lnTo>
                <a:lnTo>
                  <a:pt x="109" y="71"/>
                </a:lnTo>
                <a:lnTo>
                  <a:pt x="120" y="68"/>
                </a:lnTo>
                <a:lnTo>
                  <a:pt x="129" y="65"/>
                </a:lnTo>
                <a:lnTo>
                  <a:pt x="138" y="62"/>
                </a:lnTo>
                <a:lnTo>
                  <a:pt x="148" y="60"/>
                </a:lnTo>
                <a:lnTo>
                  <a:pt x="157" y="56"/>
                </a:lnTo>
                <a:lnTo>
                  <a:pt x="168" y="53"/>
                </a:lnTo>
                <a:lnTo>
                  <a:pt x="178" y="50"/>
                </a:lnTo>
                <a:lnTo>
                  <a:pt x="187" y="47"/>
                </a:lnTo>
                <a:lnTo>
                  <a:pt x="196" y="43"/>
                </a:lnTo>
                <a:lnTo>
                  <a:pt x="207" y="41"/>
                </a:lnTo>
                <a:lnTo>
                  <a:pt x="216" y="38"/>
                </a:lnTo>
                <a:lnTo>
                  <a:pt x="227" y="33"/>
                </a:lnTo>
                <a:lnTo>
                  <a:pt x="235" y="30"/>
                </a:lnTo>
                <a:lnTo>
                  <a:pt x="245" y="28"/>
                </a:lnTo>
                <a:lnTo>
                  <a:pt x="255" y="24"/>
                </a:lnTo>
                <a:lnTo>
                  <a:pt x="266" y="21"/>
                </a:lnTo>
                <a:lnTo>
                  <a:pt x="275" y="18"/>
                </a:lnTo>
                <a:lnTo>
                  <a:pt x="286" y="14"/>
                </a:lnTo>
                <a:lnTo>
                  <a:pt x="294" y="11"/>
                </a:lnTo>
                <a:lnTo>
                  <a:pt x="303" y="8"/>
                </a:lnTo>
                <a:lnTo>
                  <a:pt x="314" y="4"/>
                </a:lnTo>
                <a:lnTo>
                  <a:pt x="312" y="0"/>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407" name="Freeform 303"/>
          <p:cNvSpPr>
            <a:spLocks noChangeAspect="1"/>
          </p:cNvSpPr>
          <p:nvPr/>
        </p:nvSpPr>
        <p:spPr bwMode="auto">
          <a:xfrm>
            <a:off x="6754813" y="4264025"/>
            <a:ext cx="419100" cy="146050"/>
          </a:xfrm>
          <a:custGeom>
            <a:avLst/>
            <a:gdLst>
              <a:gd name="T0" fmla="*/ 2147483647 w 316"/>
              <a:gd name="T1" fmla="*/ 2147483647 h 115"/>
              <a:gd name="T2" fmla="*/ 2147483647 w 316"/>
              <a:gd name="T3" fmla="*/ 2147483647 h 115"/>
              <a:gd name="T4" fmla="*/ 2147483647 w 316"/>
              <a:gd name="T5" fmla="*/ 2147483647 h 115"/>
              <a:gd name="T6" fmla="*/ 2147483647 w 316"/>
              <a:gd name="T7" fmla="*/ 2147483647 h 115"/>
              <a:gd name="T8" fmla="*/ 2147483647 w 316"/>
              <a:gd name="T9" fmla="*/ 2147483647 h 115"/>
              <a:gd name="T10" fmla="*/ 2147483647 w 316"/>
              <a:gd name="T11" fmla="*/ 2147483647 h 115"/>
              <a:gd name="T12" fmla="*/ 2147483647 w 316"/>
              <a:gd name="T13" fmla="*/ 2147483647 h 115"/>
              <a:gd name="T14" fmla="*/ 2147483647 w 316"/>
              <a:gd name="T15" fmla="*/ 2147483647 h 115"/>
              <a:gd name="T16" fmla="*/ 2147483647 w 316"/>
              <a:gd name="T17" fmla="*/ 2147483647 h 115"/>
              <a:gd name="T18" fmla="*/ 2147483647 w 316"/>
              <a:gd name="T19" fmla="*/ 2147483647 h 115"/>
              <a:gd name="T20" fmla="*/ 2147483647 w 316"/>
              <a:gd name="T21" fmla="*/ 2147483647 h 115"/>
              <a:gd name="T22" fmla="*/ 2147483647 w 316"/>
              <a:gd name="T23" fmla="*/ 2147483647 h 115"/>
              <a:gd name="T24" fmla="*/ 2147483647 w 316"/>
              <a:gd name="T25" fmla="*/ 2147483647 h 115"/>
              <a:gd name="T26" fmla="*/ 2147483647 w 316"/>
              <a:gd name="T27" fmla="*/ 2147483647 h 115"/>
              <a:gd name="T28" fmla="*/ 2147483647 w 316"/>
              <a:gd name="T29" fmla="*/ 2147483647 h 115"/>
              <a:gd name="T30" fmla="*/ 2147483647 w 316"/>
              <a:gd name="T31" fmla="*/ 2147483647 h 115"/>
              <a:gd name="T32" fmla="*/ 2147483647 w 316"/>
              <a:gd name="T33" fmla="*/ 2147483647 h 115"/>
              <a:gd name="T34" fmla="*/ 2147483647 w 316"/>
              <a:gd name="T35" fmla="*/ 2147483647 h 115"/>
              <a:gd name="T36" fmla="*/ 2147483647 w 316"/>
              <a:gd name="T37" fmla="*/ 2147483647 h 115"/>
              <a:gd name="T38" fmla="*/ 2147483647 w 316"/>
              <a:gd name="T39" fmla="*/ 2147483647 h 115"/>
              <a:gd name="T40" fmla="*/ 2147483647 w 316"/>
              <a:gd name="T41" fmla="*/ 2147483647 h 115"/>
              <a:gd name="T42" fmla="*/ 2147483647 w 316"/>
              <a:gd name="T43" fmla="*/ 2147483647 h 115"/>
              <a:gd name="T44" fmla="*/ 2147483647 w 316"/>
              <a:gd name="T45" fmla="*/ 2147483647 h 115"/>
              <a:gd name="T46" fmla="*/ 2147483647 w 316"/>
              <a:gd name="T47" fmla="*/ 2147483647 h 115"/>
              <a:gd name="T48" fmla="*/ 2147483647 w 316"/>
              <a:gd name="T49" fmla="*/ 2147483647 h 115"/>
              <a:gd name="T50" fmla="*/ 2147483647 w 316"/>
              <a:gd name="T51" fmla="*/ 2147483647 h 115"/>
              <a:gd name="T52" fmla="*/ 2147483647 w 316"/>
              <a:gd name="T53" fmla="*/ 2147483647 h 115"/>
              <a:gd name="T54" fmla="*/ 2147483647 w 316"/>
              <a:gd name="T55" fmla="*/ 2147483647 h 115"/>
              <a:gd name="T56" fmla="*/ 2147483647 w 316"/>
              <a:gd name="T57" fmla="*/ 2147483647 h 115"/>
              <a:gd name="T58" fmla="*/ 2147483647 w 316"/>
              <a:gd name="T59" fmla="*/ 2147483647 h 115"/>
              <a:gd name="T60" fmla="*/ 2147483647 w 316"/>
              <a:gd name="T61" fmla="*/ 2147483647 h 115"/>
              <a:gd name="T62" fmla="*/ 2147483647 w 316"/>
              <a:gd name="T63" fmla="*/ 2147483647 h 115"/>
              <a:gd name="T64" fmla="*/ 2147483647 w 316"/>
              <a:gd name="T65" fmla="*/ 2147483647 h 11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16"/>
              <a:gd name="T100" fmla="*/ 0 h 115"/>
              <a:gd name="T101" fmla="*/ 316 w 316"/>
              <a:gd name="T102" fmla="*/ 115 h 11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16" h="115">
                <a:moveTo>
                  <a:pt x="313" y="0"/>
                </a:moveTo>
                <a:lnTo>
                  <a:pt x="303" y="4"/>
                </a:lnTo>
                <a:lnTo>
                  <a:pt x="293" y="8"/>
                </a:lnTo>
                <a:lnTo>
                  <a:pt x="283" y="10"/>
                </a:lnTo>
                <a:lnTo>
                  <a:pt x="274" y="14"/>
                </a:lnTo>
                <a:lnTo>
                  <a:pt x="264" y="18"/>
                </a:lnTo>
                <a:lnTo>
                  <a:pt x="254" y="21"/>
                </a:lnTo>
                <a:lnTo>
                  <a:pt x="245" y="24"/>
                </a:lnTo>
                <a:lnTo>
                  <a:pt x="235" y="28"/>
                </a:lnTo>
                <a:lnTo>
                  <a:pt x="226" y="31"/>
                </a:lnTo>
                <a:lnTo>
                  <a:pt x="215" y="34"/>
                </a:lnTo>
                <a:lnTo>
                  <a:pt x="205" y="38"/>
                </a:lnTo>
                <a:lnTo>
                  <a:pt x="195" y="42"/>
                </a:lnTo>
                <a:lnTo>
                  <a:pt x="185" y="45"/>
                </a:lnTo>
                <a:lnTo>
                  <a:pt x="176" y="48"/>
                </a:lnTo>
                <a:lnTo>
                  <a:pt x="167" y="51"/>
                </a:lnTo>
                <a:lnTo>
                  <a:pt x="156" y="54"/>
                </a:lnTo>
                <a:lnTo>
                  <a:pt x="147" y="59"/>
                </a:lnTo>
                <a:lnTo>
                  <a:pt x="136" y="62"/>
                </a:lnTo>
                <a:lnTo>
                  <a:pt x="127" y="65"/>
                </a:lnTo>
                <a:lnTo>
                  <a:pt x="118" y="69"/>
                </a:lnTo>
                <a:lnTo>
                  <a:pt x="107" y="72"/>
                </a:lnTo>
                <a:lnTo>
                  <a:pt x="98" y="75"/>
                </a:lnTo>
                <a:lnTo>
                  <a:pt x="88" y="79"/>
                </a:lnTo>
                <a:lnTo>
                  <a:pt x="79" y="83"/>
                </a:lnTo>
                <a:lnTo>
                  <a:pt x="69" y="85"/>
                </a:lnTo>
                <a:lnTo>
                  <a:pt x="59" y="88"/>
                </a:lnTo>
                <a:lnTo>
                  <a:pt x="48" y="92"/>
                </a:lnTo>
                <a:lnTo>
                  <a:pt x="39" y="95"/>
                </a:lnTo>
                <a:lnTo>
                  <a:pt x="28" y="100"/>
                </a:lnTo>
                <a:lnTo>
                  <a:pt x="20" y="103"/>
                </a:lnTo>
                <a:lnTo>
                  <a:pt x="10" y="106"/>
                </a:lnTo>
                <a:lnTo>
                  <a:pt x="0" y="109"/>
                </a:lnTo>
                <a:lnTo>
                  <a:pt x="2" y="114"/>
                </a:lnTo>
                <a:lnTo>
                  <a:pt x="12" y="111"/>
                </a:lnTo>
                <a:lnTo>
                  <a:pt x="22" y="107"/>
                </a:lnTo>
                <a:lnTo>
                  <a:pt x="30" y="104"/>
                </a:lnTo>
                <a:lnTo>
                  <a:pt x="41" y="101"/>
                </a:lnTo>
                <a:lnTo>
                  <a:pt x="50" y="97"/>
                </a:lnTo>
                <a:lnTo>
                  <a:pt x="61" y="94"/>
                </a:lnTo>
                <a:lnTo>
                  <a:pt x="70" y="90"/>
                </a:lnTo>
                <a:lnTo>
                  <a:pt x="80" y="86"/>
                </a:lnTo>
                <a:lnTo>
                  <a:pt x="89" y="84"/>
                </a:lnTo>
                <a:lnTo>
                  <a:pt x="100" y="80"/>
                </a:lnTo>
                <a:lnTo>
                  <a:pt x="109" y="76"/>
                </a:lnTo>
                <a:lnTo>
                  <a:pt x="120" y="73"/>
                </a:lnTo>
                <a:lnTo>
                  <a:pt x="129" y="70"/>
                </a:lnTo>
                <a:lnTo>
                  <a:pt x="139" y="66"/>
                </a:lnTo>
                <a:lnTo>
                  <a:pt x="148" y="64"/>
                </a:lnTo>
                <a:lnTo>
                  <a:pt x="159" y="60"/>
                </a:lnTo>
                <a:lnTo>
                  <a:pt x="168" y="56"/>
                </a:lnTo>
                <a:lnTo>
                  <a:pt x="178" y="53"/>
                </a:lnTo>
                <a:lnTo>
                  <a:pt x="187" y="49"/>
                </a:lnTo>
                <a:lnTo>
                  <a:pt x="197" y="46"/>
                </a:lnTo>
                <a:lnTo>
                  <a:pt x="207" y="43"/>
                </a:lnTo>
                <a:lnTo>
                  <a:pt x="217" y="40"/>
                </a:lnTo>
                <a:lnTo>
                  <a:pt x="227" y="36"/>
                </a:lnTo>
                <a:lnTo>
                  <a:pt x="236" y="32"/>
                </a:lnTo>
                <a:lnTo>
                  <a:pt x="246" y="29"/>
                </a:lnTo>
                <a:lnTo>
                  <a:pt x="256" y="27"/>
                </a:lnTo>
                <a:lnTo>
                  <a:pt x="266" y="22"/>
                </a:lnTo>
                <a:lnTo>
                  <a:pt x="276" y="19"/>
                </a:lnTo>
                <a:lnTo>
                  <a:pt x="286" y="15"/>
                </a:lnTo>
                <a:lnTo>
                  <a:pt x="295" y="11"/>
                </a:lnTo>
                <a:lnTo>
                  <a:pt x="304" y="9"/>
                </a:lnTo>
                <a:lnTo>
                  <a:pt x="315" y="6"/>
                </a:lnTo>
                <a:lnTo>
                  <a:pt x="313" y="0"/>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408" name="Freeform 304"/>
          <p:cNvSpPr>
            <a:spLocks noChangeAspect="1"/>
          </p:cNvSpPr>
          <p:nvPr/>
        </p:nvSpPr>
        <p:spPr bwMode="auto">
          <a:xfrm>
            <a:off x="7204075" y="4408488"/>
            <a:ext cx="425450" cy="133350"/>
          </a:xfrm>
          <a:custGeom>
            <a:avLst/>
            <a:gdLst>
              <a:gd name="T0" fmla="*/ 0 w 320"/>
              <a:gd name="T1" fmla="*/ 2147483647 h 104"/>
              <a:gd name="T2" fmla="*/ 2147483647 w 320"/>
              <a:gd name="T3" fmla="*/ 2147483647 h 104"/>
              <a:gd name="T4" fmla="*/ 2147483647 w 320"/>
              <a:gd name="T5" fmla="*/ 2147483647 h 104"/>
              <a:gd name="T6" fmla="*/ 2147483647 w 320"/>
              <a:gd name="T7" fmla="*/ 2147483647 h 104"/>
              <a:gd name="T8" fmla="*/ 2147483647 w 320"/>
              <a:gd name="T9" fmla="*/ 2147483647 h 104"/>
              <a:gd name="T10" fmla="*/ 2147483647 w 320"/>
              <a:gd name="T11" fmla="*/ 2147483647 h 104"/>
              <a:gd name="T12" fmla="*/ 2147483647 w 320"/>
              <a:gd name="T13" fmla="*/ 2147483647 h 104"/>
              <a:gd name="T14" fmla="*/ 2147483647 w 320"/>
              <a:gd name="T15" fmla="*/ 2147483647 h 104"/>
              <a:gd name="T16" fmla="*/ 2147483647 w 320"/>
              <a:gd name="T17" fmla="*/ 2147483647 h 104"/>
              <a:gd name="T18" fmla="*/ 2147483647 w 320"/>
              <a:gd name="T19" fmla="*/ 2147483647 h 104"/>
              <a:gd name="T20" fmla="*/ 2147483647 w 320"/>
              <a:gd name="T21" fmla="*/ 2147483647 h 104"/>
              <a:gd name="T22" fmla="*/ 2147483647 w 320"/>
              <a:gd name="T23" fmla="*/ 2147483647 h 104"/>
              <a:gd name="T24" fmla="*/ 2147483647 w 320"/>
              <a:gd name="T25" fmla="*/ 2147483647 h 104"/>
              <a:gd name="T26" fmla="*/ 2147483647 w 320"/>
              <a:gd name="T27" fmla="*/ 2147483647 h 104"/>
              <a:gd name="T28" fmla="*/ 2147483647 w 320"/>
              <a:gd name="T29" fmla="*/ 2147483647 h 104"/>
              <a:gd name="T30" fmla="*/ 2147483647 w 320"/>
              <a:gd name="T31" fmla="*/ 2147483647 h 104"/>
              <a:gd name="T32" fmla="*/ 2147483647 w 320"/>
              <a:gd name="T33" fmla="*/ 2147483647 h 104"/>
              <a:gd name="T34" fmla="*/ 2147483647 w 320"/>
              <a:gd name="T35" fmla="*/ 2147483647 h 104"/>
              <a:gd name="T36" fmla="*/ 2147483647 w 320"/>
              <a:gd name="T37" fmla="*/ 2147483647 h 104"/>
              <a:gd name="T38" fmla="*/ 2147483647 w 320"/>
              <a:gd name="T39" fmla="*/ 2147483647 h 104"/>
              <a:gd name="T40" fmla="*/ 2147483647 w 320"/>
              <a:gd name="T41" fmla="*/ 2147483647 h 104"/>
              <a:gd name="T42" fmla="*/ 2147483647 w 320"/>
              <a:gd name="T43" fmla="*/ 2147483647 h 104"/>
              <a:gd name="T44" fmla="*/ 2147483647 w 320"/>
              <a:gd name="T45" fmla="*/ 2147483647 h 104"/>
              <a:gd name="T46" fmla="*/ 2147483647 w 320"/>
              <a:gd name="T47" fmla="*/ 2147483647 h 104"/>
              <a:gd name="T48" fmla="*/ 2147483647 w 320"/>
              <a:gd name="T49" fmla="*/ 2147483647 h 104"/>
              <a:gd name="T50" fmla="*/ 2147483647 w 320"/>
              <a:gd name="T51" fmla="*/ 2147483647 h 104"/>
              <a:gd name="T52" fmla="*/ 2147483647 w 320"/>
              <a:gd name="T53" fmla="*/ 2147483647 h 104"/>
              <a:gd name="T54" fmla="*/ 2147483647 w 320"/>
              <a:gd name="T55" fmla="*/ 2147483647 h 104"/>
              <a:gd name="T56" fmla="*/ 2147483647 w 320"/>
              <a:gd name="T57" fmla="*/ 2147483647 h 104"/>
              <a:gd name="T58" fmla="*/ 2147483647 w 320"/>
              <a:gd name="T59" fmla="*/ 2147483647 h 104"/>
              <a:gd name="T60" fmla="*/ 2147483647 w 320"/>
              <a:gd name="T61" fmla="*/ 2147483647 h 104"/>
              <a:gd name="T62" fmla="*/ 2147483647 w 320"/>
              <a:gd name="T63" fmla="*/ 2147483647 h 104"/>
              <a:gd name="T64" fmla="*/ 2147483647 w 320"/>
              <a:gd name="T65" fmla="*/ 2147483647 h 104"/>
              <a:gd name="T66" fmla="*/ 0 w 320"/>
              <a:gd name="T67" fmla="*/ 2147483647 h 10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20"/>
              <a:gd name="T103" fmla="*/ 0 h 104"/>
              <a:gd name="T104" fmla="*/ 320 w 320"/>
              <a:gd name="T105" fmla="*/ 104 h 10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20" h="104">
                <a:moveTo>
                  <a:pt x="0" y="4"/>
                </a:moveTo>
                <a:lnTo>
                  <a:pt x="0" y="4"/>
                </a:lnTo>
                <a:lnTo>
                  <a:pt x="9" y="9"/>
                </a:lnTo>
                <a:lnTo>
                  <a:pt x="20" y="11"/>
                </a:lnTo>
                <a:lnTo>
                  <a:pt x="29" y="14"/>
                </a:lnTo>
                <a:lnTo>
                  <a:pt x="39" y="18"/>
                </a:lnTo>
                <a:lnTo>
                  <a:pt x="49" y="21"/>
                </a:lnTo>
                <a:lnTo>
                  <a:pt x="60" y="25"/>
                </a:lnTo>
                <a:lnTo>
                  <a:pt x="69" y="28"/>
                </a:lnTo>
                <a:lnTo>
                  <a:pt x="80" y="30"/>
                </a:lnTo>
                <a:lnTo>
                  <a:pt x="88" y="34"/>
                </a:lnTo>
                <a:lnTo>
                  <a:pt x="99" y="38"/>
                </a:lnTo>
                <a:lnTo>
                  <a:pt x="109" y="41"/>
                </a:lnTo>
                <a:lnTo>
                  <a:pt x="119" y="43"/>
                </a:lnTo>
                <a:lnTo>
                  <a:pt x="129" y="46"/>
                </a:lnTo>
                <a:lnTo>
                  <a:pt x="138" y="50"/>
                </a:lnTo>
                <a:lnTo>
                  <a:pt x="148" y="53"/>
                </a:lnTo>
                <a:lnTo>
                  <a:pt x="158" y="56"/>
                </a:lnTo>
                <a:lnTo>
                  <a:pt x="169" y="60"/>
                </a:lnTo>
                <a:lnTo>
                  <a:pt x="178" y="62"/>
                </a:lnTo>
                <a:lnTo>
                  <a:pt x="188" y="65"/>
                </a:lnTo>
                <a:lnTo>
                  <a:pt x="197" y="69"/>
                </a:lnTo>
                <a:lnTo>
                  <a:pt x="209" y="72"/>
                </a:lnTo>
                <a:lnTo>
                  <a:pt x="218" y="74"/>
                </a:lnTo>
                <a:lnTo>
                  <a:pt x="228" y="77"/>
                </a:lnTo>
                <a:lnTo>
                  <a:pt x="238" y="80"/>
                </a:lnTo>
                <a:lnTo>
                  <a:pt x="248" y="83"/>
                </a:lnTo>
                <a:lnTo>
                  <a:pt x="258" y="86"/>
                </a:lnTo>
                <a:lnTo>
                  <a:pt x="268" y="89"/>
                </a:lnTo>
                <a:lnTo>
                  <a:pt x="278" y="92"/>
                </a:lnTo>
                <a:lnTo>
                  <a:pt x="289" y="94"/>
                </a:lnTo>
                <a:lnTo>
                  <a:pt x="298" y="97"/>
                </a:lnTo>
                <a:lnTo>
                  <a:pt x="307" y="100"/>
                </a:lnTo>
                <a:lnTo>
                  <a:pt x="318" y="103"/>
                </a:lnTo>
                <a:lnTo>
                  <a:pt x="319" y="98"/>
                </a:lnTo>
                <a:lnTo>
                  <a:pt x="310" y="95"/>
                </a:lnTo>
                <a:lnTo>
                  <a:pt x="299" y="93"/>
                </a:lnTo>
                <a:lnTo>
                  <a:pt x="290" y="90"/>
                </a:lnTo>
                <a:lnTo>
                  <a:pt x="280" y="87"/>
                </a:lnTo>
                <a:lnTo>
                  <a:pt x="270" y="84"/>
                </a:lnTo>
                <a:lnTo>
                  <a:pt x="259" y="81"/>
                </a:lnTo>
                <a:lnTo>
                  <a:pt x="249" y="77"/>
                </a:lnTo>
                <a:lnTo>
                  <a:pt x="239" y="76"/>
                </a:lnTo>
                <a:lnTo>
                  <a:pt x="230" y="73"/>
                </a:lnTo>
                <a:lnTo>
                  <a:pt x="220" y="70"/>
                </a:lnTo>
                <a:lnTo>
                  <a:pt x="210" y="66"/>
                </a:lnTo>
                <a:lnTo>
                  <a:pt x="199" y="63"/>
                </a:lnTo>
                <a:lnTo>
                  <a:pt x="190" y="60"/>
                </a:lnTo>
                <a:lnTo>
                  <a:pt x="180" y="58"/>
                </a:lnTo>
                <a:lnTo>
                  <a:pt x="170" y="54"/>
                </a:lnTo>
                <a:lnTo>
                  <a:pt x="161" y="51"/>
                </a:lnTo>
                <a:lnTo>
                  <a:pt x="150" y="48"/>
                </a:lnTo>
                <a:lnTo>
                  <a:pt x="140" y="45"/>
                </a:lnTo>
                <a:lnTo>
                  <a:pt x="131" y="42"/>
                </a:lnTo>
                <a:lnTo>
                  <a:pt x="121" y="39"/>
                </a:lnTo>
                <a:lnTo>
                  <a:pt x="111" y="35"/>
                </a:lnTo>
                <a:lnTo>
                  <a:pt x="101" y="32"/>
                </a:lnTo>
                <a:lnTo>
                  <a:pt x="90" y="29"/>
                </a:lnTo>
                <a:lnTo>
                  <a:pt x="81" y="25"/>
                </a:lnTo>
                <a:lnTo>
                  <a:pt x="71" y="23"/>
                </a:lnTo>
                <a:lnTo>
                  <a:pt x="61" y="20"/>
                </a:lnTo>
                <a:lnTo>
                  <a:pt x="51" y="17"/>
                </a:lnTo>
                <a:lnTo>
                  <a:pt x="41" y="13"/>
                </a:lnTo>
                <a:lnTo>
                  <a:pt x="30" y="9"/>
                </a:lnTo>
                <a:lnTo>
                  <a:pt x="22" y="7"/>
                </a:lnTo>
                <a:lnTo>
                  <a:pt x="12" y="3"/>
                </a:lnTo>
                <a:lnTo>
                  <a:pt x="2" y="0"/>
                </a:lnTo>
                <a:lnTo>
                  <a:pt x="0" y="4"/>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409" name="Freeform 305"/>
          <p:cNvSpPr>
            <a:spLocks noChangeAspect="1"/>
          </p:cNvSpPr>
          <p:nvPr/>
        </p:nvSpPr>
        <p:spPr bwMode="auto">
          <a:xfrm>
            <a:off x="6772276" y="4264026"/>
            <a:ext cx="428625" cy="142875"/>
          </a:xfrm>
          <a:custGeom>
            <a:avLst/>
            <a:gdLst>
              <a:gd name="T0" fmla="*/ 2147483647 w 322"/>
              <a:gd name="T1" fmla="*/ 2147483647 h 112"/>
              <a:gd name="T2" fmla="*/ 2147483647 w 322"/>
              <a:gd name="T3" fmla="*/ 2147483647 h 112"/>
              <a:gd name="T4" fmla="*/ 2147483647 w 322"/>
              <a:gd name="T5" fmla="*/ 2147483647 h 112"/>
              <a:gd name="T6" fmla="*/ 2147483647 w 322"/>
              <a:gd name="T7" fmla="*/ 2147483647 h 112"/>
              <a:gd name="T8" fmla="*/ 2147483647 w 322"/>
              <a:gd name="T9" fmla="*/ 2147483647 h 112"/>
              <a:gd name="T10" fmla="*/ 2147483647 w 322"/>
              <a:gd name="T11" fmla="*/ 2147483647 h 112"/>
              <a:gd name="T12" fmla="*/ 2147483647 w 322"/>
              <a:gd name="T13" fmla="*/ 2147483647 h 112"/>
              <a:gd name="T14" fmla="*/ 2147483647 w 322"/>
              <a:gd name="T15" fmla="*/ 2147483647 h 112"/>
              <a:gd name="T16" fmla="*/ 2147483647 w 322"/>
              <a:gd name="T17" fmla="*/ 2147483647 h 112"/>
              <a:gd name="T18" fmla="*/ 2147483647 w 322"/>
              <a:gd name="T19" fmla="*/ 2147483647 h 112"/>
              <a:gd name="T20" fmla="*/ 2147483647 w 322"/>
              <a:gd name="T21" fmla="*/ 2147483647 h 112"/>
              <a:gd name="T22" fmla="*/ 2147483647 w 322"/>
              <a:gd name="T23" fmla="*/ 2147483647 h 112"/>
              <a:gd name="T24" fmla="*/ 2147483647 w 322"/>
              <a:gd name="T25" fmla="*/ 2147483647 h 112"/>
              <a:gd name="T26" fmla="*/ 2147483647 w 322"/>
              <a:gd name="T27" fmla="*/ 2147483647 h 112"/>
              <a:gd name="T28" fmla="*/ 2147483647 w 322"/>
              <a:gd name="T29" fmla="*/ 2147483647 h 112"/>
              <a:gd name="T30" fmla="*/ 2147483647 w 322"/>
              <a:gd name="T31" fmla="*/ 2147483647 h 112"/>
              <a:gd name="T32" fmla="*/ 2147483647 w 322"/>
              <a:gd name="T33" fmla="*/ 2147483647 h 112"/>
              <a:gd name="T34" fmla="*/ 2147483647 w 322"/>
              <a:gd name="T35" fmla="*/ 2147483647 h 112"/>
              <a:gd name="T36" fmla="*/ 2147483647 w 322"/>
              <a:gd name="T37" fmla="*/ 2147483647 h 112"/>
              <a:gd name="T38" fmla="*/ 2147483647 w 322"/>
              <a:gd name="T39" fmla="*/ 2147483647 h 112"/>
              <a:gd name="T40" fmla="*/ 2147483647 w 322"/>
              <a:gd name="T41" fmla="*/ 2147483647 h 112"/>
              <a:gd name="T42" fmla="*/ 2147483647 w 322"/>
              <a:gd name="T43" fmla="*/ 2147483647 h 112"/>
              <a:gd name="T44" fmla="*/ 2147483647 w 322"/>
              <a:gd name="T45" fmla="*/ 2147483647 h 112"/>
              <a:gd name="T46" fmla="*/ 2147483647 w 322"/>
              <a:gd name="T47" fmla="*/ 2147483647 h 112"/>
              <a:gd name="T48" fmla="*/ 2147483647 w 322"/>
              <a:gd name="T49" fmla="*/ 2147483647 h 112"/>
              <a:gd name="T50" fmla="*/ 2147483647 w 322"/>
              <a:gd name="T51" fmla="*/ 2147483647 h 112"/>
              <a:gd name="T52" fmla="*/ 2147483647 w 322"/>
              <a:gd name="T53" fmla="*/ 2147483647 h 112"/>
              <a:gd name="T54" fmla="*/ 2147483647 w 322"/>
              <a:gd name="T55" fmla="*/ 2147483647 h 112"/>
              <a:gd name="T56" fmla="*/ 2147483647 w 322"/>
              <a:gd name="T57" fmla="*/ 2147483647 h 112"/>
              <a:gd name="T58" fmla="*/ 2147483647 w 322"/>
              <a:gd name="T59" fmla="*/ 2147483647 h 112"/>
              <a:gd name="T60" fmla="*/ 2147483647 w 322"/>
              <a:gd name="T61" fmla="*/ 2147483647 h 112"/>
              <a:gd name="T62" fmla="*/ 2147483647 w 322"/>
              <a:gd name="T63" fmla="*/ 2147483647 h 112"/>
              <a:gd name="T64" fmla="*/ 2147483647 w 322"/>
              <a:gd name="T65" fmla="*/ 0 h 11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22"/>
              <a:gd name="T100" fmla="*/ 0 h 112"/>
              <a:gd name="T101" fmla="*/ 322 w 322"/>
              <a:gd name="T102" fmla="*/ 112 h 11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22" h="112">
                <a:moveTo>
                  <a:pt x="0" y="5"/>
                </a:moveTo>
                <a:lnTo>
                  <a:pt x="11" y="9"/>
                </a:lnTo>
                <a:lnTo>
                  <a:pt x="20" y="11"/>
                </a:lnTo>
                <a:lnTo>
                  <a:pt x="29" y="15"/>
                </a:lnTo>
                <a:lnTo>
                  <a:pt x="40" y="19"/>
                </a:lnTo>
                <a:lnTo>
                  <a:pt x="51" y="22"/>
                </a:lnTo>
                <a:lnTo>
                  <a:pt x="60" y="25"/>
                </a:lnTo>
                <a:lnTo>
                  <a:pt x="71" y="27"/>
                </a:lnTo>
                <a:lnTo>
                  <a:pt x="80" y="31"/>
                </a:lnTo>
                <a:lnTo>
                  <a:pt x="89" y="35"/>
                </a:lnTo>
                <a:lnTo>
                  <a:pt x="100" y="38"/>
                </a:lnTo>
                <a:lnTo>
                  <a:pt x="109" y="42"/>
                </a:lnTo>
                <a:lnTo>
                  <a:pt x="120" y="45"/>
                </a:lnTo>
                <a:lnTo>
                  <a:pt x="130" y="47"/>
                </a:lnTo>
                <a:lnTo>
                  <a:pt x="139" y="52"/>
                </a:lnTo>
                <a:lnTo>
                  <a:pt x="149" y="55"/>
                </a:lnTo>
                <a:lnTo>
                  <a:pt x="160" y="58"/>
                </a:lnTo>
                <a:lnTo>
                  <a:pt x="170" y="63"/>
                </a:lnTo>
                <a:lnTo>
                  <a:pt x="180" y="65"/>
                </a:lnTo>
                <a:lnTo>
                  <a:pt x="189" y="68"/>
                </a:lnTo>
                <a:lnTo>
                  <a:pt x="199" y="71"/>
                </a:lnTo>
                <a:lnTo>
                  <a:pt x="209" y="75"/>
                </a:lnTo>
                <a:lnTo>
                  <a:pt x="220" y="79"/>
                </a:lnTo>
                <a:lnTo>
                  <a:pt x="229" y="82"/>
                </a:lnTo>
                <a:lnTo>
                  <a:pt x="240" y="85"/>
                </a:lnTo>
                <a:lnTo>
                  <a:pt x="248" y="88"/>
                </a:lnTo>
                <a:lnTo>
                  <a:pt x="259" y="91"/>
                </a:lnTo>
                <a:lnTo>
                  <a:pt x="269" y="94"/>
                </a:lnTo>
                <a:lnTo>
                  <a:pt x="280" y="99"/>
                </a:lnTo>
                <a:lnTo>
                  <a:pt x="289" y="102"/>
                </a:lnTo>
                <a:lnTo>
                  <a:pt x="299" y="104"/>
                </a:lnTo>
                <a:lnTo>
                  <a:pt x="308" y="108"/>
                </a:lnTo>
                <a:lnTo>
                  <a:pt x="319" y="111"/>
                </a:lnTo>
                <a:lnTo>
                  <a:pt x="321" y="107"/>
                </a:lnTo>
                <a:lnTo>
                  <a:pt x="310" y="103"/>
                </a:lnTo>
                <a:lnTo>
                  <a:pt x="301" y="100"/>
                </a:lnTo>
                <a:lnTo>
                  <a:pt x="291" y="97"/>
                </a:lnTo>
                <a:lnTo>
                  <a:pt x="281" y="93"/>
                </a:lnTo>
                <a:lnTo>
                  <a:pt x="270" y="90"/>
                </a:lnTo>
                <a:lnTo>
                  <a:pt x="261" y="87"/>
                </a:lnTo>
                <a:lnTo>
                  <a:pt x="250" y="83"/>
                </a:lnTo>
                <a:lnTo>
                  <a:pt x="241" y="80"/>
                </a:lnTo>
                <a:lnTo>
                  <a:pt x="232" y="77"/>
                </a:lnTo>
                <a:lnTo>
                  <a:pt x="222" y="74"/>
                </a:lnTo>
                <a:lnTo>
                  <a:pt x="212" y="70"/>
                </a:lnTo>
                <a:lnTo>
                  <a:pt x="201" y="67"/>
                </a:lnTo>
                <a:lnTo>
                  <a:pt x="192" y="64"/>
                </a:lnTo>
                <a:lnTo>
                  <a:pt x="182" y="60"/>
                </a:lnTo>
                <a:lnTo>
                  <a:pt x="172" y="57"/>
                </a:lnTo>
                <a:lnTo>
                  <a:pt x="161" y="53"/>
                </a:lnTo>
                <a:lnTo>
                  <a:pt x="152" y="49"/>
                </a:lnTo>
                <a:lnTo>
                  <a:pt x="141" y="46"/>
                </a:lnTo>
                <a:lnTo>
                  <a:pt x="133" y="44"/>
                </a:lnTo>
                <a:lnTo>
                  <a:pt x="122" y="41"/>
                </a:lnTo>
                <a:lnTo>
                  <a:pt x="112" y="36"/>
                </a:lnTo>
                <a:lnTo>
                  <a:pt x="102" y="33"/>
                </a:lnTo>
                <a:lnTo>
                  <a:pt x="92" y="30"/>
                </a:lnTo>
                <a:lnTo>
                  <a:pt x="81" y="27"/>
                </a:lnTo>
                <a:lnTo>
                  <a:pt x="72" y="24"/>
                </a:lnTo>
                <a:lnTo>
                  <a:pt x="62" y="21"/>
                </a:lnTo>
                <a:lnTo>
                  <a:pt x="52" y="16"/>
                </a:lnTo>
                <a:lnTo>
                  <a:pt x="42" y="13"/>
                </a:lnTo>
                <a:lnTo>
                  <a:pt x="32" y="10"/>
                </a:lnTo>
                <a:lnTo>
                  <a:pt x="22" y="8"/>
                </a:lnTo>
                <a:lnTo>
                  <a:pt x="13" y="4"/>
                </a:lnTo>
                <a:lnTo>
                  <a:pt x="2" y="0"/>
                </a:lnTo>
                <a:lnTo>
                  <a:pt x="0" y="5"/>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410" name="Freeform 306"/>
          <p:cNvSpPr>
            <a:spLocks noChangeAspect="1"/>
          </p:cNvSpPr>
          <p:nvPr/>
        </p:nvSpPr>
        <p:spPr bwMode="auto">
          <a:xfrm>
            <a:off x="5492750" y="4271964"/>
            <a:ext cx="331788" cy="180975"/>
          </a:xfrm>
          <a:custGeom>
            <a:avLst/>
            <a:gdLst>
              <a:gd name="T0" fmla="*/ 0 w 249"/>
              <a:gd name="T1" fmla="*/ 2147483647 h 143"/>
              <a:gd name="T2" fmla="*/ 0 w 249"/>
              <a:gd name="T3" fmla="*/ 2147483647 h 143"/>
              <a:gd name="T4" fmla="*/ 2147483647 w 249"/>
              <a:gd name="T5" fmla="*/ 2147483647 h 143"/>
              <a:gd name="T6" fmla="*/ 2147483647 w 249"/>
              <a:gd name="T7" fmla="*/ 2147483647 h 143"/>
              <a:gd name="T8" fmla="*/ 2147483647 w 249"/>
              <a:gd name="T9" fmla="*/ 2147483647 h 143"/>
              <a:gd name="T10" fmla="*/ 2147483647 w 249"/>
              <a:gd name="T11" fmla="*/ 2147483647 h 143"/>
              <a:gd name="T12" fmla="*/ 2147483647 w 249"/>
              <a:gd name="T13" fmla="*/ 2147483647 h 143"/>
              <a:gd name="T14" fmla="*/ 2147483647 w 249"/>
              <a:gd name="T15" fmla="*/ 2147483647 h 143"/>
              <a:gd name="T16" fmla="*/ 2147483647 w 249"/>
              <a:gd name="T17" fmla="*/ 2147483647 h 143"/>
              <a:gd name="T18" fmla="*/ 2147483647 w 249"/>
              <a:gd name="T19" fmla="*/ 2147483647 h 143"/>
              <a:gd name="T20" fmla="*/ 2147483647 w 249"/>
              <a:gd name="T21" fmla="*/ 2147483647 h 143"/>
              <a:gd name="T22" fmla="*/ 2147483647 w 249"/>
              <a:gd name="T23" fmla="*/ 2147483647 h 143"/>
              <a:gd name="T24" fmla="*/ 2147483647 w 249"/>
              <a:gd name="T25" fmla="*/ 2147483647 h 143"/>
              <a:gd name="T26" fmla="*/ 2147483647 w 249"/>
              <a:gd name="T27" fmla="*/ 2147483647 h 143"/>
              <a:gd name="T28" fmla="*/ 2147483647 w 249"/>
              <a:gd name="T29" fmla="*/ 2147483647 h 143"/>
              <a:gd name="T30" fmla="*/ 2147483647 w 249"/>
              <a:gd name="T31" fmla="*/ 2147483647 h 143"/>
              <a:gd name="T32" fmla="*/ 2147483647 w 249"/>
              <a:gd name="T33" fmla="*/ 2147483647 h 143"/>
              <a:gd name="T34" fmla="*/ 2147483647 w 249"/>
              <a:gd name="T35" fmla="*/ 2147483647 h 143"/>
              <a:gd name="T36" fmla="*/ 2147483647 w 249"/>
              <a:gd name="T37" fmla="*/ 2147483647 h 143"/>
              <a:gd name="T38" fmla="*/ 2147483647 w 249"/>
              <a:gd name="T39" fmla="*/ 2147483647 h 143"/>
              <a:gd name="T40" fmla="*/ 2147483647 w 249"/>
              <a:gd name="T41" fmla="*/ 2147483647 h 143"/>
              <a:gd name="T42" fmla="*/ 2147483647 w 249"/>
              <a:gd name="T43" fmla="*/ 2147483647 h 143"/>
              <a:gd name="T44" fmla="*/ 2147483647 w 249"/>
              <a:gd name="T45" fmla="*/ 2147483647 h 143"/>
              <a:gd name="T46" fmla="*/ 2147483647 w 249"/>
              <a:gd name="T47" fmla="*/ 2147483647 h 143"/>
              <a:gd name="T48" fmla="*/ 2147483647 w 249"/>
              <a:gd name="T49" fmla="*/ 2147483647 h 143"/>
              <a:gd name="T50" fmla="*/ 2147483647 w 249"/>
              <a:gd name="T51" fmla="*/ 2147483647 h 143"/>
              <a:gd name="T52" fmla="*/ 2147483647 w 249"/>
              <a:gd name="T53" fmla="*/ 2147483647 h 143"/>
              <a:gd name="T54" fmla="*/ 2147483647 w 249"/>
              <a:gd name="T55" fmla="*/ 2147483647 h 143"/>
              <a:gd name="T56" fmla="*/ 2147483647 w 249"/>
              <a:gd name="T57" fmla="*/ 2147483647 h 143"/>
              <a:gd name="T58" fmla="*/ 2147483647 w 249"/>
              <a:gd name="T59" fmla="*/ 2147483647 h 143"/>
              <a:gd name="T60" fmla="*/ 2147483647 w 249"/>
              <a:gd name="T61" fmla="*/ 2147483647 h 143"/>
              <a:gd name="T62" fmla="*/ 2147483647 w 249"/>
              <a:gd name="T63" fmla="*/ 2147483647 h 143"/>
              <a:gd name="T64" fmla="*/ 2147483647 w 249"/>
              <a:gd name="T65" fmla="*/ 2147483647 h 143"/>
              <a:gd name="T66" fmla="*/ 2147483647 w 249"/>
              <a:gd name="T67" fmla="*/ 2147483647 h 143"/>
              <a:gd name="T68" fmla="*/ 2147483647 w 249"/>
              <a:gd name="T69" fmla="*/ 0 h 143"/>
              <a:gd name="T70" fmla="*/ 0 w 249"/>
              <a:gd name="T71" fmla="*/ 2147483647 h 14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49"/>
              <a:gd name="T109" fmla="*/ 0 h 143"/>
              <a:gd name="T110" fmla="*/ 249 w 249"/>
              <a:gd name="T111" fmla="*/ 143 h 14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49" h="143">
                <a:moveTo>
                  <a:pt x="0" y="4"/>
                </a:moveTo>
                <a:lnTo>
                  <a:pt x="0" y="4"/>
                </a:lnTo>
                <a:lnTo>
                  <a:pt x="16" y="12"/>
                </a:lnTo>
                <a:lnTo>
                  <a:pt x="30" y="21"/>
                </a:lnTo>
                <a:lnTo>
                  <a:pt x="46" y="30"/>
                </a:lnTo>
                <a:lnTo>
                  <a:pt x="62" y="38"/>
                </a:lnTo>
                <a:lnTo>
                  <a:pt x="77" y="48"/>
                </a:lnTo>
                <a:lnTo>
                  <a:pt x="92" y="55"/>
                </a:lnTo>
                <a:lnTo>
                  <a:pt x="107" y="64"/>
                </a:lnTo>
                <a:lnTo>
                  <a:pt x="123" y="73"/>
                </a:lnTo>
                <a:lnTo>
                  <a:pt x="138" y="82"/>
                </a:lnTo>
                <a:lnTo>
                  <a:pt x="152" y="90"/>
                </a:lnTo>
                <a:lnTo>
                  <a:pt x="168" y="99"/>
                </a:lnTo>
                <a:lnTo>
                  <a:pt x="184" y="108"/>
                </a:lnTo>
                <a:lnTo>
                  <a:pt x="199" y="116"/>
                </a:lnTo>
                <a:lnTo>
                  <a:pt x="214" y="125"/>
                </a:lnTo>
                <a:lnTo>
                  <a:pt x="229" y="133"/>
                </a:lnTo>
                <a:lnTo>
                  <a:pt x="245" y="142"/>
                </a:lnTo>
                <a:lnTo>
                  <a:pt x="248" y="137"/>
                </a:lnTo>
                <a:lnTo>
                  <a:pt x="232" y="130"/>
                </a:lnTo>
                <a:lnTo>
                  <a:pt x="217" y="120"/>
                </a:lnTo>
                <a:lnTo>
                  <a:pt x="202" y="111"/>
                </a:lnTo>
                <a:lnTo>
                  <a:pt x="186" y="103"/>
                </a:lnTo>
                <a:lnTo>
                  <a:pt x="171" y="94"/>
                </a:lnTo>
                <a:lnTo>
                  <a:pt x="155" y="85"/>
                </a:lnTo>
                <a:lnTo>
                  <a:pt x="141" y="76"/>
                </a:lnTo>
                <a:lnTo>
                  <a:pt x="126" y="68"/>
                </a:lnTo>
                <a:lnTo>
                  <a:pt x="110" y="59"/>
                </a:lnTo>
                <a:lnTo>
                  <a:pt x="96" y="51"/>
                </a:lnTo>
                <a:lnTo>
                  <a:pt x="80" y="42"/>
                </a:lnTo>
                <a:lnTo>
                  <a:pt x="63" y="34"/>
                </a:lnTo>
                <a:lnTo>
                  <a:pt x="48" y="25"/>
                </a:lnTo>
                <a:lnTo>
                  <a:pt x="34" y="16"/>
                </a:lnTo>
                <a:lnTo>
                  <a:pt x="19" y="9"/>
                </a:lnTo>
                <a:lnTo>
                  <a:pt x="3" y="0"/>
                </a:lnTo>
                <a:lnTo>
                  <a:pt x="0" y="4"/>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411" name="Freeform 307"/>
          <p:cNvSpPr>
            <a:spLocks noChangeAspect="1"/>
          </p:cNvSpPr>
          <p:nvPr/>
        </p:nvSpPr>
        <p:spPr bwMode="auto">
          <a:xfrm>
            <a:off x="5160963" y="4124325"/>
            <a:ext cx="330200" cy="146050"/>
          </a:xfrm>
          <a:custGeom>
            <a:avLst/>
            <a:gdLst>
              <a:gd name="T0" fmla="*/ 0 w 248"/>
              <a:gd name="T1" fmla="*/ 2147483647 h 115"/>
              <a:gd name="T2" fmla="*/ 2147483647 w 248"/>
              <a:gd name="T3" fmla="*/ 2147483647 h 115"/>
              <a:gd name="T4" fmla="*/ 2147483647 w 248"/>
              <a:gd name="T5" fmla="*/ 2147483647 h 115"/>
              <a:gd name="T6" fmla="*/ 2147483647 w 248"/>
              <a:gd name="T7" fmla="*/ 2147483647 h 115"/>
              <a:gd name="T8" fmla="*/ 2147483647 w 248"/>
              <a:gd name="T9" fmla="*/ 2147483647 h 115"/>
              <a:gd name="T10" fmla="*/ 2147483647 w 248"/>
              <a:gd name="T11" fmla="*/ 2147483647 h 115"/>
              <a:gd name="T12" fmla="*/ 2147483647 w 248"/>
              <a:gd name="T13" fmla="*/ 2147483647 h 115"/>
              <a:gd name="T14" fmla="*/ 2147483647 w 248"/>
              <a:gd name="T15" fmla="*/ 2147483647 h 115"/>
              <a:gd name="T16" fmla="*/ 2147483647 w 248"/>
              <a:gd name="T17" fmla="*/ 2147483647 h 115"/>
              <a:gd name="T18" fmla="*/ 2147483647 w 248"/>
              <a:gd name="T19" fmla="*/ 2147483647 h 115"/>
              <a:gd name="T20" fmla="*/ 2147483647 w 248"/>
              <a:gd name="T21" fmla="*/ 2147483647 h 115"/>
              <a:gd name="T22" fmla="*/ 2147483647 w 248"/>
              <a:gd name="T23" fmla="*/ 2147483647 h 115"/>
              <a:gd name="T24" fmla="*/ 2147483647 w 248"/>
              <a:gd name="T25" fmla="*/ 2147483647 h 115"/>
              <a:gd name="T26" fmla="*/ 2147483647 w 248"/>
              <a:gd name="T27" fmla="*/ 2147483647 h 115"/>
              <a:gd name="T28" fmla="*/ 2147483647 w 248"/>
              <a:gd name="T29" fmla="*/ 2147483647 h 115"/>
              <a:gd name="T30" fmla="*/ 2147483647 w 248"/>
              <a:gd name="T31" fmla="*/ 2147483647 h 115"/>
              <a:gd name="T32" fmla="*/ 2147483647 w 248"/>
              <a:gd name="T33" fmla="*/ 2147483647 h 115"/>
              <a:gd name="T34" fmla="*/ 2147483647 w 248"/>
              <a:gd name="T35" fmla="*/ 2147483647 h 115"/>
              <a:gd name="T36" fmla="*/ 2147483647 w 248"/>
              <a:gd name="T37" fmla="*/ 2147483647 h 115"/>
              <a:gd name="T38" fmla="*/ 2147483647 w 248"/>
              <a:gd name="T39" fmla="*/ 2147483647 h 115"/>
              <a:gd name="T40" fmla="*/ 2147483647 w 248"/>
              <a:gd name="T41" fmla="*/ 2147483647 h 115"/>
              <a:gd name="T42" fmla="*/ 2147483647 w 248"/>
              <a:gd name="T43" fmla="*/ 2147483647 h 115"/>
              <a:gd name="T44" fmla="*/ 2147483647 w 248"/>
              <a:gd name="T45" fmla="*/ 2147483647 h 115"/>
              <a:gd name="T46" fmla="*/ 2147483647 w 248"/>
              <a:gd name="T47" fmla="*/ 2147483647 h 115"/>
              <a:gd name="T48" fmla="*/ 2147483647 w 248"/>
              <a:gd name="T49" fmla="*/ 2147483647 h 115"/>
              <a:gd name="T50" fmla="*/ 2147483647 w 248"/>
              <a:gd name="T51" fmla="*/ 2147483647 h 115"/>
              <a:gd name="T52" fmla="*/ 2147483647 w 248"/>
              <a:gd name="T53" fmla="*/ 2147483647 h 115"/>
              <a:gd name="T54" fmla="*/ 2147483647 w 248"/>
              <a:gd name="T55" fmla="*/ 2147483647 h 115"/>
              <a:gd name="T56" fmla="*/ 2147483647 w 248"/>
              <a:gd name="T57" fmla="*/ 2147483647 h 115"/>
              <a:gd name="T58" fmla="*/ 2147483647 w 248"/>
              <a:gd name="T59" fmla="*/ 2147483647 h 115"/>
              <a:gd name="T60" fmla="*/ 2147483647 w 248"/>
              <a:gd name="T61" fmla="*/ 2147483647 h 115"/>
              <a:gd name="T62" fmla="*/ 2147483647 w 248"/>
              <a:gd name="T63" fmla="*/ 2147483647 h 115"/>
              <a:gd name="T64" fmla="*/ 2147483647 w 248"/>
              <a:gd name="T65" fmla="*/ 2147483647 h 115"/>
              <a:gd name="T66" fmla="*/ 2147483647 w 248"/>
              <a:gd name="T67" fmla="*/ 0 h 115"/>
              <a:gd name="T68" fmla="*/ 0 w 248"/>
              <a:gd name="T69" fmla="*/ 2147483647 h 1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48"/>
              <a:gd name="T106" fmla="*/ 0 h 115"/>
              <a:gd name="T107" fmla="*/ 248 w 248"/>
              <a:gd name="T108" fmla="*/ 115 h 1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48" h="115">
                <a:moveTo>
                  <a:pt x="0" y="6"/>
                </a:moveTo>
                <a:lnTo>
                  <a:pt x="16" y="10"/>
                </a:lnTo>
                <a:lnTo>
                  <a:pt x="30" y="14"/>
                </a:lnTo>
                <a:lnTo>
                  <a:pt x="46" y="21"/>
                </a:lnTo>
                <a:lnTo>
                  <a:pt x="62" y="27"/>
                </a:lnTo>
                <a:lnTo>
                  <a:pt x="76" y="32"/>
                </a:lnTo>
                <a:lnTo>
                  <a:pt x="92" y="39"/>
                </a:lnTo>
                <a:lnTo>
                  <a:pt x="107" y="46"/>
                </a:lnTo>
                <a:lnTo>
                  <a:pt x="122" y="52"/>
                </a:lnTo>
                <a:lnTo>
                  <a:pt x="137" y="60"/>
                </a:lnTo>
                <a:lnTo>
                  <a:pt x="152" y="66"/>
                </a:lnTo>
                <a:lnTo>
                  <a:pt x="168" y="74"/>
                </a:lnTo>
                <a:lnTo>
                  <a:pt x="184" y="83"/>
                </a:lnTo>
                <a:lnTo>
                  <a:pt x="199" y="90"/>
                </a:lnTo>
                <a:lnTo>
                  <a:pt x="213" y="98"/>
                </a:lnTo>
                <a:lnTo>
                  <a:pt x="228" y="105"/>
                </a:lnTo>
                <a:lnTo>
                  <a:pt x="244" y="114"/>
                </a:lnTo>
                <a:lnTo>
                  <a:pt x="247" y="109"/>
                </a:lnTo>
                <a:lnTo>
                  <a:pt x="231" y="102"/>
                </a:lnTo>
                <a:lnTo>
                  <a:pt x="217" y="93"/>
                </a:lnTo>
                <a:lnTo>
                  <a:pt x="200" y="85"/>
                </a:lnTo>
                <a:lnTo>
                  <a:pt x="185" y="77"/>
                </a:lnTo>
                <a:lnTo>
                  <a:pt x="170" y="70"/>
                </a:lnTo>
                <a:lnTo>
                  <a:pt x="154" y="62"/>
                </a:lnTo>
                <a:lnTo>
                  <a:pt x="139" y="55"/>
                </a:lnTo>
                <a:lnTo>
                  <a:pt x="125" y="48"/>
                </a:lnTo>
                <a:lnTo>
                  <a:pt x="109" y="41"/>
                </a:lnTo>
                <a:lnTo>
                  <a:pt x="94" y="34"/>
                </a:lnTo>
                <a:lnTo>
                  <a:pt x="78" y="29"/>
                </a:lnTo>
                <a:lnTo>
                  <a:pt x="63" y="22"/>
                </a:lnTo>
                <a:lnTo>
                  <a:pt x="48" y="15"/>
                </a:lnTo>
                <a:lnTo>
                  <a:pt x="32" y="10"/>
                </a:lnTo>
                <a:lnTo>
                  <a:pt x="18" y="6"/>
                </a:lnTo>
                <a:lnTo>
                  <a:pt x="2" y="0"/>
                </a:lnTo>
                <a:lnTo>
                  <a:pt x="0" y="6"/>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412" name="Freeform 308"/>
          <p:cNvSpPr>
            <a:spLocks noChangeAspect="1"/>
          </p:cNvSpPr>
          <p:nvPr/>
        </p:nvSpPr>
        <p:spPr bwMode="auto">
          <a:xfrm>
            <a:off x="8123238" y="4270376"/>
            <a:ext cx="328612" cy="188913"/>
          </a:xfrm>
          <a:custGeom>
            <a:avLst/>
            <a:gdLst>
              <a:gd name="T0" fmla="*/ 2147483647 w 248"/>
              <a:gd name="T1" fmla="*/ 0 h 149"/>
              <a:gd name="T2" fmla="*/ 2147483647 w 248"/>
              <a:gd name="T3" fmla="*/ 0 h 149"/>
              <a:gd name="T4" fmla="*/ 2147483647 w 248"/>
              <a:gd name="T5" fmla="*/ 2147483647 h 149"/>
              <a:gd name="T6" fmla="*/ 2147483647 w 248"/>
              <a:gd name="T7" fmla="*/ 2147483647 h 149"/>
              <a:gd name="T8" fmla="*/ 2147483647 w 248"/>
              <a:gd name="T9" fmla="*/ 2147483647 h 149"/>
              <a:gd name="T10" fmla="*/ 2147483647 w 248"/>
              <a:gd name="T11" fmla="*/ 2147483647 h 149"/>
              <a:gd name="T12" fmla="*/ 2147483647 w 248"/>
              <a:gd name="T13" fmla="*/ 2147483647 h 149"/>
              <a:gd name="T14" fmla="*/ 2147483647 w 248"/>
              <a:gd name="T15" fmla="*/ 2147483647 h 149"/>
              <a:gd name="T16" fmla="*/ 2147483647 w 248"/>
              <a:gd name="T17" fmla="*/ 2147483647 h 149"/>
              <a:gd name="T18" fmla="*/ 2147483647 w 248"/>
              <a:gd name="T19" fmla="*/ 2147483647 h 149"/>
              <a:gd name="T20" fmla="*/ 2147483647 w 248"/>
              <a:gd name="T21" fmla="*/ 2147483647 h 149"/>
              <a:gd name="T22" fmla="*/ 2147483647 w 248"/>
              <a:gd name="T23" fmla="*/ 2147483647 h 149"/>
              <a:gd name="T24" fmla="*/ 2147483647 w 248"/>
              <a:gd name="T25" fmla="*/ 2147483647 h 149"/>
              <a:gd name="T26" fmla="*/ 2147483647 w 248"/>
              <a:gd name="T27" fmla="*/ 2147483647 h 149"/>
              <a:gd name="T28" fmla="*/ 2147483647 w 248"/>
              <a:gd name="T29" fmla="*/ 2147483647 h 149"/>
              <a:gd name="T30" fmla="*/ 2147483647 w 248"/>
              <a:gd name="T31" fmla="*/ 2147483647 h 149"/>
              <a:gd name="T32" fmla="*/ 2147483647 w 248"/>
              <a:gd name="T33" fmla="*/ 2147483647 h 149"/>
              <a:gd name="T34" fmla="*/ 0 w 248"/>
              <a:gd name="T35" fmla="*/ 2147483647 h 149"/>
              <a:gd name="T36" fmla="*/ 2147483647 w 248"/>
              <a:gd name="T37" fmla="*/ 2147483647 h 149"/>
              <a:gd name="T38" fmla="*/ 2147483647 w 248"/>
              <a:gd name="T39" fmla="*/ 2147483647 h 149"/>
              <a:gd name="T40" fmla="*/ 2147483647 w 248"/>
              <a:gd name="T41" fmla="*/ 2147483647 h 149"/>
              <a:gd name="T42" fmla="*/ 2147483647 w 248"/>
              <a:gd name="T43" fmla="*/ 2147483647 h 149"/>
              <a:gd name="T44" fmla="*/ 2147483647 w 248"/>
              <a:gd name="T45" fmla="*/ 2147483647 h 149"/>
              <a:gd name="T46" fmla="*/ 2147483647 w 248"/>
              <a:gd name="T47" fmla="*/ 2147483647 h 149"/>
              <a:gd name="T48" fmla="*/ 2147483647 w 248"/>
              <a:gd name="T49" fmla="*/ 2147483647 h 149"/>
              <a:gd name="T50" fmla="*/ 2147483647 w 248"/>
              <a:gd name="T51" fmla="*/ 2147483647 h 149"/>
              <a:gd name="T52" fmla="*/ 2147483647 w 248"/>
              <a:gd name="T53" fmla="*/ 2147483647 h 149"/>
              <a:gd name="T54" fmla="*/ 2147483647 w 248"/>
              <a:gd name="T55" fmla="*/ 2147483647 h 149"/>
              <a:gd name="T56" fmla="*/ 2147483647 w 248"/>
              <a:gd name="T57" fmla="*/ 2147483647 h 149"/>
              <a:gd name="T58" fmla="*/ 2147483647 w 248"/>
              <a:gd name="T59" fmla="*/ 2147483647 h 149"/>
              <a:gd name="T60" fmla="*/ 2147483647 w 248"/>
              <a:gd name="T61" fmla="*/ 2147483647 h 149"/>
              <a:gd name="T62" fmla="*/ 2147483647 w 248"/>
              <a:gd name="T63" fmla="*/ 2147483647 h 149"/>
              <a:gd name="T64" fmla="*/ 2147483647 w 248"/>
              <a:gd name="T65" fmla="*/ 2147483647 h 149"/>
              <a:gd name="T66" fmla="*/ 2147483647 w 248"/>
              <a:gd name="T67" fmla="*/ 2147483647 h 149"/>
              <a:gd name="T68" fmla="*/ 2147483647 w 248"/>
              <a:gd name="T69" fmla="*/ 2147483647 h 149"/>
              <a:gd name="T70" fmla="*/ 2147483647 w 248"/>
              <a:gd name="T71" fmla="*/ 0 h 14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48"/>
              <a:gd name="T109" fmla="*/ 0 h 149"/>
              <a:gd name="T110" fmla="*/ 248 w 248"/>
              <a:gd name="T111" fmla="*/ 149 h 14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48" h="149">
                <a:moveTo>
                  <a:pt x="244" y="0"/>
                </a:moveTo>
                <a:lnTo>
                  <a:pt x="244" y="0"/>
                </a:lnTo>
                <a:lnTo>
                  <a:pt x="228" y="9"/>
                </a:lnTo>
                <a:lnTo>
                  <a:pt x="215" y="18"/>
                </a:lnTo>
                <a:lnTo>
                  <a:pt x="199" y="26"/>
                </a:lnTo>
                <a:lnTo>
                  <a:pt x="184" y="36"/>
                </a:lnTo>
                <a:lnTo>
                  <a:pt x="168" y="44"/>
                </a:lnTo>
                <a:lnTo>
                  <a:pt x="153" y="54"/>
                </a:lnTo>
                <a:lnTo>
                  <a:pt x="138" y="62"/>
                </a:lnTo>
                <a:lnTo>
                  <a:pt x="122" y="71"/>
                </a:lnTo>
                <a:lnTo>
                  <a:pt x="107" y="81"/>
                </a:lnTo>
                <a:lnTo>
                  <a:pt x="92" y="89"/>
                </a:lnTo>
                <a:lnTo>
                  <a:pt x="76" y="98"/>
                </a:lnTo>
                <a:lnTo>
                  <a:pt x="61" y="108"/>
                </a:lnTo>
                <a:lnTo>
                  <a:pt x="45" y="116"/>
                </a:lnTo>
                <a:lnTo>
                  <a:pt x="29" y="125"/>
                </a:lnTo>
                <a:lnTo>
                  <a:pt x="16" y="135"/>
                </a:lnTo>
                <a:lnTo>
                  <a:pt x="0" y="142"/>
                </a:lnTo>
                <a:lnTo>
                  <a:pt x="3" y="148"/>
                </a:lnTo>
                <a:lnTo>
                  <a:pt x="19" y="139"/>
                </a:lnTo>
                <a:lnTo>
                  <a:pt x="32" y="130"/>
                </a:lnTo>
                <a:lnTo>
                  <a:pt x="48" y="121"/>
                </a:lnTo>
                <a:lnTo>
                  <a:pt x="63" y="111"/>
                </a:lnTo>
                <a:lnTo>
                  <a:pt x="78" y="104"/>
                </a:lnTo>
                <a:lnTo>
                  <a:pt x="94" y="94"/>
                </a:lnTo>
                <a:lnTo>
                  <a:pt x="109" y="86"/>
                </a:lnTo>
                <a:lnTo>
                  <a:pt x="125" y="76"/>
                </a:lnTo>
                <a:lnTo>
                  <a:pt x="140" y="66"/>
                </a:lnTo>
                <a:lnTo>
                  <a:pt x="155" y="58"/>
                </a:lnTo>
                <a:lnTo>
                  <a:pt x="171" y="50"/>
                </a:lnTo>
                <a:lnTo>
                  <a:pt x="185" y="40"/>
                </a:lnTo>
                <a:lnTo>
                  <a:pt x="201" y="32"/>
                </a:lnTo>
                <a:lnTo>
                  <a:pt x="217" y="22"/>
                </a:lnTo>
                <a:lnTo>
                  <a:pt x="231" y="13"/>
                </a:lnTo>
                <a:lnTo>
                  <a:pt x="247" y="6"/>
                </a:lnTo>
                <a:lnTo>
                  <a:pt x="244" y="0"/>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413" name="Freeform 309"/>
          <p:cNvSpPr>
            <a:spLocks noChangeAspect="1"/>
          </p:cNvSpPr>
          <p:nvPr/>
        </p:nvSpPr>
        <p:spPr bwMode="auto">
          <a:xfrm>
            <a:off x="8456613" y="4114801"/>
            <a:ext cx="328612" cy="155575"/>
          </a:xfrm>
          <a:custGeom>
            <a:avLst/>
            <a:gdLst>
              <a:gd name="T0" fmla="*/ 2147483647 w 248"/>
              <a:gd name="T1" fmla="*/ 0 h 123"/>
              <a:gd name="T2" fmla="*/ 2147483647 w 248"/>
              <a:gd name="T3" fmla="*/ 2147483647 h 123"/>
              <a:gd name="T4" fmla="*/ 2147483647 w 248"/>
              <a:gd name="T5" fmla="*/ 2147483647 h 123"/>
              <a:gd name="T6" fmla="*/ 2147483647 w 248"/>
              <a:gd name="T7" fmla="*/ 2147483647 h 123"/>
              <a:gd name="T8" fmla="*/ 2147483647 w 248"/>
              <a:gd name="T9" fmla="*/ 2147483647 h 123"/>
              <a:gd name="T10" fmla="*/ 2147483647 w 248"/>
              <a:gd name="T11" fmla="*/ 2147483647 h 123"/>
              <a:gd name="T12" fmla="*/ 2147483647 w 248"/>
              <a:gd name="T13" fmla="*/ 2147483647 h 123"/>
              <a:gd name="T14" fmla="*/ 2147483647 w 248"/>
              <a:gd name="T15" fmla="*/ 2147483647 h 123"/>
              <a:gd name="T16" fmla="*/ 2147483647 w 248"/>
              <a:gd name="T17" fmla="*/ 2147483647 h 123"/>
              <a:gd name="T18" fmla="*/ 2147483647 w 248"/>
              <a:gd name="T19" fmla="*/ 2147483647 h 123"/>
              <a:gd name="T20" fmla="*/ 2147483647 w 248"/>
              <a:gd name="T21" fmla="*/ 2147483647 h 123"/>
              <a:gd name="T22" fmla="*/ 2147483647 w 248"/>
              <a:gd name="T23" fmla="*/ 2147483647 h 123"/>
              <a:gd name="T24" fmla="*/ 2147483647 w 248"/>
              <a:gd name="T25" fmla="*/ 2147483647 h 123"/>
              <a:gd name="T26" fmla="*/ 2147483647 w 248"/>
              <a:gd name="T27" fmla="*/ 2147483647 h 123"/>
              <a:gd name="T28" fmla="*/ 2147483647 w 248"/>
              <a:gd name="T29" fmla="*/ 2147483647 h 123"/>
              <a:gd name="T30" fmla="*/ 2147483647 w 248"/>
              <a:gd name="T31" fmla="*/ 2147483647 h 123"/>
              <a:gd name="T32" fmla="*/ 0 w 248"/>
              <a:gd name="T33" fmla="*/ 2147483647 h 123"/>
              <a:gd name="T34" fmla="*/ 2147483647 w 248"/>
              <a:gd name="T35" fmla="*/ 2147483647 h 123"/>
              <a:gd name="T36" fmla="*/ 2147483647 w 248"/>
              <a:gd name="T37" fmla="*/ 2147483647 h 123"/>
              <a:gd name="T38" fmla="*/ 2147483647 w 248"/>
              <a:gd name="T39" fmla="*/ 2147483647 h 123"/>
              <a:gd name="T40" fmla="*/ 2147483647 w 248"/>
              <a:gd name="T41" fmla="*/ 2147483647 h 123"/>
              <a:gd name="T42" fmla="*/ 2147483647 w 248"/>
              <a:gd name="T43" fmla="*/ 2147483647 h 123"/>
              <a:gd name="T44" fmla="*/ 2147483647 w 248"/>
              <a:gd name="T45" fmla="*/ 2147483647 h 123"/>
              <a:gd name="T46" fmla="*/ 2147483647 w 248"/>
              <a:gd name="T47" fmla="*/ 2147483647 h 123"/>
              <a:gd name="T48" fmla="*/ 2147483647 w 248"/>
              <a:gd name="T49" fmla="*/ 2147483647 h 123"/>
              <a:gd name="T50" fmla="*/ 2147483647 w 248"/>
              <a:gd name="T51" fmla="*/ 2147483647 h 123"/>
              <a:gd name="T52" fmla="*/ 2147483647 w 248"/>
              <a:gd name="T53" fmla="*/ 2147483647 h 123"/>
              <a:gd name="T54" fmla="*/ 2147483647 w 248"/>
              <a:gd name="T55" fmla="*/ 2147483647 h 123"/>
              <a:gd name="T56" fmla="*/ 2147483647 w 248"/>
              <a:gd name="T57" fmla="*/ 2147483647 h 123"/>
              <a:gd name="T58" fmla="*/ 2147483647 w 248"/>
              <a:gd name="T59" fmla="*/ 2147483647 h 123"/>
              <a:gd name="T60" fmla="*/ 2147483647 w 248"/>
              <a:gd name="T61" fmla="*/ 2147483647 h 123"/>
              <a:gd name="T62" fmla="*/ 2147483647 w 248"/>
              <a:gd name="T63" fmla="*/ 2147483647 h 123"/>
              <a:gd name="T64" fmla="*/ 2147483647 w 248"/>
              <a:gd name="T65" fmla="*/ 2147483647 h 123"/>
              <a:gd name="T66" fmla="*/ 2147483647 w 248"/>
              <a:gd name="T67" fmla="*/ 2147483647 h 123"/>
              <a:gd name="T68" fmla="*/ 2147483647 w 248"/>
              <a:gd name="T69" fmla="*/ 0 h 12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48"/>
              <a:gd name="T106" fmla="*/ 0 h 123"/>
              <a:gd name="T107" fmla="*/ 248 w 248"/>
              <a:gd name="T108" fmla="*/ 123 h 12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48" h="123">
                <a:moveTo>
                  <a:pt x="245" y="0"/>
                </a:moveTo>
                <a:lnTo>
                  <a:pt x="229" y="6"/>
                </a:lnTo>
                <a:lnTo>
                  <a:pt x="215" y="10"/>
                </a:lnTo>
                <a:lnTo>
                  <a:pt x="199" y="17"/>
                </a:lnTo>
                <a:lnTo>
                  <a:pt x="184" y="23"/>
                </a:lnTo>
                <a:lnTo>
                  <a:pt x="168" y="30"/>
                </a:lnTo>
                <a:lnTo>
                  <a:pt x="153" y="37"/>
                </a:lnTo>
                <a:lnTo>
                  <a:pt x="138" y="44"/>
                </a:lnTo>
                <a:lnTo>
                  <a:pt x="122" y="51"/>
                </a:lnTo>
                <a:lnTo>
                  <a:pt x="107" y="59"/>
                </a:lnTo>
                <a:lnTo>
                  <a:pt x="92" y="66"/>
                </a:lnTo>
                <a:lnTo>
                  <a:pt x="76" y="74"/>
                </a:lnTo>
                <a:lnTo>
                  <a:pt x="62" y="83"/>
                </a:lnTo>
                <a:lnTo>
                  <a:pt x="46" y="92"/>
                </a:lnTo>
                <a:lnTo>
                  <a:pt x="30" y="100"/>
                </a:lnTo>
                <a:lnTo>
                  <a:pt x="16" y="109"/>
                </a:lnTo>
                <a:lnTo>
                  <a:pt x="0" y="116"/>
                </a:lnTo>
                <a:lnTo>
                  <a:pt x="3" y="122"/>
                </a:lnTo>
                <a:lnTo>
                  <a:pt x="19" y="112"/>
                </a:lnTo>
                <a:lnTo>
                  <a:pt x="33" y="104"/>
                </a:lnTo>
                <a:lnTo>
                  <a:pt x="49" y="95"/>
                </a:lnTo>
                <a:lnTo>
                  <a:pt x="64" y="88"/>
                </a:lnTo>
                <a:lnTo>
                  <a:pt x="80" y="80"/>
                </a:lnTo>
                <a:lnTo>
                  <a:pt x="94" y="71"/>
                </a:lnTo>
                <a:lnTo>
                  <a:pt x="109" y="64"/>
                </a:lnTo>
                <a:lnTo>
                  <a:pt x="125" y="55"/>
                </a:lnTo>
                <a:lnTo>
                  <a:pt x="140" y="49"/>
                </a:lnTo>
                <a:lnTo>
                  <a:pt x="155" y="42"/>
                </a:lnTo>
                <a:lnTo>
                  <a:pt x="171" y="34"/>
                </a:lnTo>
                <a:lnTo>
                  <a:pt x="185" y="29"/>
                </a:lnTo>
                <a:lnTo>
                  <a:pt x="201" y="21"/>
                </a:lnTo>
                <a:lnTo>
                  <a:pt x="217" y="16"/>
                </a:lnTo>
                <a:lnTo>
                  <a:pt x="231" y="10"/>
                </a:lnTo>
                <a:lnTo>
                  <a:pt x="247" y="6"/>
                </a:lnTo>
                <a:lnTo>
                  <a:pt x="245" y="0"/>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414" name="Freeform 310"/>
          <p:cNvSpPr>
            <a:spLocks noChangeAspect="1"/>
          </p:cNvSpPr>
          <p:nvPr/>
        </p:nvSpPr>
        <p:spPr bwMode="auto">
          <a:xfrm>
            <a:off x="5499100" y="4205288"/>
            <a:ext cx="325438" cy="25400"/>
          </a:xfrm>
          <a:custGeom>
            <a:avLst/>
            <a:gdLst>
              <a:gd name="T0" fmla="*/ 0 w 245"/>
              <a:gd name="T1" fmla="*/ 2147483647 h 20"/>
              <a:gd name="T2" fmla="*/ 0 w 245"/>
              <a:gd name="T3" fmla="*/ 2147483647 h 20"/>
              <a:gd name="T4" fmla="*/ 2147483647 w 245"/>
              <a:gd name="T5" fmla="*/ 2147483647 h 20"/>
              <a:gd name="T6" fmla="*/ 2147483647 w 245"/>
              <a:gd name="T7" fmla="*/ 2147483647 h 20"/>
              <a:gd name="T8" fmla="*/ 2147483647 w 245"/>
              <a:gd name="T9" fmla="*/ 2147483647 h 20"/>
              <a:gd name="T10" fmla="*/ 2147483647 w 245"/>
              <a:gd name="T11" fmla="*/ 2147483647 h 20"/>
              <a:gd name="T12" fmla="*/ 2147483647 w 245"/>
              <a:gd name="T13" fmla="*/ 2147483647 h 20"/>
              <a:gd name="T14" fmla="*/ 2147483647 w 245"/>
              <a:gd name="T15" fmla="*/ 2147483647 h 20"/>
              <a:gd name="T16" fmla="*/ 2147483647 w 245"/>
              <a:gd name="T17" fmla="*/ 2147483647 h 20"/>
              <a:gd name="T18" fmla="*/ 2147483647 w 245"/>
              <a:gd name="T19" fmla="*/ 2147483647 h 20"/>
              <a:gd name="T20" fmla="*/ 2147483647 w 245"/>
              <a:gd name="T21" fmla="*/ 2147483647 h 20"/>
              <a:gd name="T22" fmla="*/ 2147483647 w 245"/>
              <a:gd name="T23" fmla="*/ 2147483647 h 20"/>
              <a:gd name="T24" fmla="*/ 2147483647 w 245"/>
              <a:gd name="T25" fmla="*/ 2147483647 h 20"/>
              <a:gd name="T26" fmla="*/ 2147483647 w 245"/>
              <a:gd name="T27" fmla="*/ 2147483647 h 20"/>
              <a:gd name="T28" fmla="*/ 2147483647 w 245"/>
              <a:gd name="T29" fmla="*/ 2147483647 h 20"/>
              <a:gd name="T30" fmla="*/ 2147483647 w 245"/>
              <a:gd name="T31" fmla="*/ 2147483647 h 20"/>
              <a:gd name="T32" fmla="*/ 2147483647 w 245"/>
              <a:gd name="T33" fmla="*/ 2147483647 h 20"/>
              <a:gd name="T34" fmla="*/ 2147483647 w 245"/>
              <a:gd name="T35" fmla="*/ 2147483647 h 20"/>
              <a:gd name="T36" fmla="*/ 2147483647 w 245"/>
              <a:gd name="T37" fmla="*/ 0 h 20"/>
              <a:gd name="T38" fmla="*/ 2147483647 w 245"/>
              <a:gd name="T39" fmla="*/ 2147483647 h 20"/>
              <a:gd name="T40" fmla="*/ 2147483647 w 245"/>
              <a:gd name="T41" fmla="*/ 2147483647 h 20"/>
              <a:gd name="T42" fmla="*/ 2147483647 w 245"/>
              <a:gd name="T43" fmla="*/ 2147483647 h 20"/>
              <a:gd name="T44" fmla="*/ 2147483647 w 245"/>
              <a:gd name="T45" fmla="*/ 2147483647 h 20"/>
              <a:gd name="T46" fmla="*/ 2147483647 w 245"/>
              <a:gd name="T47" fmla="*/ 2147483647 h 20"/>
              <a:gd name="T48" fmla="*/ 2147483647 w 245"/>
              <a:gd name="T49" fmla="*/ 2147483647 h 20"/>
              <a:gd name="T50" fmla="*/ 2147483647 w 245"/>
              <a:gd name="T51" fmla="*/ 2147483647 h 20"/>
              <a:gd name="T52" fmla="*/ 2147483647 w 245"/>
              <a:gd name="T53" fmla="*/ 2147483647 h 20"/>
              <a:gd name="T54" fmla="*/ 2147483647 w 245"/>
              <a:gd name="T55" fmla="*/ 2147483647 h 20"/>
              <a:gd name="T56" fmla="*/ 2147483647 w 245"/>
              <a:gd name="T57" fmla="*/ 2147483647 h 20"/>
              <a:gd name="T58" fmla="*/ 2147483647 w 245"/>
              <a:gd name="T59" fmla="*/ 2147483647 h 20"/>
              <a:gd name="T60" fmla="*/ 2147483647 w 245"/>
              <a:gd name="T61" fmla="*/ 2147483647 h 20"/>
              <a:gd name="T62" fmla="*/ 2147483647 w 245"/>
              <a:gd name="T63" fmla="*/ 2147483647 h 20"/>
              <a:gd name="T64" fmla="*/ 2147483647 w 245"/>
              <a:gd name="T65" fmla="*/ 2147483647 h 20"/>
              <a:gd name="T66" fmla="*/ 2147483647 w 245"/>
              <a:gd name="T67" fmla="*/ 2147483647 h 20"/>
              <a:gd name="T68" fmla="*/ 0 w 245"/>
              <a:gd name="T69" fmla="*/ 2147483647 h 20"/>
              <a:gd name="T70" fmla="*/ 0 w 245"/>
              <a:gd name="T71" fmla="*/ 2147483647 h 2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45"/>
              <a:gd name="T109" fmla="*/ 0 h 20"/>
              <a:gd name="T110" fmla="*/ 245 w 245"/>
              <a:gd name="T111" fmla="*/ 20 h 2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45" h="20">
                <a:moveTo>
                  <a:pt x="0" y="19"/>
                </a:moveTo>
                <a:lnTo>
                  <a:pt x="0" y="19"/>
                </a:lnTo>
                <a:lnTo>
                  <a:pt x="16" y="19"/>
                </a:lnTo>
                <a:lnTo>
                  <a:pt x="29" y="19"/>
                </a:lnTo>
                <a:lnTo>
                  <a:pt x="45" y="19"/>
                </a:lnTo>
                <a:lnTo>
                  <a:pt x="61" y="18"/>
                </a:lnTo>
                <a:lnTo>
                  <a:pt x="75" y="18"/>
                </a:lnTo>
                <a:lnTo>
                  <a:pt x="91" y="17"/>
                </a:lnTo>
                <a:lnTo>
                  <a:pt x="106" y="16"/>
                </a:lnTo>
                <a:lnTo>
                  <a:pt x="121" y="14"/>
                </a:lnTo>
                <a:lnTo>
                  <a:pt x="137" y="13"/>
                </a:lnTo>
                <a:lnTo>
                  <a:pt x="152" y="12"/>
                </a:lnTo>
                <a:lnTo>
                  <a:pt x="168" y="11"/>
                </a:lnTo>
                <a:lnTo>
                  <a:pt x="183" y="10"/>
                </a:lnTo>
                <a:lnTo>
                  <a:pt x="198" y="8"/>
                </a:lnTo>
                <a:lnTo>
                  <a:pt x="214" y="7"/>
                </a:lnTo>
                <a:lnTo>
                  <a:pt x="228" y="4"/>
                </a:lnTo>
                <a:lnTo>
                  <a:pt x="244" y="3"/>
                </a:lnTo>
                <a:lnTo>
                  <a:pt x="243" y="0"/>
                </a:lnTo>
                <a:lnTo>
                  <a:pt x="227" y="1"/>
                </a:lnTo>
                <a:lnTo>
                  <a:pt x="213" y="2"/>
                </a:lnTo>
                <a:lnTo>
                  <a:pt x="197" y="4"/>
                </a:lnTo>
                <a:lnTo>
                  <a:pt x="182" y="6"/>
                </a:lnTo>
                <a:lnTo>
                  <a:pt x="166" y="8"/>
                </a:lnTo>
                <a:lnTo>
                  <a:pt x="152" y="8"/>
                </a:lnTo>
                <a:lnTo>
                  <a:pt x="137" y="10"/>
                </a:lnTo>
                <a:lnTo>
                  <a:pt x="121" y="11"/>
                </a:lnTo>
                <a:lnTo>
                  <a:pt x="106" y="11"/>
                </a:lnTo>
                <a:lnTo>
                  <a:pt x="91" y="12"/>
                </a:lnTo>
                <a:lnTo>
                  <a:pt x="75" y="13"/>
                </a:lnTo>
                <a:lnTo>
                  <a:pt x="61" y="14"/>
                </a:lnTo>
                <a:lnTo>
                  <a:pt x="45" y="14"/>
                </a:lnTo>
                <a:lnTo>
                  <a:pt x="29" y="14"/>
                </a:lnTo>
                <a:lnTo>
                  <a:pt x="16" y="14"/>
                </a:lnTo>
                <a:lnTo>
                  <a:pt x="0" y="14"/>
                </a:lnTo>
                <a:lnTo>
                  <a:pt x="0" y="19"/>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415" name="Freeform 311"/>
          <p:cNvSpPr>
            <a:spLocks noChangeAspect="1"/>
          </p:cNvSpPr>
          <p:nvPr/>
        </p:nvSpPr>
        <p:spPr bwMode="auto">
          <a:xfrm>
            <a:off x="5160963" y="4162426"/>
            <a:ext cx="328612" cy="68263"/>
          </a:xfrm>
          <a:custGeom>
            <a:avLst/>
            <a:gdLst>
              <a:gd name="T0" fmla="*/ 0 w 247"/>
              <a:gd name="T1" fmla="*/ 2147483647 h 54"/>
              <a:gd name="T2" fmla="*/ 2147483647 w 247"/>
              <a:gd name="T3" fmla="*/ 2147483647 h 54"/>
              <a:gd name="T4" fmla="*/ 2147483647 w 247"/>
              <a:gd name="T5" fmla="*/ 2147483647 h 54"/>
              <a:gd name="T6" fmla="*/ 2147483647 w 247"/>
              <a:gd name="T7" fmla="*/ 2147483647 h 54"/>
              <a:gd name="T8" fmla="*/ 2147483647 w 247"/>
              <a:gd name="T9" fmla="*/ 2147483647 h 54"/>
              <a:gd name="T10" fmla="*/ 2147483647 w 247"/>
              <a:gd name="T11" fmla="*/ 2147483647 h 54"/>
              <a:gd name="T12" fmla="*/ 2147483647 w 247"/>
              <a:gd name="T13" fmla="*/ 2147483647 h 54"/>
              <a:gd name="T14" fmla="*/ 2147483647 w 247"/>
              <a:gd name="T15" fmla="*/ 2147483647 h 54"/>
              <a:gd name="T16" fmla="*/ 2147483647 w 247"/>
              <a:gd name="T17" fmla="*/ 2147483647 h 54"/>
              <a:gd name="T18" fmla="*/ 2147483647 w 247"/>
              <a:gd name="T19" fmla="*/ 2147483647 h 54"/>
              <a:gd name="T20" fmla="*/ 2147483647 w 247"/>
              <a:gd name="T21" fmla="*/ 2147483647 h 54"/>
              <a:gd name="T22" fmla="*/ 2147483647 w 247"/>
              <a:gd name="T23" fmla="*/ 2147483647 h 54"/>
              <a:gd name="T24" fmla="*/ 2147483647 w 247"/>
              <a:gd name="T25" fmla="*/ 2147483647 h 54"/>
              <a:gd name="T26" fmla="*/ 2147483647 w 247"/>
              <a:gd name="T27" fmla="*/ 2147483647 h 54"/>
              <a:gd name="T28" fmla="*/ 2147483647 w 247"/>
              <a:gd name="T29" fmla="*/ 2147483647 h 54"/>
              <a:gd name="T30" fmla="*/ 2147483647 w 247"/>
              <a:gd name="T31" fmla="*/ 2147483647 h 54"/>
              <a:gd name="T32" fmla="*/ 2147483647 w 247"/>
              <a:gd name="T33" fmla="*/ 2147483647 h 54"/>
              <a:gd name="T34" fmla="*/ 2147483647 w 247"/>
              <a:gd name="T35" fmla="*/ 2147483647 h 54"/>
              <a:gd name="T36" fmla="*/ 2147483647 w 247"/>
              <a:gd name="T37" fmla="*/ 2147483647 h 54"/>
              <a:gd name="T38" fmla="*/ 2147483647 w 247"/>
              <a:gd name="T39" fmla="*/ 2147483647 h 54"/>
              <a:gd name="T40" fmla="*/ 2147483647 w 247"/>
              <a:gd name="T41" fmla="*/ 2147483647 h 54"/>
              <a:gd name="T42" fmla="*/ 2147483647 w 247"/>
              <a:gd name="T43" fmla="*/ 2147483647 h 54"/>
              <a:gd name="T44" fmla="*/ 2147483647 w 247"/>
              <a:gd name="T45" fmla="*/ 2147483647 h 54"/>
              <a:gd name="T46" fmla="*/ 2147483647 w 247"/>
              <a:gd name="T47" fmla="*/ 2147483647 h 54"/>
              <a:gd name="T48" fmla="*/ 2147483647 w 247"/>
              <a:gd name="T49" fmla="*/ 2147483647 h 54"/>
              <a:gd name="T50" fmla="*/ 2147483647 w 247"/>
              <a:gd name="T51" fmla="*/ 2147483647 h 54"/>
              <a:gd name="T52" fmla="*/ 2147483647 w 247"/>
              <a:gd name="T53" fmla="*/ 2147483647 h 54"/>
              <a:gd name="T54" fmla="*/ 2147483647 w 247"/>
              <a:gd name="T55" fmla="*/ 2147483647 h 54"/>
              <a:gd name="T56" fmla="*/ 2147483647 w 247"/>
              <a:gd name="T57" fmla="*/ 2147483647 h 54"/>
              <a:gd name="T58" fmla="*/ 2147483647 w 247"/>
              <a:gd name="T59" fmla="*/ 2147483647 h 54"/>
              <a:gd name="T60" fmla="*/ 2147483647 w 247"/>
              <a:gd name="T61" fmla="*/ 2147483647 h 54"/>
              <a:gd name="T62" fmla="*/ 2147483647 w 247"/>
              <a:gd name="T63" fmla="*/ 2147483647 h 54"/>
              <a:gd name="T64" fmla="*/ 2147483647 w 247"/>
              <a:gd name="T65" fmla="*/ 2147483647 h 54"/>
              <a:gd name="T66" fmla="*/ 2147483647 w 247"/>
              <a:gd name="T67" fmla="*/ 0 h 54"/>
              <a:gd name="T68" fmla="*/ 0 w 247"/>
              <a:gd name="T69" fmla="*/ 2147483647 h 5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47"/>
              <a:gd name="T106" fmla="*/ 0 h 54"/>
              <a:gd name="T107" fmla="*/ 247 w 247"/>
              <a:gd name="T108" fmla="*/ 54 h 5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47" h="54">
                <a:moveTo>
                  <a:pt x="0" y="4"/>
                </a:moveTo>
                <a:lnTo>
                  <a:pt x="16" y="10"/>
                </a:lnTo>
                <a:lnTo>
                  <a:pt x="30" y="15"/>
                </a:lnTo>
                <a:lnTo>
                  <a:pt x="45" y="21"/>
                </a:lnTo>
                <a:lnTo>
                  <a:pt x="61" y="25"/>
                </a:lnTo>
                <a:lnTo>
                  <a:pt x="76" y="30"/>
                </a:lnTo>
                <a:lnTo>
                  <a:pt x="92" y="33"/>
                </a:lnTo>
                <a:lnTo>
                  <a:pt x="107" y="37"/>
                </a:lnTo>
                <a:lnTo>
                  <a:pt x="122" y="40"/>
                </a:lnTo>
                <a:lnTo>
                  <a:pt x="138" y="42"/>
                </a:lnTo>
                <a:lnTo>
                  <a:pt x="153" y="45"/>
                </a:lnTo>
                <a:lnTo>
                  <a:pt x="169" y="47"/>
                </a:lnTo>
                <a:lnTo>
                  <a:pt x="184" y="48"/>
                </a:lnTo>
                <a:lnTo>
                  <a:pt x="199" y="50"/>
                </a:lnTo>
                <a:lnTo>
                  <a:pt x="215" y="52"/>
                </a:lnTo>
                <a:lnTo>
                  <a:pt x="229" y="53"/>
                </a:lnTo>
                <a:lnTo>
                  <a:pt x="246" y="53"/>
                </a:lnTo>
                <a:lnTo>
                  <a:pt x="246" y="47"/>
                </a:lnTo>
                <a:lnTo>
                  <a:pt x="229" y="47"/>
                </a:lnTo>
                <a:lnTo>
                  <a:pt x="215" y="47"/>
                </a:lnTo>
                <a:lnTo>
                  <a:pt x="199" y="46"/>
                </a:lnTo>
                <a:lnTo>
                  <a:pt x="184" y="44"/>
                </a:lnTo>
                <a:lnTo>
                  <a:pt x="170" y="42"/>
                </a:lnTo>
                <a:lnTo>
                  <a:pt x="154" y="41"/>
                </a:lnTo>
                <a:lnTo>
                  <a:pt x="139" y="39"/>
                </a:lnTo>
                <a:lnTo>
                  <a:pt x="123" y="35"/>
                </a:lnTo>
                <a:lnTo>
                  <a:pt x="108" y="32"/>
                </a:lnTo>
                <a:lnTo>
                  <a:pt x="93" y="29"/>
                </a:lnTo>
                <a:lnTo>
                  <a:pt x="77" y="24"/>
                </a:lnTo>
                <a:lnTo>
                  <a:pt x="62" y="21"/>
                </a:lnTo>
                <a:lnTo>
                  <a:pt x="47" y="15"/>
                </a:lnTo>
                <a:lnTo>
                  <a:pt x="32" y="11"/>
                </a:lnTo>
                <a:lnTo>
                  <a:pt x="18" y="6"/>
                </a:lnTo>
                <a:lnTo>
                  <a:pt x="2" y="0"/>
                </a:lnTo>
                <a:lnTo>
                  <a:pt x="0" y="4"/>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416" name="Freeform 312"/>
          <p:cNvSpPr>
            <a:spLocks noChangeAspect="1"/>
          </p:cNvSpPr>
          <p:nvPr/>
        </p:nvSpPr>
        <p:spPr bwMode="auto">
          <a:xfrm>
            <a:off x="8123239" y="4206875"/>
            <a:ext cx="327025" cy="25400"/>
          </a:xfrm>
          <a:custGeom>
            <a:avLst/>
            <a:gdLst>
              <a:gd name="T0" fmla="*/ 2147483647 w 246"/>
              <a:gd name="T1" fmla="*/ 2147483647 h 20"/>
              <a:gd name="T2" fmla="*/ 2147483647 w 246"/>
              <a:gd name="T3" fmla="*/ 2147483647 h 20"/>
              <a:gd name="T4" fmla="*/ 2147483647 w 246"/>
              <a:gd name="T5" fmla="*/ 2147483647 h 20"/>
              <a:gd name="T6" fmla="*/ 2147483647 w 246"/>
              <a:gd name="T7" fmla="*/ 2147483647 h 20"/>
              <a:gd name="T8" fmla="*/ 2147483647 w 246"/>
              <a:gd name="T9" fmla="*/ 2147483647 h 20"/>
              <a:gd name="T10" fmla="*/ 2147483647 w 246"/>
              <a:gd name="T11" fmla="*/ 2147483647 h 20"/>
              <a:gd name="T12" fmla="*/ 2147483647 w 246"/>
              <a:gd name="T13" fmla="*/ 2147483647 h 20"/>
              <a:gd name="T14" fmla="*/ 2147483647 w 246"/>
              <a:gd name="T15" fmla="*/ 2147483647 h 20"/>
              <a:gd name="T16" fmla="*/ 2147483647 w 246"/>
              <a:gd name="T17" fmla="*/ 2147483647 h 20"/>
              <a:gd name="T18" fmla="*/ 2147483647 w 246"/>
              <a:gd name="T19" fmla="*/ 2147483647 h 20"/>
              <a:gd name="T20" fmla="*/ 2147483647 w 246"/>
              <a:gd name="T21" fmla="*/ 2147483647 h 20"/>
              <a:gd name="T22" fmla="*/ 2147483647 w 246"/>
              <a:gd name="T23" fmla="*/ 2147483647 h 20"/>
              <a:gd name="T24" fmla="*/ 2147483647 w 246"/>
              <a:gd name="T25" fmla="*/ 2147483647 h 20"/>
              <a:gd name="T26" fmla="*/ 2147483647 w 246"/>
              <a:gd name="T27" fmla="*/ 2147483647 h 20"/>
              <a:gd name="T28" fmla="*/ 2147483647 w 246"/>
              <a:gd name="T29" fmla="*/ 2147483647 h 20"/>
              <a:gd name="T30" fmla="*/ 2147483647 w 246"/>
              <a:gd name="T31" fmla="*/ 2147483647 h 20"/>
              <a:gd name="T32" fmla="*/ 2147483647 w 246"/>
              <a:gd name="T33" fmla="*/ 2147483647 h 20"/>
              <a:gd name="T34" fmla="*/ 2147483647 w 246"/>
              <a:gd name="T35" fmla="*/ 0 h 20"/>
              <a:gd name="T36" fmla="*/ 0 w 246"/>
              <a:gd name="T37" fmla="*/ 2147483647 h 20"/>
              <a:gd name="T38" fmla="*/ 2147483647 w 246"/>
              <a:gd name="T39" fmla="*/ 2147483647 h 20"/>
              <a:gd name="T40" fmla="*/ 2147483647 w 246"/>
              <a:gd name="T41" fmla="*/ 2147483647 h 20"/>
              <a:gd name="T42" fmla="*/ 2147483647 w 246"/>
              <a:gd name="T43" fmla="*/ 2147483647 h 20"/>
              <a:gd name="T44" fmla="*/ 2147483647 w 246"/>
              <a:gd name="T45" fmla="*/ 2147483647 h 20"/>
              <a:gd name="T46" fmla="*/ 2147483647 w 246"/>
              <a:gd name="T47" fmla="*/ 2147483647 h 20"/>
              <a:gd name="T48" fmla="*/ 2147483647 w 246"/>
              <a:gd name="T49" fmla="*/ 2147483647 h 20"/>
              <a:gd name="T50" fmla="*/ 2147483647 w 246"/>
              <a:gd name="T51" fmla="*/ 2147483647 h 20"/>
              <a:gd name="T52" fmla="*/ 2147483647 w 246"/>
              <a:gd name="T53" fmla="*/ 2147483647 h 20"/>
              <a:gd name="T54" fmla="*/ 2147483647 w 246"/>
              <a:gd name="T55" fmla="*/ 2147483647 h 20"/>
              <a:gd name="T56" fmla="*/ 2147483647 w 246"/>
              <a:gd name="T57" fmla="*/ 2147483647 h 20"/>
              <a:gd name="T58" fmla="*/ 2147483647 w 246"/>
              <a:gd name="T59" fmla="*/ 2147483647 h 20"/>
              <a:gd name="T60" fmla="*/ 2147483647 w 246"/>
              <a:gd name="T61" fmla="*/ 2147483647 h 20"/>
              <a:gd name="T62" fmla="*/ 2147483647 w 246"/>
              <a:gd name="T63" fmla="*/ 2147483647 h 20"/>
              <a:gd name="T64" fmla="*/ 2147483647 w 246"/>
              <a:gd name="T65" fmla="*/ 2147483647 h 20"/>
              <a:gd name="T66" fmla="*/ 2147483647 w 246"/>
              <a:gd name="T67" fmla="*/ 2147483647 h 20"/>
              <a:gd name="T68" fmla="*/ 2147483647 w 246"/>
              <a:gd name="T69" fmla="*/ 2147483647 h 20"/>
              <a:gd name="T70" fmla="*/ 2147483647 w 246"/>
              <a:gd name="T71" fmla="*/ 2147483647 h 2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46"/>
              <a:gd name="T109" fmla="*/ 0 h 20"/>
              <a:gd name="T110" fmla="*/ 246 w 246"/>
              <a:gd name="T111" fmla="*/ 20 h 2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46" h="20">
                <a:moveTo>
                  <a:pt x="245" y="16"/>
                </a:moveTo>
                <a:lnTo>
                  <a:pt x="245" y="16"/>
                </a:lnTo>
                <a:lnTo>
                  <a:pt x="229" y="16"/>
                </a:lnTo>
                <a:lnTo>
                  <a:pt x="215" y="16"/>
                </a:lnTo>
                <a:lnTo>
                  <a:pt x="199" y="14"/>
                </a:lnTo>
                <a:lnTo>
                  <a:pt x="184" y="14"/>
                </a:lnTo>
                <a:lnTo>
                  <a:pt x="169" y="14"/>
                </a:lnTo>
                <a:lnTo>
                  <a:pt x="153" y="13"/>
                </a:lnTo>
                <a:lnTo>
                  <a:pt x="138" y="12"/>
                </a:lnTo>
                <a:lnTo>
                  <a:pt x="122" y="11"/>
                </a:lnTo>
                <a:lnTo>
                  <a:pt x="107" y="11"/>
                </a:lnTo>
                <a:lnTo>
                  <a:pt x="92" y="9"/>
                </a:lnTo>
                <a:lnTo>
                  <a:pt x="76" y="8"/>
                </a:lnTo>
                <a:lnTo>
                  <a:pt x="62" y="7"/>
                </a:lnTo>
                <a:lnTo>
                  <a:pt x="46" y="4"/>
                </a:lnTo>
                <a:lnTo>
                  <a:pt x="30" y="4"/>
                </a:lnTo>
                <a:lnTo>
                  <a:pt x="17" y="1"/>
                </a:lnTo>
                <a:lnTo>
                  <a:pt x="1" y="0"/>
                </a:lnTo>
                <a:lnTo>
                  <a:pt x="0" y="4"/>
                </a:lnTo>
                <a:lnTo>
                  <a:pt x="16" y="6"/>
                </a:lnTo>
                <a:lnTo>
                  <a:pt x="29" y="8"/>
                </a:lnTo>
                <a:lnTo>
                  <a:pt x="45" y="9"/>
                </a:lnTo>
                <a:lnTo>
                  <a:pt x="61" y="11"/>
                </a:lnTo>
                <a:lnTo>
                  <a:pt x="75" y="12"/>
                </a:lnTo>
                <a:lnTo>
                  <a:pt x="92" y="13"/>
                </a:lnTo>
                <a:lnTo>
                  <a:pt x="107" y="14"/>
                </a:lnTo>
                <a:lnTo>
                  <a:pt x="122" y="16"/>
                </a:lnTo>
                <a:lnTo>
                  <a:pt x="138" y="17"/>
                </a:lnTo>
                <a:lnTo>
                  <a:pt x="153" y="18"/>
                </a:lnTo>
                <a:lnTo>
                  <a:pt x="169" y="18"/>
                </a:lnTo>
                <a:lnTo>
                  <a:pt x="184" y="18"/>
                </a:lnTo>
                <a:lnTo>
                  <a:pt x="199" y="19"/>
                </a:lnTo>
                <a:lnTo>
                  <a:pt x="215" y="19"/>
                </a:lnTo>
                <a:lnTo>
                  <a:pt x="229" y="19"/>
                </a:lnTo>
                <a:lnTo>
                  <a:pt x="245" y="19"/>
                </a:lnTo>
                <a:lnTo>
                  <a:pt x="245" y="16"/>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417" name="Freeform 313"/>
          <p:cNvSpPr>
            <a:spLocks noChangeAspect="1"/>
          </p:cNvSpPr>
          <p:nvPr/>
        </p:nvSpPr>
        <p:spPr bwMode="auto">
          <a:xfrm>
            <a:off x="8459789" y="4162425"/>
            <a:ext cx="325437" cy="69850"/>
          </a:xfrm>
          <a:custGeom>
            <a:avLst/>
            <a:gdLst>
              <a:gd name="T0" fmla="*/ 2147483647 w 246"/>
              <a:gd name="T1" fmla="*/ 0 h 56"/>
              <a:gd name="T2" fmla="*/ 2147483647 w 246"/>
              <a:gd name="T3" fmla="*/ 2147483647 h 56"/>
              <a:gd name="T4" fmla="*/ 2147483647 w 246"/>
              <a:gd name="T5" fmla="*/ 2147483647 h 56"/>
              <a:gd name="T6" fmla="*/ 2147483647 w 246"/>
              <a:gd name="T7" fmla="*/ 2147483647 h 56"/>
              <a:gd name="T8" fmla="*/ 2147483647 w 246"/>
              <a:gd name="T9" fmla="*/ 2147483647 h 56"/>
              <a:gd name="T10" fmla="*/ 2147483647 w 246"/>
              <a:gd name="T11" fmla="*/ 2147483647 h 56"/>
              <a:gd name="T12" fmla="*/ 2147483647 w 246"/>
              <a:gd name="T13" fmla="*/ 2147483647 h 56"/>
              <a:gd name="T14" fmla="*/ 2147483647 w 246"/>
              <a:gd name="T15" fmla="*/ 2147483647 h 56"/>
              <a:gd name="T16" fmla="*/ 2147483647 w 246"/>
              <a:gd name="T17" fmla="*/ 2147483647 h 56"/>
              <a:gd name="T18" fmla="*/ 2147483647 w 246"/>
              <a:gd name="T19" fmla="*/ 2147483647 h 56"/>
              <a:gd name="T20" fmla="*/ 2147483647 w 246"/>
              <a:gd name="T21" fmla="*/ 2147483647 h 56"/>
              <a:gd name="T22" fmla="*/ 2147483647 w 246"/>
              <a:gd name="T23" fmla="*/ 2147483647 h 56"/>
              <a:gd name="T24" fmla="*/ 2147483647 w 246"/>
              <a:gd name="T25" fmla="*/ 2147483647 h 56"/>
              <a:gd name="T26" fmla="*/ 2147483647 w 246"/>
              <a:gd name="T27" fmla="*/ 2147483647 h 56"/>
              <a:gd name="T28" fmla="*/ 2147483647 w 246"/>
              <a:gd name="T29" fmla="*/ 2147483647 h 56"/>
              <a:gd name="T30" fmla="*/ 2147483647 w 246"/>
              <a:gd name="T31" fmla="*/ 2147483647 h 56"/>
              <a:gd name="T32" fmla="*/ 0 w 246"/>
              <a:gd name="T33" fmla="*/ 2147483647 h 56"/>
              <a:gd name="T34" fmla="*/ 0 w 246"/>
              <a:gd name="T35" fmla="*/ 2147483647 h 56"/>
              <a:gd name="T36" fmla="*/ 2147483647 w 246"/>
              <a:gd name="T37" fmla="*/ 2147483647 h 56"/>
              <a:gd name="T38" fmla="*/ 2147483647 w 246"/>
              <a:gd name="T39" fmla="*/ 2147483647 h 56"/>
              <a:gd name="T40" fmla="*/ 2147483647 w 246"/>
              <a:gd name="T41" fmla="*/ 2147483647 h 56"/>
              <a:gd name="T42" fmla="*/ 2147483647 w 246"/>
              <a:gd name="T43" fmla="*/ 2147483647 h 56"/>
              <a:gd name="T44" fmla="*/ 2147483647 w 246"/>
              <a:gd name="T45" fmla="*/ 2147483647 h 56"/>
              <a:gd name="T46" fmla="*/ 2147483647 w 246"/>
              <a:gd name="T47" fmla="*/ 2147483647 h 56"/>
              <a:gd name="T48" fmla="*/ 2147483647 w 246"/>
              <a:gd name="T49" fmla="*/ 2147483647 h 56"/>
              <a:gd name="T50" fmla="*/ 2147483647 w 246"/>
              <a:gd name="T51" fmla="*/ 2147483647 h 56"/>
              <a:gd name="T52" fmla="*/ 2147483647 w 246"/>
              <a:gd name="T53" fmla="*/ 2147483647 h 56"/>
              <a:gd name="T54" fmla="*/ 2147483647 w 246"/>
              <a:gd name="T55" fmla="*/ 2147483647 h 56"/>
              <a:gd name="T56" fmla="*/ 2147483647 w 246"/>
              <a:gd name="T57" fmla="*/ 2147483647 h 56"/>
              <a:gd name="T58" fmla="*/ 2147483647 w 246"/>
              <a:gd name="T59" fmla="*/ 2147483647 h 56"/>
              <a:gd name="T60" fmla="*/ 2147483647 w 246"/>
              <a:gd name="T61" fmla="*/ 2147483647 h 56"/>
              <a:gd name="T62" fmla="*/ 2147483647 w 246"/>
              <a:gd name="T63" fmla="*/ 2147483647 h 56"/>
              <a:gd name="T64" fmla="*/ 2147483647 w 246"/>
              <a:gd name="T65" fmla="*/ 2147483647 h 56"/>
              <a:gd name="T66" fmla="*/ 2147483647 w 246"/>
              <a:gd name="T67" fmla="*/ 2147483647 h 56"/>
              <a:gd name="T68" fmla="*/ 2147483647 w 246"/>
              <a:gd name="T69" fmla="*/ 0 h 5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46"/>
              <a:gd name="T106" fmla="*/ 0 h 56"/>
              <a:gd name="T107" fmla="*/ 246 w 246"/>
              <a:gd name="T108" fmla="*/ 56 h 5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46" h="56">
                <a:moveTo>
                  <a:pt x="243" y="0"/>
                </a:moveTo>
                <a:lnTo>
                  <a:pt x="227" y="5"/>
                </a:lnTo>
                <a:lnTo>
                  <a:pt x="213" y="12"/>
                </a:lnTo>
                <a:lnTo>
                  <a:pt x="197" y="16"/>
                </a:lnTo>
                <a:lnTo>
                  <a:pt x="182" y="22"/>
                </a:lnTo>
                <a:lnTo>
                  <a:pt x="166" y="26"/>
                </a:lnTo>
                <a:lnTo>
                  <a:pt x="152" y="31"/>
                </a:lnTo>
                <a:lnTo>
                  <a:pt x="137" y="34"/>
                </a:lnTo>
                <a:lnTo>
                  <a:pt x="121" y="37"/>
                </a:lnTo>
                <a:lnTo>
                  <a:pt x="106" y="41"/>
                </a:lnTo>
                <a:lnTo>
                  <a:pt x="91" y="42"/>
                </a:lnTo>
                <a:lnTo>
                  <a:pt x="75" y="45"/>
                </a:lnTo>
                <a:lnTo>
                  <a:pt x="61" y="47"/>
                </a:lnTo>
                <a:lnTo>
                  <a:pt x="46" y="48"/>
                </a:lnTo>
                <a:lnTo>
                  <a:pt x="30" y="49"/>
                </a:lnTo>
                <a:lnTo>
                  <a:pt x="16" y="51"/>
                </a:lnTo>
                <a:lnTo>
                  <a:pt x="0" y="51"/>
                </a:lnTo>
                <a:lnTo>
                  <a:pt x="0" y="55"/>
                </a:lnTo>
                <a:lnTo>
                  <a:pt x="16" y="55"/>
                </a:lnTo>
                <a:lnTo>
                  <a:pt x="30" y="54"/>
                </a:lnTo>
                <a:lnTo>
                  <a:pt x="46" y="53"/>
                </a:lnTo>
                <a:lnTo>
                  <a:pt x="62" y="51"/>
                </a:lnTo>
                <a:lnTo>
                  <a:pt x="76" y="49"/>
                </a:lnTo>
                <a:lnTo>
                  <a:pt x="92" y="47"/>
                </a:lnTo>
                <a:lnTo>
                  <a:pt x="107" y="45"/>
                </a:lnTo>
                <a:lnTo>
                  <a:pt x="122" y="42"/>
                </a:lnTo>
                <a:lnTo>
                  <a:pt x="138" y="38"/>
                </a:lnTo>
                <a:lnTo>
                  <a:pt x="153" y="34"/>
                </a:lnTo>
                <a:lnTo>
                  <a:pt x="169" y="31"/>
                </a:lnTo>
                <a:lnTo>
                  <a:pt x="184" y="26"/>
                </a:lnTo>
                <a:lnTo>
                  <a:pt x="199" y="22"/>
                </a:lnTo>
                <a:lnTo>
                  <a:pt x="215" y="15"/>
                </a:lnTo>
                <a:lnTo>
                  <a:pt x="229" y="11"/>
                </a:lnTo>
                <a:lnTo>
                  <a:pt x="245" y="4"/>
                </a:lnTo>
                <a:lnTo>
                  <a:pt x="243" y="0"/>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418" name="Freeform 314"/>
          <p:cNvSpPr>
            <a:spLocks noChangeAspect="1"/>
          </p:cNvSpPr>
          <p:nvPr/>
        </p:nvSpPr>
        <p:spPr bwMode="auto">
          <a:xfrm>
            <a:off x="5430839" y="4265614"/>
            <a:ext cx="263525" cy="149225"/>
          </a:xfrm>
          <a:custGeom>
            <a:avLst/>
            <a:gdLst>
              <a:gd name="T0" fmla="*/ 2147483647 w 199"/>
              <a:gd name="T1" fmla="*/ 2147483647 h 118"/>
              <a:gd name="T2" fmla="*/ 2147483647 w 199"/>
              <a:gd name="T3" fmla="*/ 2147483647 h 118"/>
              <a:gd name="T4" fmla="*/ 2147483647 w 199"/>
              <a:gd name="T5" fmla="*/ 2147483647 h 118"/>
              <a:gd name="T6" fmla="*/ 2147483647 w 199"/>
              <a:gd name="T7" fmla="*/ 2147483647 h 118"/>
              <a:gd name="T8" fmla="*/ 2147483647 w 199"/>
              <a:gd name="T9" fmla="*/ 2147483647 h 118"/>
              <a:gd name="T10" fmla="*/ 2147483647 w 199"/>
              <a:gd name="T11" fmla="*/ 2147483647 h 118"/>
              <a:gd name="T12" fmla="*/ 2147483647 w 199"/>
              <a:gd name="T13" fmla="*/ 2147483647 h 118"/>
              <a:gd name="T14" fmla="*/ 2147483647 w 199"/>
              <a:gd name="T15" fmla="*/ 2147483647 h 118"/>
              <a:gd name="T16" fmla="*/ 2147483647 w 199"/>
              <a:gd name="T17" fmla="*/ 2147483647 h 118"/>
              <a:gd name="T18" fmla="*/ 2147483647 w 199"/>
              <a:gd name="T19" fmla="*/ 2147483647 h 118"/>
              <a:gd name="T20" fmla="*/ 2147483647 w 199"/>
              <a:gd name="T21" fmla="*/ 2147483647 h 118"/>
              <a:gd name="T22" fmla="*/ 2147483647 w 199"/>
              <a:gd name="T23" fmla="*/ 2147483647 h 118"/>
              <a:gd name="T24" fmla="*/ 2147483647 w 199"/>
              <a:gd name="T25" fmla="*/ 2147483647 h 118"/>
              <a:gd name="T26" fmla="*/ 2147483647 w 199"/>
              <a:gd name="T27" fmla="*/ 2147483647 h 118"/>
              <a:gd name="T28" fmla="*/ 2147483647 w 199"/>
              <a:gd name="T29" fmla="*/ 2147483647 h 118"/>
              <a:gd name="T30" fmla="*/ 2147483647 w 199"/>
              <a:gd name="T31" fmla="*/ 2147483647 h 118"/>
              <a:gd name="T32" fmla="*/ 2147483647 w 199"/>
              <a:gd name="T33" fmla="*/ 0 h 118"/>
              <a:gd name="T34" fmla="*/ 0 w 199"/>
              <a:gd name="T35" fmla="*/ 2147483647 h 118"/>
              <a:gd name="T36" fmla="*/ 2147483647 w 199"/>
              <a:gd name="T37" fmla="*/ 2147483647 h 118"/>
              <a:gd name="T38" fmla="*/ 2147483647 w 199"/>
              <a:gd name="T39" fmla="*/ 2147483647 h 118"/>
              <a:gd name="T40" fmla="*/ 2147483647 w 199"/>
              <a:gd name="T41" fmla="*/ 2147483647 h 118"/>
              <a:gd name="T42" fmla="*/ 2147483647 w 199"/>
              <a:gd name="T43" fmla="*/ 2147483647 h 118"/>
              <a:gd name="T44" fmla="*/ 2147483647 w 199"/>
              <a:gd name="T45" fmla="*/ 2147483647 h 118"/>
              <a:gd name="T46" fmla="*/ 2147483647 w 199"/>
              <a:gd name="T47" fmla="*/ 2147483647 h 118"/>
              <a:gd name="T48" fmla="*/ 2147483647 w 199"/>
              <a:gd name="T49" fmla="*/ 2147483647 h 118"/>
              <a:gd name="T50" fmla="*/ 2147483647 w 199"/>
              <a:gd name="T51" fmla="*/ 2147483647 h 118"/>
              <a:gd name="T52" fmla="*/ 2147483647 w 199"/>
              <a:gd name="T53" fmla="*/ 2147483647 h 118"/>
              <a:gd name="T54" fmla="*/ 2147483647 w 199"/>
              <a:gd name="T55" fmla="*/ 2147483647 h 118"/>
              <a:gd name="T56" fmla="*/ 2147483647 w 199"/>
              <a:gd name="T57" fmla="*/ 2147483647 h 118"/>
              <a:gd name="T58" fmla="*/ 2147483647 w 199"/>
              <a:gd name="T59" fmla="*/ 2147483647 h 118"/>
              <a:gd name="T60" fmla="*/ 2147483647 w 199"/>
              <a:gd name="T61" fmla="*/ 2147483647 h 118"/>
              <a:gd name="T62" fmla="*/ 2147483647 w 199"/>
              <a:gd name="T63" fmla="*/ 2147483647 h 118"/>
              <a:gd name="T64" fmla="*/ 2147483647 w 199"/>
              <a:gd name="T65" fmla="*/ 2147483647 h 118"/>
              <a:gd name="T66" fmla="*/ 2147483647 w 199"/>
              <a:gd name="T67" fmla="*/ 2147483647 h 118"/>
              <a:gd name="T68" fmla="*/ 2147483647 w 199"/>
              <a:gd name="T69" fmla="*/ 2147483647 h 11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99"/>
              <a:gd name="T106" fmla="*/ 0 h 118"/>
              <a:gd name="T107" fmla="*/ 199 w 199"/>
              <a:gd name="T108" fmla="*/ 118 h 11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99" h="118">
                <a:moveTo>
                  <a:pt x="198" y="112"/>
                </a:moveTo>
                <a:lnTo>
                  <a:pt x="185" y="106"/>
                </a:lnTo>
                <a:lnTo>
                  <a:pt x="174" y="98"/>
                </a:lnTo>
                <a:lnTo>
                  <a:pt x="161" y="90"/>
                </a:lnTo>
                <a:lnTo>
                  <a:pt x="148" y="84"/>
                </a:lnTo>
                <a:lnTo>
                  <a:pt x="137" y="77"/>
                </a:lnTo>
                <a:lnTo>
                  <a:pt x="124" y="69"/>
                </a:lnTo>
                <a:lnTo>
                  <a:pt x="113" y="63"/>
                </a:lnTo>
                <a:lnTo>
                  <a:pt x="100" y="55"/>
                </a:lnTo>
                <a:lnTo>
                  <a:pt x="87" y="49"/>
                </a:lnTo>
                <a:lnTo>
                  <a:pt x="76" y="42"/>
                </a:lnTo>
                <a:lnTo>
                  <a:pt x="63" y="34"/>
                </a:lnTo>
                <a:lnTo>
                  <a:pt x="51" y="28"/>
                </a:lnTo>
                <a:lnTo>
                  <a:pt x="39" y="21"/>
                </a:lnTo>
                <a:lnTo>
                  <a:pt x="27" y="13"/>
                </a:lnTo>
                <a:lnTo>
                  <a:pt x="15" y="7"/>
                </a:lnTo>
                <a:lnTo>
                  <a:pt x="2" y="0"/>
                </a:lnTo>
                <a:lnTo>
                  <a:pt x="0" y="4"/>
                </a:lnTo>
                <a:lnTo>
                  <a:pt x="13" y="11"/>
                </a:lnTo>
                <a:lnTo>
                  <a:pt x="24" y="19"/>
                </a:lnTo>
                <a:lnTo>
                  <a:pt x="37" y="25"/>
                </a:lnTo>
                <a:lnTo>
                  <a:pt x="49" y="32"/>
                </a:lnTo>
                <a:lnTo>
                  <a:pt x="60" y="40"/>
                </a:lnTo>
                <a:lnTo>
                  <a:pt x="74" y="47"/>
                </a:lnTo>
                <a:lnTo>
                  <a:pt x="84" y="53"/>
                </a:lnTo>
                <a:lnTo>
                  <a:pt x="97" y="61"/>
                </a:lnTo>
                <a:lnTo>
                  <a:pt x="111" y="68"/>
                </a:lnTo>
                <a:lnTo>
                  <a:pt x="121" y="74"/>
                </a:lnTo>
                <a:lnTo>
                  <a:pt x="134" y="82"/>
                </a:lnTo>
                <a:lnTo>
                  <a:pt x="146" y="88"/>
                </a:lnTo>
                <a:lnTo>
                  <a:pt x="158" y="96"/>
                </a:lnTo>
                <a:lnTo>
                  <a:pt x="171" y="104"/>
                </a:lnTo>
                <a:lnTo>
                  <a:pt x="182" y="110"/>
                </a:lnTo>
                <a:lnTo>
                  <a:pt x="195" y="117"/>
                </a:lnTo>
                <a:lnTo>
                  <a:pt x="198" y="112"/>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419" name="Freeform 315"/>
          <p:cNvSpPr>
            <a:spLocks noChangeAspect="1"/>
          </p:cNvSpPr>
          <p:nvPr/>
        </p:nvSpPr>
        <p:spPr bwMode="auto">
          <a:xfrm>
            <a:off x="8521700" y="4135439"/>
            <a:ext cx="261938" cy="134937"/>
          </a:xfrm>
          <a:custGeom>
            <a:avLst/>
            <a:gdLst>
              <a:gd name="T0" fmla="*/ 2147483647 w 198"/>
              <a:gd name="T1" fmla="*/ 2147483647 h 107"/>
              <a:gd name="T2" fmla="*/ 2147483647 w 198"/>
              <a:gd name="T3" fmla="*/ 2147483647 h 107"/>
              <a:gd name="T4" fmla="*/ 2147483647 w 198"/>
              <a:gd name="T5" fmla="*/ 2147483647 h 107"/>
              <a:gd name="T6" fmla="*/ 2147483647 w 198"/>
              <a:gd name="T7" fmla="*/ 2147483647 h 107"/>
              <a:gd name="T8" fmla="*/ 2147483647 w 198"/>
              <a:gd name="T9" fmla="*/ 2147483647 h 107"/>
              <a:gd name="T10" fmla="*/ 2147483647 w 198"/>
              <a:gd name="T11" fmla="*/ 2147483647 h 107"/>
              <a:gd name="T12" fmla="*/ 2147483647 w 198"/>
              <a:gd name="T13" fmla="*/ 2147483647 h 107"/>
              <a:gd name="T14" fmla="*/ 2147483647 w 198"/>
              <a:gd name="T15" fmla="*/ 2147483647 h 107"/>
              <a:gd name="T16" fmla="*/ 2147483647 w 198"/>
              <a:gd name="T17" fmla="*/ 2147483647 h 107"/>
              <a:gd name="T18" fmla="*/ 2147483647 w 198"/>
              <a:gd name="T19" fmla="*/ 2147483647 h 107"/>
              <a:gd name="T20" fmla="*/ 2147483647 w 198"/>
              <a:gd name="T21" fmla="*/ 2147483647 h 107"/>
              <a:gd name="T22" fmla="*/ 2147483647 w 198"/>
              <a:gd name="T23" fmla="*/ 2147483647 h 107"/>
              <a:gd name="T24" fmla="*/ 2147483647 w 198"/>
              <a:gd name="T25" fmla="*/ 2147483647 h 107"/>
              <a:gd name="T26" fmla="*/ 2147483647 w 198"/>
              <a:gd name="T27" fmla="*/ 2147483647 h 107"/>
              <a:gd name="T28" fmla="*/ 2147483647 w 198"/>
              <a:gd name="T29" fmla="*/ 2147483647 h 107"/>
              <a:gd name="T30" fmla="*/ 2147483647 w 198"/>
              <a:gd name="T31" fmla="*/ 2147483647 h 107"/>
              <a:gd name="T32" fmla="*/ 2147483647 w 198"/>
              <a:gd name="T33" fmla="*/ 2147483647 h 107"/>
              <a:gd name="T34" fmla="*/ 2147483647 w 198"/>
              <a:gd name="T35" fmla="*/ 2147483647 h 107"/>
              <a:gd name="T36" fmla="*/ 2147483647 w 198"/>
              <a:gd name="T37" fmla="*/ 0 h 107"/>
              <a:gd name="T38" fmla="*/ 2147483647 w 198"/>
              <a:gd name="T39" fmla="*/ 2147483647 h 107"/>
              <a:gd name="T40" fmla="*/ 2147483647 w 198"/>
              <a:gd name="T41" fmla="*/ 2147483647 h 107"/>
              <a:gd name="T42" fmla="*/ 2147483647 w 198"/>
              <a:gd name="T43" fmla="*/ 2147483647 h 107"/>
              <a:gd name="T44" fmla="*/ 2147483647 w 198"/>
              <a:gd name="T45" fmla="*/ 2147483647 h 107"/>
              <a:gd name="T46" fmla="*/ 2147483647 w 198"/>
              <a:gd name="T47" fmla="*/ 2147483647 h 107"/>
              <a:gd name="T48" fmla="*/ 2147483647 w 198"/>
              <a:gd name="T49" fmla="*/ 2147483647 h 107"/>
              <a:gd name="T50" fmla="*/ 2147483647 w 198"/>
              <a:gd name="T51" fmla="*/ 2147483647 h 107"/>
              <a:gd name="T52" fmla="*/ 2147483647 w 198"/>
              <a:gd name="T53" fmla="*/ 2147483647 h 107"/>
              <a:gd name="T54" fmla="*/ 2147483647 w 198"/>
              <a:gd name="T55" fmla="*/ 2147483647 h 107"/>
              <a:gd name="T56" fmla="*/ 2147483647 w 198"/>
              <a:gd name="T57" fmla="*/ 2147483647 h 107"/>
              <a:gd name="T58" fmla="*/ 2147483647 w 198"/>
              <a:gd name="T59" fmla="*/ 2147483647 h 107"/>
              <a:gd name="T60" fmla="*/ 2147483647 w 198"/>
              <a:gd name="T61" fmla="*/ 2147483647 h 107"/>
              <a:gd name="T62" fmla="*/ 2147483647 w 198"/>
              <a:gd name="T63" fmla="*/ 2147483647 h 107"/>
              <a:gd name="T64" fmla="*/ 2147483647 w 198"/>
              <a:gd name="T65" fmla="*/ 2147483647 h 107"/>
              <a:gd name="T66" fmla="*/ 2147483647 w 198"/>
              <a:gd name="T67" fmla="*/ 2147483647 h 107"/>
              <a:gd name="T68" fmla="*/ 0 w 198"/>
              <a:gd name="T69" fmla="*/ 2147483647 h 107"/>
              <a:gd name="T70" fmla="*/ 2147483647 w 198"/>
              <a:gd name="T71" fmla="*/ 2147483647 h 10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98"/>
              <a:gd name="T109" fmla="*/ 0 h 107"/>
              <a:gd name="T110" fmla="*/ 198 w 198"/>
              <a:gd name="T111" fmla="*/ 107 h 10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98" h="107">
                <a:moveTo>
                  <a:pt x="3" y="106"/>
                </a:moveTo>
                <a:lnTo>
                  <a:pt x="3" y="106"/>
                </a:lnTo>
                <a:lnTo>
                  <a:pt x="16" y="98"/>
                </a:lnTo>
                <a:lnTo>
                  <a:pt x="27" y="92"/>
                </a:lnTo>
                <a:lnTo>
                  <a:pt x="40" y="85"/>
                </a:lnTo>
                <a:lnTo>
                  <a:pt x="51" y="79"/>
                </a:lnTo>
                <a:lnTo>
                  <a:pt x="64" y="72"/>
                </a:lnTo>
                <a:lnTo>
                  <a:pt x="76" y="65"/>
                </a:lnTo>
                <a:lnTo>
                  <a:pt x="88" y="60"/>
                </a:lnTo>
                <a:lnTo>
                  <a:pt x="101" y="52"/>
                </a:lnTo>
                <a:lnTo>
                  <a:pt x="112" y="45"/>
                </a:lnTo>
                <a:lnTo>
                  <a:pt x="124" y="40"/>
                </a:lnTo>
                <a:lnTo>
                  <a:pt x="136" y="33"/>
                </a:lnTo>
                <a:lnTo>
                  <a:pt x="148" y="28"/>
                </a:lnTo>
                <a:lnTo>
                  <a:pt x="160" y="22"/>
                </a:lnTo>
                <a:lnTo>
                  <a:pt x="173" y="17"/>
                </a:lnTo>
                <a:lnTo>
                  <a:pt x="184" y="10"/>
                </a:lnTo>
                <a:lnTo>
                  <a:pt x="197" y="6"/>
                </a:lnTo>
                <a:lnTo>
                  <a:pt x="195" y="0"/>
                </a:lnTo>
                <a:lnTo>
                  <a:pt x="182" y="7"/>
                </a:lnTo>
                <a:lnTo>
                  <a:pt x="171" y="11"/>
                </a:lnTo>
                <a:lnTo>
                  <a:pt x="158" y="18"/>
                </a:lnTo>
                <a:lnTo>
                  <a:pt x="147" y="23"/>
                </a:lnTo>
                <a:lnTo>
                  <a:pt x="135" y="29"/>
                </a:lnTo>
                <a:lnTo>
                  <a:pt x="122" y="35"/>
                </a:lnTo>
                <a:lnTo>
                  <a:pt x="111" y="42"/>
                </a:lnTo>
                <a:lnTo>
                  <a:pt x="98" y="47"/>
                </a:lnTo>
                <a:lnTo>
                  <a:pt x="85" y="54"/>
                </a:lnTo>
                <a:lnTo>
                  <a:pt x="73" y="61"/>
                </a:lnTo>
                <a:lnTo>
                  <a:pt x="61" y="67"/>
                </a:lnTo>
                <a:lnTo>
                  <a:pt x="49" y="74"/>
                </a:lnTo>
                <a:lnTo>
                  <a:pt x="37" y="81"/>
                </a:lnTo>
                <a:lnTo>
                  <a:pt x="24" y="87"/>
                </a:lnTo>
                <a:lnTo>
                  <a:pt x="13" y="95"/>
                </a:lnTo>
                <a:lnTo>
                  <a:pt x="0" y="100"/>
                </a:lnTo>
                <a:lnTo>
                  <a:pt x="3" y="106"/>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420" name="Freeform 316"/>
          <p:cNvSpPr>
            <a:spLocks noChangeAspect="1"/>
          </p:cNvSpPr>
          <p:nvPr/>
        </p:nvSpPr>
        <p:spPr bwMode="auto">
          <a:xfrm>
            <a:off x="8253414" y="4270375"/>
            <a:ext cx="263525" cy="152400"/>
          </a:xfrm>
          <a:custGeom>
            <a:avLst/>
            <a:gdLst>
              <a:gd name="T0" fmla="*/ 2147483647 w 199"/>
              <a:gd name="T1" fmla="*/ 2147483647 h 121"/>
              <a:gd name="T2" fmla="*/ 2147483647 w 199"/>
              <a:gd name="T3" fmla="*/ 2147483647 h 121"/>
              <a:gd name="T4" fmla="*/ 2147483647 w 199"/>
              <a:gd name="T5" fmla="*/ 2147483647 h 121"/>
              <a:gd name="T6" fmla="*/ 2147483647 w 199"/>
              <a:gd name="T7" fmla="*/ 2147483647 h 121"/>
              <a:gd name="T8" fmla="*/ 2147483647 w 199"/>
              <a:gd name="T9" fmla="*/ 2147483647 h 121"/>
              <a:gd name="T10" fmla="*/ 2147483647 w 199"/>
              <a:gd name="T11" fmla="*/ 2147483647 h 121"/>
              <a:gd name="T12" fmla="*/ 2147483647 w 199"/>
              <a:gd name="T13" fmla="*/ 2147483647 h 121"/>
              <a:gd name="T14" fmla="*/ 2147483647 w 199"/>
              <a:gd name="T15" fmla="*/ 2147483647 h 121"/>
              <a:gd name="T16" fmla="*/ 2147483647 w 199"/>
              <a:gd name="T17" fmla="*/ 2147483647 h 121"/>
              <a:gd name="T18" fmla="*/ 2147483647 w 199"/>
              <a:gd name="T19" fmla="*/ 2147483647 h 121"/>
              <a:gd name="T20" fmla="*/ 2147483647 w 199"/>
              <a:gd name="T21" fmla="*/ 2147483647 h 121"/>
              <a:gd name="T22" fmla="*/ 2147483647 w 199"/>
              <a:gd name="T23" fmla="*/ 2147483647 h 121"/>
              <a:gd name="T24" fmla="*/ 2147483647 w 199"/>
              <a:gd name="T25" fmla="*/ 2147483647 h 121"/>
              <a:gd name="T26" fmla="*/ 2147483647 w 199"/>
              <a:gd name="T27" fmla="*/ 2147483647 h 121"/>
              <a:gd name="T28" fmla="*/ 2147483647 w 199"/>
              <a:gd name="T29" fmla="*/ 2147483647 h 121"/>
              <a:gd name="T30" fmla="*/ 2147483647 w 199"/>
              <a:gd name="T31" fmla="*/ 2147483647 h 121"/>
              <a:gd name="T32" fmla="*/ 2147483647 w 199"/>
              <a:gd name="T33" fmla="*/ 2147483647 h 121"/>
              <a:gd name="T34" fmla="*/ 2147483647 w 199"/>
              <a:gd name="T35" fmla="*/ 0 h 121"/>
              <a:gd name="T36" fmla="*/ 2147483647 w 199"/>
              <a:gd name="T37" fmla="*/ 2147483647 h 121"/>
              <a:gd name="T38" fmla="*/ 2147483647 w 199"/>
              <a:gd name="T39" fmla="*/ 2147483647 h 121"/>
              <a:gd name="T40" fmla="*/ 2147483647 w 199"/>
              <a:gd name="T41" fmla="*/ 2147483647 h 121"/>
              <a:gd name="T42" fmla="*/ 2147483647 w 199"/>
              <a:gd name="T43" fmla="*/ 2147483647 h 121"/>
              <a:gd name="T44" fmla="*/ 2147483647 w 199"/>
              <a:gd name="T45" fmla="*/ 2147483647 h 121"/>
              <a:gd name="T46" fmla="*/ 2147483647 w 199"/>
              <a:gd name="T47" fmla="*/ 2147483647 h 121"/>
              <a:gd name="T48" fmla="*/ 2147483647 w 199"/>
              <a:gd name="T49" fmla="*/ 2147483647 h 121"/>
              <a:gd name="T50" fmla="*/ 2147483647 w 199"/>
              <a:gd name="T51" fmla="*/ 2147483647 h 121"/>
              <a:gd name="T52" fmla="*/ 2147483647 w 199"/>
              <a:gd name="T53" fmla="*/ 2147483647 h 121"/>
              <a:gd name="T54" fmla="*/ 2147483647 w 199"/>
              <a:gd name="T55" fmla="*/ 2147483647 h 121"/>
              <a:gd name="T56" fmla="*/ 2147483647 w 199"/>
              <a:gd name="T57" fmla="*/ 2147483647 h 121"/>
              <a:gd name="T58" fmla="*/ 2147483647 w 199"/>
              <a:gd name="T59" fmla="*/ 2147483647 h 121"/>
              <a:gd name="T60" fmla="*/ 2147483647 w 199"/>
              <a:gd name="T61" fmla="*/ 2147483647 h 121"/>
              <a:gd name="T62" fmla="*/ 2147483647 w 199"/>
              <a:gd name="T63" fmla="*/ 2147483647 h 121"/>
              <a:gd name="T64" fmla="*/ 2147483647 w 199"/>
              <a:gd name="T65" fmla="*/ 2147483647 h 121"/>
              <a:gd name="T66" fmla="*/ 0 w 199"/>
              <a:gd name="T67" fmla="*/ 2147483647 h 121"/>
              <a:gd name="T68" fmla="*/ 2147483647 w 199"/>
              <a:gd name="T69" fmla="*/ 2147483647 h 12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99"/>
              <a:gd name="T106" fmla="*/ 0 h 121"/>
              <a:gd name="T107" fmla="*/ 199 w 199"/>
              <a:gd name="T108" fmla="*/ 121 h 12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99" h="121">
                <a:moveTo>
                  <a:pt x="3" y="120"/>
                </a:moveTo>
                <a:lnTo>
                  <a:pt x="16" y="113"/>
                </a:lnTo>
                <a:lnTo>
                  <a:pt x="26" y="107"/>
                </a:lnTo>
                <a:lnTo>
                  <a:pt x="39" y="98"/>
                </a:lnTo>
                <a:lnTo>
                  <a:pt x="51" y="91"/>
                </a:lnTo>
                <a:lnTo>
                  <a:pt x="63" y="84"/>
                </a:lnTo>
                <a:lnTo>
                  <a:pt x="76" y="77"/>
                </a:lnTo>
                <a:lnTo>
                  <a:pt x="87" y="70"/>
                </a:lnTo>
                <a:lnTo>
                  <a:pt x="100" y="62"/>
                </a:lnTo>
                <a:lnTo>
                  <a:pt x="113" y="54"/>
                </a:lnTo>
                <a:lnTo>
                  <a:pt x="124" y="49"/>
                </a:lnTo>
                <a:lnTo>
                  <a:pt x="137" y="41"/>
                </a:lnTo>
                <a:lnTo>
                  <a:pt x="148" y="33"/>
                </a:lnTo>
                <a:lnTo>
                  <a:pt x="161" y="27"/>
                </a:lnTo>
                <a:lnTo>
                  <a:pt x="174" y="19"/>
                </a:lnTo>
                <a:lnTo>
                  <a:pt x="185" y="11"/>
                </a:lnTo>
                <a:lnTo>
                  <a:pt x="198" y="6"/>
                </a:lnTo>
                <a:lnTo>
                  <a:pt x="195" y="0"/>
                </a:lnTo>
                <a:lnTo>
                  <a:pt x="182" y="8"/>
                </a:lnTo>
                <a:lnTo>
                  <a:pt x="171" y="14"/>
                </a:lnTo>
                <a:lnTo>
                  <a:pt x="158" y="22"/>
                </a:lnTo>
                <a:lnTo>
                  <a:pt x="146" y="29"/>
                </a:lnTo>
                <a:lnTo>
                  <a:pt x="134" y="36"/>
                </a:lnTo>
                <a:lnTo>
                  <a:pt x="121" y="43"/>
                </a:lnTo>
                <a:lnTo>
                  <a:pt x="110" y="50"/>
                </a:lnTo>
                <a:lnTo>
                  <a:pt x="97" y="58"/>
                </a:lnTo>
                <a:lnTo>
                  <a:pt x="84" y="65"/>
                </a:lnTo>
                <a:lnTo>
                  <a:pt x="74" y="71"/>
                </a:lnTo>
                <a:lnTo>
                  <a:pt x="60" y="79"/>
                </a:lnTo>
                <a:lnTo>
                  <a:pt x="48" y="87"/>
                </a:lnTo>
                <a:lnTo>
                  <a:pt x="37" y="93"/>
                </a:lnTo>
                <a:lnTo>
                  <a:pt x="24" y="101"/>
                </a:lnTo>
                <a:lnTo>
                  <a:pt x="13" y="109"/>
                </a:lnTo>
                <a:lnTo>
                  <a:pt x="0" y="115"/>
                </a:lnTo>
                <a:lnTo>
                  <a:pt x="3" y="120"/>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421" name="Freeform 317"/>
          <p:cNvSpPr>
            <a:spLocks noChangeAspect="1"/>
          </p:cNvSpPr>
          <p:nvPr/>
        </p:nvSpPr>
        <p:spPr bwMode="auto">
          <a:xfrm>
            <a:off x="5432425" y="4184651"/>
            <a:ext cx="260350" cy="17463"/>
          </a:xfrm>
          <a:custGeom>
            <a:avLst/>
            <a:gdLst>
              <a:gd name="T0" fmla="*/ 2147483647 w 197"/>
              <a:gd name="T1" fmla="*/ 0 h 15"/>
              <a:gd name="T2" fmla="*/ 2147483647 w 197"/>
              <a:gd name="T3" fmla="*/ 2147483647 h 15"/>
              <a:gd name="T4" fmla="*/ 2147483647 w 197"/>
              <a:gd name="T5" fmla="*/ 2147483647 h 15"/>
              <a:gd name="T6" fmla="*/ 2147483647 w 197"/>
              <a:gd name="T7" fmla="*/ 2147483647 h 15"/>
              <a:gd name="T8" fmla="*/ 2147483647 w 197"/>
              <a:gd name="T9" fmla="*/ 2147483647 h 15"/>
              <a:gd name="T10" fmla="*/ 2147483647 w 197"/>
              <a:gd name="T11" fmla="*/ 2147483647 h 15"/>
              <a:gd name="T12" fmla="*/ 2147483647 w 197"/>
              <a:gd name="T13" fmla="*/ 2147483647 h 15"/>
              <a:gd name="T14" fmla="*/ 2147483647 w 197"/>
              <a:gd name="T15" fmla="*/ 2147483647 h 15"/>
              <a:gd name="T16" fmla="*/ 2147483647 w 197"/>
              <a:gd name="T17" fmla="*/ 2147483647 h 15"/>
              <a:gd name="T18" fmla="*/ 2147483647 w 197"/>
              <a:gd name="T19" fmla="*/ 2147483647 h 15"/>
              <a:gd name="T20" fmla="*/ 2147483647 w 197"/>
              <a:gd name="T21" fmla="*/ 2147483647 h 15"/>
              <a:gd name="T22" fmla="*/ 2147483647 w 197"/>
              <a:gd name="T23" fmla="*/ 2147483647 h 15"/>
              <a:gd name="T24" fmla="*/ 2147483647 w 197"/>
              <a:gd name="T25" fmla="*/ 2147483647 h 15"/>
              <a:gd name="T26" fmla="*/ 2147483647 w 197"/>
              <a:gd name="T27" fmla="*/ 2147483647 h 15"/>
              <a:gd name="T28" fmla="*/ 2147483647 w 197"/>
              <a:gd name="T29" fmla="*/ 2147483647 h 15"/>
              <a:gd name="T30" fmla="*/ 2147483647 w 197"/>
              <a:gd name="T31" fmla="*/ 2147483647 h 15"/>
              <a:gd name="T32" fmla="*/ 0 w 197"/>
              <a:gd name="T33" fmla="*/ 2147483647 h 15"/>
              <a:gd name="T34" fmla="*/ 0 w 197"/>
              <a:gd name="T35" fmla="*/ 2147483647 h 15"/>
              <a:gd name="T36" fmla="*/ 2147483647 w 197"/>
              <a:gd name="T37" fmla="*/ 2147483647 h 15"/>
              <a:gd name="T38" fmla="*/ 2147483647 w 197"/>
              <a:gd name="T39" fmla="*/ 2147483647 h 15"/>
              <a:gd name="T40" fmla="*/ 2147483647 w 197"/>
              <a:gd name="T41" fmla="*/ 2147483647 h 15"/>
              <a:gd name="T42" fmla="*/ 2147483647 w 197"/>
              <a:gd name="T43" fmla="*/ 2147483647 h 15"/>
              <a:gd name="T44" fmla="*/ 2147483647 w 197"/>
              <a:gd name="T45" fmla="*/ 2147483647 h 15"/>
              <a:gd name="T46" fmla="*/ 2147483647 w 197"/>
              <a:gd name="T47" fmla="*/ 2147483647 h 15"/>
              <a:gd name="T48" fmla="*/ 2147483647 w 197"/>
              <a:gd name="T49" fmla="*/ 2147483647 h 15"/>
              <a:gd name="T50" fmla="*/ 2147483647 w 197"/>
              <a:gd name="T51" fmla="*/ 2147483647 h 15"/>
              <a:gd name="T52" fmla="*/ 2147483647 w 197"/>
              <a:gd name="T53" fmla="*/ 2147483647 h 15"/>
              <a:gd name="T54" fmla="*/ 2147483647 w 197"/>
              <a:gd name="T55" fmla="*/ 2147483647 h 15"/>
              <a:gd name="T56" fmla="*/ 2147483647 w 197"/>
              <a:gd name="T57" fmla="*/ 2147483647 h 15"/>
              <a:gd name="T58" fmla="*/ 2147483647 w 197"/>
              <a:gd name="T59" fmla="*/ 2147483647 h 15"/>
              <a:gd name="T60" fmla="*/ 2147483647 w 197"/>
              <a:gd name="T61" fmla="*/ 2147483647 h 15"/>
              <a:gd name="T62" fmla="*/ 2147483647 w 197"/>
              <a:gd name="T63" fmla="*/ 2147483647 h 15"/>
              <a:gd name="T64" fmla="*/ 2147483647 w 197"/>
              <a:gd name="T65" fmla="*/ 2147483647 h 15"/>
              <a:gd name="T66" fmla="*/ 2147483647 w 197"/>
              <a:gd name="T67" fmla="*/ 2147483647 h 15"/>
              <a:gd name="T68" fmla="*/ 2147483647 w 197"/>
              <a:gd name="T69" fmla="*/ 0 h 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97"/>
              <a:gd name="T106" fmla="*/ 0 h 15"/>
              <a:gd name="T107" fmla="*/ 197 w 197"/>
              <a:gd name="T108" fmla="*/ 15 h 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97" h="15">
                <a:moveTo>
                  <a:pt x="195" y="0"/>
                </a:moveTo>
                <a:lnTo>
                  <a:pt x="182" y="1"/>
                </a:lnTo>
                <a:lnTo>
                  <a:pt x="172" y="1"/>
                </a:lnTo>
                <a:lnTo>
                  <a:pt x="158" y="2"/>
                </a:lnTo>
                <a:lnTo>
                  <a:pt x="146" y="4"/>
                </a:lnTo>
                <a:lnTo>
                  <a:pt x="135" y="5"/>
                </a:lnTo>
                <a:lnTo>
                  <a:pt x="121" y="5"/>
                </a:lnTo>
                <a:lnTo>
                  <a:pt x="110" y="5"/>
                </a:lnTo>
                <a:lnTo>
                  <a:pt x="98" y="7"/>
                </a:lnTo>
                <a:lnTo>
                  <a:pt x="84" y="7"/>
                </a:lnTo>
                <a:lnTo>
                  <a:pt x="74" y="7"/>
                </a:lnTo>
                <a:lnTo>
                  <a:pt x="61" y="7"/>
                </a:lnTo>
                <a:lnTo>
                  <a:pt x="48" y="10"/>
                </a:lnTo>
                <a:lnTo>
                  <a:pt x="37" y="10"/>
                </a:lnTo>
                <a:lnTo>
                  <a:pt x="24" y="10"/>
                </a:lnTo>
                <a:lnTo>
                  <a:pt x="13" y="10"/>
                </a:lnTo>
                <a:lnTo>
                  <a:pt x="0" y="10"/>
                </a:lnTo>
                <a:lnTo>
                  <a:pt x="0" y="13"/>
                </a:lnTo>
                <a:lnTo>
                  <a:pt x="13" y="13"/>
                </a:lnTo>
                <a:lnTo>
                  <a:pt x="24" y="14"/>
                </a:lnTo>
                <a:lnTo>
                  <a:pt x="37" y="13"/>
                </a:lnTo>
                <a:lnTo>
                  <a:pt x="48" y="13"/>
                </a:lnTo>
                <a:lnTo>
                  <a:pt x="61" y="13"/>
                </a:lnTo>
                <a:lnTo>
                  <a:pt x="74" y="13"/>
                </a:lnTo>
                <a:lnTo>
                  <a:pt x="84" y="13"/>
                </a:lnTo>
                <a:lnTo>
                  <a:pt x="98" y="11"/>
                </a:lnTo>
                <a:lnTo>
                  <a:pt x="110" y="11"/>
                </a:lnTo>
                <a:lnTo>
                  <a:pt x="121" y="11"/>
                </a:lnTo>
                <a:lnTo>
                  <a:pt x="135" y="10"/>
                </a:lnTo>
                <a:lnTo>
                  <a:pt x="147" y="7"/>
                </a:lnTo>
                <a:lnTo>
                  <a:pt x="159" y="7"/>
                </a:lnTo>
                <a:lnTo>
                  <a:pt x="172" y="5"/>
                </a:lnTo>
                <a:lnTo>
                  <a:pt x="183" y="5"/>
                </a:lnTo>
                <a:lnTo>
                  <a:pt x="196" y="4"/>
                </a:lnTo>
                <a:lnTo>
                  <a:pt x="195" y="0"/>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422" name="Freeform 318"/>
          <p:cNvSpPr>
            <a:spLocks noChangeAspect="1"/>
          </p:cNvSpPr>
          <p:nvPr/>
        </p:nvSpPr>
        <p:spPr bwMode="auto">
          <a:xfrm>
            <a:off x="8255000" y="4189413"/>
            <a:ext cx="260350" cy="19050"/>
          </a:xfrm>
          <a:custGeom>
            <a:avLst/>
            <a:gdLst>
              <a:gd name="T0" fmla="*/ 0 w 197"/>
              <a:gd name="T1" fmla="*/ 2147483647 h 15"/>
              <a:gd name="T2" fmla="*/ 2147483647 w 197"/>
              <a:gd name="T3" fmla="*/ 2147483647 h 15"/>
              <a:gd name="T4" fmla="*/ 2147483647 w 197"/>
              <a:gd name="T5" fmla="*/ 2147483647 h 15"/>
              <a:gd name="T6" fmla="*/ 2147483647 w 197"/>
              <a:gd name="T7" fmla="*/ 2147483647 h 15"/>
              <a:gd name="T8" fmla="*/ 2147483647 w 197"/>
              <a:gd name="T9" fmla="*/ 2147483647 h 15"/>
              <a:gd name="T10" fmla="*/ 2147483647 w 197"/>
              <a:gd name="T11" fmla="*/ 2147483647 h 15"/>
              <a:gd name="T12" fmla="*/ 2147483647 w 197"/>
              <a:gd name="T13" fmla="*/ 2147483647 h 15"/>
              <a:gd name="T14" fmla="*/ 2147483647 w 197"/>
              <a:gd name="T15" fmla="*/ 2147483647 h 15"/>
              <a:gd name="T16" fmla="*/ 2147483647 w 197"/>
              <a:gd name="T17" fmla="*/ 2147483647 h 15"/>
              <a:gd name="T18" fmla="*/ 2147483647 w 197"/>
              <a:gd name="T19" fmla="*/ 2147483647 h 15"/>
              <a:gd name="T20" fmla="*/ 2147483647 w 197"/>
              <a:gd name="T21" fmla="*/ 2147483647 h 15"/>
              <a:gd name="T22" fmla="*/ 2147483647 w 197"/>
              <a:gd name="T23" fmla="*/ 2147483647 h 15"/>
              <a:gd name="T24" fmla="*/ 2147483647 w 197"/>
              <a:gd name="T25" fmla="*/ 2147483647 h 15"/>
              <a:gd name="T26" fmla="*/ 2147483647 w 197"/>
              <a:gd name="T27" fmla="*/ 2147483647 h 15"/>
              <a:gd name="T28" fmla="*/ 2147483647 w 197"/>
              <a:gd name="T29" fmla="*/ 2147483647 h 15"/>
              <a:gd name="T30" fmla="*/ 2147483647 w 197"/>
              <a:gd name="T31" fmla="*/ 2147483647 h 15"/>
              <a:gd name="T32" fmla="*/ 2147483647 w 197"/>
              <a:gd name="T33" fmla="*/ 2147483647 h 15"/>
              <a:gd name="T34" fmla="*/ 2147483647 w 197"/>
              <a:gd name="T35" fmla="*/ 2147483647 h 15"/>
              <a:gd name="T36" fmla="*/ 2147483647 w 197"/>
              <a:gd name="T37" fmla="*/ 2147483647 h 15"/>
              <a:gd name="T38" fmla="*/ 2147483647 w 197"/>
              <a:gd name="T39" fmla="*/ 2147483647 h 15"/>
              <a:gd name="T40" fmla="*/ 2147483647 w 197"/>
              <a:gd name="T41" fmla="*/ 2147483647 h 15"/>
              <a:gd name="T42" fmla="*/ 2147483647 w 197"/>
              <a:gd name="T43" fmla="*/ 2147483647 h 15"/>
              <a:gd name="T44" fmla="*/ 2147483647 w 197"/>
              <a:gd name="T45" fmla="*/ 2147483647 h 15"/>
              <a:gd name="T46" fmla="*/ 2147483647 w 197"/>
              <a:gd name="T47" fmla="*/ 2147483647 h 15"/>
              <a:gd name="T48" fmla="*/ 2147483647 w 197"/>
              <a:gd name="T49" fmla="*/ 2147483647 h 15"/>
              <a:gd name="T50" fmla="*/ 2147483647 w 197"/>
              <a:gd name="T51" fmla="*/ 2147483647 h 15"/>
              <a:gd name="T52" fmla="*/ 2147483647 w 197"/>
              <a:gd name="T53" fmla="*/ 2147483647 h 15"/>
              <a:gd name="T54" fmla="*/ 2147483647 w 197"/>
              <a:gd name="T55" fmla="*/ 2147483647 h 15"/>
              <a:gd name="T56" fmla="*/ 2147483647 w 197"/>
              <a:gd name="T57" fmla="*/ 2147483647 h 15"/>
              <a:gd name="T58" fmla="*/ 2147483647 w 197"/>
              <a:gd name="T59" fmla="*/ 2147483647 h 15"/>
              <a:gd name="T60" fmla="*/ 2147483647 w 197"/>
              <a:gd name="T61" fmla="*/ 2147483647 h 15"/>
              <a:gd name="T62" fmla="*/ 2147483647 w 197"/>
              <a:gd name="T63" fmla="*/ 2147483647 h 15"/>
              <a:gd name="T64" fmla="*/ 2147483647 w 197"/>
              <a:gd name="T65" fmla="*/ 2147483647 h 15"/>
              <a:gd name="T66" fmla="*/ 2147483647 w 197"/>
              <a:gd name="T67" fmla="*/ 0 h 15"/>
              <a:gd name="T68" fmla="*/ 0 w 197"/>
              <a:gd name="T69" fmla="*/ 2147483647 h 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97"/>
              <a:gd name="T106" fmla="*/ 0 h 15"/>
              <a:gd name="T107" fmla="*/ 197 w 197"/>
              <a:gd name="T108" fmla="*/ 15 h 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97" h="15">
                <a:moveTo>
                  <a:pt x="0" y="3"/>
                </a:moveTo>
                <a:lnTo>
                  <a:pt x="13" y="4"/>
                </a:lnTo>
                <a:lnTo>
                  <a:pt x="24" y="6"/>
                </a:lnTo>
                <a:lnTo>
                  <a:pt x="37" y="9"/>
                </a:lnTo>
                <a:lnTo>
                  <a:pt x="50" y="9"/>
                </a:lnTo>
                <a:lnTo>
                  <a:pt x="61" y="9"/>
                </a:lnTo>
                <a:lnTo>
                  <a:pt x="74" y="11"/>
                </a:lnTo>
                <a:lnTo>
                  <a:pt x="85" y="11"/>
                </a:lnTo>
                <a:lnTo>
                  <a:pt x="98" y="12"/>
                </a:lnTo>
                <a:lnTo>
                  <a:pt x="111" y="12"/>
                </a:lnTo>
                <a:lnTo>
                  <a:pt x="122" y="12"/>
                </a:lnTo>
                <a:lnTo>
                  <a:pt x="135" y="14"/>
                </a:lnTo>
                <a:lnTo>
                  <a:pt x="147" y="14"/>
                </a:lnTo>
                <a:lnTo>
                  <a:pt x="159" y="14"/>
                </a:lnTo>
                <a:lnTo>
                  <a:pt x="171" y="14"/>
                </a:lnTo>
                <a:lnTo>
                  <a:pt x="183" y="14"/>
                </a:lnTo>
                <a:lnTo>
                  <a:pt x="196" y="12"/>
                </a:lnTo>
                <a:lnTo>
                  <a:pt x="196" y="9"/>
                </a:lnTo>
                <a:lnTo>
                  <a:pt x="183" y="9"/>
                </a:lnTo>
                <a:lnTo>
                  <a:pt x="171" y="9"/>
                </a:lnTo>
                <a:lnTo>
                  <a:pt x="159" y="9"/>
                </a:lnTo>
                <a:lnTo>
                  <a:pt x="147" y="9"/>
                </a:lnTo>
                <a:lnTo>
                  <a:pt x="135" y="9"/>
                </a:lnTo>
                <a:lnTo>
                  <a:pt x="122" y="9"/>
                </a:lnTo>
                <a:lnTo>
                  <a:pt x="111" y="9"/>
                </a:lnTo>
                <a:lnTo>
                  <a:pt x="98" y="6"/>
                </a:lnTo>
                <a:lnTo>
                  <a:pt x="85" y="6"/>
                </a:lnTo>
                <a:lnTo>
                  <a:pt x="74" y="4"/>
                </a:lnTo>
                <a:lnTo>
                  <a:pt x="61" y="4"/>
                </a:lnTo>
                <a:lnTo>
                  <a:pt x="50" y="3"/>
                </a:lnTo>
                <a:lnTo>
                  <a:pt x="37" y="3"/>
                </a:lnTo>
                <a:lnTo>
                  <a:pt x="25" y="1"/>
                </a:lnTo>
                <a:lnTo>
                  <a:pt x="14" y="1"/>
                </a:lnTo>
                <a:lnTo>
                  <a:pt x="1" y="0"/>
                </a:lnTo>
                <a:lnTo>
                  <a:pt x="0" y="3"/>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423" name="Freeform 319"/>
          <p:cNvSpPr>
            <a:spLocks noChangeAspect="1"/>
          </p:cNvSpPr>
          <p:nvPr/>
        </p:nvSpPr>
        <p:spPr bwMode="auto">
          <a:xfrm>
            <a:off x="5365751" y="4257676"/>
            <a:ext cx="201613" cy="119063"/>
          </a:xfrm>
          <a:custGeom>
            <a:avLst/>
            <a:gdLst>
              <a:gd name="T0" fmla="*/ 2147483647 w 152"/>
              <a:gd name="T1" fmla="*/ 2147483647 h 95"/>
              <a:gd name="T2" fmla="*/ 2147483647 w 152"/>
              <a:gd name="T3" fmla="*/ 2147483647 h 95"/>
              <a:gd name="T4" fmla="*/ 2147483647 w 152"/>
              <a:gd name="T5" fmla="*/ 2147483647 h 95"/>
              <a:gd name="T6" fmla="*/ 2147483647 w 152"/>
              <a:gd name="T7" fmla="*/ 2147483647 h 95"/>
              <a:gd name="T8" fmla="*/ 2147483647 w 152"/>
              <a:gd name="T9" fmla="*/ 2147483647 h 95"/>
              <a:gd name="T10" fmla="*/ 2147483647 w 152"/>
              <a:gd name="T11" fmla="*/ 2147483647 h 95"/>
              <a:gd name="T12" fmla="*/ 2147483647 w 152"/>
              <a:gd name="T13" fmla="*/ 2147483647 h 95"/>
              <a:gd name="T14" fmla="*/ 2147483647 w 152"/>
              <a:gd name="T15" fmla="*/ 2147483647 h 95"/>
              <a:gd name="T16" fmla="*/ 2147483647 w 152"/>
              <a:gd name="T17" fmla="*/ 2147483647 h 95"/>
              <a:gd name="T18" fmla="*/ 2147483647 w 152"/>
              <a:gd name="T19" fmla="*/ 2147483647 h 95"/>
              <a:gd name="T20" fmla="*/ 2147483647 w 152"/>
              <a:gd name="T21" fmla="*/ 2147483647 h 95"/>
              <a:gd name="T22" fmla="*/ 2147483647 w 152"/>
              <a:gd name="T23" fmla="*/ 2147483647 h 95"/>
              <a:gd name="T24" fmla="*/ 2147483647 w 152"/>
              <a:gd name="T25" fmla="*/ 2147483647 h 95"/>
              <a:gd name="T26" fmla="*/ 2147483647 w 152"/>
              <a:gd name="T27" fmla="*/ 2147483647 h 95"/>
              <a:gd name="T28" fmla="*/ 2147483647 w 152"/>
              <a:gd name="T29" fmla="*/ 2147483647 h 95"/>
              <a:gd name="T30" fmla="*/ 2147483647 w 152"/>
              <a:gd name="T31" fmla="*/ 2147483647 h 95"/>
              <a:gd name="T32" fmla="*/ 2147483647 w 152"/>
              <a:gd name="T33" fmla="*/ 0 h 95"/>
              <a:gd name="T34" fmla="*/ 0 w 152"/>
              <a:gd name="T35" fmla="*/ 2147483647 h 95"/>
              <a:gd name="T36" fmla="*/ 2147483647 w 152"/>
              <a:gd name="T37" fmla="*/ 2147483647 h 95"/>
              <a:gd name="T38" fmla="*/ 2147483647 w 152"/>
              <a:gd name="T39" fmla="*/ 2147483647 h 95"/>
              <a:gd name="T40" fmla="*/ 2147483647 w 152"/>
              <a:gd name="T41" fmla="*/ 2147483647 h 95"/>
              <a:gd name="T42" fmla="*/ 2147483647 w 152"/>
              <a:gd name="T43" fmla="*/ 2147483647 h 95"/>
              <a:gd name="T44" fmla="*/ 2147483647 w 152"/>
              <a:gd name="T45" fmla="*/ 2147483647 h 95"/>
              <a:gd name="T46" fmla="*/ 2147483647 w 152"/>
              <a:gd name="T47" fmla="*/ 2147483647 h 95"/>
              <a:gd name="T48" fmla="*/ 2147483647 w 152"/>
              <a:gd name="T49" fmla="*/ 2147483647 h 95"/>
              <a:gd name="T50" fmla="*/ 2147483647 w 152"/>
              <a:gd name="T51" fmla="*/ 2147483647 h 95"/>
              <a:gd name="T52" fmla="*/ 2147483647 w 152"/>
              <a:gd name="T53" fmla="*/ 2147483647 h 95"/>
              <a:gd name="T54" fmla="*/ 2147483647 w 152"/>
              <a:gd name="T55" fmla="*/ 2147483647 h 95"/>
              <a:gd name="T56" fmla="*/ 2147483647 w 152"/>
              <a:gd name="T57" fmla="*/ 2147483647 h 95"/>
              <a:gd name="T58" fmla="*/ 2147483647 w 152"/>
              <a:gd name="T59" fmla="*/ 2147483647 h 95"/>
              <a:gd name="T60" fmla="*/ 2147483647 w 152"/>
              <a:gd name="T61" fmla="*/ 2147483647 h 95"/>
              <a:gd name="T62" fmla="*/ 2147483647 w 152"/>
              <a:gd name="T63" fmla="*/ 2147483647 h 95"/>
              <a:gd name="T64" fmla="*/ 2147483647 w 152"/>
              <a:gd name="T65" fmla="*/ 2147483647 h 95"/>
              <a:gd name="T66" fmla="*/ 2147483647 w 152"/>
              <a:gd name="T67" fmla="*/ 2147483647 h 95"/>
              <a:gd name="T68" fmla="*/ 2147483647 w 152"/>
              <a:gd name="T69" fmla="*/ 2147483647 h 9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52"/>
              <a:gd name="T106" fmla="*/ 0 h 95"/>
              <a:gd name="T107" fmla="*/ 152 w 152"/>
              <a:gd name="T108" fmla="*/ 95 h 9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52" h="95">
                <a:moveTo>
                  <a:pt x="151" y="88"/>
                </a:moveTo>
                <a:lnTo>
                  <a:pt x="142" y="84"/>
                </a:lnTo>
                <a:lnTo>
                  <a:pt x="133" y="78"/>
                </a:lnTo>
                <a:lnTo>
                  <a:pt x="124" y="72"/>
                </a:lnTo>
                <a:lnTo>
                  <a:pt x="114" y="67"/>
                </a:lnTo>
                <a:lnTo>
                  <a:pt x="106" y="61"/>
                </a:lnTo>
                <a:lnTo>
                  <a:pt x="95" y="55"/>
                </a:lnTo>
                <a:lnTo>
                  <a:pt x="87" y="50"/>
                </a:lnTo>
                <a:lnTo>
                  <a:pt x="78" y="44"/>
                </a:lnTo>
                <a:lnTo>
                  <a:pt x="68" y="39"/>
                </a:lnTo>
                <a:lnTo>
                  <a:pt x="60" y="33"/>
                </a:lnTo>
                <a:lnTo>
                  <a:pt x="49" y="27"/>
                </a:lnTo>
                <a:lnTo>
                  <a:pt x="40" y="22"/>
                </a:lnTo>
                <a:lnTo>
                  <a:pt x="31" y="15"/>
                </a:lnTo>
                <a:lnTo>
                  <a:pt x="22" y="10"/>
                </a:lnTo>
                <a:lnTo>
                  <a:pt x="13" y="6"/>
                </a:lnTo>
                <a:lnTo>
                  <a:pt x="3" y="0"/>
                </a:lnTo>
                <a:lnTo>
                  <a:pt x="0" y="4"/>
                </a:lnTo>
                <a:lnTo>
                  <a:pt x="9" y="10"/>
                </a:lnTo>
                <a:lnTo>
                  <a:pt x="19" y="15"/>
                </a:lnTo>
                <a:lnTo>
                  <a:pt x="28" y="21"/>
                </a:lnTo>
                <a:lnTo>
                  <a:pt x="38" y="25"/>
                </a:lnTo>
                <a:lnTo>
                  <a:pt x="46" y="32"/>
                </a:lnTo>
                <a:lnTo>
                  <a:pt x="57" y="38"/>
                </a:lnTo>
                <a:lnTo>
                  <a:pt x="65" y="43"/>
                </a:lnTo>
                <a:lnTo>
                  <a:pt x="74" y="49"/>
                </a:lnTo>
                <a:lnTo>
                  <a:pt x="85" y="55"/>
                </a:lnTo>
                <a:lnTo>
                  <a:pt x="93" y="60"/>
                </a:lnTo>
                <a:lnTo>
                  <a:pt x="103" y="66"/>
                </a:lnTo>
                <a:lnTo>
                  <a:pt x="112" y="71"/>
                </a:lnTo>
                <a:lnTo>
                  <a:pt x="121" y="77"/>
                </a:lnTo>
                <a:lnTo>
                  <a:pt x="131" y="83"/>
                </a:lnTo>
                <a:lnTo>
                  <a:pt x="139" y="88"/>
                </a:lnTo>
                <a:lnTo>
                  <a:pt x="149" y="94"/>
                </a:lnTo>
                <a:lnTo>
                  <a:pt x="151" y="88"/>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424" name="Freeform 320"/>
          <p:cNvSpPr>
            <a:spLocks noChangeAspect="1"/>
          </p:cNvSpPr>
          <p:nvPr/>
        </p:nvSpPr>
        <p:spPr bwMode="auto">
          <a:xfrm>
            <a:off x="8383589" y="4259264"/>
            <a:ext cx="200025" cy="122237"/>
          </a:xfrm>
          <a:custGeom>
            <a:avLst/>
            <a:gdLst>
              <a:gd name="T0" fmla="*/ 2147483647 w 150"/>
              <a:gd name="T1" fmla="*/ 2147483647 h 96"/>
              <a:gd name="T2" fmla="*/ 2147483647 w 150"/>
              <a:gd name="T3" fmla="*/ 2147483647 h 96"/>
              <a:gd name="T4" fmla="*/ 2147483647 w 150"/>
              <a:gd name="T5" fmla="*/ 2147483647 h 96"/>
              <a:gd name="T6" fmla="*/ 2147483647 w 150"/>
              <a:gd name="T7" fmla="*/ 2147483647 h 96"/>
              <a:gd name="T8" fmla="*/ 2147483647 w 150"/>
              <a:gd name="T9" fmla="*/ 2147483647 h 96"/>
              <a:gd name="T10" fmla="*/ 2147483647 w 150"/>
              <a:gd name="T11" fmla="*/ 2147483647 h 96"/>
              <a:gd name="T12" fmla="*/ 2147483647 w 150"/>
              <a:gd name="T13" fmla="*/ 2147483647 h 96"/>
              <a:gd name="T14" fmla="*/ 2147483647 w 150"/>
              <a:gd name="T15" fmla="*/ 2147483647 h 96"/>
              <a:gd name="T16" fmla="*/ 2147483647 w 150"/>
              <a:gd name="T17" fmla="*/ 2147483647 h 96"/>
              <a:gd name="T18" fmla="*/ 2147483647 w 150"/>
              <a:gd name="T19" fmla="*/ 2147483647 h 96"/>
              <a:gd name="T20" fmla="*/ 2147483647 w 150"/>
              <a:gd name="T21" fmla="*/ 2147483647 h 96"/>
              <a:gd name="T22" fmla="*/ 2147483647 w 150"/>
              <a:gd name="T23" fmla="*/ 2147483647 h 96"/>
              <a:gd name="T24" fmla="*/ 2147483647 w 150"/>
              <a:gd name="T25" fmla="*/ 2147483647 h 96"/>
              <a:gd name="T26" fmla="*/ 2147483647 w 150"/>
              <a:gd name="T27" fmla="*/ 2147483647 h 96"/>
              <a:gd name="T28" fmla="*/ 2147483647 w 150"/>
              <a:gd name="T29" fmla="*/ 2147483647 h 96"/>
              <a:gd name="T30" fmla="*/ 2147483647 w 150"/>
              <a:gd name="T31" fmla="*/ 2147483647 h 96"/>
              <a:gd name="T32" fmla="*/ 2147483647 w 150"/>
              <a:gd name="T33" fmla="*/ 2147483647 h 96"/>
              <a:gd name="T34" fmla="*/ 2147483647 w 150"/>
              <a:gd name="T35" fmla="*/ 0 h 96"/>
              <a:gd name="T36" fmla="*/ 2147483647 w 150"/>
              <a:gd name="T37" fmla="*/ 2147483647 h 96"/>
              <a:gd name="T38" fmla="*/ 2147483647 w 150"/>
              <a:gd name="T39" fmla="*/ 2147483647 h 96"/>
              <a:gd name="T40" fmla="*/ 2147483647 w 150"/>
              <a:gd name="T41" fmla="*/ 2147483647 h 96"/>
              <a:gd name="T42" fmla="*/ 2147483647 w 150"/>
              <a:gd name="T43" fmla="*/ 2147483647 h 96"/>
              <a:gd name="T44" fmla="*/ 2147483647 w 150"/>
              <a:gd name="T45" fmla="*/ 2147483647 h 96"/>
              <a:gd name="T46" fmla="*/ 2147483647 w 150"/>
              <a:gd name="T47" fmla="*/ 2147483647 h 96"/>
              <a:gd name="T48" fmla="*/ 2147483647 w 150"/>
              <a:gd name="T49" fmla="*/ 2147483647 h 96"/>
              <a:gd name="T50" fmla="*/ 2147483647 w 150"/>
              <a:gd name="T51" fmla="*/ 2147483647 h 96"/>
              <a:gd name="T52" fmla="*/ 2147483647 w 150"/>
              <a:gd name="T53" fmla="*/ 2147483647 h 96"/>
              <a:gd name="T54" fmla="*/ 2147483647 w 150"/>
              <a:gd name="T55" fmla="*/ 2147483647 h 96"/>
              <a:gd name="T56" fmla="*/ 2147483647 w 150"/>
              <a:gd name="T57" fmla="*/ 2147483647 h 96"/>
              <a:gd name="T58" fmla="*/ 2147483647 w 150"/>
              <a:gd name="T59" fmla="*/ 2147483647 h 96"/>
              <a:gd name="T60" fmla="*/ 2147483647 w 150"/>
              <a:gd name="T61" fmla="*/ 2147483647 h 96"/>
              <a:gd name="T62" fmla="*/ 2147483647 w 150"/>
              <a:gd name="T63" fmla="*/ 2147483647 h 96"/>
              <a:gd name="T64" fmla="*/ 2147483647 w 150"/>
              <a:gd name="T65" fmla="*/ 2147483647 h 96"/>
              <a:gd name="T66" fmla="*/ 0 w 150"/>
              <a:gd name="T67" fmla="*/ 2147483647 h 96"/>
              <a:gd name="T68" fmla="*/ 2147483647 w 150"/>
              <a:gd name="T69" fmla="*/ 2147483647 h 9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50"/>
              <a:gd name="T106" fmla="*/ 0 h 96"/>
              <a:gd name="T107" fmla="*/ 150 w 150"/>
              <a:gd name="T108" fmla="*/ 96 h 9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50" h="96">
                <a:moveTo>
                  <a:pt x="3" y="95"/>
                </a:moveTo>
                <a:lnTo>
                  <a:pt x="13" y="88"/>
                </a:lnTo>
                <a:lnTo>
                  <a:pt x="21" y="84"/>
                </a:lnTo>
                <a:lnTo>
                  <a:pt x="30" y="77"/>
                </a:lnTo>
                <a:lnTo>
                  <a:pt x="39" y="72"/>
                </a:lnTo>
                <a:lnTo>
                  <a:pt x="48" y="67"/>
                </a:lnTo>
                <a:lnTo>
                  <a:pt x="58" y="61"/>
                </a:lnTo>
                <a:lnTo>
                  <a:pt x="66" y="55"/>
                </a:lnTo>
                <a:lnTo>
                  <a:pt x="76" y="50"/>
                </a:lnTo>
                <a:lnTo>
                  <a:pt x="85" y="44"/>
                </a:lnTo>
                <a:lnTo>
                  <a:pt x="93" y="39"/>
                </a:lnTo>
                <a:lnTo>
                  <a:pt x="103" y="33"/>
                </a:lnTo>
                <a:lnTo>
                  <a:pt x="112" y="26"/>
                </a:lnTo>
                <a:lnTo>
                  <a:pt x="121" y="22"/>
                </a:lnTo>
                <a:lnTo>
                  <a:pt x="131" y="17"/>
                </a:lnTo>
                <a:lnTo>
                  <a:pt x="140" y="10"/>
                </a:lnTo>
                <a:lnTo>
                  <a:pt x="149" y="6"/>
                </a:lnTo>
                <a:lnTo>
                  <a:pt x="146" y="0"/>
                </a:lnTo>
                <a:lnTo>
                  <a:pt x="136" y="7"/>
                </a:lnTo>
                <a:lnTo>
                  <a:pt x="128" y="11"/>
                </a:lnTo>
                <a:lnTo>
                  <a:pt x="119" y="18"/>
                </a:lnTo>
                <a:lnTo>
                  <a:pt x="110" y="23"/>
                </a:lnTo>
                <a:lnTo>
                  <a:pt x="100" y="28"/>
                </a:lnTo>
                <a:lnTo>
                  <a:pt x="90" y="34"/>
                </a:lnTo>
                <a:lnTo>
                  <a:pt x="83" y="40"/>
                </a:lnTo>
                <a:lnTo>
                  <a:pt x="73" y="45"/>
                </a:lnTo>
                <a:lnTo>
                  <a:pt x="64" y="51"/>
                </a:lnTo>
                <a:lnTo>
                  <a:pt x="55" y="56"/>
                </a:lnTo>
                <a:lnTo>
                  <a:pt x="45" y="62"/>
                </a:lnTo>
                <a:lnTo>
                  <a:pt x="37" y="67"/>
                </a:lnTo>
                <a:lnTo>
                  <a:pt x="27" y="73"/>
                </a:lnTo>
                <a:lnTo>
                  <a:pt x="18" y="78"/>
                </a:lnTo>
                <a:lnTo>
                  <a:pt x="9" y="85"/>
                </a:lnTo>
                <a:lnTo>
                  <a:pt x="0" y="89"/>
                </a:lnTo>
                <a:lnTo>
                  <a:pt x="3" y="95"/>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425" name="Freeform 321"/>
          <p:cNvSpPr>
            <a:spLocks noChangeAspect="1"/>
          </p:cNvSpPr>
          <p:nvPr/>
        </p:nvSpPr>
        <p:spPr bwMode="auto">
          <a:xfrm>
            <a:off x="5367339" y="4162426"/>
            <a:ext cx="200025" cy="17463"/>
          </a:xfrm>
          <a:custGeom>
            <a:avLst/>
            <a:gdLst>
              <a:gd name="T0" fmla="*/ 2147483647 w 149"/>
              <a:gd name="T1" fmla="*/ 0 h 13"/>
              <a:gd name="T2" fmla="*/ 2147483647 w 149"/>
              <a:gd name="T3" fmla="*/ 0 h 13"/>
              <a:gd name="T4" fmla="*/ 2147483647 w 149"/>
              <a:gd name="T5" fmla="*/ 2147483647 h 13"/>
              <a:gd name="T6" fmla="*/ 2147483647 w 149"/>
              <a:gd name="T7" fmla="*/ 2147483647 h 13"/>
              <a:gd name="T8" fmla="*/ 2147483647 w 149"/>
              <a:gd name="T9" fmla="*/ 2147483647 h 13"/>
              <a:gd name="T10" fmla="*/ 2147483647 w 149"/>
              <a:gd name="T11" fmla="*/ 2147483647 h 13"/>
              <a:gd name="T12" fmla="*/ 2147483647 w 149"/>
              <a:gd name="T13" fmla="*/ 2147483647 h 13"/>
              <a:gd name="T14" fmla="*/ 2147483647 w 149"/>
              <a:gd name="T15" fmla="*/ 2147483647 h 13"/>
              <a:gd name="T16" fmla="*/ 2147483647 w 149"/>
              <a:gd name="T17" fmla="*/ 2147483647 h 13"/>
              <a:gd name="T18" fmla="*/ 2147483647 w 149"/>
              <a:gd name="T19" fmla="*/ 2147483647 h 13"/>
              <a:gd name="T20" fmla="*/ 2147483647 w 149"/>
              <a:gd name="T21" fmla="*/ 2147483647 h 13"/>
              <a:gd name="T22" fmla="*/ 2147483647 w 149"/>
              <a:gd name="T23" fmla="*/ 2147483647 h 13"/>
              <a:gd name="T24" fmla="*/ 2147483647 w 149"/>
              <a:gd name="T25" fmla="*/ 2147483647 h 13"/>
              <a:gd name="T26" fmla="*/ 2147483647 w 149"/>
              <a:gd name="T27" fmla="*/ 2147483647 h 13"/>
              <a:gd name="T28" fmla="*/ 2147483647 w 149"/>
              <a:gd name="T29" fmla="*/ 2147483647 h 13"/>
              <a:gd name="T30" fmla="*/ 2147483647 w 149"/>
              <a:gd name="T31" fmla="*/ 2147483647 h 13"/>
              <a:gd name="T32" fmla="*/ 0 w 149"/>
              <a:gd name="T33" fmla="*/ 2147483647 h 13"/>
              <a:gd name="T34" fmla="*/ 0 w 149"/>
              <a:gd name="T35" fmla="*/ 2147483647 h 13"/>
              <a:gd name="T36" fmla="*/ 2147483647 w 149"/>
              <a:gd name="T37" fmla="*/ 2147483647 h 13"/>
              <a:gd name="T38" fmla="*/ 2147483647 w 149"/>
              <a:gd name="T39" fmla="*/ 2147483647 h 13"/>
              <a:gd name="T40" fmla="*/ 2147483647 w 149"/>
              <a:gd name="T41" fmla="*/ 2147483647 h 13"/>
              <a:gd name="T42" fmla="*/ 2147483647 w 149"/>
              <a:gd name="T43" fmla="*/ 2147483647 h 13"/>
              <a:gd name="T44" fmla="*/ 2147483647 w 149"/>
              <a:gd name="T45" fmla="*/ 2147483647 h 13"/>
              <a:gd name="T46" fmla="*/ 2147483647 w 149"/>
              <a:gd name="T47" fmla="*/ 2147483647 h 13"/>
              <a:gd name="T48" fmla="*/ 2147483647 w 149"/>
              <a:gd name="T49" fmla="*/ 2147483647 h 13"/>
              <a:gd name="T50" fmla="*/ 2147483647 w 149"/>
              <a:gd name="T51" fmla="*/ 2147483647 h 13"/>
              <a:gd name="T52" fmla="*/ 2147483647 w 149"/>
              <a:gd name="T53" fmla="*/ 2147483647 h 13"/>
              <a:gd name="T54" fmla="*/ 2147483647 w 149"/>
              <a:gd name="T55" fmla="*/ 2147483647 h 13"/>
              <a:gd name="T56" fmla="*/ 2147483647 w 149"/>
              <a:gd name="T57" fmla="*/ 2147483647 h 13"/>
              <a:gd name="T58" fmla="*/ 2147483647 w 149"/>
              <a:gd name="T59" fmla="*/ 2147483647 h 13"/>
              <a:gd name="T60" fmla="*/ 2147483647 w 149"/>
              <a:gd name="T61" fmla="*/ 2147483647 h 13"/>
              <a:gd name="T62" fmla="*/ 2147483647 w 149"/>
              <a:gd name="T63" fmla="*/ 2147483647 h 13"/>
              <a:gd name="T64" fmla="*/ 2147483647 w 149"/>
              <a:gd name="T65" fmla="*/ 2147483647 h 13"/>
              <a:gd name="T66" fmla="*/ 2147483647 w 149"/>
              <a:gd name="T67" fmla="*/ 2147483647 h 13"/>
              <a:gd name="T68" fmla="*/ 2147483647 w 149"/>
              <a:gd name="T69" fmla="*/ 0 h 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49"/>
              <a:gd name="T106" fmla="*/ 0 h 13"/>
              <a:gd name="T107" fmla="*/ 149 w 149"/>
              <a:gd name="T108" fmla="*/ 13 h 1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49" h="13">
                <a:moveTo>
                  <a:pt x="148" y="0"/>
                </a:moveTo>
                <a:lnTo>
                  <a:pt x="139" y="0"/>
                </a:lnTo>
                <a:lnTo>
                  <a:pt x="130" y="4"/>
                </a:lnTo>
                <a:lnTo>
                  <a:pt x="121" y="4"/>
                </a:lnTo>
                <a:lnTo>
                  <a:pt x="111" y="4"/>
                </a:lnTo>
                <a:lnTo>
                  <a:pt x="102" y="4"/>
                </a:lnTo>
                <a:lnTo>
                  <a:pt x="92" y="4"/>
                </a:lnTo>
                <a:lnTo>
                  <a:pt x="84" y="4"/>
                </a:lnTo>
                <a:lnTo>
                  <a:pt x="73" y="4"/>
                </a:lnTo>
                <a:lnTo>
                  <a:pt x="64" y="4"/>
                </a:lnTo>
                <a:lnTo>
                  <a:pt x="56" y="8"/>
                </a:lnTo>
                <a:lnTo>
                  <a:pt x="46" y="8"/>
                </a:lnTo>
                <a:lnTo>
                  <a:pt x="37" y="8"/>
                </a:lnTo>
                <a:lnTo>
                  <a:pt x="27" y="8"/>
                </a:lnTo>
                <a:lnTo>
                  <a:pt x="18" y="8"/>
                </a:lnTo>
                <a:lnTo>
                  <a:pt x="9" y="8"/>
                </a:lnTo>
                <a:lnTo>
                  <a:pt x="0" y="4"/>
                </a:lnTo>
                <a:lnTo>
                  <a:pt x="0" y="12"/>
                </a:lnTo>
                <a:lnTo>
                  <a:pt x="9" y="12"/>
                </a:lnTo>
                <a:lnTo>
                  <a:pt x="18" y="12"/>
                </a:lnTo>
                <a:lnTo>
                  <a:pt x="27" y="12"/>
                </a:lnTo>
                <a:lnTo>
                  <a:pt x="37" y="12"/>
                </a:lnTo>
                <a:lnTo>
                  <a:pt x="46" y="12"/>
                </a:lnTo>
                <a:lnTo>
                  <a:pt x="56" y="12"/>
                </a:lnTo>
                <a:lnTo>
                  <a:pt x="64" y="12"/>
                </a:lnTo>
                <a:lnTo>
                  <a:pt x="73" y="12"/>
                </a:lnTo>
                <a:lnTo>
                  <a:pt x="84" y="12"/>
                </a:lnTo>
                <a:lnTo>
                  <a:pt x="92" y="12"/>
                </a:lnTo>
                <a:lnTo>
                  <a:pt x="102" y="8"/>
                </a:lnTo>
                <a:lnTo>
                  <a:pt x="111" y="8"/>
                </a:lnTo>
                <a:lnTo>
                  <a:pt x="121" y="8"/>
                </a:lnTo>
                <a:lnTo>
                  <a:pt x="130" y="8"/>
                </a:lnTo>
                <a:lnTo>
                  <a:pt x="139" y="8"/>
                </a:lnTo>
                <a:lnTo>
                  <a:pt x="148" y="8"/>
                </a:lnTo>
                <a:lnTo>
                  <a:pt x="148" y="0"/>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426" name="Freeform 322"/>
          <p:cNvSpPr>
            <a:spLocks noChangeAspect="1"/>
          </p:cNvSpPr>
          <p:nvPr/>
        </p:nvSpPr>
        <p:spPr bwMode="auto">
          <a:xfrm>
            <a:off x="8588375" y="4143375"/>
            <a:ext cx="196850" cy="26988"/>
          </a:xfrm>
          <a:custGeom>
            <a:avLst/>
            <a:gdLst>
              <a:gd name="T0" fmla="*/ 0 w 149"/>
              <a:gd name="T1" fmla="*/ 2147483647 h 22"/>
              <a:gd name="T2" fmla="*/ 0 w 149"/>
              <a:gd name="T3" fmla="*/ 2147483647 h 22"/>
              <a:gd name="T4" fmla="*/ 2147483647 w 149"/>
              <a:gd name="T5" fmla="*/ 2147483647 h 22"/>
              <a:gd name="T6" fmla="*/ 2147483647 w 149"/>
              <a:gd name="T7" fmla="*/ 2147483647 h 22"/>
              <a:gd name="T8" fmla="*/ 2147483647 w 149"/>
              <a:gd name="T9" fmla="*/ 2147483647 h 22"/>
              <a:gd name="T10" fmla="*/ 2147483647 w 149"/>
              <a:gd name="T11" fmla="*/ 2147483647 h 22"/>
              <a:gd name="T12" fmla="*/ 2147483647 w 149"/>
              <a:gd name="T13" fmla="*/ 2147483647 h 22"/>
              <a:gd name="T14" fmla="*/ 2147483647 w 149"/>
              <a:gd name="T15" fmla="*/ 2147483647 h 22"/>
              <a:gd name="T16" fmla="*/ 2147483647 w 149"/>
              <a:gd name="T17" fmla="*/ 2147483647 h 22"/>
              <a:gd name="T18" fmla="*/ 2147483647 w 149"/>
              <a:gd name="T19" fmla="*/ 2147483647 h 22"/>
              <a:gd name="T20" fmla="*/ 2147483647 w 149"/>
              <a:gd name="T21" fmla="*/ 2147483647 h 22"/>
              <a:gd name="T22" fmla="*/ 2147483647 w 149"/>
              <a:gd name="T23" fmla="*/ 2147483647 h 22"/>
              <a:gd name="T24" fmla="*/ 2147483647 w 149"/>
              <a:gd name="T25" fmla="*/ 2147483647 h 22"/>
              <a:gd name="T26" fmla="*/ 2147483647 w 149"/>
              <a:gd name="T27" fmla="*/ 2147483647 h 22"/>
              <a:gd name="T28" fmla="*/ 2147483647 w 149"/>
              <a:gd name="T29" fmla="*/ 2147483647 h 22"/>
              <a:gd name="T30" fmla="*/ 2147483647 w 149"/>
              <a:gd name="T31" fmla="*/ 2147483647 h 22"/>
              <a:gd name="T32" fmla="*/ 2147483647 w 149"/>
              <a:gd name="T33" fmla="*/ 2147483647 h 22"/>
              <a:gd name="T34" fmla="*/ 2147483647 w 149"/>
              <a:gd name="T35" fmla="*/ 2147483647 h 22"/>
              <a:gd name="T36" fmla="*/ 2147483647 w 149"/>
              <a:gd name="T37" fmla="*/ 0 h 22"/>
              <a:gd name="T38" fmla="*/ 2147483647 w 149"/>
              <a:gd name="T39" fmla="*/ 2147483647 h 22"/>
              <a:gd name="T40" fmla="*/ 2147483647 w 149"/>
              <a:gd name="T41" fmla="*/ 2147483647 h 22"/>
              <a:gd name="T42" fmla="*/ 2147483647 w 149"/>
              <a:gd name="T43" fmla="*/ 2147483647 h 22"/>
              <a:gd name="T44" fmla="*/ 2147483647 w 149"/>
              <a:gd name="T45" fmla="*/ 2147483647 h 22"/>
              <a:gd name="T46" fmla="*/ 2147483647 w 149"/>
              <a:gd name="T47" fmla="*/ 2147483647 h 22"/>
              <a:gd name="T48" fmla="*/ 2147483647 w 149"/>
              <a:gd name="T49" fmla="*/ 2147483647 h 22"/>
              <a:gd name="T50" fmla="*/ 2147483647 w 149"/>
              <a:gd name="T51" fmla="*/ 2147483647 h 22"/>
              <a:gd name="T52" fmla="*/ 2147483647 w 149"/>
              <a:gd name="T53" fmla="*/ 2147483647 h 22"/>
              <a:gd name="T54" fmla="*/ 2147483647 w 149"/>
              <a:gd name="T55" fmla="*/ 2147483647 h 22"/>
              <a:gd name="T56" fmla="*/ 2147483647 w 149"/>
              <a:gd name="T57" fmla="*/ 2147483647 h 22"/>
              <a:gd name="T58" fmla="*/ 2147483647 w 149"/>
              <a:gd name="T59" fmla="*/ 2147483647 h 22"/>
              <a:gd name="T60" fmla="*/ 2147483647 w 149"/>
              <a:gd name="T61" fmla="*/ 2147483647 h 22"/>
              <a:gd name="T62" fmla="*/ 2147483647 w 149"/>
              <a:gd name="T63" fmla="*/ 2147483647 h 22"/>
              <a:gd name="T64" fmla="*/ 2147483647 w 149"/>
              <a:gd name="T65" fmla="*/ 2147483647 h 22"/>
              <a:gd name="T66" fmla="*/ 2147483647 w 149"/>
              <a:gd name="T67" fmla="*/ 2147483647 h 22"/>
              <a:gd name="T68" fmla="*/ 0 w 149"/>
              <a:gd name="T69" fmla="*/ 2147483647 h 22"/>
              <a:gd name="T70" fmla="*/ 0 w 149"/>
              <a:gd name="T71" fmla="*/ 2147483647 h 2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49"/>
              <a:gd name="T109" fmla="*/ 0 h 22"/>
              <a:gd name="T110" fmla="*/ 149 w 149"/>
              <a:gd name="T111" fmla="*/ 22 h 2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49" h="22">
                <a:moveTo>
                  <a:pt x="0" y="21"/>
                </a:moveTo>
                <a:lnTo>
                  <a:pt x="0" y="21"/>
                </a:lnTo>
                <a:lnTo>
                  <a:pt x="9" y="20"/>
                </a:lnTo>
                <a:lnTo>
                  <a:pt x="18" y="20"/>
                </a:lnTo>
                <a:lnTo>
                  <a:pt x="27" y="19"/>
                </a:lnTo>
                <a:lnTo>
                  <a:pt x="37" y="19"/>
                </a:lnTo>
                <a:lnTo>
                  <a:pt x="46" y="18"/>
                </a:lnTo>
                <a:lnTo>
                  <a:pt x="56" y="16"/>
                </a:lnTo>
                <a:lnTo>
                  <a:pt x="64" y="15"/>
                </a:lnTo>
                <a:lnTo>
                  <a:pt x="73" y="15"/>
                </a:lnTo>
                <a:lnTo>
                  <a:pt x="83" y="13"/>
                </a:lnTo>
                <a:lnTo>
                  <a:pt x="92" y="12"/>
                </a:lnTo>
                <a:lnTo>
                  <a:pt x="102" y="11"/>
                </a:lnTo>
                <a:lnTo>
                  <a:pt x="111" y="9"/>
                </a:lnTo>
                <a:lnTo>
                  <a:pt x="120" y="9"/>
                </a:lnTo>
                <a:lnTo>
                  <a:pt x="130" y="7"/>
                </a:lnTo>
                <a:lnTo>
                  <a:pt x="139" y="5"/>
                </a:lnTo>
                <a:lnTo>
                  <a:pt x="148" y="3"/>
                </a:lnTo>
                <a:lnTo>
                  <a:pt x="147" y="0"/>
                </a:lnTo>
                <a:lnTo>
                  <a:pt x="137" y="1"/>
                </a:lnTo>
                <a:lnTo>
                  <a:pt x="129" y="3"/>
                </a:lnTo>
                <a:lnTo>
                  <a:pt x="119" y="5"/>
                </a:lnTo>
                <a:lnTo>
                  <a:pt x="110" y="5"/>
                </a:lnTo>
                <a:lnTo>
                  <a:pt x="101" y="8"/>
                </a:lnTo>
                <a:lnTo>
                  <a:pt x="91" y="9"/>
                </a:lnTo>
                <a:lnTo>
                  <a:pt x="82" y="10"/>
                </a:lnTo>
                <a:lnTo>
                  <a:pt x="72" y="11"/>
                </a:lnTo>
                <a:lnTo>
                  <a:pt x="63" y="12"/>
                </a:lnTo>
                <a:lnTo>
                  <a:pt x="55" y="13"/>
                </a:lnTo>
                <a:lnTo>
                  <a:pt x="45" y="13"/>
                </a:lnTo>
                <a:lnTo>
                  <a:pt x="36" y="14"/>
                </a:lnTo>
                <a:lnTo>
                  <a:pt x="26" y="15"/>
                </a:lnTo>
                <a:lnTo>
                  <a:pt x="18" y="15"/>
                </a:lnTo>
                <a:lnTo>
                  <a:pt x="9" y="16"/>
                </a:lnTo>
                <a:lnTo>
                  <a:pt x="0" y="16"/>
                </a:lnTo>
                <a:lnTo>
                  <a:pt x="0" y="21"/>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427" name="Freeform 323"/>
          <p:cNvSpPr>
            <a:spLocks noChangeAspect="1"/>
          </p:cNvSpPr>
          <p:nvPr/>
        </p:nvSpPr>
        <p:spPr bwMode="auto">
          <a:xfrm>
            <a:off x="8382000" y="4165601"/>
            <a:ext cx="198438" cy="15875"/>
          </a:xfrm>
          <a:custGeom>
            <a:avLst/>
            <a:gdLst>
              <a:gd name="T0" fmla="*/ 0 w 149"/>
              <a:gd name="T1" fmla="*/ 2147483647 h 13"/>
              <a:gd name="T2" fmla="*/ 2147483647 w 149"/>
              <a:gd name="T3" fmla="*/ 2147483647 h 13"/>
              <a:gd name="T4" fmla="*/ 2147483647 w 149"/>
              <a:gd name="T5" fmla="*/ 2147483647 h 13"/>
              <a:gd name="T6" fmla="*/ 2147483647 w 149"/>
              <a:gd name="T7" fmla="*/ 2147483647 h 13"/>
              <a:gd name="T8" fmla="*/ 2147483647 w 149"/>
              <a:gd name="T9" fmla="*/ 2147483647 h 13"/>
              <a:gd name="T10" fmla="*/ 2147483647 w 149"/>
              <a:gd name="T11" fmla="*/ 2147483647 h 13"/>
              <a:gd name="T12" fmla="*/ 2147483647 w 149"/>
              <a:gd name="T13" fmla="*/ 2147483647 h 13"/>
              <a:gd name="T14" fmla="*/ 2147483647 w 149"/>
              <a:gd name="T15" fmla="*/ 2147483647 h 13"/>
              <a:gd name="T16" fmla="*/ 2147483647 w 149"/>
              <a:gd name="T17" fmla="*/ 2147483647 h 13"/>
              <a:gd name="T18" fmla="*/ 2147483647 w 149"/>
              <a:gd name="T19" fmla="*/ 2147483647 h 13"/>
              <a:gd name="T20" fmla="*/ 2147483647 w 149"/>
              <a:gd name="T21" fmla="*/ 2147483647 h 13"/>
              <a:gd name="T22" fmla="*/ 2147483647 w 149"/>
              <a:gd name="T23" fmla="*/ 2147483647 h 13"/>
              <a:gd name="T24" fmla="*/ 2147483647 w 149"/>
              <a:gd name="T25" fmla="*/ 2147483647 h 13"/>
              <a:gd name="T26" fmla="*/ 2147483647 w 149"/>
              <a:gd name="T27" fmla="*/ 2147483647 h 13"/>
              <a:gd name="T28" fmla="*/ 2147483647 w 149"/>
              <a:gd name="T29" fmla="*/ 2147483647 h 13"/>
              <a:gd name="T30" fmla="*/ 2147483647 w 149"/>
              <a:gd name="T31" fmla="*/ 2147483647 h 13"/>
              <a:gd name="T32" fmla="*/ 2147483647 w 149"/>
              <a:gd name="T33" fmla="*/ 2147483647 h 13"/>
              <a:gd name="T34" fmla="*/ 2147483647 w 149"/>
              <a:gd name="T35" fmla="*/ 2147483647 h 13"/>
              <a:gd name="T36" fmla="*/ 2147483647 w 149"/>
              <a:gd name="T37" fmla="*/ 2147483647 h 13"/>
              <a:gd name="T38" fmla="*/ 2147483647 w 149"/>
              <a:gd name="T39" fmla="*/ 2147483647 h 13"/>
              <a:gd name="T40" fmla="*/ 2147483647 w 149"/>
              <a:gd name="T41" fmla="*/ 2147483647 h 13"/>
              <a:gd name="T42" fmla="*/ 2147483647 w 149"/>
              <a:gd name="T43" fmla="*/ 2147483647 h 13"/>
              <a:gd name="T44" fmla="*/ 2147483647 w 149"/>
              <a:gd name="T45" fmla="*/ 2147483647 h 13"/>
              <a:gd name="T46" fmla="*/ 2147483647 w 149"/>
              <a:gd name="T47" fmla="*/ 2147483647 h 13"/>
              <a:gd name="T48" fmla="*/ 2147483647 w 149"/>
              <a:gd name="T49" fmla="*/ 2147483647 h 13"/>
              <a:gd name="T50" fmla="*/ 2147483647 w 149"/>
              <a:gd name="T51" fmla="*/ 2147483647 h 13"/>
              <a:gd name="T52" fmla="*/ 2147483647 w 149"/>
              <a:gd name="T53" fmla="*/ 2147483647 h 13"/>
              <a:gd name="T54" fmla="*/ 2147483647 w 149"/>
              <a:gd name="T55" fmla="*/ 2147483647 h 13"/>
              <a:gd name="T56" fmla="*/ 2147483647 w 149"/>
              <a:gd name="T57" fmla="*/ 2147483647 h 13"/>
              <a:gd name="T58" fmla="*/ 2147483647 w 149"/>
              <a:gd name="T59" fmla="*/ 2147483647 h 13"/>
              <a:gd name="T60" fmla="*/ 2147483647 w 149"/>
              <a:gd name="T61" fmla="*/ 2147483647 h 13"/>
              <a:gd name="T62" fmla="*/ 2147483647 w 149"/>
              <a:gd name="T63" fmla="*/ 2147483647 h 13"/>
              <a:gd name="T64" fmla="*/ 2147483647 w 149"/>
              <a:gd name="T65" fmla="*/ 0 h 13"/>
              <a:gd name="T66" fmla="*/ 0 w 149"/>
              <a:gd name="T67" fmla="*/ 0 h 13"/>
              <a:gd name="T68" fmla="*/ 0 w 149"/>
              <a:gd name="T69" fmla="*/ 2147483647 h 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49"/>
              <a:gd name="T106" fmla="*/ 0 h 13"/>
              <a:gd name="T107" fmla="*/ 149 w 149"/>
              <a:gd name="T108" fmla="*/ 13 h 1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49" h="13">
                <a:moveTo>
                  <a:pt x="0" y="6"/>
                </a:moveTo>
                <a:lnTo>
                  <a:pt x="9" y="6"/>
                </a:lnTo>
                <a:lnTo>
                  <a:pt x="18" y="6"/>
                </a:lnTo>
                <a:lnTo>
                  <a:pt x="27" y="9"/>
                </a:lnTo>
                <a:lnTo>
                  <a:pt x="37" y="9"/>
                </a:lnTo>
                <a:lnTo>
                  <a:pt x="46" y="9"/>
                </a:lnTo>
                <a:lnTo>
                  <a:pt x="56" y="12"/>
                </a:lnTo>
                <a:lnTo>
                  <a:pt x="64" y="12"/>
                </a:lnTo>
                <a:lnTo>
                  <a:pt x="73" y="12"/>
                </a:lnTo>
                <a:lnTo>
                  <a:pt x="83" y="12"/>
                </a:lnTo>
                <a:lnTo>
                  <a:pt x="91" y="12"/>
                </a:lnTo>
                <a:lnTo>
                  <a:pt x="102" y="12"/>
                </a:lnTo>
                <a:lnTo>
                  <a:pt x="111" y="12"/>
                </a:lnTo>
                <a:lnTo>
                  <a:pt x="120" y="12"/>
                </a:lnTo>
                <a:lnTo>
                  <a:pt x="129" y="12"/>
                </a:lnTo>
                <a:lnTo>
                  <a:pt x="137" y="12"/>
                </a:lnTo>
                <a:lnTo>
                  <a:pt x="148" y="12"/>
                </a:lnTo>
                <a:lnTo>
                  <a:pt x="148" y="6"/>
                </a:lnTo>
                <a:lnTo>
                  <a:pt x="137" y="6"/>
                </a:lnTo>
                <a:lnTo>
                  <a:pt x="129" y="6"/>
                </a:lnTo>
                <a:lnTo>
                  <a:pt x="120" y="6"/>
                </a:lnTo>
                <a:lnTo>
                  <a:pt x="111" y="6"/>
                </a:lnTo>
                <a:lnTo>
                  <a:pt x="102" y="6"/>
                </a:lnTo>
                <a:lnTo>
                  <a:pt x="91" y="6"/>
                </a:lnTo>
                <a:lnTo>
                  <a:pt x="83" y="6"/>
                </a:lnTo>
                <a:lnTo>
                  <a:pt x="73" y="6"/>
                </a:lnTo>
                <a:lnTo>
                  <a:pt x="64" y="3"/>
                </a:lnTo>
                <a:lnTo>
                  <a:pt x="56" y="3"/>
                </a:lnTo>
                <a:lnTo>
                  <a:pt x="46" y="3"/>
                </a:lnTo>
                <a:lnTo>
                  <a:pt x="37" y="3"/>
                </a:lnTo>
                <a:lnTo>
                  <a:pt x="27" y="3"/>
                </a:lnTo>
                <a:lnTo>
                  <a:pt x="18" y="3"/>
                </a:lnTo>
                <a:lnTo>
                  <a:pt x="9" y="0"/>
                </a:lnTo>
                <a:lnTo>
                  <a:pt x="0" y="0"/>
                </a:lnTo>
                <a:lnTo>
                  <a:pt x="0" y="6"/>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428" name="Freeform 324"/>
          <p:cNvSpPr>
            <a:spLocks noChangeAspect="1"/>
          </p:cNvSpPr>
          <p:nvPr/>
        </p:nvSpPr>
        <p:spPr bwMode="auto">
          <a:xfrm>
            <a:off x="5292725" y="4243388"/>
            <a:ext cx="133350" cy="82550"/>
          </a:xfrm>
          <a:custGeom>
            <a:avLst/>
            <a:gdLst>
              <a:gd name="T0" fmla="*/ 2147483647 w 100"/>
              <a:gd name="T1" fmla="*/ 2147483647 h 67"/>
              <a:gd name="T2" fmla="*/ 2147483647 w 100"/>
              <a:gd name="T3" fmla="*/ 2147483647 h 67"/>
              <a:gd name="T4" fmla="*/ 2147483647 w 100"/>
              <a:gd name="T5" fmla="*/ 2147483647 h 67"/>
              <a:gd name="T6" fmla="*/ 2147483647 w 100"/>
              <a:gd name="T7" fmla="*/ 2147483647 h 67"/>
              <a:gd name="T8" fmla="*/ 2147483647 w 100"/>
              <a:gd name="T9" fmla="*/ 2147483647 h 67"/>
              <a:gd name="T10" fmla="*/ 2147483647 w 100"/>
              <a:gd name="T11" fmla="*/ 2147483647 h 67"/>
              <a:gd name="T12" fmla="*/ 2147483647 w 100"/>
              <a:gd name="T13" fmla="*/ 2147483647 h 67"/>
              <a:gd name="T14" fmla="*/ 2147483647 w 100"/>
              <a:gd name="T15" fmla="*/ 2147483647 h 67"/>
              <a:gd name="T16" fmla="*/ 2147483647 w 100"/>
              <a:gd name="T17" fmla="*/ 2147483647 h 67"/>
              <a:gd name="T18" fmla="*/ 2147483647 w 100"/>
              <a:gd name="T19" fmla="*/ 2147483647 h 67"/>
              <a:gd name="T20" fmla="*/ 2147483647 w 100"/>
              <a:gd name="T21" fmla="*/ 2147483647 h 67"/>
              <a:gd name="T22" fmla="*/ 2147483647 w 100"/>
              <a:gd name="T23" fmla="*/ 2147483647 h 67"/>
              <a:gd name="T24" fmla="*/ 2147483647 w 100"/>
              <a:gd name="T25" fmla="*/ 2147483647 h 67"/>
              <a:gd name="T26" fmla="*/ 2147483647 w 100"/>
              <a:gd name="T27" fmla="*/ 2147483647 h 67"/>
              <a:gd name="T28" fmla="*/ 2147483647 w 100"/>
              <a:gd name="T29" fmla="*/ 2147483647 h 67"/>
              <a:gd name="T30" fmla="*/ 2147483647 w 100"/>
              <a:gd name="T31" fmla="*/ 2147483647 h 67"/>
              <a:gd name="T32" fmla="*/ 2147483647 w 100"/>
              <a:gd name="T33" fmla="*/ 0 h 67"/>
              <a:gd name="T34" fmla="*/ 0 w 100"/>
              <a:gd name="T35" fmla="*/ 2147483647 h 67"/>
              <a:gd name="T36" fmla="*/ 2147483647 w 100"/>
              <a:gd name="T37" fmla="*/ 2147483647 h 67"/>
              <a:gd name="T38" fmla="*/ 2147483647 w 100"/>
              <a:gd name="T39" fmla="*/ 2147483647 h 67"/>
              <a:gd name="T40" fmla="*/ 2147483647 w 100"/>
              <a:gd name="T41" fmla="*/ 2147483647 h 67"/>
              <a:gd name="T42" fmla="*/ 2147483647 w 100"/>
              <a:gd name="T43" fmla="*/ 2147483647 h 67"/>
              <a:gd name="T44" fmla="*/ 2147483647 w 100"/>
              <a:gd name="T45" fmla="*/ 2147483647 h 67"/>
              <a:gd name="T46" fmla="*/ 2147483647 w 100"/>
              <a:gd name="T47" fmla="*/ 2147483647 h 67"/>
              <a:gd name="T48" fmla="*/ 2147483647 w 100"/>
              <a:gd name="T49" fmla="*/ 2147483647 h 67"/>
              <a:gd name="T50" fmla="*/ 2147483647 w 100"/>
              <a:gd name="T51" fmla="*/ 2147483647 h 67"/>
              <a:gd name="T52" fmla="*/ 2147483647 w 100"/>
              <a:gd name="T53" fmla="*/ 2147483647 h 67"/>
              <a:gd name="T54" fmla="*/ 2147483647 w 100"/>
              <a:gd name="T55" fmla="*/ 2147483647 h 67"/>
              <a:gd name="T56" fmla="*/ 2147483647 w 100"/>
              <a:gd name="T57" fmla="*/ 2147483647 h 67"/>
              <a:gd name="T58" fmla="*/ 2147483647 w 100"/>
              <a:gd name="T59" fmla="*/ 2147483647 h 67"/>
              <a:gd name="T60" fmla="*/ 2147483647 w 100"/>
              <a:gd name="T61" fmla="*/ 2147483647 h 67"/>
              <a:gd name="T62" fmla="*/ 2147483647 w 100"/>
              <a:gd name="T63" fmla="*/ 2147483647 h 67"/>
              <a:gd name="T64" fmla="*/ 2147483647 w 100"/>
              <a:gd name="T65" fmla="*/ 2147483647 h 67"/>
              <a:gd name="T66" fmla="*/ 2147483647 w 100"/>
              <a:gd name="T67" fmla="*/ 2147483647 h 67"/>
              <a:gd name="T68" fmla="*/ 2147483647 w 100"/>
              <a:gd name="T69" fmla="*/ 2147483647 h 6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0"/>
              <a:gd name="T106" fmla="*/ 0 h 67"/>
              <a:gd name="T107" fmla="*/ 100 w 100"/>
              <a:gd name="T108" fmla="*/ 67 h 6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0" h="67">
                <a:moveTo>
                  <a:pt x="99" y="60"/>
                </a:moveTo>
                <a:lnTo>
                  <a:pt x="93" y="57"/>
                </a:lnTo>
                <a:lnTo>
                  <a:pt x="87" y="53"/>
                </a:lnTo>
                <a:lnTo>
                  <a:pt x="81" y="49"/>
                </a:lnTo>
                <a:lnTo>
                  <a:pt x="75" y="46"/>
                </a:lnTo>
                <a:lnTo>
                  <a:pt x="69" y="42"/>
                </a:lnTo>
                <a:lnTo>
                  <a:pt x="63" y="38"/>
                </a:lnTo>
                <a:lnTo>
                  <a:pt x="58" y="34"/>
                </a:lnTo>
                <a:lnTo>
                  <a:pt x="52" y="31"/>
                </a:lnTo>
                <a:lnTo>
                  <a:pt x="45" y="26"/>
                </a:lnTo>
                <a:lnTo>
                  <a:pt x="39" y="23"/>
                </a:lnTo>
                <a:lnTo>
                  <a:pt x="33" y="19"/>
                </a:lnTo>
                <a:lnTo>
                  <a:pt x="26" y="15"/>
                </a:lnTo>
                <a:lnTo>
                  <a:pt x="21" y="11"/>
                </a:lnTo>
                <a:lnTo>
                  <a:pt x="15" y="8"/>
                </a:lnTo>
                <a:lnTo>
                  <a:pt x="8" y="4"/>
                </a:lnTo>
                <a:lnTo>
                  <a:pt x="3" y="0"/>
                </a:lnTo>
                <a:lnTo>
                  <a:pt x="0" y="5"/>
                </a:lnTo>
                <a:lnTo>
                  <a:pt x="6" y="8"/>
                </a:lnTo>
                <a:lnTo>
                  <a:pt x="13" y="12"/>
                </a:lnTo>
                <a:lnTo>
                  <a:pt x="18" y="16"/>
                </a:lnTo>
                <a:lnTo>
                  <a:pt x="24" y="20"/>
                </a:lnTo>
                <a:lnTo>
                  <a:pt x="31" y="24"/>
                </a:lnTo>
                <a:lnTo>
                  <a:pt x="37" y="27"/>
                </a:lnTo>
                <a:lnTo>
                  <a:pt x="42" y="31"/>
                </a:lnTo>
                <a:lnTo>
                  <a:pt x="48" y="35"/>
                </a:lnTo>
                <a:lnTo>
                  <a:pt x="55" y="38"/>
                </a:lnTo>
                <a:lnTo>
                  <a:pt x="60" y="42"/>
                </a:lnTo>
                <a:lnTo>
                  <a:pt x="66" y="46"/>
                </a:lnTo>
                <a:lnTo>
                  <a:pt x="73" y="49"/>
                </a:lnTo>
                <a:lnTo>
                  <a:pt x="78" y="54"/>
                </a:lnTo>
                <a:lnTo>
                  <a:pt x="84" y="58"/>
                </a:lnTo>
                <a:lnTo>
                  <a:pt x="91" y="62"/>
                </a:lnTo>
                <a:lnTo>
                  <a:pt x="96" y="66"/>
                </a:lnTo>
                <a:lnTo>
                  <a:pt x="99" y="60"/>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429" name="Freeform 325"/>
          <p:cNvSpPr>
            <a:spLocks noChangeAspect="1"/>
          </p:cNvSpPr>
          <p:nvPr/>
        </p:nvSpPr>
        <p:spPr bwMode="auto">
          <a:xfrm>
            <a:off x="8518525" y="4244975"/>
            <a:ext cx="133350" cy="88900"/>
          </a:xfrm>
          <a:custGeom>
            <a:avLst/>
            <a:gdLst>
              <a:gd name="T0" fmla="*/ 2147483647 w 100"/>
              <a:gd name="T1" fmla="*/ 2147483647 h 69"/>
              <a:gd name="T2" fmla="*/ 2147483647 w 100"/>
              <a:gd name="T3" fmla="*/ 2147483647 h 69"/>
              <a:gd name="T4" fmla="*/ 2147483647 w 100"/>
              <a:gd name="T5" fmla="*/ 2147483647 h 69"/>
              <a:gd name="T6" fmla="*/ 2147483647 w 100"/>
              <a:gd name="T7" fmla="*/ 2147483647 h 69"/>
              <a:gd name="T8" fmla="*/ 2147483647 w 100"/>
              <a:gd name="T9" fmla="*/ 2147483647 h 69"/>
              <a:gd name="T10" fmla="*/ 2147483647 w 100"/>
              <a:gd name="T11" fmla="*/ 2147483647 h 69"/>
              <a:gd name="T12" fmla="*/ 2147483647 w 100"/>
              <a:gd name="T13" fmla="*/ 2147483647 h 69"/>
              <a:gd name="T14" fmla="*/ 2147483647 w 100"/>
              <a:gd name="T15" fmla="*/ 2147483647 h 69"/>
              <a:gd name="T16" fmla="*/ 2147483647 w 100"/>
              <a:gd name="T17" fmla="*/ 2147483647 h 69"/>
              <a:gd name="T18" fmla="*/ 2147483647 w 100"/>
              <a:gd name="T19" fmla="*/ 2147483647 h 69"/>
              <a:gd name="T20" fmla="*/ 2147483647 w 100"/>
              <a:gd name="T21" fmla="*/ 2147483647 h 69"/>
              <a:gd name="T22" fmla="*/ 2147483647 w 100"/>
              <a:gd name="T23" fmla="*/ 2147483647 h 69"/>
              <a:gd name="T24" fmla="*/ 2147483647 w 100"/>
              <a:gd name="T25" fmla="*/ 2147483647 h 69"/>
              <a:gd name="T26" fmla="*/ 2147483647 w 100"/>
              <a:gd name="T27" fmla="*/ 2147483647 h 69"/>
              <a:gd name="T28" fmla="*/ 2147483647 w 100"/>
              <a:gd name="T29" fmla="*/ 2147483647 h 69"/>
              <a:gd name="T30" fmla="*/ 2147483647 w 100"/>
              <a:gd name="T31" fmla="*/ 2147483647 h 69"/>
              <a:gd name="T32" fmla="*/ 2147483647 w 100"/>
              <a:gd name="T33" fmla="*/ 2147483647 h 69"/>
              <a:gd name="T34" fmla="*/ 2147483647 w 100"/>
              <a:gd name="T35" fmla="*/ 0 h 69"/>
              <a:gd name="T36" fmla="*/ 2147483647 w 100"/>
              <a:gd name="T37" fmla="*/ 2147483647 h 69"/>
              <a:gd name="T38" fmla="*/ 2147483647 w 100"/>
              <a:gd name="T39" fmla="*/ 2147483647 h 69"/>
              <a:gd name="T40" fmla="*/ 2147483647 w 100"/>
              <a:gd name="T41" fmla="*/ 2147483647 h 69"/>
              <a:gd name="T42" fmla="*/ 2147483647 w 100"/>
              <a:gd name="T43" fmla="*/ 2147483647 h 69"/>
              <a:gd name="T44" fmla="*/ 2147483647 w 100"/>
              <a:gd name="T45" fmla="*/ 2147483647 h 69"/>
              <a:gd name="T46" fmla="*/ 2147483647 w 100"/>
              <a:gd name="T47" fmla="*/ 2147483647 h 69"/>
              <a:gd name="T48" fmla="*/ 2147483647 w 100"/>
              <a:gd name="T49" fmla="*/ 2147483647 h 69"/>
              <a:gd name="T50" fmla="*/ 2147483647 w 100"/>
              <a:gd name="T51" fmla="*/ 2147483647 h 69"/>
              <a:gd name="T52" fmla="*/ 2147483647 w 100"/>
              <a:gd name="T53" fmla="*/ 2147483647 h 69"/>
              <a:gd name="T54" fmla="*/ 2147483647 w 100"/>
              <a:gd name="T55" fmla="*/ 2147483647 h 69"/>
              <a:gd name="T56" fmla="*/ 2147483647 w 100"/>
              <a:gd name="T57" fmla="*/ 2147483647 h 69"/>
              <a:gd name="T58" fmla="*/ 2147483647 w 100"/>
              <a:gd name="T59" fmla="*/ 2147483647 h 69"/>
              <a:gd name="T60" fmla="*/ 2147483647 w 100"/>
              <a:gd name="T61" fmla="*/ 2147483647 h 69"/>
              <a:gd name="T62" fmla="*/ 2147483647 w 100"/>
              <a:gd name="T63" fmla="*/ 2147483647 h 69"/>
              <a:gd name="T64" fmla="*/ 2147483647 w 100"/>
              <a:gd name="T65" fmla="*/ 2147483647 h 69"/>
              <a:gd name="T66" fmla="*/ 0 w 100"/>
              <a:gd name="T67" fmla="*/ 2147483647 h 69"/>
              <a:gd name="T68" fmla="*/ 2147483647 w 100"/>
              <a:gd name="T69" fmla="*/ 2147483647 h 6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0"/>
              <a:gd name="T106" fmla="*/ 0 h 69"/>
              <a:gd name="T107" fmla="*/ 100 w 100"/>
              <a:gd name="T108" fmla="*/ 69 h 6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0" h="69">
                <a:moveTo>
                  <a:pt x="3" y="68"/>
                </a:moveTo>
                <a:lnTo>
                  <a:pt x="8" y="65"/>
                </a:lnTo>
                <a:lnTo>
                  <a:pt x="15" y="61"/>
                </a:lnTo>
                <a:lnTo>
                  <a:pt x="21" y="57"/>
                </a:lnTo>
                <a:lnTo>
                  <a:pt x="27" y="52"/>
                </a:lnTo>
                <a:lnTo>
                  <a:pt x="34" y="49"/>
                </a:lnTo>
                <a:lnTo>
                  <a:pt x="39" y="45"/>
                </a:lnTo>
                <a:lnTo>
                  <a:pt x="45" y="40"/>
                </a:lnTo>
                <a:lnTo>
                  <a:pt x="52" y="37"/>
                </a:lnTo>
                <a:lnTo>
                  <a:pt x="58" y="32"/>
                </a:lnTo>
                <a:lnTo>
                  <a:pt x="63" y="29"/>
                </a:lnTo>
                <a:lnTo>
                  <a:pt x="69" y="24"/>
                </a:lnTo>
                <a:lnTo>
                  <a:pt x="75" y="20"/>
                </a:lnTo>
                <a:lnTo>
                  <a:pt x="81" y="17"/>
                </a:lnTo>
                <a:lnTo>
                  <a:pt x="87" y="13"/>
                </a:lnTo>
                <a:lnTo>
                  <a:pt x="93" y="9"/>
                </a:lnTo>
                <a:lnTo>
                  <a:pt x="99" y="6"/>
                </a:lnTo>
                <a:lnTo>
                  <a:pt x="96" y="0"/>
                </a:lnTo>
                <a:lnTo>
                  <a:pt x="91" y="4"/>
                </a:lnTo>
                <a:lnTo>
                  <a:pt x="84" y="8"/>
                </a:lnTo>
                <a:lnTo>
                  <a:pt x="78" y="12"/>
                </a:lnTo>
                <a:lnTo>
                  <a:pt x="73" y="17"/>
                </a:lnTo>
                <a:lnTo>
                  <a:pt x="66" y="20"/>
                </a:lnTo>
                <a:lnTo>
                  <a:pt x="60" y="24"/>
                </a:lnTo>
                <a:lnTo>
                  <a:pt x="55" y="28"/>
                </a:lnTo>
                <a:lnTo>
                  <a:pt x="48" y="32"/>
                </a:lnTo>
                <a:lnTo>
                  <a:pt x="42" y="36"/>
                </a:lnTo>
                <a:lnTo>
                  <a:pt x="37" y="40"/>
                </a:lnTo>
                <a:lnTo>
                  <a:pt x="31" y="45"/>
                </a:lnTo>
                <a:lnTo>
                  <a:pt x="25" y="48"/>
                </a:lnTo>
                <a:lnTo>
                  <a:pt x="19" y="51"/>
                </a:lnTo>
                <a:lnTo>
                  <a:pt x="13" y="56"/>
                </a:lnTo>
                <a:lnTo>
                  <a:pt x="6" y="60"/>
                </a:lnTo>
                <a:lnTo>
                  <a:pt x="0" y="63"/>
                </a:lnTo>
                <a:lnTo>
                  <a:pt x="3" y="68"/>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430" name="Freeform 326"/>
          <p:cNvSpPr>
            <a:spLocks noChangeAspect="1"/>
          </p:cNvSpPr>
          <p:nvPr/>
        </p:nvSpPr>
        <p:spPr bwMode="auto">
          <a:xfrm>
            <a:off x="5297489" y="4137025"/>
            <a:ext cx="128587" cy="1588"/>
          </a:xfrm>
          <a:custGeom>
            <a:avLst/>
            <a:gdLst>
              <a:gd name="T0" fmla="*/ 2147483647 w 97"/>
              <a:gd name="T1" fmla="*/ 0 h 1"/>
              <a:gd name="T2" fmla="*/ 2147483647 w 97"/>
              <a:gd name="T3" fmla="*/ 0 h 1"/>
              <a:gd name="T4" fmla="*/ 2147483647 w 97"/>
              <a:gd name="T5" fmla="*/ 0 h 1"/>
              <a:gd name="T6" fmla="*/ 2147483647 w 97"/>
              <a:gd name="T7" fmla="*/ 0 h 1"/>
              <a:gd name="T8" fmla="*/ 2147483647 w 97"/>
              <a:gd name="T9" fmla="*/ 0 h 1"/>
              <a:gd name="T10" fmla="*/ 2147483647 w 97"/>
              <a:gd name="T11" fmla="*/ 0 h 1"/>
              <a:gd name="T12" fmla="*/ 2147483647 w 97"/>
              <a:gd name="T13" fmla="*/ 0 h 1"/>
              <a:gd name="T14" fmla="*/ 2147483647 w 97"/>
              <a:gd name="T15" fmla="*/ 0 h 1"/>
              <a:gd name="T16" fmla="*/ 2147483647 w 97"/>
              <a:gd name="T17" fmla="*/ 0 h 1"/>
              <a:gd name="T18" fmla="*/ 2147483647 w 97"/>
              <a:gd name="T19" fmla="*/ 0 h 1"/>
              <a:gd name="T20" fmla="*/ 2147483647 w 97"/>
              <a:gd name="T21" fmla="*/ 0 h 1"/>
              <a:gd name="T22" fmla="*/ 2147483647 w 97"/>
              <a:gd name="T23" fmla="*/ 0 h 1"/>
              <a:gd name="T24" fmla="*/ 2147483647 w 97"/>
              <a:gd name="T25" fmla="*/ 0 h 1"/>
              <a:gd name="T26" fmla="*/ 2147483647 w 97"/>
              <a:gd name="T27" fmla="*/ 0 h 1"/>
              <a:gd name="T28" fmla="*/ 2147483647 w 97"/>
              <a:gd name="T29" fmla="*/ 0 h 1"/>
              <a:gd name="T30" fmla="*/ 2147483647 w 97"/>
              <a:gd name="T31" fmla="*/ 0 h 1"/>
              <a:gd name="T32" fmla="*/ 0 w 97"/>
              <a:gd name="T33" fmla="*/ 0 h 1"/>
              <a:gd name="T34" fmla="*/ 2147483647 w 97"/>
              <a:gd name="T35" fmla="*/ 0 h 1"/>
              <a:gd name="T36" fmla="*/ 2147483647 w 97"/>
              <a:gd name="T37" fmla="*/ 0 h 1"/>
              <a:gd name="T38" fmla="*/ 2147483647 w 97"/>
              <a:gd name="T39" fmla="*/ 0 h 1"/>
              <a:gd name="T40" fmla="*/ 2147483647 w 97"/>
              <a:gd name="T41" fmla="*/ 0 h 1"/>
              <a:gd name="T42" fmla="*/ 2147483647 w 97"/>
              <a:gd name="T43" fmla="*/ 0 h 1"/>
              <a:gd name="T44" fmla="*/ 2147483647 w 97"/>
              <a:gd name="T45" fmla="*/ 0 h 1"/>
              <a:gd name="T46" fmla="*/ 2147483647 w 97"/>
              <a:gd name="T47" fmla="*/ 0 h 1"/>
              <a:gd name="T48" fmla="*/ 2147483647 w 97"/>
              <a:gd name="T49" fmla="*/ 0 h 1"/>
              <a:gd name="T50" fmla="*/ 2147483647 w 97"/>
              <a:gd name="T51" fmla="*/ 0 h 1"/>
              <a:gd name="T52" fmla="*/ 2147483647 w 97"/>
              <a:gd name="T53" fmla="*/ 0 h 1"/>
              <a:gd name="T54" fmla="*/ 2147483647 w 97"/>
              <a:gd name="T55" fmla="*/ 0 h 1"/>
              <a:gd name="T56" fmla="*/ 2147483647 w 97"/>
              <a:gd name="T57" fmla="*/ 0 h 1"/>
              <a:gd name="T58" fmla="*/ 2147483647 w 97"/>
              <a:gd name="T59" fmla="*/ 0 h 1"/>
              <a:gd name="T60" fmla="*/ 2147483647 w 97"/>
              <a:gd name="T61" fmla="*/ 0 h 1"/>
              <a:gd name="T62" fmla="*/ 2147483647 w 97"/>
              <a:gd name="T63" fmla="*/ 0 h 1"/>
              <a:gd name="T64" fmla="*/ 2147483647 w 97"/>
              <a:gd name="T65" fmla="*/ 0 h 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7"/>
              <a:gd name="T100" fmla="*/ 0 h 1"/>
              <a:gd name="T101" fmla="*/ 97 w 97"/>
              <a:gd name="T102" fmla="*/ 1 h 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7" h="1">
                <a:moveTo>
                  <a:pt x="96" y="0"/>
                </a:moveTo>
                <a:lnTo>
                  <a:pt x="90" y="0"/>
                </a:lnTo>
                <a:lnTo>
                  <a:pt x="84" y="0"/>
                </a:lnTo>
                <a:lnTo>
                  <a:pt x="77" y="0"/>
                </a:lnTo>
                <a:lnTo>
                  <a:pt x="72" y="0"/>
                </a:lnTo>
                <a:lnTo>
                  <a:pt x="66" y="0"/>
                </a:lnTo>
                <a:lnTo>
                  <a:pt x="60" y="0"/>
                </a:lnTo>
                <a:lnTo>
                  <a:pt x="54" y="0"/>
                </a:lnTo>
                <a:lnTo>
                  <a:pt x="47" y="0"/>
                </a:lnTo>
                <a:lnTo>
                  <a:pt x="41" y="0"/>
                </a:lnTo>
                <a:lnTo>
                  <a:pt x="36" y="0"/>
                </a:lnTo>
                <a:lnTo>
                  <a:pt x="30" y="0"/>
                </a:lnTo>
                <a:lnTo>
                  <a:pt x="24" y="0"/>
                </a:lnTo>
                <a:lnTo>
                  <a:pt x="18" y="0"/>
                </a:lnTo>
                <a:lnTo>
                  <a:pt x="12" y="0"/>
                </a:lnTo>
                <a:lnTo>
                  <a:pt x="6" y="0"/>
                </a:lnTo>
                <a:lnTo>
                  <a:pt x="0" y="0"/>
                </a:lnTo>
                <a:lnTo>
                  <a:pt x="6" y="0"/>
                </a:lnTo>
                <a:lnTo>
                  <a:pt x="12" y="0"/>
                </a:lnTo>
                <a:lnTo>
                  <a:pt x="18" y="0"/>
                </a:lnTo>
                <a:lnTo>
                  <a:pt x="24" y="0"/>
                </a:lnTo>
                <a:lnTo>
                  <a:pt x="30" y="0"/>
                </a:lnTo>
                <a:lnTo>
                  <a:pt x="36" y="0"/>
                </a:lnTo>
                <a:lnTo>
                  <a:pt x="41" y="0"/>
                </a:lnTo>
                <a:lnTo>
                  <a:pt x="47" y="0"/>
                </a:lnTo>
                <a:lnTo>
                  <a:pt x="54" y="0"/>
                </a:lnTo>
                <a:lnTo>
                  <a:pt x="60" y="0"/>
                </a:lnTo>
                <a:lnTo>
                  <a:pt x="66" y="0"/>
                </a:lnTo>
                <a:lnTo>
                  <a:pt x="72" y="0"/>
                </a:lnTo>
                <a:lnTo>
                  <a:pt x="77" y="0"/>
                </a:lnTo>
                <a:lnTo>
                  <a:pt x="84" y="0"/>
                </a:lnTo>
                <a:lnTo>
                  <a:pt x="90" y="0"/>
                </a:lnTo>
                <a:lnTo>
                  <a:pt x="96" y="0"/>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431" name="Freeform 327"/>
          <p:cNvSpPr>
            <a:spLocks noChangeAspect="1"/>
          </p:cNvSpPr>
          <p:nvPr/>
        </p:nvSpPr>
        <p:spPr bwMode="auto">
          <a:xfrm>
            <a:off x="8523288" y="4138613"/>
            <a:ext cx="125412" cy="11112"/>
          </a:xfrm>
          <a:custGeom>
            <a:avLst/>
            <a:gdLst>
              <a:gd name="T0" fmla="*/ 0 w 96"/>
              <a:gd name="T1" fmla="*/ 2147483647 h 9"/>
              <a:gd name="T2" fmla="*/ 2147483647 w 96"/>
              <a:gd name="T3" fmla="*/ 2147483647 h 9"/>
              <a:gd name="T4" fmla="*/ 2147483647 w 96"/>
              <a:gd name="T5" fmla="*/ 2147483647 h 9"/>
              <a:gd name="T6" fmla="*/ 2147483647 w 96"/>
              <a:gd name="T7" fmla="*/ 2147483647 h 9"/>
              <a:gd name="T8" fmla="*/ 2147483647 w 96"/>
              <a:gd name="T9" fmla="*/ 2147483647 h 9"/>
              <a:gd name="T10" fmla="*/ 2147483647 w 96"/>
              <a:gd name="T11" fmla="*/ 2147483647 h 9"/>
              <a:gd name="T12" fmla="*/ 2147483647 w 96"/>
              <a:gd name="T13" fmla="*/ 2147483647 h 9"/>
              <a:gd name="T14" fmla="*/ 2147483647 w 96"/>
              <a:gd name="T15" fmla="*/ 2147483647 h 9"/>
              <a:gd name="T16" fmla="*/ 2147483647 w 96"/>
              <a:gd name="T17" fmla="*/ 2147483647 h 9"/>
              <a:gd name="T18" fmla="*/ 2147483647 w 96"/>
              <a:gd name="T19" fmla="*/ 2147483647 h 9"/>
              <a:gd name="T20" fmla="*/ 2147483647 w 96"/>
              <a:gd name="T21" fmla="*/ 2147483647 h 9"/>
              <a:gd name="T22" fmla="*/ 2147483647 w 96"/>
              <a:gd name="T23" fmla="*/ 2147483647 h 9"/>
              <a:gd name="T24" fmla="*/ 2147483647 w 96"/>
              <a:gd name="T25" fmla="*/ 2147483647 h 9"/>
              <a:gd name="T26" fmla="*/ 2147483647 w 96"/>
              <a:gd name="T27" fmla="*/ 2147483647 h 9"/>
              <a:gd name="T28" fmla="*/ 2147483647 w 96"/>
              <a:gd name="T29" fmla="*/ 2147483647 h 9"/>
              <a:gd name="T30" fmla="*/ 2147483647 w 96"/>
              <a:gd name="T31" fmla="*/ 2147483647 h 9"/>
              <a:gd name="T32" fmla="*/ 2147483647 w 96"/>
              <a:gd name="T33" fmla="*/ 2147483647 h 9"/>
              <a:gd name="T34" fmla="*/ 2147483647 w 96"/>
              <a:gd name="T35" fmla="*/ 0 h 9"/>
              <a:gd name="T36" fmla="*/ 2147483647 w 96"/>
              <a:gd name="T37" fmla="*/ 0 h 9"/>
              <a:gd name="T38" fmla="*/ 2147483647 w 96"/>
              <a:gd name="T39" fmla="*/ 0 h 9"/>
              <a:gd name="T40" fmla="*/ 2147483647 w 96"/>
              <a:gd name="T41" fmla="*/ 0 h 9"/>
              <a:gd name="T42" fmla="*/ 2147483647 w 96"/>
              <a:gd name="T43" fmla="*/ 0 h 9"/>
              <a:gd name="T44" fmla="*/ 2147483647 w 96"/>
              <a:gd name="T45" fmla="*/ 0 h 9"/>
              <a:gd name="T46" fmla="*/ 2147483647 w 96"/>
              <a:gd name="T47" fmla="*/ 0 h 9"/>
              <a:gd name="T48" fmla="*/ 2147483647 w 96"/>
              <a:gd name="T49" fmla="*/ 0 h 9"/>
              <a:gd name="T50" fmla="*/ 2147483647 w 96"/>
              <a:gd name="T51" fmla="*/ 0 h 9"/>
              <a:gd name="T52" fmla="*/ 2147483647 w 96"/>
              <a:gd name="T53" fmla="*/ 0 h 9"/>
              <a:gd name="T54" fmla="*/ 2147483647 w 96"/>
              <a:gd name="T55" fmla="*/ 0 h 9"/>
              <a:gd name="T56" fmla="*/ 2147483647 w 96"/>
              <a:gd name="T57" fmla="*/ 0 h 9"/>
              <a:gd name="T58" fmla="*/ 2147483647 w 96"/>
              <a:gd name="T59" fmla="*/ 0 h 9"/>
              <a:gd name="T60" fmla="*/ 2147483647 w 96"/>
              <a:gd name="T61" fmla="*/ 0 h 9"/>
              <a:gd name="T62" fmla="*/ 2147483647 w 96"/>
              <a:gd name="T63" fmla="*/ 0 h 9"/>
              <a:gd name="T64" fmla="*/ 2147483647 w 96"/>
              <a:gd name="T65" fmla="*/ 0 h 9"/>
              <a:gd name="T66" fmla="*/ 0 w 96"/>
              <a:gd name="T67" fmla="*/ 0 h 9"/>
              <a:gd name="T68" fmla="*/ 0 w 96"/>
              <a:gd name="T69" fmla="*/ 2147483647 h 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6"/>
              <a:gd name="T106" fmla="*/ 0 h 9"/>
              <a:gd name="T107" fmla="*/ 96 w 96"/>
              <a:gd name="T108" fmla="*/ 9 h 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6" h="9">
                <a:moveTo>
                  <a:pt x="0" y="8"/>
                </a:moveTo>
                <a:lnTo>
                  <a:pt x="6" y="8"/>
                </a:lnTo>
                <a:lnTo>
                  <a:pt x="11" y="8"/>
                </a:lnTo>
                <a:lnTo>
                  <a:pt x="18" y="8"/>
                </a:lnTo>
                <a:lnTo>
                  <a:pt x="24" y="8"/>
                </a:lnTo>
                <a:lnTo>
                  <a:pt x="29" y="8"/>
                </a:lnTo>
                <a:lnTo>
                  <a:pt x="35" y="8"/>
                </a:lnTo>
                <a:lnTo>
                  <a:pt x="41" y="8"/>
                </a:lnTo>
                <a:lnTo>
                  <a:pt x="47" y="8"/>
                </a:lnTo>
                <a:lnTo>
                  <a:pt x="53" y="8"/>
                </a:lnTo>
                <a:lnTo>
                  <a:pt x="58" y="8"/>
                </a:lnTo>
                <a:lnTo>
                  <a:pt x="66" y="8"/>
                </a:lnTo>
                <a:lnTo>
                  <a:pt x="71" y="8"/>
                </a:lnTo>
                <a:lnTo>
                  <a:pt x="76" y="8"/>
                </a:lnTo>
                <a:lnTo>
                  <a:pt x="82" y="8"/>
                </a:lnTo>
                <a:lnTo>
                  <a:pt x="89" y="8"/>
                </a:lnTo>
                <a:lnTo>
                  <a:pt x="95" y="8"/>
                </a:lnTo>
                <a:lnTo>
                  <a:pt x="95" y="0"/>
                </a:lnTo>
                <a:lnTo>
                  <a:pt x="89" y="0"/>
                </a:lnTo>
                <a:lnTo>
                  <a:pt x="82" y="0"/>
                </a:lnTo>
                <a:lnTo>
                  <a:pt x="76" y="0"/>
                </a:lnTo>
                <a:lnTo>
                  <a:pt x="71" y="0"/>
                </a:lnTo>
                <a:lnTo>
                  <a:pt x="66" y="0"/>
                </a:lnTo>
                <a:lnTo>
                  <a:pt x="58" y="0"/>
                </a:lnTo>
                <a:lnTo>
                  <a:pt x="53" y="0"/>
                </a:lnTo>
                <a:lnTo>
                  <a:pt x="47" y="0"/>
                </a:lnTo>
                <a:lnTo>
                  <a:pt x="41" y="0"/>
                </a:lnTo>
                <a:lnTo>
                  <a:pt x="35" y="0"/>
                </a:lnTo>
                <a:lnTo>
                  <a:pt x="29" y="0"/>
                </a:lnTo>
                <a:lnTo>
                  <a:pt x="24" y="0"/>
                </a:lnTo>
                <a:lnTo>
                  <a:pt x="18" y="0"/>
                </a:lnTo>
                <a:lnTo>
                  <a:pt x="11" y="0"/>
                </a:lnTo>
                <a:lnTo>
                  <a:pt x="6" y="0"/>
                </a:lnTo>
                <a:lnTo>
                  <a:pt x="0" y="0"/>
                </a:lnTo>
                <a:lnTo>
                  <a:pt x="0" y="8"/>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432" name="Freeform 328"/>
          <p:cNvSpPr>
            <a:spLocks noChangeAspect="1"/>
          </p:cNvSpPr>
          <p:nvPr/>
        </p:nvSpPr>
        <p:spPr bwMode="auto">
          <a:xfrm>
            <a:off x="5160963" y="4116389"/>
            <a:ext cx="139700" cy="15875"/>
          </a:xfrm>
          <a:custGeom>
            <a:avLst/>
            <a:gdLst>
              <a:gd name="T0" fmla="*/ 2147483647 w 105"/>
              <a:gd name="T1" fmla="*/ 0 h 13"/>
              <a:gd name="T2" fmla="*/ 2147483647 w 105"/>
              <a:gd name="T3" fmla="*/ 0 h 13"/>
              <a:gd name="T4" fmla="*/ 2147483647 w 105"/>
              <a:gd name="T5" fmla="*/ 0 h 13"/>
              <a:gd name="T6" fmla="*/ 2147483647 w 105"/>
              <a:gd name="T7" fmla="*/ 0 h 13"/>
              <a:gd name="T8" fmla="*/ 2147483647 w 105"/>
              <a:gd name="T9" fmla="*/ 0 h 13"/>
              <a:gd name="T10" fmla="*/ 2147483647 w 105"/>
              <a:gd name="T11" fmla="*/ 0 h 13"/>
              <a:gd name="T12" fmla="*/ 2147483647 w 105"/>
              <a:gd name="T13" fmla="*/ 0 h 13"/>
              <a:gd name="T14" fmla="*/ 2147483647 w 105"/>
              <a:gd name="T15" fmla="*/ 0 h 13"/>
              <a:gd name="T16" fmla="*/ 2147483647 w 105"/>
              <a:gd name="T17" fmla="*/ 0 h 13"/>
              <a:gd name="T18" fmla="*/ 2147483647 w 105"/>
              <a:gd name="T19" fmla="*/ 0 h 13"/>
              <a:gd name="T20" fmla="*/ 2147483647 w 105"/>
              <a:gd name="T21" fmla="*/ 0 h 13"/>
              <a:gd name="T22" fmla="*/ 2147483647 w 105"/>
              <a:gd name="T23" fmla="*/ 0 h 13"/>
              <a:gd name="T24" fmla="*/ 2147483647 w 105"/>
              <a:gd name="T25" fmla="*/ 2147483647 h 13"/>
              <a:gd name="T26" fmla="*/ 2147483647 w 105"/>
              <a:gd name="T27" fmla="*/ 2147483647 h 13"/>
              <a:gd name="T28" fmla="*/ 2147483647 w 105"/>
              <a:gd name="T29" fmla="*/ 2147483647 h 13"/>
              <a:gd name="T30" fmla="*/ 2147483647 w 105"/>
              <a:gd name="T31" fmla="*/ 2147483647 h 13"/>
              <a:gd name="T32" fmla="*/ 0 w 105"/>
              <a:gd name="T33" fmla="*/ 2147483647 h 13"/>
              <a:gd name="T34" fmla="*/ 2147483647 w 105"/>
              <a:gd name="T35" fmla="*/ 2147483647 h 13"/>
              <a:gd name="T36" fmla="*/ 2147483647 w 105"/>
              <a:gd name="T37" fmla="*/ 2147483647 h 13"/>
              <a:gd name="T38" fmla="*/ 2147483647 w 105"/>
              <a:gd name="T39" fmla="*/ 2147483647 h 13"/>
              <a:gd name="T40" fmla="*/ 2147483647 w 105"/>
              <a:gd name="T41" fmla="*/ 2147483647 h 13"/>
              <a:gd name="T42" fmla="*/ 2147483647 w 105"/>
              <a:gd name="T43" fmla="*/ 2147483647 h 13"/>
              <a:gd name="T44" fmla="*/ 2147483647 w 105"/>
              <a:gd name="T45" fmla="*/ 2147483647 h 13"/>
              <a:gd name="T46" fmla="*/ 2147483647 w 105"/>
              <a:gd name="T47" fmla="*/ 2147483647 h 13"/>
              <a:gd name="T48" fmla="*/ 2147483647 w 105"/>
              <a:gd name="T49" fmla="*/ 2147483647 h 13"/>
              <a:gd name="T50" fmla="*/ 2147483647 w 105"/>
              <a:gd name="T51" fmla="*/ 2147483647 h 13"/>
              <a:gd name="T52" fmla="*/ 2147483647 w 105"/>
              <a:gd name="T53" fmla="*/ 2147483647 h 13"/>
              <a:gd name="T54" fmla="*/ 2147483647 w 105"/>
              <a:gd name="T55" fmla="*/ 2147483647 h 13"/>
              <a:gd name="T56" fmla="*/ 2147483647 w 105"/>
              <a:gd name="T57" fmla="*/ 2147483647 h 13"/>
              <a:gd name="T58" fmla="*/ 2147483647 w 105"/>
              <a:gd name="T59" fmla="*/ 2147483647 h 13"/>
              <a:gd name="T60" fmla="*/ 2147483647 w 105"/>
              <a:gd name="T61" fmla="*/ 2147483647 h 13"/>
              <a:gd name="T62" fmla="*/ 2147483647 w 105"/>
              <a:gd name="T63" fmla="*/ 2147483647 h 13"/>
              <a:gd name="T64" fmla="*/ 2147483647 w 105"/>
              <a:gd name="T65" fmla="*/ 2147483647 h 13"/>
              <a:gd name="T66" fmla="*/ 2147483647 w 105"/>
              <a:gd name="T67" fmla="*/ 2147483647 h 13"/>
              <a:gd name="T68" fmla="*/ 2147483647 w 105"/>
              <a:gd name="T69" fmla="*/ 0 h 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5"/>
              <a:gd name="T106" fmla="*/ 0 h 13"/>
              <a:gd name="T107" fmla="*/ 105 w 105"/>
              <a:gd name="T108" fmla="*/ 13 h 1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5" h="13">
                <a:moveTo>
                  <a:pt x="104" y="0"/>
                </a:moveTo>
                <a:lnTo>
                  <a:pt x="98" y="0"/>
                </a:lnTo>
                <a:lnTo>
                  <a:pt x="92" y="0"/>
                </a:lnTo>
                <a:lnTo>
                  <a:pt x="85" y="0"/>
                </a:lnTo>
                <a:lnTo>
                  <a:pt x="78" y="0"/>
                </a:lnTo>
                <a:lnTo>
                  <a:pt x="72" y="0"/>
                </a:lnTo>
                <a:lnTo>
                  <a:pt x="66" y="0"/>
                </a:lnTo>
                <a:lnTo>
                  <a:pt x="60" y="0"/>
                </a:lnTo>
                <a:lnTo>
                  <a:pt x="52" y="0"/>
                </a:lnTo>
                <a:lnTo>
                  <a:pt x="46" y="0"/>
                </a:lnTo>
                <a:lnTo>
                  <a:pt x="40" y="0"/>
                </a:lnTo>
                <a:lnTo>
                  <a:pt x="34" y="0"/>
                </a:lnTo>
                <a:lnTo>
                  <a:pt x="26" y="3"/>
                </a:lnTo>
                <a:lnTo>
                  <a:pt x="20" y="3"/>
                </a:lnTo>
                <a:lnTo>
                  <a:pt x="13" y="3"/>
                </a:lnTo>
                <a:lnTo>
                  <a:pt x="7" y="3"/>
                </a:lnTo>
                <a:lnTo>
                  <a:pt x="0" y="3"/>
                </a:lnTo>
                <a:lnTo>
                  <a:pt x="1" y="12"/>
                </a:lnTo>
                <a:lnTo>
                  <a:pt x="8" y="12"/>
                </a:lnTo>
                <a:lnTo>
                  <a:pt x="14" y="12"/>
                </a:lnTo>
                <a:lnTo>
                  <a:pt x="21" y="6"/>
                </a:lnTo>
                <a:lnTo>
                  <a:pt x="26" y="6"/>
                </a:lnTo>
                <a:lnTo>
                  <a:pt x="34" y="6"/>
                </a:lnTo>
                <a:lnTo>
                  <a:pt x="40" y="6"/>
                </a:lnTo>
                <a:lnTo>
                  <a:pt x="46" y="6"/>
                </a:lnTo>
                <a:lnTo>
                  <a:pt x="52" y="6"/>
                </a:lnTo>
                <a:lnTo>
                  <a:pt x="60" y="6"/>
                </a:lnTo>
                <a:lnTo>
                  <a:pt x="66" y="6"/>
                </a:lnTo>
                <a:lnTo>
                  <a:pt x="72" y="3"/>
                </a:lnTo>
                <a:lnTo>
                  <a:pt x="78" y="3"/>
                </a:lnTo>
                <a:lnTo>
                  <a:pt x="85" y="3"/>
                </a:lnTo>
                <a:lnTo>
                  <a:pt x="92" y="3"/>
                </a:lnTo>
                <a:lnTo>
                  <a:pt x="98" y="3"/>
                </a:lnTo>
                <a:lnTo>
                  <a:pt x="104" y="3"/>
                </a:lnTo>
                <a:lnTo>
                  <a:pt x="104" y="0"/>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433" name="Freeform 329"/>
          <p:cNvSpPr>
            <a:spLocks noChangeAspect="1"/>
          </p:cNvSpPr>
          <p:nvPr/>
        </p:nvSpPr>
        <p:spPr bwMode="auto">
          <a:xfrm>
            <a:off x="8645525" y="4113213"/>
            <a:ext cx="139700" cy="17462"/>
          </a:xfrm>
          <a:custGeom>
            <a:avLst/>
            <a:gdLst>
              <a:gd name="T0" fmla="*/ 0 w 105"/>
              <a:gd name="T1" fmla="*/ 2147483647 h 14"/>
              <a:gd name="T2" fmla="*/ 2147483647 w 105"/>
              <a:gd name="T3" fmla="*/ 2147483647 h 14"/>
              <a:gd name="T4" fmla="*/ 2147483647 w 105"/>
              <a:gd name="T5" fmla="*/ 2147483647 h 14"/>
              <a:gd name="T6" fmla="*/ 2147483647 w 105"/>
              <a:gd name="T7" fmla="*/ 2147483647 h 14"/>
              <a:gd name="T8" fmla="*/ 2147483647 w 105"/>
              <a:gd name="T9" fmla="*/ 2147483647 h 14"/>
              <a:gd name="T10" fmla="*/ 2147483647 w 105"/>
              <a:gd name="T11" fmla="*/ 2147483647 h 14"/>
              <a:gd name="T12" fmla="*/ 2147483647 w 105"/>
              <a:gd name="T13" fmla="*/ 2147483647 h 14"/>
              <a:gd name="T14" fmla="*/ 2147483647 w 105"/>
              <a:gd name="T15" fmla="*/ 2147483647 h 14"/>
              <a:gd name="T16" fmla="*/ 2147483647 w 105"/>
              <a:gd name="T17" fmla="*/ 2147483647 h 14"/>
              <a:gd name="T18" fmla="*/ 2147483647 w 105"/>
              <a:gd name="T19" fmla="*/ 2147483647 h 14"/>
              <a:gd name="T20" fmla="*/ 2147483647 w 105"/>
              <a:gd name="T21" fmla="*/ 2147483647 h 14"/>
              <a:gd name="T22" fmla="*/ 2147483647 w 105"/>
              <a:gd name="T23" fmla="*/ 2147483647 h 14"/>
              <a:gd name="T24" fmla="*/ 2147483647 w 105"/>
              <a:gd name="T25" fmla="*/ 2147483647 h 14"/>
              <a:gd name="T26" fmla="*/ 2147483647 w 105"/>
              <a:gd name="T27" fmla="*/ 2147483647 h 14"/>
              <a:gd name="T28" fmla="*/ 2147483647 w 105"/>
              <a:gd name="T29" fmla="*/ 2147483647 h 14"/>
              <a:gd name="T30" fmla="*/ 2147483647 w 105"/>
              <a:gd name="T31" fmla="*/ 2147483647 h 14"/>
              <a:gd name="T32" fmla="*/ 2147483647 w 105"/>
              <a:gd name="T33" fmla="*/ 2147483647 h 14"/>
              <a:gd name="T34" fmla="*/ 2147483647 w 105"/>
              <a:gd name="T35" fmla="*/ 2147483647 h 14"/>
              <a:gd name="T36" fmla="*/ 2147483647 w 105"/>
              <a:gd name="T37" fmla="*/ 2147483647 h 14"/>
              <a:gd name="T38" fmla="*/ 2147483647 w 105"/>
              <a:gd name="T39" fmla="*/ 2147483647 h 14"/>
              <a:gd name="T40" fmla="*/ 2147483647 w 105"/>
              <a:gd name="T41" fmla="*/ 2147483647 h 14"/>
              <a:gd name="T42" fmla="*/ 2147483647 w 105"/>
              <a:gd name="T43" fmla="*/ 2147483647 h 14"/>
              <a:gd name="T44" fmla="*/ 2147483647 w 105"/>
              <a:gd name="T45" fmla="*/ 2147483647 h 14"/>
              <a:gd name="T46" fmla="*/ 2147483647 w 105"/>
              <a:gd name="T47" fmla="*/ 0 h 14"/>
              <a:gd name="T48" fmla="*/ 2147483647 w 105"/>
              <a:gd name="T49" fmla="*/ 0 h 14"/>
              <a:gd name="T50" fmla="*/ 2147483647 w 105"/>
              <a:gd name="T51" fmla="*/ 0 h 14"/>
              <a:gd name="T52" fmla="*/ 2147483647 w 105"/>
              <a:gd name="T53" fmla="*/ 0 h 14"/>
              <a:gd name="T54" fmla="*/ 2147483647 w 105"/>
              <a:gd name="T55" fmla="*/ 0 h 14"/>
              <a:gd name="T56" fmla="*/ 2147483647 w 105"/>
              <a:gd name="T57" fmla="*/ 0 h 14"/>
              <a:gd name="T58" fmla="*/ 2147483647 w 105"/>
              <a:gd name="T59" fmla="*/ 0 h 14"/>
              <a:gd name="T60" fmla="*/ 2147483647 w 105"/>
              <a:gd name="T61" fmla="*/ 0 h 14"/>
              <a:gd name="T62" fmla="*/ 2147483647 w 105"/>
              <a:gd name="T63" fmla="*/ 0 h 14"/>
              <a:gd name="T64" fmla="*/ 2147483647 w 105"/>
              <a:gd name="T65" fmla="*/ 0 h 14"/>
              <a:gd name="T66" fmla="*/ 0 w 105"/>
              <a:gd name="T67" fmla="*/ 0 h 14"/>
              <a:gd name="T68" fmla="*/ 0 w 105"/>
              <a:gd name="T69" fmla="*/ 2147483647 h 1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5"/>
              <a:gd name="T106" fmla="*/ 0 h 14"/>
              <a:gd name="T107" fmla="*/ 105 w 105"/>
              <a:gd name="T108" fmla="*/ 14 h 1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5" h="14">
                <a:moveTo>
                  <a:pt x="0" y="6"/>
                </a:moveTo>
                <a:lnTo>
                  <a:pt x="6" y="6"/>
                </a:lnTo>
                <a:lnTo>
                  <a:pt x="13" y="6"/>
                </a:lnTo>
                <a:lnTo>
                  <a:pt x="19" y="6"/>
                </a:lnTo>
                <a:lnTo>
                  <a:pt x="26" y="6"/>
                </a:lnTo>
                <a:lnTo>
                  <a:pt x="33" y="6"/>
                </a:lnTo>
                <a:lnTo>
                  <a:pt x="39" y="6"/>
                </a:lnTo>
                <a:lnTo>
                  <a:pt x="44" y="6"/>
                </a:lnTo>
                <a:lnTo>
                  <a:pt x="51" y="6"/>
                </a:lnTo>
                <a:lnTo>
                  <a:pt x="59" y="6"/>
                </a:lnTo>
                <a:lnTo>
                  <a:pt x="64" y="6"/>
                </a:lnTo>
                <a:lnTo>
                  <a:pt x="70" y="6"/>
                </a:lnTo>
                <a:lnTo>
                  <a:pt x="78" y="6"/>
                </a:lnTo>
                <a:lnTo>
                  <a:pt x="83" y="11"/>
                </a:lnTo>
                <a:lnTo>
                  <a:pt x="90" y="11"/>
                </a:lnTo>
                <a:lnTo>
                  <a:pt x="96" y="13"/>
                </a:lnTo>
                <a:lnTo>
                  <a:pt x="103" y="13"/>
                </a:lnTo>
                <a:lnTo>
                  <a:pt x="104" y="6"/>
                </a:lnTo>
                <a:lnTo>
                  <a:pt x="97" y="4"/>
                </a:lnTo>
                <a:lnTo>
                  <a:pt x="91" y="4"/>
                </a:lnTo>
                <a:lnTo>
                  <a:pt x="84" y="2"/>
                </a:lnTo>
                <a:lnTo>
                  <a:pt x="78" y="2"/>
                </a:lnTo>
                <a:lnTo>
                  <a:pt x="71" y="2"/>
                </a:lnTo>
                <a:lnTo>
                  <a:pt x="64" y="0"/>
                </a:lnTo>
                <a:lnTo>
                  <a:pt x="59" y="0"/>
                </a:lnTo>
                <a:lnTo>
                  <a:pt x="51" y="0"/>
                </a:lnTo>
                <a:lnTo>
                  <a:pt x="44" y="0"/>
                </a:lnTo>
                <a:lnTo>
                  <a:pt x="39" y="0"/>
                </a:lnTo>
                <a:lnTo>
                  <a:pt x="33" y="0"/>
                </a:lnTo>
                <a:lnTo>
                  <a:pt x="26" y="0"/>
                </a:lnTo>
                <a:lnTo>
                  <a:pt x="19" y="0"/>
                </a:lnTo>
                <a:lnTo>
                  <a:pt x="13" y="0"/>
                </a:lnTo>
                <a:lnTo>
                  <a:pt x="6" y="0"/>
                </a:lnTo>
                <a:lnTo>
                  <a:pt x="0" y="0"/>
                </a:lnTo>
                <a:lnTo>
                  <a:pt x="0" y="6"/>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434" name="Freeform 330"/>
          <p:cNvSpPr>
            <a:spLocks noChangeAspect="1"/>
          </p:cNvSpPr>
          <p:nvPr/>
        </p:nvSpPr>
        <p:spPr bwMode="auto">
          <a:xfrm>
            <a:off x="5160963" y="4083051"/>
            <a:ext cx="1833562" cy="180975"/>
          </a:xfrm>
          <a:custGeom>
            <a:avLst/>
            <a:gdLst>
              <a:gd name="T0" fmla="*/ 2147483647 w 1378"/>
              <a:gd name="T1" fmla="*/ 2147483647 h 145"/>
              <a:gd name="T2" fmla="*/ 2147483647 w 1378"/>
              <a:gd name="T3" fmla="*/ 2147483647 h 145"/>
              <a:gd name="T4" fmla="*/ 2147483647 w 1378"/>
              <a:gd name="T5" fmla="*/ 2147483647 h 145"/>
              <a:gd name="T6" fmla="*/ 2147483647 w 1378"/>
              <a:gd name="T7" fmla="*/ 2147483647 h 145"/>
              <a:gd name="T8" fmla="*/ 2147483647 w 1378"/>
              <a:gd name="T9" fmla="*/ 2147483647 h 145"/>
              <a:gd name="T10" fmla="*/ 2147483647 w 1378"/>
              <a:gd name="T11" fmla="*/ 2147483647 h 145"/>
              <a:gd name="T12" fmla="*/ 2147483647 w 1378"/>
              <a:gd name="T13" fmla="*/ 2147483647 h 145"/>
              <a:gd name="T14" fmla="*/ 2147483647 w 1378"/>
              <a:gd name="T15" fmla="*/ 2147483647 h 145"/>
              <a:gd name="T16" fmla="*/ 2147483647 w 1378"/>
              <a:gd name="T17" fmla="*/ 2147483647 h 145"/>
              <a:gd name="T18" fmla="*/ 2147483647 w 1378"/>
              <a:gd name="T19" fmla="*/ 2147483647 h 145"/>
              <a:gd name="T20" fmla="*/ 2147483647 w 1378"/>
              <a:gd name="T21" fmla="*/ 2147483647 h 145"/>
              <a:gd name="T22" fmla="*/ 2147483647 w 1378"/>
              <a:gd name="T23" fmla="*/ 2147483647 h 145"/>
              <a:gd name="T24" fmla="*/ 2147483647 w 1378"/>
              <a:gd name="T25" fmla="*/ 2147483647 h 145"/>
              <a:gd name="T26" fmla="*/ 2147483647 w 1378"/>
              <a:gd name="T27" fmla="*/ 2147483647 h 145"/>
              <a:gd name="T28" fmla="*/ 2147483647 w 1378"/>
              <a:gd name="T29" fmla="*/ 2147483647 h 145"/>
              <a:gd name="T30" fmla="*/ 2147483647 w 1378"/>
              <a:gd name="T31" fmla="*/ 2147483647 h 145"/>
              <a:gd name="T32" fmla="*/ 2147483647 w 1378"/>
              <a:gd name="T33" fmla="*/ 0 h 145"/>
              <a:gd name="T34" fmla="*/ 2147483647 w 1378"/>
              <a:gd name="T35" fmla="*/ 2147483647 h 145"/>
              <a:gd name="T36" fmla="*/ 2147483647 w 1378"/>
              <a:gd name="T37" fmla="*/ 2147483647 h 145"/>
              <a:gd name="T38" fmla="*/ 2147483647 w 1378"/>
              <a:gd name="T39" fmla="*/ 2147483647 h 145"/>
              <a:gd name="T40" fmla="*/ 2147483647 w 1378"/>
              <a:gd name="T41" fmla="*/ 2147483647 h 145"/>
              <a:gd name="T42" fmla="*/ 2147483647 w 1378"/>
              <a:gd name="T43" fmla="*/ 2147483647 h 145"/>
              <a:gd name="T44" fmla="*/ 2147483647 w 1378"/>
              <a:gd name="T45" fmla="*/ 2147483647 h 145"/>
              <a:gd name="T46" fmla="*/ 2147483647 w 1378"/>
              <a:gd name="T47" fmla="*/ 2147483647 h 145"/>
              <a:gd name="T48" fmla="*/ 2147483647 w 1378"/>
              <a:gd name="T49" fmla="*/ 2147483647 h 145"/>
              <a:gd name="T50" fmla="*/ 2147483647 w 1378"/>
              <a:gd name="T51" fmla="*/ 2147483647 h 145"/>
              <a:gd name="T52" fmla="*/ 2147483647 w 1378"/>
              <a:gd name="T53" fmla="*/ 2147483647 h 145"/>
              <a:gd name="T54" fmla="*/ 2147483647 w 1378"/>
              <a:gd name="T55" fmla="*/ 2147483647 h 145"/>
              <a:gd name="T56" fmla="*/ 2147483647 w 1378"/>
              <a:gd name="T57" fmla="*/ 2147483647 h 145"/>
              <a:gd name="T58" fmla="*/ 2147483647 w 1378"/>
              <a:gd name="T59" fmla="*/ 2147483647 h 145"/>
              <a:gd name="T60" fmla="*/ 2147483647 w 1378"/>
              <a:gd name="T61" fmla="*/ 2147483647 h 145"/>
              <a:gd name="T62" fmla="*/ 2147483647 w 1378"/>
              <a:gd name="T63" fmla="*/ 2147483647 h 145"/>
              <a:gd name="T64" fmla="*/ 2147483647 w 1378"/>
              <a:gd name="T65" fmla="*/ 2147483647 h 145"/>
              <a:gd name="T66" fmla="*/ 2147483647 w 1378"/>
              <a:gd name="T67" fmla="*/ 2147483647 h 14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378"/>
              <a:gd name="T103" fmla="*/ 0 h 145"/>
              <a:gd name="T104" fmla="*/ 1378 w 1378"/>
              <a:gd name="T105" fmla="*/ 145 h 14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378" h="145">
                <a:moveTo>
                  <a:pt x="1377" y="136"/>
                </a:moveTo>
                <a:lnTo>
                  <a:pt x="1377" y="136"/>
                </a:lnTo>
                <a:lnTo>
                  <a:pt x="1323" y="137"/>
                </a:lnTo>
                <a:lnTo>
                  <a:pt x="1271" y="137"/>
                </a:lnTo>
                <a:lnTo>
                  <a:pt x="1222" y="137"/>
                </a:lnTo>
                <a:lnTo>
                  <a:pt x="1172" y="137"/>
                </a:lnTo>
                <a:lnTo>
                  <a:pt x="1124" y="136"/>
                </a:lnTo>
                <a:lnTo>
                  <a:pt x="1077" y="135"/>
                </a:lnTo>
                <a:lnTo>
                  <a:pt x="1033" y="134"/>
                </a:lnTo>
                <a:lnTo>
                  <a:pt x="988" y="133"/>
                </a:lnTo>
                <a:lnTo>
                  <a:pt x="945" y="132"/>
                </a:lnTo>
                <a:lnTo>
                  <a:pt x="902" y="130"/>
                </a:lnTo>
                <a:lnTo>
                  <a:pt x="860" y="127"/>
                </a:lnTo>
                <a:lnTo>
                  <a:pt x="819" y="124"/>
                </a:lnTo>
                <a:lnTo>
                  <a:pt x="779" y="122"/>
                </a:lnTo>
                <a:lnTo>
                  <a:pt x="739" y="117"/>
                </a:lnTo>
                <a:lnTo>
                  <a:pt x="699" y="114"/>
                </a:lnTo>
                <a:lnTo>
                  <a:pt x="659" y="110"/>
                </a:lnTo>
                <a:lnTo>
                  <a:pt x="620" y="106"/>
                </a:lnTo>
                <a:lnTo>
                  <a:pt x="581" y="102"/>
                </a:lnTo>
                <a:lnTo>
                  <a:pt x="543" y="96"/>
                </a:lnTo>
                <a:lnTo>
                  <a:pt x="504" y="91"/>
                </a:lnTo>
                <a:lnTo>
                  <a:pt x="465" y="85"/>
                </a:lnTo>
                <a:lnTo>
                  <a:pt x="425" y="80"/>
                </a:lnTo>
                <a:lnTo>
                  <a:pt x="385" y="74"/>
                </a:lnTo>
                <a:lnTo>
                  <a:pt x="345" y="66"/>
                </a:lnTo>
                <a:lnTo>
                  <a:pt x="305" y="60"/>
                </a:lnTo>
                <a:lnTo>
                  <a:pt x="264" y="53"/>
                </a:lnTo>
                <a:lnTo>
                  <a:pt x="222" y="44"/>
                </a:lnTo>
                <a:lnTo>
                  <a:pt x="179" y="37"/>
                </a:lnTo>
                <a:lnTo>
                  <a:pt x="136" y="29"/>
                </a:lnTo>
                <a:lnTo>
                  <a:pt x="93" y="19"/>
                </a:lnTo>
                <a:lnTo>
                  <a:pt x="47" y="10"/>
                </a:lnTo>
                <a:lnTo>
                  <a:pt x="1" y="0"/>
                </a:lnTo>
                <a:lnTo>
                  <a:pt x="0" y="8"/>
                </a:lnTo>
                <a:lnTo>
                  <a:pt x="46" y="17"/>
                </a:lnTo>
                <a:lnTo>
                  <a:pt x="92" y="25"/>
                </a:lnTo>
                <a:lnTo>
                  <a:pt x="135" y="35"/>
                </a:lnTo>
                <a:lnTo>
                  <a:pt x="178" y="43"/>
                </a:lnTo>
                <a:lnTo>
                  <a:pt x="221" y="52"/>
                </a:lnTo>
                <a:lnTo>
                  <a:pt x="263" y="60"/>
                </a:lnTo>
                <a:lnTo>
                  <a:pt x="304" y="66"/>
                </a:lnTo>
                <a:lnTo>
                  <a:pt x="344" y="74"/>
                </a:lnTo>
                <a:lnTo>
                  <a:pt x="384" y="81"/>
                </a:lnTo>
                <a:lnTo>
                  <a:pt x="424" y="86"/>
                </a:lnTo>
                <a:lnTo>
                  <a:pt x="464" y="92"/>
                </a:lnTo>
                <a:lnTo>
                  <a:pt x="503" y="99"/>
                </a:lnTo>
                <a:lnTo>
                  <a:pt x="543" y="104"/>
                </a:lnTo>
                <a:lnTo>
                  <a:pt x="580" y="108"/>
                </a:lnTo>
                <a:lnTo>
                  <a:pt x="619" y="112"/>
                </a:lnTo>
                <a:lnTo>
                  <a:pt x="659" y="117"/>
                </a:lnTo>
                <a:lnTo>
                  <a:pt x="698" y="121"/>
                </a:lnTo>
                <a:lnTo>
                  <a:pt x="738" y="125"/>
                </a:lnTo>
                <a:lnTo>
                  <a:pt x="778" y="128"/>
                </a:lnTo>
                <a:lnTo>
                  <a:pt x="819" y="132"/>
                </a:lnTo>
                <a:lnTo>
                  <a:pt x="860" y="133"/>
                </a:lnTo>
                <a:lnTo>
                  <a:pt x="902" y="135"/>
                </a:lnTo>
                <a:lnTo>
                  <a:pt x="945" y="137"/>
                </a:lnTo>
                <a:lnTo>
                  <a:pt x="988" y="139"/>
                </a:lnTo>
                <a:lnTo>
                  <a:pt x="1033" y="141"/>
                </a:lnTo>
                <a:lnTo>
                  <a:pt x="1077" y="142"/>
                </a:lnTo>
                <a:lnTo>
                  <a:pt x="1124" y="143"/>
                </a:lnTo>
                <a:lnTo>
                  <a:pt x="1172" y="144"/>
                </a:lnTo>
                <a:lnTo>
                  <a:pt x="1222" y="144"/>
                </a:lnTo>
                <a:lnTo>
                  <a:pt x="1271" y="144"/>
                </a:lnTo>
                <a:lnTo>
                  <a:pt x="1323" y="144"/>
                </a:lnTo>
                <a:lnTo>
                  <a:pt x="1377" y="144"/>
                </a:lnTo>
                <a:lnTo>
                  <a:pt x="1377" y="136"/>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435" name="Freeform 331"/>
          <p:cNvSpPr>
            <a:spLocks noChangeAspect="1"/>
          </p:cNvSpPr>
          <p:nvPr/>
        </p:nvSpPr>
        <p:spPr bwMode="auto">
          <a:xfrm>
            <a:off x="7002464" y="4083050"/>
            <a:ext cx="1785937" cy="184150"/>
          </a:xfrm>
          <a:custGeom>
            <a:avLst/>
            <a:gdLst>
              <a:gd name="T0" fmla="*/ 2147483647 w 1344"/>
              <a:gd name="T1" fmla="*/ 2147483647 h 146"/>
              <a:gd name="T2" fmla="*/ 2147483647 w 1344"/>
              <a:gd name="T3" fmla="*/ 0 h 146"/>
              <a:gd name="T4" fmla="*/ 2147483647 w 1344"/>
              <a:gd name="T5" fmla="*/ 2147483647 h 146"/>
              <a:gd name="T6" fmla="*/ 2147483647 w 1344"/>
              <a:gd name="T7" fmla="*/ 2147483647 h 146"/>
              <a:gd name="T8" fmla="*/ 2147483647 w 1344"/>
              <a:gd name="T9" fmla="*/ 2147483647 h 146"/>
              <a:gd name="T10" fmla="*/ 2147483647 w 1344"/>
              <a:gd name="T11" fmla="*/ 2147483647 h 146"/>
              <a:gd name="T12" fmla="*/ 2147483647 w 1344"/>
              <a:gd name="T13" fmla="*/ 2147483647 h 146"/>
              <a:gd name="T14" fmla="*/ 2147483647 w 1344"/>
              <a:gd name="T15" fmla="*/ 2147483647 h 146"/>
              <a:gd name="T16" fmla="*/ 2147483647 w 1344"/>
              <a:gd name="T17" fmla="*/ 2147483647 h 146"/>
              <a:gd name="T18" fmla="*/ 2147483647 w 1344"/>
              <a:gd name="T19" fmla="*/ 2147483647 h 146"/>
              <a:gd name="T20" fmla="*/ 2147483647 w 1344"/>
              <a:gd name="T21" fmla="*/ 2147483647 h 146"/>
              <a:gd name="T22" fmla="*/ 2147483647 w 1344"/>
              <a:gd name="T23" fmla="*/ 2147483647 h 146"/>
              <a:gd name="T24" fmla="*/ 2147483647 w 1344"/>
              <a:gd name="T25" fmla="*/ 2147483647 h 146"/>
              <a:gd name="T26" fmla="*/ 2147483647 w 1344"/>
              <a:gd name="T27" fmla="*/ 2147483647 h 146"/>
              <a:gd name="T28" fmla="*/ 2147483647 w 1344"/>
              <a:gd name="T29" fmla="*/ 2147483647 h 146"/>
              <a:gd name="T30" fmla="*/ 2147483647 w 1344"/>
              <a:gd name="T31" fmla="*/ 2147483647 h 146"/>
              <a:gd name="T32" fmla="*/ 0 w 1344"/>
              <a:gd name="T33" fmla="*/ 2147483647 h 146"/>
              <a:gd name="T34" fmla="*/ 2147483647 w 1344"/>
              <a:gd name="T35" fmla="*/ 2147483647 h 146"/>
              <a:gd name="T36" fmla="*/ 2147483647 w 1344"/>
              <a:gd name="T37" fmla="*/ 2147483647 h 146"/>
              <a:gd name="T38" fmla="*/ 2147483647 w 1344"/>
              <a:gd name="T39" fmla="*/ 2147483647 h 146"/>
              <a:gd name="T40" fmla="*/ 2147483647 w 1344"/>
              <a:gd name="T41" fmla="*/ 2147483647 h 146"/>
              <a:gd name="T42" fmla="*/ 2147483647 w 1344"/>
              <a:gd name="T43" fmla="*/ 2147483647 h 146"/>
              <a:gd name="T44" fmla="*/ 2147483647 w 1344"/>
              <a:gd name="T45" fmla="*/ 2147483647 h 146"/>
              <a:gd name="T46" fmla="*/ 2147483647 w 1344"/>
              <a:gd name="T47" fmla="*/ 2147483647 h 146"/>
              <a:gd name="T48" fmla="*/ 2147483647 w 1344"/>
              <a:gd name="T49" fmla="*/ 2147483647 h 146"/>
              <a:gd name="T50" fmla="*/ 2147483647 w 1344"/>
              <a:gd name="T51" fmla="*/ 2147483647 h 146"/>
              <a:gd name="T52" fmla="*/ 2147483647 w 1344"/>
              <a:gd name="T53" fmla="*/ 2147483647 h 146"/>
              <a:gd name="T54" fmla="*/ 2147483647 w 1344"/>
              <a:gd name="T55" fmla="*/ 2147483647 h 146"/>
              <a:gd name="T56" fmla="*/ 2147483647 w 1344"/>
              <a:gd name="T57" fmla="*/ 2147483647 h 146"/>
              <a:gd name="T58" fmla="*/ 2147483647 w 1344"/>
              <a:gd name="T59" fmla="*/ 2147483647 h 146"/>
              <a:gd name="T60" fmla="*/ 2147483647 w 1344"/>
              <a:gd name="T61" fmla="*/ 2147483647 h 146"/>
              <a:gd name="T62" fmla="*/ 2147483647 w 1344"/>
              <a:gd name="T63" fmla="*/ 2147483647 h 146"/>
              <a:gd name="T64" fmla="*/ 2147483647 w 1344"/>
              <a:gd name="T65" fmla="*/ 2147483647 h 14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44"/>
              <a:gd name="T100" fmla="*/ 0 h 146"/>
              <a:gd name="T101" fmla="*/ 1344 w 1344"/>
              <a:gd name="T102" fmla="*/ 146 h 14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44" h="146">
                <a:moveTo>
                  <a:pt x="1343" y="8"/>
                </a:moveTo>
                <a:lnTo>
                  <a:pt x="1343" y="8"/>
                </a:lnTo>
                <a:lnTo>
                  <a:pt x="1340" y="2"/>
                </a:lnTo>
                <a:lnTo>
                  <a:pt x="1336" y="0"/>
                </a:lnTo>
                <a:lnTo>
                  <a:pt x="1328" y="0"/>
                </a:lnTo>
                <a:lnTo>
                  <a:pt x="1320" y="1"/>
                </a:lnTo>
                <a:lnTo>
                  <a:pt x="1308" y="3"/>
                </a:lnTo>
                <a:lnTo>
                  <a:pt x="1294" y="6"/>
                </a:lnTo>
                <a:lnTo>
                  <a:pt x="1277" y="9"/>
                </a:lnTo>
                <a:lnTo>
                  <a:pt x="1259" y="13"/>
                </a:lnTo>
                <a:lnTo>
                  <a:pt x="1237" y="19"/>
                </a:lnTo>
                <a:lnTo>
                  <a:pt x="1214" y="24"/>
                </a:lnTo>
                <a:lnTo>
                  <a:pt x="1188" y="31"/>
                </a:lnTo>
                <a:lnTo>
                  <a:pt x="1158" y="36"/>
                </a:lnTo>
                <a:lnTo>
                  <a:pt x="1127" y="44"/>
                </a:lnTo>
                <a:lnTo>
                  <a:pt x="1092" y="52"/>
                </a:lnTo>
                <a:lnTo>
                  <a:pt x="1054" y="60"/>
                </a:lnTo>
                <a:lnTo>
                  <a:pt x="1014" y="66"/>
                </a:lnTo>
                <a:lnTo>
                  <a:pt x="973" y="74"/>
                </a:lnTo>
                <a:lnTo>
                  <a:pt x="928" y="82"/>
                </a:lnTo>
                <a:lnTo>
                  <a:pt x="880" y="88"/>
                </a:lnTo>
                <a:lnTo>
                  <a:pt x="828" y="96"/>
                </a:lnTo>
                <a:lnTo>
                  <a:pt x="776" y="104"/>
                </a:lnTo>
                <a:lnTo>
                  <a:pt x="719" y="109"/>
                </a:lnTo>
                <a:lnTo>
                  <a:pt x="659" y="116"/>
                </a:lnTo>
                <a:lnTo>
                  <a:pt x="597" y="122"/>
                </a:lnTo>
                <a:lnTo>
                  <a:pt x="534" y="126"/>
                </a:lnTo>
                <a:lnTo>
                  <a:pt x="466" y="131"/>
                </a:lnTo>
                <a:lnTo>
                  <a:pt x="396" y="133"/>
                </a:lnTo>
                <a:lnTo>
                  <a:pt x="323" y="136"/>
                </a:lnTo>
                <a:lnTo>
                  <a:pt x="246" y="137"/>
                </a:lnTo>
                <a:lnTo>
                  <a:pt x="167" y="137"/>
                </a:lnTo>
                <a:lnTo>
                  <a:pt x="86" y="137"/>
                </a:lnTo>
                <a:lnTo>
                  <a:pt x="0" y="135"/>
                </a:lnTo>
                <a:lnTo>
                  <a:pt x="0" y="143"/>
                </a:lnTo>
                <a:lnTo>
                  <a:pt x="86" y="144"/>
                </a:lnTo>
                <a:lnTo>
                  <a:pt x="167" y="145"/>
                </a:lnTo>
                <a:lnTo>
                  <a:pt x="246" y="144"/>
                </a:lnTo>
                <a:lnTo>
                  <a:pt x="323" y="143"/>
                </a:lnTo>
                <a:lnTo>
                  <a:pt x="396" y="140"/>
                </a:lnTo>
                <a:lnTo>
                  <a:pt x="466" y="137"/>
                </a:lnTo>
                <a:lnTo>
                  <a:pt x="534" y="133"/>
                </a:lnTo>
                <a:lnTo>
                  <a:pt x="598" y="128"/>
                </a:lnTo>
                <a:lnTo>
                  <a:pt x="660" y="123"/>
                </a:lnTo>
                <a:lnTo>
                  <a:pt x="720" y="116"/>
                </a:lnTo>
                <a:lnTo>
                  <a:pt x="777" y="109"/>
                </a:lnTo>
                <a:lnTo>
                  <a:pt x="829" y="104"/>
                </a:lnTo>
                <a:lnTo>
                  <a:pt x="880" y="96"/>
                </a:lnTo>
                <a:lnTo>
                  <a:pt x="928" y="88"/>
                </a:lnTo>
                <a:lnTo>
                  <a:pt x="974" y="82"/>
                </a:lnTo>
                <a:lnTo>
                  <a:pt x="1015" y="73"/>
                </a:lnTo>
                <a:lnTo>
                  <a:pt x="1055" y="65"/>
                </a:lnTo>
                <a:lnTo>
                  <a:pt x="1093" y="59"/>
                </a:lnTo>
                <a:lnTo>
                  <a:pt x="1128" y="52"/>
                </a:lnTo>
                <a:lnTo>
                  <a:pt x="1160" y="44"/>
                </a:lnTo>
                <a:lnTo>
                  <a:pt x="1190" y="36"/>
                </a:lnTo>
                <a:lnTo>
                  <a:pt x="1216" y="31"/>
                </a:lnTo>
                <a:lnTo>
                  <a:pt x="1239" y="25"/>
                </a:lnTo>
                <a:lnTo>
                  <a:pt x="1261" y="20"/>
                </a:lnTo>
                <a:lnTo>
                  <a:pt x="1279" y="15"/>
                </a:lnTo>
                <a:lnTo>
                  <a:pt x="1295" y="12"/>
                </a:lnTo>
                <a:lnTo>
                  <a:pt x="1308" y="10"/>
                </a:lnTo>
                <a:lnTo>
                  <a:pt x="1320" y="8"/>
                </a:lnTo>
                <a:lnTo>
                  <a:pt x="1328" y="7"/>
                </a:lnTo>
                <a:lnTo>
                  <a:pt x="1335" y="7"/>
                </a:lnTo>
                <a:lnTo>
                  <a:pt x="1336" y="8"/>
                </a:lnTo>
                <a:lnTo>
                  <a:pt x="1343" y="8"/>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436" name="Freeform 332"/>
          <p:cNvSpPr>
            <a:spLocks noChangeAspect="1"/>
          </p:cNvSpPr>
          <p:nvPr/>
        </p:nvSpPr>
        <p:spPr bwMode="auto">
          <a:xfrm>
            <a:off x="8785225" y="4092576"/>
            <a:ext cx="14288" cy="98425"/>
          </a:xfrm>
          <a:custGeom>
            <a:avLst/>
            <a:gdLst>
              <a:gd name="T0" fmla="*/ 2147483647 w 11"/>
              <a:gd name="T1" fmla="*/ 2147483647 h 78"/>
              <a:gd name="T2" fmla="*/ 2147483647 w 11"/>
              <a:gd name="T3" fmla="*/ 2147483647 h 78"/>
              <a:gd name="T4" fmla="*/ 2147483647 w 11"/>
              <a:gd name="T5" fmla="*/ 2147483647 h 78"/>
              <a:gd name="T6" fmla="*/ 2147483647 w 11"/>
              <a:gd name="T7" fmla="*/ 2147483647 h 78"/>
              <a:gd name="T8" fmla="*/ 2147483647 w 11"/>
              <a:gd name="T9" fmla="*/ 2147483647 h 78"/>
              <a:gd name="T10" fmla="*/ 2147483647 w 11"/>
              <a:gd name="T11" fmla="*/ 2147483647 h 78"/>
              <a:gd name="T12" fmla="*/ 2147483647 w 11"/>
              <a:gd name="T13" fmla="*/ 2147483647 h 78"/>
              <a:gd name="T14" fmla="*/ 2147483647 w 11"/>
              <a:gd name="T15" fmla="*/ 2147483647 h 78"/>
              <a:gd name="T16" fmla="*/ 2147483647 w 11"/>
              <a:gd name="T17" fmla="*/ 2147483647 h 78"/>
              <a:gd name="T18" fmla="*/ 2147483647 w 11"/>
              <a:gd name="T19" fmla="*/ 2147483647 h 78"/>
              <a:gd name="T20" fmla="*/ 2147483647 w 11"/>
              <a:gd name="T21" fmla="*/ 2147483647 h 78"/>
              <a:gd name="T22" fmla="*/ 2147483647 w 11"/>
              <a:gd name="T23" fmla="*/ 2147483647 h 78"/>
              <a:gd name="T24" fmla="*/ 2147483647 w 11"/>
              <a:gd name="T25" fmla="*/ 2147483647 h 78"/>
              <a:gd name="T26" fmla="*/ 2147483647 w 11"/>
              <a:gd name="T27" fmla="*/ 2147483647 h 78"/>
              <a:gd name="T28" fmla="*/ 2147483647 w 11"/>
              <a:gd name="T29" fmla="*/ 2147483647 h 78"/>
              <a:gd name="T30" fmla="*/ 2147483647 w 11"/>
              <a:gd name="T31" fmla="*/ 2147483647 h 78"/>
              <a:gd name="T32" fmla="*/ 2147483647 w 11"/>
              <a:gd name="T33" fmla="*/ 2147483647 h 78"/>
              <a:gd name="T34" fmla="*/ 2147483647 w 11"/>
              <a:gd name="T35" fmla="*/ 0 h 78"/>
              <a:gd name="T36" fmla="*/ 0 w 11"/>
              <a:gd name="T37" fmla="*/ 0 h 78"/>
              <a:gd name="T38" fmla="*/ 0 w 11"/>
              <a:gd name="T39" fmla="*/ 2147483647 h 78"/>
              <a:gd name="T40" fmla="*/ 0 w 11"/>
              <a:gd name="T41" fmla="*/ 2147483647 h 78"/>
              <a:gd name="T42" fmla="*/ 0 w 11"/>
              <a:gd name="T43" fmla="*/ 2147483647 h 78"/>
              <a:gd name="T44" fmla="*/ 0 w 11"/>
              <a:gd name="T45" fmla="*/ 2147483647 h 78"/>
              <a:gd name="T46" fmla="*/ 0 w 11"/>
              <a:gd name="T47" fmla="*/ 2147483647 h 78"/>
              <a:gd name="T48" fmla="*/ 0 w 11"/>
              <a:gd name="T49" fmla="*/ 2147483647 h 78"/>
              <a:gd name="T50" fmla="*/ 0 w 11"/>
              <a:gd name="T51" fmla="*/ 2147483647 h 78"/>
              <a:gd name="T52" fmla="*/ 0 w 11"/>
              <a:gd name="T53" fmla="*/ 2147483647 h 78"/>
              <a:gd name="T54" fmla="*/ 0 w 11"/>
              <a:gd name="T55" fmla="*/ 2147483647 h 78"/>
              <a:gd name="T56" fmla="*/ 0 w 11"/>
              <a:gd name="T57" fmla="*/ 2147483647 h 78"/>
              <a:gd name="T58" fmla="*/ 0 w 11"/>
              <a:gd name="T59" fmla="*/ 2147483647 h 78"/>
              <a:gd name="T60" fmla="*/ 0 w 11"/>
              <a:gd name="T61" fmla="*/ 2147483647 h 78"/>
              <a:gd name="T62" fmla="*/ 0 w 11"/>
              <a:gd name="T63" fmla="*/ 2147483647 h 78"/>
              <a:gd name="T64" fmla="*/ 0 w 11"/>
              <a:gd name="T65" fmla="*/ 2147483647 h 78"/>
              <a:gd name="T66" fmla="*/ 0 w 11"/>
              <a:gd name="T67" fmla="*/ 2147483647 h 78"/>
              <a:gd name="T68" fmla="*/ 2147483647 w 11"/>
              <a:gd name="T69" fmla="*/ 2147483647 h 78"/>
              <a:gd name="T70" fmla="*/ 2147483647 w 11"/>
              <a:gd name="T71" fmla="*/ 2147483647 h 78"/>
              <a:gd name="T72" fmla="*/ 2147483647 w 11"/>
              <a:gd name="T73" fmla="*/ 2147483647 h 78"/>
              <a:gd name="T74" fmla="*/ 2147483647 w 11"/>
              <a:gd name="T75" fmla="*/ 2147483647 h 78"/>
              <a:gd name="T76" fmla="*/ 2147483647 w 11"/>
              <a:gd name="T77" fmla="*/ 2147483647 h 7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1"/>
              <a:gd name="T118" fmla="*/ 0 h 78"/>
              <a:gd name="T119" fmla="*/ 11 w 11"/>
              <a:gd name="T120" fmla="*/ 78 h 7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1" h="78">
                <a:moveTo>
                  <a:pt x="5" y="77"/>
                </a:moveTo>
                <a:lnTo>
                  <a:pt x="10" y="76"/>
                </a:lnTo>
                <a:lnTo>
                  <a:pt x="10" y="74"/>
                </a:lnTo>
                <a:lnTo>
                  <a:pt x="10" y="71"/>
                </a:lnTo>
                <a:lnTo>
                  <a:pt x="10" y="69"/>
                </a:lnTo>
                <a:lnTo>
                  <a:pt x="10" y="66"/>
                </a:lnTo>
                <a:lnTo>
                  <a:pt x="10" y="61"/>
                </a:lnTo>
                <a:lnTo>
                  <a:pt x="10" y="58"/>
                </a:lnTo>
                <a:lnTo>
                  <a:pt x="10" y="53"/>
                </a:lnTo>
                <a:lnTo>
                  <a:pt x="10" y="48"/>
                </a:lnTo>
                <a:lnTo>
                  <a:pt x="10" y="43"/>
                </a:lnTo>
                <a:lnTo>
                  <a:pt x="10" y="37"/>
                </a:lnTo>
                <a:lnTo>
                  <a:pt x="10" y="31"/>
                </a:lnTo>
                <a:lnTo>
                  <a:pt x="10" y="25"/>
                </a:lnTo>
                <a:lnTo>
                  <a:pt x="10" y="19"/>
                </a:lnTo>
                <a:lnTo>
                  <a:pt x="10" y="12"/>
                </a:lnTo>
                <a:lnTo>
                  <a:pt x="10" y="7"/>
                </a:lnTo>
                <a:lnTo>
                  <a:pt x="10" y="0"/>
                </a:lnTo>
                <a:lnTo>
                  <a:pt x="0" y="0"/>
                </a:lnTo>
                <a:lnTo>
                  <a:pt x="0" y="7"/>
                </a:lnTo>
                <a:lnTo>
                  <a:pt x="0" y="12"/>
                </a:lnTo>
                <a:lnTo>
                  <a:pt x="0" y="19"/>
                </a:lnTo>
                <a:lnTo>
                  <a:pt x="0" y="25"/>
                </a:lnTo>
                <a:lnTo>
                  <a:pt x="0" y="31"/>
                </a:lnTo>
                <a:lnTo>
                  <a:pt x="0" y="37"/>
                </a:lnTo>
                <a:lnTo>
                  <a:pt x="0" y="43"/>
                </a:lnTo>
                <a:lnTo>
                  <a:pt x="0" y="48"/>
                </a:lnTo>
                <a:lnTo>
                  <a:pt x="0" y="53"/>
                </a:lnTo>
                <a:lnTo>
                  <a:pt x="0" y="58"/>
                </a:lnTo>
                <a:lnTo>
                  <a:pt x="0" y="61"/>
                </a:lnTo>
                <a:lnTo>
                  <a:pt x="0" y="66"/>
                </a:lnTo>
                <a:lnTo>
                  <a:pt x="0" y="69"/>
                </a:lnTo>
                <a:lnTo>
                  <a:pt x="0" y="70"/>
                </a:lnTo>
                <a:lnTo>
                  <a:pt x="0" y="72"/>
                </a:lnTo>
                <a:lnTo>
                  <a:pt x="5" y="71"/>
                </a:lnTo>
                <a:lnTo>
                  <a:pt x="5" y="77"/>
                </a:lnTo>
                <a:lnTo>
                  <a:pt x="10" y="77"/>
                </a:lnTo>
                <a:lnTo>
                  <a:pt x="10" y="76"/>
                </a:lnTo>
                <a:lnTo>
                  <a:pt x="5" y="77"/>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437" name="Freeform 333"/>
          <p:cNvSpPr>
            <a:spLocks noChangeAspect="1"/>
          </p:cNvSpPr>
          <p:nvPr/>
        </p:nvSpPr>
        <p:spPr bwMode="auto">
          <a:xfrm>
            <a:off x="7646989" y="4191001"/>
            <a:ext cx="1138237" cy="354013"/>
          </a:xfrm>
          <a:custGeom>
            <a:avLst/>
            <a:gdLst>
              <a:gd name="T0" fmla="*/ 0 w 855"/>
              <a:gd name="T1" fmla="*/ 2147483647 h 280"/>
              <a:gd name="T2" fmla="*/ 2147483647 w 855"/>
              <a:gd name="T3" fmla="*/ 2147483647 h 280"/>
              <a:gd name="T4" fmla="*/ 2147483647 w 855"/>
              <a:gd name="T5" fmla="*/ 2147483647 h 280"/>
              <a:gd name="T6" fmla="*/ 2147483647 w 855"/>
              <a:gd name="T7" fmla="*/ 2147483647 h 280"/>
              <a:gd name="T8" fmla="*/ 2147483647 w 855"/>
              <a:gd name="T9" fmla="*/ 2147483647 h 280"/>
              <a:gd name="T10" fmla="*/ 2147483647 w 855"/>
              <a:gd name="T11" fmla="*/ 2147483647 h 280"/>
              <a:gd name="T12" fmla="*/ 2147483647 w 855"/>
              <a:gd name="T13" fmla="*/ 2147483647 h 280"/>
              <a:gd name="T14" fmla="*/ 2147483647 w 855"/>
              <a:gd name="T15" fmla="*/ 2147483647 h 280"/>
              <a:gd name="T16" fmla="*/ 2147483647 w 855"/>
              <a:gd name="T17" fmla="*/ 2147483647 h 280"/>
              <a:gd name="T18" fmla="*/ 2147483647 w 855"/>
              <a:gd name="T19" fmla="*/ 2147483647 h 280"/>
              <a:gd name="T20" fmla="*/ 2147483647 w 855"/>
              <a:gd name="T21" fmla="*/ 2147483647 h 280"/>
              <a:gd name="T22" fmla="*/ 2147483647 w 855"/>
              <a:gd name="T23" fmla="*/ 2147483647 h 280"/>
              <a:gd name="T24" fmla="*/ 2147483647 w 855"/>
              <a:gd name="T25" fmla="*/ 2147483647 h 280"/>
              <a:gd name="T26" fmla="*/ 2147483647 w 855"/>
              <a:gd name="T27" fmla="*/ 2147483647 h 280"/>
              <a:gd name="T28" fmla="*/ 2147483647 w 855"/>
              <a:gd name="T29" fmla="*/ 2147483647 h 280"/>
              <a:gd name="T30" fmla="*/ 2147483647 w 855"/>
              <a:gd name="T31" fmla="*/ 2147483647 h 280"/>
              <a:gd name="T32" fmla="*/ 2147483647 w 855"/>
              <a:gd name="T33" fmla="*/ 2147483647 h 280"/>
              <a:gd name="T34" fmla="*/ 2147483647 w 855"/>
              <a:gd name="T35" fmla="*/ 2147483647 h 280"/>
              <a:gd name="T36" fmla="*/ 2147483647 w 855"/>
              <a:gd name="T37" fmla="*/ 2147483647 h 280"/>
              <a:gd name="T38" fmla="*/ 2147483647 w 855"/>
              <a:gd name="T39" fmla="*/ 2147483647 h 280"/>
              <a:gd name="T40" fmla="*/ 2147483647 w 855"/>
              <a:gd name="T41" fmla="*/ 2147483647 h 280"/>
              <a:gd name="T42" fmla="*/ 2147483647 w 855"/>
              <a:gd name="T43" fmla="*/ 2147483647 h 280"/>
              <a:gd name="T44" fmla="*/ 2147483647 w 855"/>
              <a:gd name="T45" fmla="*/ 2147483647 h 280"/>
              <a:gd name="T46" fmla="*/ 2147483647 w 855"/>
              <a:gd name="T47" fmla="*/ 2147483647 h 280"/>
              <a:gd name="T48" fmla="*/ 2147483647 w 855"/>
              <a:gd name="T49" fmla="*/ 2147483647 h 280"/>
              <a:gd name="T50" fmla="*/ 2147483647 w 855"/>
              <a:gd name="T51" fmla="*/ 2147483647 h 280"/>
              <a:gd name="T52" fmla="*/ 2147483647 w 855"/>
              <a:gd name="T53" fmla="*/ 2147483647 h 280"/>
              <a:gd name="T54" fmla="*/ 2147483647 w 855"/>
              <a:gd name="T55" fmla="*/ 2147483647 h 280"/>
              <a:gd name="T56" fmla="*/ 2147483647 w 855"/>
              <a:gd name="T57" fmla="*/ 2147483647 h 280"/>
              <a:gd name="T58" fmla="*/ 2147483647 w 855"/>
              <a:gd name="T59" fmla="*/ 2147483647 h 280"/>
              <a:gd name="T60" fmla="*/ 2147483647 w 855"/>
              <a:gd name="T61" fmla="*/ 2147483647 h 280"/>
              <a:gd name="T62" fmla="*/ 2147483647 w 855"/>
              <a:gd name="T63" fmla="*/ 2147483647 h 280"/>
              <a:gd name="T64" fmla="*/ 2147483647 w 855"/>
              <a:gd name="T65" fmla="*/ 2147483647 h 280"/>
              <a:gd name="T66" fmla="*/ 0 w 855"/>
              <a:gd name="T67" fmla="*/ 2147483647 h 28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55"/>
              <a:gd name="T103" fmla="*/ 0 h 280"/>
              <a:gd name="T104" fmla="*/ 855 w 855"/>
              <a:gd name="T105" fmla="*/ 280 h 28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55" h="280">
                <a:moveTo>
                  <a:pt x="0" y="279"/>
                </a:moveTo>
                <a:lnTo>
                  <a:pt x="0" y="279"/>
                </a:lnTo>
                <a:lnTo>
                  <a:pt x="22" y="278"/>
                </a:lnTo>
                <a:lnTo>
                  <a:pt x="45" y="277"/>
                </a:lnTo>
                <a:lnTo>
                  <a:pt x="69" y="273"/>
                </a:lnTo>
                <a:lnTo>
                  <a:pt x="93" y="271"/>
                </a:lnTo>
                <a:lnTo>
                  <a:pt x="121" y="267"/>
                </a:lnTo>
                <a:lnTo>
                  <a:pt x="147" y="261"/>
                </a:lnTo>
                <a:lnTo>
                  <a:pt x="176" y="257"/>
                </a:lnTo>
                <a:lnTo>
                  <a:pt x="206" y="251"/>
                </a:lnTo>
                <a:lnTo>
                  <a:pt x="234" y="245"/>
                </a:lnTo>
                <a:lnTo>
                  <a:pt x="265" y="238"/>
                </a:lnTo>
                <a:lnTo>
                  <a:pt x="296" y="230"/>
                </a:lnTo>
                <a:lnTo>
                  <a:pt x="327" y="222"/>
                </a:lnTo>
                <a:lnTo>
                  <a:pt x="358" y="214"/>
                </a:lnTo>
                <a:lnTo>
                  <a:pt x="389" y="206"/>
                </a:lnTo>
                <a:lnTo>
                  <a:pt x="422" y="196"/>
                </a:lnTo>
                <a:lnTo>
                  <a:pt x="453" y="187"/>
                </a:lnTo>
                <a:lnTo>
                  <a:pt x="485" y="176"/>
                </a:lnTo>
                <a:lnTo>
                  <a:pt x="514" y="166"/>
                </a:lnTo>
                <a:lnTo>
                  <a:pt x="544" y="156"/>
                </a:lnTo>
                <a:lnTo>
                  <a:pt x="575" y="145"/>
                </a:lnTo>
                <a:lnTo>
                  <a:pt x="604" y="134"/>
                </a:lnTo>
                <a:lnTo>
                  <a:pt x="634" y="123"/>
                </a:lnTo>
                <a:lnTo>
                  <a:pt x="661" y="112"/>
                </a:lnTo>
                <a:lnTo>
                  <a:pt x="687" y="100"/>
                </a:lnTo>
                <a:lnTo>
                  <a:pt x="713" y="87"/>
                </a:lnTo>
                <a:lnTo>
                  <a:pt x="738" y="75"/>
                </a:lnTo>
                <a:lnTo>
                  <a:pt x="762" y="64"/>
                </a:lnTo>
                <a:lnTo>
                  <a:pt x="783" y="52"/>
                </a:lnTo>
                <a:lnTo>
                  <a:pt x="804" y="41"/>
                </a:lnTo>
                <a:lnTo>
                  <a:pt x="821" y="29"/>
                </a:lnTo>
                <a:lnTo>
                  <a:pt x="839" y="18"/>
                </a:lnTo>
                <a:lnTo>
                  <a:pt x="854" y="6"/>
                </a:lnTo>
                <a:lnTo>
                  <a:pt x="851" y="0"/>
                </a:lnTo>
                <a:lnTo>
                  <a:pt x="835" y="11"/>
                </a:lnTo>
                <a:lnTo>
                  <a:pt x="818" y="23"/>
                </a:lnTo>
                <a:lnTo>
                  <a:pt x="799" y="34"/>
                </a:lnTo>
                <a:lnTo>
                  <a:pt x="781" y="46"/>
                </a:lnTo>
                <a:lnTo>
                  <a:pt x="758" y="59"/>
                </a:lnTo>
                <a:lnTo>
                  <a:pt x="735" y="70"/>
                </a:lnTo>
                <a:lnTo>
                  <a:pt x="710" y="82"/>
                </a:lnTo>
                <a:lnTo>
                  <a:pt x="685" y="93"/>
                </a:lnTo>
                <a:lnTo>
                  <a:pt x="658" y="105"/>
                </a:lnTo>
                <a:lnTo>
                  <a:pt x="630" y="116"/>
                </a:lnTo>
                <a:lnTo>
                  <a:pt x="602" y="127"/>
                </a:lnTo>
                <a:lnTo>
                  <a:pt x="573" y="138"/>
                </a:lnTo>
                <a:lnTo>
                  <a:pt x="542" y="149"/>
                </a:lnTo>
                <a:lnTo>
                  <a:pt x="512" y="160"/>
                </a:lnTo>
                <a:lnTo>
                  <a:pt x="483" y="169"/>
                </a:lnTo>
                <a:lnTo>
                  <a:pt x="451" y="179"/>
                </a:lnTo>
                <a:lnTo>
                  <a:pt x="420" y="189"/>
                </a:lnTo>
                <a:lnTo>
                  <a:pt x="387" y="199"/>
                </a:lnTo>
                <a:lnTo>
                  <a:pt x="356" y="208"/>
                </a:lnTo>
                <a:lnTo>
                  <a:pt x="325" y="216"/>
                </a:lnTo>
                <a:lnTo>
                  <a:pt x="294" y="224"/>
                </a:lnTo>
                <a:lnTo>
                  <a:pt x="263" y="231"/>
                </a:lnTo>
                <a:lnTo>
                  <a:pt x="233" y="238"/>
                </a:lnTo>
                <a:lnTo>
                  <a:pt x="205" y="245"/>
                </a:lnTo>
                <a:lnTo>
                  <a:pt x="175" y="250"/>
                </a:lnTo>
                <a:lnTo>
                  <a:pt x="147" y="256"/>
                </a:lnTo>
                <a:lnTo>
                  <a:pt x="120" y="260"/>
                </a:lnTo>
                <a:lnTo>
                  <a:pt x="92" y="263"/>
                </a:lnTo>
                <a:lnTo>
                  <a:pt x="68" y="267"/>
                </a:lnTo>
                <a:lnTo>
                  <a:pt x="44" y="269"/>
                </a:lnTo>
                <a:lnTo>
                  <a:pt x="22" y="271"/>
                </a:lnTo>
                <a:lnTo>
                  <a:pt x="0" y="271"/>
                </a:lnTo>
                <a:lnTo>
                  <a:pt x="0" y="279"/>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438" name="Freeform 334"/>
          <p:cNvSpPr>
            <a:spLocks noChangeAspect="1"/>
          </p:cNvSpPr>
          <p:nvPr/>
        </p:nvSpPr>
        <p:spPr bwMode="auto">
          <a:xfrm>
            <a:off x="5157789" y="4191001"/>
            <a:ext cx="1131887" cy="346075"/>
          </a:xfrm>
          <a:custGeom>
            <a:avLst/>
            <a:gdLst>
              <a:gd name="T0" fmla="*/ 2147483647 w 851"/>
              <a:gd name="T1" fmla="*/ 2147483647 h 275"/>
              <a:gd name="T2" fmla="*/ 2147483647 w 851"/>
              <a:gd name="T3" fmla="*/ 2147483647 h 275"/>
              <a:gd name="T4" fmla="*/ 2147483647 w 851"/>
              <a:gd name="T5" fmla="*/ 2147483647 h 275"/>
              <a:gd name="T6" fmla="*/ 2147483647 w 851"/>
              <a:gd name="T7" fmla="*/ 2147483647 h 275"/>
              <a:gd name="T8" fmla="*/ 2147483647 w 851"/>
              <a:gd name="T9" fmla="*/ 2147483647 h 275"/>
              <a:gd name="T10" fmla="*/ 2147483647 w 851"/>
              <a:gd name="T11" fmla="*/ 2147483647 h 275"/>
              <a:gd name="T12" fmla="*/ 2147483647 w 851"/>
              <a:gd name="T13" fmla="*/ 2147483647 h 275"/>
              <a:gd name="T14" fmla="*/ 2147483647 w 851"/>
              <a:gd name="T15" fmla="*/ 2147483647 h 275"/>
              <a:gd name="T16" fmla="*/ 2147483647 w 851"/>
              <a:gd name="T17" fmla="*/ 2147483647 h 275"/>
              <a:gd name="T18" fmla="*/ 2147483647 w 851"/>
              <a:gd name="T19" fmla="*/ 2147483647 h 275"/>
              <a:gd name="T20" fmla="*/ 2147483647 w 851"/>
              <a:gd name="T21" fmla="*/ 2147483647 h 275"/>
              <a:gd name="T22" fmla="*/ 2147483647 w 851"/>
              <a:gd name="T23" fmla="*/ 2147483647 h 275"/>
              <a:gd name="T24" fmla="*/ 2147483647 w 851"/>
              <a:gd name="T25" fmla="*/ 2147483647 h 275"/>
              <a:gd name="T26" fmla="*/ 2147483647 w 851"/>
              <a:gd name="T27" fmla="*/ 2147483647 h 275"/>
              <a:gd name="T28" fmla="*/ 2147483647 w 851"/>
              <a:gd name="T29" fmla="*/ 2147483647 h 275"/>
              <a:gd name="T30" fmla="*/ 2147483647 w 851"/>
              <a:gd name="T31" fmla="*/ 2147483647 h 275"/>
              <a:gd name="T32" fmla="*/ 2147483647 w 851"/>
              <a:gd name="T33" fmla="*/ 2147483647 h 275"/>
              <a:gd name="T34" fmla="*/ 2147483647 w 851"/>
              <a:gd name="T35" fmla="*/ 2147483647 h 275"/>
              <a:gd name="T36" fmla="*/ 2147483647 w 851"/>
              <a:gd name="T37" fmla="*/ 2147483647 h 275"/>
              <a:gd name="T38" fmla="*/ 2147483647 w 851"/>
              <a:gd name="T39" fmla="*/ 2147483647 h 275"/>
              <a:gd name="T40" fmla="*/ 2147483647 w 851"/>
              <a:gd name="T41" fmla="*/ 2147483647 h 275"/>
              <a:gd name="T42" fmla="*/ 2147483647 w 851"/>
              <a:gd name="T43" fmla="*/ 2147483647 h 275"/>
              <a:gd name="T44" fmla="*/ 2147483647 w 851"/>
              <a:gd name="T45" fmla="*/ 2147483647 h 275"/>
              <a:gd name="T46" fmla="*/ 2147483647 w 851"/>
              <a:gd name="T47" fmla="*/ 2147483647 h 275"/>
              <a:gd name="T48" fmla="*/ 2147483647 w 851"/>
              <a:gd name="T49" fmla="*/ 2147483647 h 275"/>
              <a:gd name="T50" fmla="*/ 2147483647 w 851"/>
              <a:gd name="T51" fmla="*/ 2147483647 h 275"/>
              <a:gd name="T52" fmla="*/ 2147483647 w 851"/>
              <a:gd name="T53" fmla="*/ 2147483647 h 275"/>
              <a:gd name="T54" fmla="*/ 2147483647 w 851"/>
              <a:gd name="T55" fmla="*/ 2147483647 h 275"/>
              <a:gd name="T56" fmla="*/ 2147483647 w 851"/>
              <a:gd name="T57" fmla="*/ 2147483647 h 275"/>
              <a:gd name="T58" fmla="*/ 2147483647 w 851"/>
              <a:gd name="T59" fmla="*/ 2147483647 h 275"/>
              <a:gd name="T60" fmla="*/ 2147483647 w 851"/>
              <a:gd name="T61" fmla="*/ 2147483647 h 275"/>
              <a:gd name="T62" fmla="*/ 2147483647 w 851"/>
              <a:gd name="T63" fmla="*/ 2147483647 h 275"/>
              <a:gd name="T64" fmla="*/ 2147483647 w 851"/>
              <a:gd name="T65" fmla="*/ 2147483647 h 275"/>
              <a:gd name="T66" fmla="*/ 2147483647 w 851"/>
              <a:gd name="T67" fmla="*/ 2147483647 h 275"/>
              <a:gd name="T68" fmla="*/ 0 w 851"/>
              <a:gd name="T69" fmla="*/ 2147483647 h 275"/>
              <a:gd name="T70" fmla="*/ 0 w 851"/>
              <a:gd name="T71" fmla="*/ 2147483647 h 27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51"/>
              <a:gd name="T109" fmla="*/ 0 h 275"/>
              <a:gd name="T110" fmla="*/ 851 w 851"/>
              <a:gd name="T111" fmla="*/ 275 h 27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51" h="275">
                <a:moveTo>
                  <a:pt x="0" y="2"/>
                </a:moveTo>
                <a:lnTo>
                  <a:pt x="1" y="6"/>
                </a:lnTo>
                <a:lnTo>
                  <a:pt x="21" y="21"/>
                </a:lnTo>
                <a:lnTo>
                  <a:pt x="43" y="34"/>
                </a:lnTo>
                <a:lnTo>
                  <a:pt x="67" y="49"/>
                </a:lnTo>
                <a:lnTo>
                  <a:pt x="90" y="62"/>
                </a:lnTo>
                <a:lnTo>
                  <a:pt x="117" y="74"/>
                </a:lnTo>
                <a:lnTo>
                  <a:pt x="144" y="87"/>
                </a:lnTo>
                <a:lnTo>
                  <a:pt x="171" y="101"/>
                </a:lnTo>
                <a:lnTo>
                  <a:pt x="201" y="113"/>
                </a:lnTo>
                <a:lnTo>
                  <a:pt x="230" y="124"/>
                </a:lnTo>
                <a:lnTo>
                  <a:pt x="260" y="135"/>
                </a:lnTo>
                <a:lnTo>
                  <a:pt x="290" y="146"/>
                </a:lnTo>
                <a:lnTo>
                  <a:pt x="321" y="157"/>
                </a:lnTo>
                <a:lnTo>
                  <a:pt x="353" y="166"/>
                </a:lnTo>
                <a:lnTo>
                  <a:pt x="383" y="176"/>
                </a:lnTo>
                <a:lnTo>
                  <a:pt x="415" y="184"/>
                </a:lnTo>
                <a:lnTo>
                  <a:pt x="448" y="194"/>
                </a:lnTo>
                <a:lnTo>
                  <a:pt x="478" y="202"/>
                </a:lnTo>
                <a:lnTo>
                  <a:pt x="508" y="210"/>
                </a:lnTo>
                <a:lnTo>
                  <a:pt x="539" y="216"/>
                </a:lnTo>
                <a:lnTo>
                  <a:pt x="569" y="224"/>
                </a:lnTo>
                <a:lnTo>
                  <a:pt x="600" y="231"/>
                </a:lnTo>
                <a:lnTo>
                  <a:pt x="628" y="237"/>
                </a:lnTo>
                <a:lnTo>
                  <a:pt x="656" y="243"/>
                </a:lnTo>
                <a:lnTo>
                  <a:pt x="683" y="248"/>
                </a:lnTo>
                <a:lnTo>
                  <a:pt x="708" y="253"/>
                </a:lnTo>
                <a:lnTo>
                  <a:pt x="733" y="257"/>
                </a:lnTo>
                <a:lnTo>
                  <a:pt x="756" y="261"/>
                </a:lnTo>
                <a:lnTo>
                  <a:pt x="779" y="265"/>
                </a:lnTo>
                <a:lnTo>
                  <a:pt x="798" y="267"/>
                </a:lnTo>
                <a:lnTo>
                  <a:pt x="817" y="271"/>
                </a:lnTo>
                <a:lnTo>
                  <a:pt x="834" y="273"/>
                </a:lnTo>
                <a:lnTo>
                  <a:pt x="850" y="274"/>
                </a:lnTo>
                <a:lnTo>
                  <a:pt x="850" y="267"/>
                </a:lnTo>
                <a:lnTo>
                  <a:pt x="835" y="265"/>
                </a:lnTo>
                <a:lnTo>
                  <a:pt x="818" y="263"/>
                </a:lnTo>
                <a:lnTo>
                  <a:pt x="800" y="261"/>
                </a:lnTo>
                <a:lnTo>
                  <a:pt x="780" y="257"/>
                </a:lnTo>
                <a:lnTo>
                  <a:pt x="757" y="254"/>
                </a:lnTo>
                <a:lnTo>
                  <a:pt x="734" y="251"/>
                </a:lnTo>
                <a:lnTo>
                  <a:pt x="709" y="246"/>
                </a:lnTo>
                <a:lnTo>
                  <a:pt x="684" y="242"/>
                </a:lnTo>
                <a:lnTo>
                  <a:pt x="657" y="236"/>
                </a:lnTo>
                <a:lnTo>
                  <a:pt x="629" y="230"/>
                </a:lnTo>
                <a:lnTo>
                  <a:pt x="601" y="224"/>
                </a:lnTo>
                <a:lnTo>
                  <a:pt x="572" y="216"/>
                </a:lnTo>
                <a:lnTo>
                  <a:pt x="541" y="210"/>
                </a:lnTo>
                <a:lnTo>
                  <a:pt x="511" y="203"/>
                </a:lnTo>
                <a:lnTo>
                  <a:pt x="480" y="195"/>
                </a:lnTo>
                <a:lnTo>
                  <a:pt x="449" y="187"/>
                </a:lnTo>
                <a:lnTo>
                  <a:pt x="417" y="178"/>
                </a:lnTo>
                <a:lnTo>
                  <a:pt x="386" y="168"/>
                </a:lnTo>
                <a:lnTo>
                  <a:pt x="354" y="160"/>
                </a:lnTo>
                <a:lnTo>
                  <a:pt x="324" y="150"/>
                </a:lnTo>
                <a:lnTo>
                  <a:pt x="292" y="139"/>
                </a:lnTo>
                <a:lnTo>
                  <a:pt x="262" y="128"/>
                </a:lnTo>
                <a:lnTo>
                  <a:pt x="231" y="117"/>
                </a:lnTo>
                <a:lnTo>
                  <a:pt x="204" y="106"/>
                </a:lnTo>
                <a:lnTo>
                  <a:pt x="174" y="94"/>
                </a:lnTo>
                <a:lnTo>
                  <a:pt x="147" y="82"/>
                </a:lnTo>
                <a:lnTo>
                  <a:pt x="120" y="68"/>
                </a:lnTo>
                <a:lnTo>
                  <a:pt x="94" y="56"/>
                </a:lnTo>
                <a:lnTo>
                  <a:pt x="69" y="42"/>
                </a:lnTo>
                <a:lnTo>
                  <a:pt x="47" y="29"/>
                </a:lnTo>
                <a:lnTo>
                  <a:pt x="25" y="14"/>
                </a:lnTo>
                <a:lnTo>
                  <a:pt x="5" y="0"/>
                </a:lnTo>
                <a:lnTo>
                  <a:pt x="6" y="2"/>
                </a:lnTo>
                <a:lnTo>
                  <a:pt x="0" y="2"/>
                </a:lnTo>
                <a:lnTo>
                  <a:pt x="0" y="4"/>
                </a:lnTo>
                <a:lnTo>
                  <a:pt x="1" y="6"/>
                </a:lnTo>
                <a:lnTo>
                  <a:pt x="0" y="2"/>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439" name="Freeform 335"/>
          <p:cNvSpPr>
            <a:spLocks noChangeAspect="1"/>
          </p:cNvSpPr>
          <p:nvPr/>
        </p:nvSpPr>
        <p:spPr bwMode="auto">
          <a:xfrm>
            <a:off x="5157789" y="4081463"/>
            <a:ext cx="1587" cy="106362"/>
          </a:xfrm>
          <a:custGeom>
            <a:avLst/>
            <a:gdLst>
              <a:gd name="T0" fmla="*/ 0 w 1"/>
              <a:gd name="T1" fmla="*/ 2147483647 h 85"/>
              <a:gd name="T2" fmla="*/ 0 w 1"/>
              <a:gd name="T3" fmla="*/ 2147483647 h 85"/>
              <a:gd name="T4" fmla="*/ 0 w 1"/>
              <a:gd name="T5" fmla="*/ 2147483647 h 85"/>
              <a:gd name="T6" fmla="*/ 0 w 1"/>
              <a:gd name="T7" fmla="*/ 2147483647 h 85"/>
              <a:gd name="T8" fmla="*/ 0 w 1"/>
              <a:gd name="T9" fmla="*/ 2147483647 h 85"/>
              <a:gd name="T10" fmla="*/ 0 w 1"/>
              <a:gd name="T11" fmla="*/ 2147483647 h 85"/>
              <a:gd name="T12" fmla="*/ 0 w 1"/>
              <a:gd name="T13" fmla="*/ 0 h 85"/>
              <a:gd name="T14" fmla="*/ 0 w 1"/>
              <a:gd name="T15" fmla="*/ 2147483647 h 85"/>
              <a:gd name="T16" fmla="*/ 0 w 1"/>
              <a:gd name="T17" fmla="*/ 2147483647 h 8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
              <a:gd name="T28" fmla="*/ 0 h 85"/>
              <a:gd name="T29" fmla="*/ 1 w 1"/>
              <a:gd name="T30" fmla="*/ 85 h 8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 h="85">
                <a:moveTo>
                  <a:pt x="0" y="1"/>
                </a:moveTo>
                <a:lnTo>
                  <a:pt x="0" y="6"/>
                </a:lnTo>
                <a:lnTo>
                  <a:pt x="0" y="84"/>
                </a:lnTo>
                <a:lnTo>
                  <a:pt x="0" y="6"/>
                </a:lnTo>
                <a:lnTo>
                  <a:pt x="0" y="8"/>
                </a:lnTo>
                <a:lnTo>
                  <a:pt x="0" y="1"/>
                </a:lnTo>
                <a:lnTo>
                  <a:pt x="0" y="0"/>
                </a:lnTo>
                <a:lnTo>
                  <a:pt x="0" y="6"/>
                </a:lnTo>
                <a:lnTo>
                  <a:pt x="0" y="1"/>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440" name="Freeform 336"/>
          <p:cNvSpPr>
            <a:spLocks noChangeAspect="1"/>
          </p:cNvSpPr>
          <p:nvPr/>
        </p:nvSpPr>
        <p:spPr bwMode="auto">
          <a:xfrm>
            <a:off x="7916864" y="4502150"/>
            <a:ext cx="20637" cy="44450"/>
          </a:xfrm>
          <a:custGeom>
            <a:avLst/>
            <a:gdLst>
              <a:gd name="T0" fmla="*/ 2147483647 w 15"/>
              <a:gd name="T1" fmla="*/ 2147483647 h 35"/>
              <a:gd name="T2" fmla="*/ 2147483647 w 15"/>
              <a:gd name="T3" fmla="*/ 2147483647 h 35"/>
              <a:gd name="T4" fmla="*/ 2147483647 w 15"/>
              <a:gd name="T5" fmla="*/ 2147483647 h 35"/>
              <a:gd name="T6" fmla="*/ 2147483647 w 15"/>
              <a:gd name="T7" fmla="*/ 2147483647 h 35"/>
              <a:gd name="T8" fmla="*/ 2147483647 w 15"/>
              <a:gd name="T9" fmla="*/ 2147483647 h 35"/>
              <a:gd name="T10" fmla="*/ 2147483647 w 15"/>
              <a:gd name="T11" fmla="*/ 2147483647 h 35"/>
              <a:gd name="T12" fmla="*/ 2147483647 w 15"/>
              <a:gd name="T13" fmla="*/ 2147483647 h 35"/>
              <a:gd name="T14" fmla="*/ 2147483647 w 15"/>
              <a:gd name="T15" fmla="*/ 2147483647 h 35"/>
              <a:gd name="T16" fmla="*/ 2147483647 w 15"/>
              <a:gd name="T17" fmla="*/ 2147483647 h 35"/>
              <a:gd name="T18" fmla="*/ 2147483647 w 15"/>
              <a:gd name="T19" fmla="*/ 0 h 35"/>
              <a:gd name="T20" fmla="*/ 2147483647 w 15"/>
              <a:gd name="T21" fmla="*/ 2147483647 h 35"/>
              <a:gd name="T22" fmla="*/ 2147483647 w 15"/>
              <a:gd name="T23" fmla="*/ 2147483647 h 35"/>
              <a:gd name="T24" fmla="*/ 2147483647 w 15"/>
              <a:gd name="T25" fmla="*/ 2147483647 h 35"/>
              <a:gd name="T26" fmla="*/ 2147483647 w 15"/>
              <a:gd name="T27" fmla="*/ 2147483647 h 35"/>
              <a:gd name="T28" fmla="*/ 2147483647 w 15"/>
              <a:gd name="T29" fmla="*/ 2147483647 h 35"/>
              <a:gd name="T30" fmla="*/ 0 w 15"/>
              <a:gd name="T31" fmla="*/ 2147483647 h 35"/>
              <a:gd name="T32" fmla="*/ 0 w 15"/>
              <a:gd name="T33" fmla="*/ 2147483647 h 35"/>
              <a:gd name="T34" fmla="*/ 0 w 15"/>
              <a:gd name="T35" fmla="*/ 2147483647 h 35"/>
              <a:gd name="T36" fmla="*/ 2147483647 w 15"/>
              <a:gd name="T37" fmla="*/ 2147483647 h 3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5"/>
              <a:gd name="T58" fmla="*/ 0 h 35"/>
              <a:gd name="T59" fmla="*/ 15 w 15"/>
              <a:gd name="T60" fmla="*/ 35 h 3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5" h="35">
                <a:moveTo>
                  <a:pt x="3" y="34"/>
                </a:moveTo>
                <a:lnTo>
                  <a:pt x="3" y="28"/>
                </a:lnTo>
                <a:lnTo>
                  <a:pt x="3" y="23"/>
                </a:lnTo>
                <a:lnTo>
                  <a:pt x="4" y="20"/>
                </a:lnTo>
                <a:lnTo>
                  <a:pt x="5" y="15"/>
                </a:lnTo>
                <a:lnTo>
                  <a:pt x="5" y="13"/>
                </a:lnTo>
                <a:lnTo>
                  <a:pt x="9" y="10"/>
                </a:lnTo>
                <a:lnTo>
                  <a:pt x="11" y="8"/>
                </a:lnTo>
                <a:lnTo>
                  <a:pt x="14" y="4"/>
                </a:lnTo>
                <a:lnTo>
                  <a:pt x="12" y="0"/>
                </a:lnTo>
                <a:lnTo>
                  <a:pt x="9" y="3"/>
                </a:lnTo>
                <a:lnTo>
                  <a:pt x="5" y="7"/>
                </a:lnTo>
                <a:lnTo>
                  <a:pt x="3" y="10"/>
                </a:lnTo>
                <a:lnTo>
                  <a:pt x="1" y="14"/>
                </a:lnTo>
                <a:lnTo>
                  <a:pt x="1" y="19"/>
                </a:lnTo>
                <a:lnTo>
                  <a:pt x="0" y="23"/>
                </a:lnTo>
                <a:lnTo>
                  <a:pt x="0" y="28"/>
                </a:lnTo>
                <a:lnTo>
                  <a:pt x="0" y="34"/>
                </a:lnTo>
                <a:lnTo>
                  <a:pt x="3" y="34"/>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441" name="Freeform 337"/>
          <p:cNvSpPr>
            <a:spLocks noChangeAspect="1"/>
          </p:cNvSpPr>
          <p:nvPr/>
        </p:nvSpPr>
        <p:spPr bwMode="auto">
          <a:xfrm>
            <a:off x="7153275" y="4267200"/>
            <a:ext cx="255588" cy="84138"/>
          </a:xfrm>
          <a:custGeom>
            <a:avLst/>
            <a:gdLst>
              <a:gd name="T0" fmla="*/ 2147483647 w 193"/>
              <a:gd name="T1" fmla="*/ 2147483647 h 66"/>
              <a:gd name="T2" fmla="*/ 2147483647 w 193"/>
              <a:gd name="T3" fmla="*/ 2147483647 h 66"/>
              <a:gd name="T4" fmla="*/ 2147483647 w 193"/>
              <a:gd name="T5" fmla="*/ 0 h 66"/>
              <a:gd name="T6" fmla="*/ 0 w 193"/>
              <a:gd name="T7" fmla="*/ 2147483647 h 66"/>
              <a:gd name="T8" fmla="*/ 2147483647 w 193"/>
              <a:gd name="T9" fmla="*/ 2147483647 h 66"/>
              <a:gd name="T10" fmla="*/ 2147483647 w 193"/>
              <a:gd name="T11" fmla="*/ 2147483647 h 66"/>
              <a:gd name="T12" fmla="*/ 0 60000 65536"/>
              <a:gd name="T13" fmla="*/ 0 60000 65536"/>
              <a:gd name="T14" fmla="*/ 0 60000 65536"/>
              <a:gd name="T15" fmla="*/ 0 60000 65536"/>
              <a:gd name="T16" fmla="*/ 0 60000 65536"/>
              <a:gd name="T17" fmla="*/ 0 60000 65536"/>
              <a:gd name="T18" fmla="*/ 0 w 193"/>
              <a:gd name="T19" fmla="*/ 0 h 66"/>
              <a:gd name="T20" fmla="*/ 193 w 193"/>
              <a:gd name="T21" fmla="*/ 66 h 66"/>
            </a:gdLst>
            <a:ahLst/>
            <a:cxnLst>
              <a:cxn ang="T12">
                <a:pos x="T0" y="T1"/>
              </a:cxn>
              <a:cxn ang="T13">
                <a:pos x="T2" y="T3"/>
              </a:cxn>
              <a:cxn ang="T14">
                <a:pos x="T4" y="T5"/>
              </a:cxn>
              <a:cxn ang="T15">
                <a:pos x="T6" y="T7"/>
              </a:cxn>
              <a:cxn ang="T16">
                <a:pos x="T8" y="T9"/>
              </a:cxn>
              <a:cxn ang="T17">
                <a:pos x="T10" y="T11"/>
              </a:cxn>
            </a:cxnLst>
            <a:rect l="T18" t="T19" r="T20" b="T21"/>
            <a:pathLst>
              <a:path w="193" h="66">
                <a:moveTo>
                  <a:pt x="192" y="59"/>
                </a:moveTo>
                <a:lnTo>
                  <a:pt x="192" y="59"/>
                </a:lnTo>
                <a:lnTo>
                  <a:pt x="1" y="0"/>
                </a:lnTo>
                <a:lnTo>
                  <a:pt x="0" y="5"/>
                </a:lnTo>
                <a:lnTo>
                  <a:pt x="190" y="65"/>
                </a:lnTo>
                <a:lnTo>
                  <a:pt x="192" y="59"/>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442" name="Freeform 338"/>
          <p:cNvSpPr>
            <a:spLocks noChangeAspect="1"/>
          </p:cNvSpPr>
          <p:nvPr/>
        </p:nvSpPr>
        <p:spPr bwMode="auto">
          <a:xfrm>
            <a:off x="7412038" y="4351339"/>
            <a:ext cx="63500" cy="104775"/>
          </a:xfrm>
          <a:custGeom>
            <a:avLst/>
            <a:gdLst>
              <a:gd name="T0" fmla="*/ 2147483647 w 47"/>
              <a:gd name="T1" fmla="*/ 2147483647 h 83"/>
              <a:gd name="T2" fmla="*/ 2147483647 w 47"/>
              <a:gd name="T3" fmla="*/ 2147483647 h 83"/>
              <a:gd name="T4" fmla="*/ 2147483647 w 47"/>
              <a:gd name="T5" fmla="*/ 2147483647 h 83"/>
              <a:gd name="T6" fmla="*/ 2147483647 w 47"/>
              <a:gd name="T7" fmla="*/ 2147483647 h 83"/>
              <a:gd name="T8" fmla="*/ 2147483647 w 47"/>
              <a:gd name="T9" fmla="*/ 2147483647 h 83"/>
              <a:gd name="T10" fmla="*/ 2147483647 w 47"/>
              <a:gd name="T11" fmla="*/ 2147483647 h 83"/>
              <a:gd name="T12" fmla="*/ 2147483647 w 47"/>
              <a:gd name="T13" fmla="*/ 2147483647 h 83"/>
              <a:gd name="T14" fmla="*/ 2147483647 w 47"/>
              <a:gd name="T15" fmla="*/ 2147483647 h 83"/>
              <a:gd name="T16" fmla="*/ 2147483647 w 47"/>
              <a:gd name="T17" fmla="*/ 2147483647 h 83"/>
              <a:gd name="T18" fmla="*/ 2147483647 w 47"/>
              <a:gd name="T19" fmla="*/ 2147483647 h 83"/>
              <a:gd name="T20" fmla="*/ 2147483647 w 47"/>
              <a:gd name="T21" fmla="*/ 2147483647 h 83"/>
              <a:gd name="T22" fmla="*/ 2147483647 w 47"/>
              <a:gd name="T23" fmla="*/ 2147483647 h 83"/>
              <a:gd name="T24" fmla="*/ 2147483647 w 47"/>
              <a:gd name="T25" fmla="*/ 2147483647 h 83"/>
              <a:gd name="T26" fmla="*/ 2147483647 w 47"/>
              <a:gd name="T27" fmla="*/ 2147483647 h 83"/>
              <a:gd name="T28" fmla="*/ 2147483647 w 47"/>
              <a:gd name="T29" fmla="*/ 2147483647 h 83"/>
              <a:gd name="T30" fmla="*/ 2147483647 w 47"/>
              <a:gd name="T31" fmla="*/ 2147483647 h 83"/>
              <a:gd name="T32" fmla="*/ 2147483647 w 47"/>
              <a:gd name="T33" fmla="*/ 0 h 83"/>
              <a:gd name="T34" fmla="*/ 0 w 47"/>
              <a:gd name="T35" fmla="*/ 2147483647 h 83"/>
              <a:gd name="T36" fmla="*/ 2147483647 w 47"/>
              <a:gd name="T37" fmla="*/ 2147483647 h 83"/>
              <a:gd name="T38" fmla="*/ 2147483647 w 47"/>
              <a:gd name="T39" fmla="*/ 2147483647 h 83"/>
              <a:gd name="T40" fmla="*/ 2147483647 w 47"/>
              <a:gd name="T41" fmla="*/ 2147483647 h 83"/>
              <a:gd name="T42" fmla="*/ 2147483647 w 47"/>
              <a:gd name="T43" fmla="*/ 2147483647 h 83"/>
              <a:gd name="T44" fmla="*/ 2147483647 w 47"/>
              <a:gd name="T45" fmla="*/ 2147483647 h 83"/>
              <a:gd name="T46" fmla="*/ 2147483647 w 47"/>
              <a:gd name="T47" fmla="*/ 2147483647 h 83"/>
              <a:gd name="T48" fmla="*/ 2147483647 w 47"/>
              <a:gd name="T49" fmla="*/ 2147483647 h 83"/>
              <a:gd name="T50" fmla="*/ 2147483647 w 47"/>
              <a:gd name="T51" fmla="*/ 2147483647 h 83"/>
              <a:gd name="T52" fmla="*/ 2147483647 w 47"/>
              <a:gd name="T53" fmla="*/ 2147483647 h 83"/>
              <a:gd name="T54" fmla="*/ 2147483647 w 47"/>
              <a:gd name="T55" fmla="*/ 2147483647 h 83"/>
              <a:gd name="T56" fmla="*/ 2147483647 w 47"/>
              <a:gd name="T57" fmla="*/ 2147483647 h 83"/>
              <a:gd name="T58" fmla="*/ 2147483647 w 47"/>
              <a:gd name="T59" fmla="*/ 2147483647 h 83"/>
              <a:gd name="T60" fmla="*/ 2147483647 w 47"/>
              <a:gd name="T61" fmla="*/ 2147483647 h 83"/>
              <a:gd name="T62" fmla="*/ 2147483647 w 47"/>
              <a:gd name="T63" fmla="*/ 2147483647 h 83"/>
              <a:gd name="T64" fmla="*/ 2147483647 w 47"/>
              <a:gd name="T65" fmla="*/ 2147483647 h 83"/>
              <a:gd name="T66" fmla="*/ 2147483647 w 47"/>
              <a:gd name="T67" fmla="*/ 2147483647 h 83"/>
              <a:gd name="T68" fmla="*/ 2147483647 w 47"/>
              <a:gd name="T69" fmla="*/ 2147483647 h 8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7"/>
              <a:gd name="T106" fmla="*/ 0 h 83"/>
              <a:gd name="T107" fmla="*/ 47 w 47"/>
              <a:gd name="T108" fmla="*/ 83 h 8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7" h="83">
                <a:moveTo>
                  <a:pt x="46" y="82"/>
                </a:moveTo>
                <a:lnTo>
                  <a:pt x="46" y="75"/>
                </a:lnTo>
                <a:lnTo>
                  <a:pt x="45" y="69"/>
                </a:lnTo>
                <a:lnTo>
                  <a:pt x="44" y="62"/>
                </a:lnTo>
                <a:lnTo>
                  <a:pt x="43" y="56"/>
                </a:lnTo>
                <a:lnTo>
                  <a:pt x="42" y="50"/>
                </a:lnTo>
                <a:lnTo>
                  <a:pt x="41" y="45"/>
                </a:lnTo>
                <a:lnTo>
                  <a:pt x="38" y="40"/>
                </a:lnTo>
                <a:lnTo>
                  <a:pt x="36" y="34"/>
                </a:lnTo>
                <a:lnTo>
                  <a:pt x="33" y="30"/>
                </a:lnTo>
                <a:lnTo>
                  <a:pt x="29" y="24"/>
                </a:lnTo>
                <a:lnTo>
                  <a:pt x="26" y="21"/>
                </a:lnTo>
                <a:lnTo>
                  <a:pt x="22" y="17"/>
                </a:lnTo>
                <a:lnTo>
                  <a:pt x="18" y="12"/>
                </a:lnTo>
                <a:lnTo>
                  <a:pt x="13" y="9"/>
                </a:lnTo>
                <a:lnTo>
                  <a:pt x="7" y="4"/>
                </a:lnTo>
                <a:lnTo>
                  <a:pt x="2" y="0"/>
                </a:lnTo>
                <a:lnTo>
                  <a:pt x="0" y="6"/>
                </a:lnTo>
                <a:lnTo>
                  <a:pt x="4" y="9"/>
                </a:lnTo>
                <a:lnTo>
                  <a:pt x="10" y="12"/>
                </a:lnTo>
                <a:lnTo>
                  <a:pt x="15" y="17"/>
                </a:lnTo>
                <a:lnTo>
                  <a:pt x="19" y="21"/>
                </a:lnTo>
                <a:lnTo>
                  <a:pt x="23" y="24"/>
                </a:lnTo>
                <a:lnTo>
                  <a:pt x="26" y="29"/>
                </a:lnTo>
                <a:lnTo>
                  <a:pt x="29" y="33"/>
                </a:lnTo>
                <a:lnTo>
                  <a:pt x="31" y="37"/>
                </a:lnTo>
                <a:lnTo>
                  <a:pt x="34" y="42"/>
                </a:lnTo>
                <a:lnTo>
                  <a:pt x="36" y="46"/>
                </a:lnTo>
                <a:lnTo>
                  <a:pt x="38" y="52"/>
                </a:lnTo>
                <a:lnTo>
                  <a:pt x="39" y="58"/>
                </a:lnTo>
                <a:lnTo>
                  <a:pt x="41" y="62"/>
                </a:lnTo>
                <a:lnTo>
                  <a:pt x="42" y="70"/>
                </a:lnTo>
                <a:lnTo>
                  <a:pt x="42" y="75"/>
                </a:lnTo>
                <a:lnTo>
                  <a:pt x="42" y="82"/>
                </a:lnTo>
                <a:lnTo>
                  <a:pt x="46" y="82"/>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443" name="Freeform 339"/>
          <p:cNvSpPr>
            <a:spLocks noChangeAspect="1"/>
          </p:cNvSpPr>
          <p:nvPr/>
        </p:nvSpPr>
        <p:spPr bwMode="auto">
          <a:xfrm>
            <a:off x="7464425" y="4264025"/>
            <a:ext cx="115888" cy="33338"/>
          </a:xfrm>
          <a:custGeom>
            <a:avLst/>
            <a:gdLst>
              <a:gd name="T0" fmla="*/ 2147483647 w 87"/>
              <a:gd name="T1" fmla="*/ 2147483647 h 26"/>
              <a:gd name="T2" fmla="*/ 2147483647 w 87"/>
              <a:gd name="T3" fmla="*/ 2147483647 h 26"/>
              <a:gd name="T4" fmla="*/ 2147483647 w 87"/>
              <a:gd name="T5" fmla="*/ 2147483647 h 26"/>
              <a:gd name="T6" fmla="*/ 2147483647 w 87"/>
              <a:gd name="T7" fmla="*/ 2147483647 h 26"/>
              <a:gd name="T8" fmla="*/ 2147483647 w 87"/>
              <a:gd name="T9" fmla="*/ 2147483647 h 26"/>
              <a:gd name="T10" fmla="*/ 2147483647 w 87"/>
              <a:gd name="T11" fmla="*/ 2147483647 h 26"/>
              <a:gd name="T12" fmla="*/ 2147483647 w 87"/>
              <a:gd name="T13" fmla="*/ 2147483647 h 26"/>
              <a:gd name="T14" fmla="*/ 2147483647 w 87"/>
              <a:gd name="T15" fmla="*/ 2147483647 h 26"/>
              <a:gd name="T16" fmla="*/ 2147483647 w 87"/>
              <a:gd name="T17" fmla="*/ 2147483647 h 26"/>
              <a:gd name="T18" fmla="*/ 2147483647 w 87"/>
              <a:gd name="T19" fmla="*/ 2147483647 h 26"/>
              <a:gd name="T20" fmla="*/ 2147483647 w 87"/>
              <a:gd name="T21" fmla="*/ 2147483647 h 26"/>
              <a:gd name="T22" fmla="*/ 2147483647 w 87"/>
              <a:gd name="T23" fmla="*/ 2147483647 h 26"/>
              <a:gd name="T24" fmla="*/ 2147483647 w 87"/>
              <a:gd name="T25" fmla="*/ 2147483647 h 26"/>
              <a:gd name="T26" fmla="*/ 2147483647 w 87"/>
              <a:gd name="T27" fmla="*/ 2147483647 h 26"/>
              <a:gd name="T28" fmla="*/ 2147483647 w 87"/>
              <a:gd name="T29" fmla="*/ 2147483647 h 26"/>
              <a:gd name="T30" fmla="*/ 2147483647 w 87"/>
              <a:gd name="T31" fmla="*/ 2147483647 h 26"/>
              <a:gd name="T32" fmla="*/ 2147483647 w 87"/>
              <a:gd name="T33" fmla="*/ 2147483647 h 26"/>
              <a:gd name="T34" fmla="*/ 2147483647 w 87"/>
              <a:gd name="T35" fmla="*/ 0 h 26"/>
              <a:gd name="T36" fmla="*/ 0 w 87"/>
              <a:gd name="T37" fmla="*/ 2147483647 h 26"/>
              <a:gd name="T38" fmla="*/ 2147483647 w 87"/>
              <a:gd name="T39" fmla="*/ 2147483647 h 26"/>
              <a:gd name="T40" fmla="*/ 2147483647 w 87"/>
              <a:gd name="T41" fmla="*/ 2147483647 h 26"/>
              <a:gd name="T42" fmla="*/ 2147483647 w 87"/>
              <a:gd name="T43" fmla="*/ 2147483647 h 26"/>
              <a:gd name="T44" fmla="*/ 2147483647 w 87"/>
              <a:gd name="T45" fmla="*/ 2147483647 h 26"/>
              <a:gd name="T46" fmla="*/ 2147483647 w 87"/>
              <a:gd name="T47" fmla="*/ 2147483647 h 26"/>
              <a:gd name="T48" fmla="*/ 2147483647 w 87"/>
              <a:gd name="T49" fmla="*/ 2147483647 h 26"/>
              <a:gd name="T50" fmla="*/ 2147483647 w 87"/>
              <a:gd name="T51" fmla="*/ 2147483647 h 26"/>
              <a:gd name="T52" fmla="*/ 2147483647 w 87"/>
              <a:gd name="T53" fmla="*/ 2147483647 h 26"/>
              <a:gd name="T54" fmla="*/ 2147483647 w 87"/>
              <a:gd name="T55" fmla="*/ 2147483647 h 26"/>
              <a:gd name="T56" fmla="*/ 2147483647 w 87"/>
              <a:gd name="T57" fmla="*/ 2147483647 h 26"/>
              <a:gd name="T58" fmla="*/ 2147483647 w 87"/>
              <a:gd name="T59" fmla="*/ 2147483647 h 26"/>
              <a:gd name="T60" fmla="*/ 2147483647 w 87"/>
              <a:gd name="T61" fmla="*/ 2147483647 h 26"/>
              <a:gd name="T62" fmla="*/ 2147483647 w 87"/>
              <a:gd name="T63" fmla="*/ 2147483647 h 26"/>
              <a:gd name="T64" fmla="*/ 2147483647 w 87"/>
              <a:gd name="T65" fmla="*/ 2147483647 h 26"/>
              <a:gd name="T66" fmla="*/ 2147483647 w 87"/>
              <a:gd name="T67" fmla="*/ 2147483647 h 26"/>
              <a:gd name="T68" fmla="*/ 2147483647 w 87"/>
              <a:gd name="T69" fmla="*/ 2147483647 h 26"/>
              <a:gd name="T70" fmla="*/ 2147483647 w 87"/>
              <a:gd name="T71" fmla="*/ 2147483647 h 2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7"/>
              <a:gd name="T109" fmla="*/ 0 h 26"/>
              <a:gd name="T110" fmla="*/ 87 w 87"/>
              <a:gd name="T111" fmla="*/ 26 h 2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7" h="26">
                <a:moveTo>
                  <a:pt x="86" y="22"/>
                </a:moveTo>
                <a:lnTo>
                  <a:pt x="86" y="22"/>
                </a:lnTo>
                <a:lnTo>
                  <a:pt x="81" y="18"/>
                </a:lnTo>
                <a:lnTo>
                  <a:pt x="77" y="17"/>
                </a:lnTo>
                <a:lnTo>
                  <a:pt x="71" y="15"/>
                </a:lnTo>
                <a:lnTo>
                  <a:pt x="66" y="14"/>
                </a:lnTo>
                <a:lnTo>
                  <a:pt x="62" y="13"/>
                </a:lnTo>
                <a:lnTo>
                  <a:pt x="57" y="11"/>
                </a:lnTo>
                <a:lnTo>
                  <a:pt x="50" y="10"/>
                </a:lnTo>
                <a:lnTo>
                  <a:pt x="45" y="9"/>
                </a:lnTo>
                <a:lnTo>
                  <a:pt x="40" y="8"/>
                </a:lnTo>
                <a:lnTo>
                  <a:pt x="35" y="6"/>
                </a:lnTo>
                <a:lnTo>
                  <a:pt x="28" y="5"/>
                </a:lnTo>
                <a:lnTo>
                  <a:pt x="23" y="4"/>
                </a:lnTo>
                <a:lnTo>
                  <a:pt x="18" y="3"/>
                </a:lnTo>
                <a:lnTo>
                  <a:pt x="13" y="2"/>
                </a:lnTo>
                <a:lnTo>
                  <a:pt x="7" y="1"/>
                </a:lnTo>
                <a:lnTo>
                  <a:pt x="2" y="0"/>
                </a:lnTo>
                <a:lnTo>
                  <a:pt x="0" y="4"/>
                </a:lnTo>
                <a:lnTo>
                  <a:pt x="6" y="5"/>
                </a:lnTo>
                <a:lnTo>
                  <a:pt x="12" y="6"/>
                </a:lnTo>
                <a:lnTo>
                  <a:pt x="17" y="8"/>
                </a:lnTo>
                <a:lnTo>
                  <a:pt x="22" y="9"/>
                </a:lnTo>
                <a:lnTo>
                  <a:pt x="27" y="10"/>
                </a:lnTo>
                <a:lnTo>
                  <a:pt x="34" y="11"/>
                </a:lnTo>
                <a:lnTo>
                  <a:pt x="39" y="12"/>
                </a:lnTo>
                <a:lnTo>
                  <a:pt x="44" y="13"/>
                </a:lnTo>
                <a:lnTo>
                  <a:pt x="50" y="14"/>
                </a:lnTo>
                <a:lnTo>
                  <a:pt x="55" y="14"/>
                </a:lnTo>
                <a:lnTo>
                  <a:pt x="60" y="16"/>
                </a:lnTo>
                <a:lnTo>
                  <a:pt x="65" y="17"/>
                </a:lnTo>
                <a:lnTo>
                  <a:pt x="69" y="18"/>
                </a:lnTo>
                <a:lnTo>
                  <a:pt x="74" y="22"/>
                </a:lnTo>
                <a:lnTo>
                  <a:pt x="79" y="23"/>
                </a:lnTo>
                <a:lnTo>
                  <a:pt x="83" y="25"/>
                </a:lnTo>
                <a:lnTo>
                  <a:pt x="86" y="22"/>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444" name="Freeform 340"/>
          <p:cNvSpPr>
            <a:spLocks noChangeAspect="1"/>
          </p:cNvSpPr>
          <p:nvPr/>
        </p:nvSpPr>
        <p:spPr bwMode="auto">
          <a:xfrm>
            <a:off x="7585075" y="4298950"/>
            <a:ext cx="39688" cy="96838"/>
          </a:xfrm>
          <a:custGeom>
            <a:avLst/>
            <a:gdLst>
              <a:gd name="T0" fmla="*/ 2147483647 w 31"/>
              <a:gd name="T1" fmla="*/ 2147483647 h 77"/>
              <a:gd name="T2" fmla="*/ 2147483647 w 31"/>
              <a:gd name="T3" fmla="*/ 2147483647 h 77"/>
              <a:gd name="T4" fmla="*/ 2147483647 w 31"/>
              <a:gd name="T5" fmla="*/ 2147483647 h 77"/>
              <a:gd name="T6" fmla="*/ 2147483647 w 31"/>
              <a:gd name="T7" fmla="*/ 2147483647 h 77"/>
              <a:gd name="T8" fmla="*/ 2147483647 w 31"/>
              <a:gd name="T9" fmla="*/ 2147483647 h 77"/>
              <a:gd name="T10" fmla="*/ 2147483647 w 31"/>
              <a:gd name="T11" fmla="*/ 2147483647 h 77"/>
              <a:gd name="T12" fmla="*/ 2147483647 w 31"/>
              <a:gd name="T13" fmla="*/ 2147483647 h 77"/>
              <a:gd name="T14" fmla="*/ 2147483647 w 31"/>
              <a:gd name="T15" fmla="*/ 2147483647 h 77"/>
              <a:gd name="T16" fmla="*/ 2147483647 w 31"/>
              <a:gd name="T17" fmla="*/ 0 h 77"/>
              <a:gd name="T18" fmla="*/ 0 w 31"/>
              <a:gd name="T19" fmla="*/ 2147483647 h 77"/>
              <a:gd name="T20" fmla="*/ 2147483647 w 31"/>
              <a:gd name="T21" fmla="*/ 2147483647 h 77"/>
              <a:gd name="T22" fmla="*/ 2147483647 w 31"/>
              <a:gd name="T23" fmla="*/ 2147483647 h 77"/>
              <a:gd name="T24" fmla="*/ 2147483647 w 31"/>
              <a:gd name="T25" fmla="*/ 2147483647 h 77"/>
              <a:gd name="T26" fmla="*/ 2147483647 w 31"/>
              <a:gd name="T27" fmla="*/ 2147483647 h 77"/>
              <a:gd name="T28" fmla="*/ 2147483647 w 31"/>
              <a:gd name="T29" fmla="*/ 2147483647 h 77"/>
              <a:gd name="T30" fmla="*/ 2147483647 w 31"/>
              <a:gd name="T31" fmla="*/ 2147483647 h 77"/>
              <a:gd name="T32" fmla="*/ 2147483647 w 31"/>
              <a:gd name="T33" fmla="*/ 2147483647 h 77"/>
              <a:gd name="T34" fmla="*/ 2147483647 w 31"/>
              <a:gd name="T35" fmla="*/ 2147483647 h 77"/>
              <a:gd name="T36" fmla="*/ 2147483647 w 31"/>
              <a:gd name="T37" fmla="*/ 2147483647 h 7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1"/>
              <a:gd name="T58" fmla="*/ 0 h 77"/>
              <a:gd name="T59" fmla="*/ 31 w 31"/>
              <a:gd name="T60" fmla="*/ 77 h 7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1" h="77">
                <a:moveTo>
                  <a:pt x="27" y="76"/>
                </a:moveTo>
                <a:lnTo>
                  <a:pt x="28" y="66"/>
                </a:lnTo>
                <a:lnTo>
                  <a:pt x="30" y="57"/>
                </a:lnTo>
                <a:lnTo>
                  <a:pt x="30" y="47"/>
                </a:lnTo>
                <a:lnTo>
                  <a:pt x="29" y="37"/>
                </a:lnTo>
                <a:lnTo>
                  <a:pt x="26" y="28"/>
                </a:lnTo>
                <a:lnTo>
                  <a:pt x="21" y="18"/>
                </a:lnTo>
                <a:lnTo>
                  <a:pt x="13" y="9"/>
                </a:lnTo>
                <a:lnTo>
                  <a:pt x="2" y="0"/>
                </a:lnTo>
                <a:lnTo>
                  <a:pt x="0" y="4"/>
                </a:lnTo>
                <a:lnTo>
                  <a:pt x="11" y="12"/>
                </a:lnTo>
                <a:lnTo>
                  <a:pt x="17" y="20"/>
                </a:lnTo>
                <a:lnTo>
                  <a:pt x="22" y="30"/>
                </a:lnTo>
                <a:lnTo>
                  <a:pt x="25" y="38"/>
                </a:lnTo>
                <a:lnTo>
                  <a:pt x="26" y="47"/>
                </a:lnTo>
                <a:lnTo>
                  <a:pt x="26" y="56"/>
                </a:lnTo>
                <a:lnTo>
                  <a:pt x="25" y="65"/>
                </a:lnTo>
                <a:lnTo>
                  <a:pt x="22" y="75"/>
                </a:lnTo>
                <a:lnTo>
                  <a:pt x="27" y="76"/>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445" name="Freeform 341"/>
          <p:cNvSpPr>
            <a:spLocks noChangeAspect="1"/>
          </p:cNvSpPr>
          <p:nvPr/>
        </p:nvSpPr>
        <p:spPr bwMode="auto">
          <a:xfrm>
            <a:off x="7845425" y="4225926"/>
            <a:ext cx="146050" cy="61913"/>
          </a:xfrm>
          <a:custGeom>
            <a:avLst/>
            <a:gdLst>
              <a:gd name="T0" fmla="*/ 2147483647 w 109"/>
              <a:gd name="T1" fmla="*/ 2147483647 h 48"/>
              <a:gd name="T2" fmla="*/ 2147483647 w 109"/>
              <a:gd name="T3" fmla="*/ 2147483647 h 48"/>
              <a:gd name="T4" fmla="*/ 2147483647 w 109"/>
              <a:gd name="T5" fmla="*/ 2147483647 h 48"/>
              <a:gd name="T6" fmla="*/ 2147483647 w 109"/>
              <a:gd name="T7" fmla="*/ 0 h 48"/>
              <a:gd name="T8" fmla="*/ 2147483647 w 109"/>
              <a:gd name="T9" fmla="*/ 2147483647 h 48"/>
              <a:gd name="T10" fmla="*/ 0 w 109"/>
              <a:gd name="T11" fmla="*/ 2147483647 h 48"/>
              <a:gd name="T12" fmla="*/ 2147483647 w 109"/>
              <a:gd name="T13" fmla="*/ 2147483647 h 48"/>
              <a:gd name="T14" fmla="*/ 0 w 109"/>
              <a:gd name="T15" fmla="*/ 2147483647 h 48"/>
              <a:gd name="T16" fmla="*/ 2147483647 w 109"/>
              <a:gd name="T17" fmla="*/ 2147483647 h 4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9"/>
              <a:gd name="T28" fmla="*/ 0 h 48"/>
              <a:gd name="T29" fmla="*/ 109 w 109"/>
              <a:gd name="T30" fmla="*/ 48 h 4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9" h="48">
                <a:moveTo>
                  <a:pt x="4" y="46"/>
                </a:moveTo>
                <a:lnTo>
                  <a:pt x="3" y="47"/>
                </a:lnTo>
                <a:lnTo>
                  <a:pt x="108" y="4"/>
                </a:lnTo>
                <a:lnTo>
                  <a:pt x="106" y="0"/>
                </a:lnTo>
                <a:lnTo>
                  <a:pt x="1" y="43"/>
                </a:lnTo>
                <a:lnTo>
                  <a:pt x="0" y="43"/>
                </a:lnTo>
                <a:lnTo>
                  <a:pt x="1" y="43"/>
                </a:lnTo>
                <a:lnTo>
                  <a:pt x="0" y="43"/>
                </a:lnTo>
                <a:lnTo>
                  <a:pt x="4" y="46"/>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446" name="Freeform 342"/>
          <p:cNvSpPr>
            <a:spLocks noChangeAspect="1"/>
          </p:cNvSpPr>
          <p:nvPr/>
        </p:nvSpPr>
        <p:spPr bwMode="auto">
          <a:xfrm>
            <a:off x="7832726" y="4289426"/>
            <a:ext cx="22225" cy="61913"/>
          </a:xfrm>
          <a:custGeom>
            <a:avLst/>
            <a:gdLst>
              <a:gd name="T0" fmla="*/ 2147483647 w 15"/>
              <a:gd name="T1" fmla="*/ 2147483647 h 51"/>
              <a:gd name="T2" fmla="*/ 2147483647 w 15"/>
              <a:gd name="T3" fmla="*/ 2147483647 h 51"/>
              <a:gd name="T4" fmla="*/ 2147483647 w 15"/>
              <a:gd name="T5" fmla="*/ 2147483647 h 51"/>
              <a:gd name="T6" fmla="*/ 2147483647 w 15"/>
              <a:gd name="T7" fmla="*/ 2147483647 h 51"/>
              <a:gd name="T8" fmla="*/ 2147483647 w 15"/>
              <a:gd name="T9" fmla="*/ 2147483647 h 51"/>
              <a:gd name="T10" fmla="*/ 2147483647 w 15"/>
              <a:gd name="T11" fmla="*/ 2147483647 h 51"/>
              <a:gd name="T12" fmla="*/ 2147483647 w 15"/>
              <a:gd name="T13" fmla="*/ 2147483647 h 51"/>
              <a:gd name="T14" fmla="*/ 2147483647 w 15"/>
              <a:gd name="T15" fmla="*/ 2147483647 h 51"/>
              <a:gd name="T16" fmla="*/ 2147483647 w 15"/>
              <a:gd name="T17" fmla="*/ 2147483647 h 51"/>
              <a:gd name="T18" fmla="*/ 2147483647 w 15"/>
              <a:gd name="T19" fmla="*/ 0 h 51"/>
              <a:gd name="T20" fmla="*/ 2147483647 w 15"/>
              <a:gd name="T21" fmla="*/ 2147483647 h 51"/>
              <a:gd name="T22" fmla="*/ 2147483647 w 15"/>
              <a:gd name="T23" fmla="*/ 2147483647 h 51"/>
              <a:gd name="T24" fmla="*/ 0 w 15"/>
              <a:gd name="T25" fmla="*/ 2147483647 h 51"/>
              <a:gd name="T26" fmla="*/ 0 w 15"/>
              <a:gd name="T27" fmla="*/ 2147483647 h 51"/>
              <a:gd name="T28" fmla="*/ 0 w 15"/>
              <a:gd name="T29" fmla="*/ 2147483647 h 51"/>
              <a:gd name="T30" fmla="*/ 2147483647 w 15"/>
              <a:gd name="T31" fmla="*/ 2147483647 h 51"/>
              <a:gd name="T32" fmla="*/ 2147483647 w 15"/>
              <a:gd name="T33" fmla="*/ 2147483647 h 51"/>
              <a:gd name="T34" fmla="*/ 2147483647 w 15"/>
              <a:gd name="T35" fmla="*/ 2147483647 h 51"/>
              <a:gd name="T36" fmla="*/ 2147483647 w 15"/>
              <a:gd name="T37" fmla="*/ 2147483647 h 5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5"/>
              <a:gd name="T58" fmla="*/ 0 h 51"/>
              <a:gd name="T59" fmla="*/ 15 w 15"/>
              <a:gd name="T60" fmla="*/ 51 h 5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5" h="51">
                <a:moveTo>
                  <a:pt x="14" y="48"/>
                </a:moveTo>
                <a:lnTo>
                  <a:pt x="10" y="42"/>
                </a:lnTo>
                <a:lnTo>
                  <a:pt x="6" y="37"/>
                </a:lnTo>
                <a:lnTo>
                  <a:pt x="4" y="31"/>
                </a:lnTo>
                <a:lnTo>
                  <a:pt x="4" y="25"/>
                </a:lnTo>
                <a:lnTo>
                  <a:pt x="6" y="20"/>
                </a:lnTo>
                <a:lnTo>
                  <a:pt x="10" y="14"/>
                </a:lnTo>
                <a:lnTo>
                  <a:pt x="12" y="8"/>
                </a:lnTo>
                <a:lnTo>
                  <a:pt x="14" y="3"/>
                </a:lnTo>
                <a:lnTo>
                  <a:pt x="10" y="0"/>
                </a:lnTo>
                <a:lnTo>
                  <a:pt x="6" y="7"/>
                </a:lnTo>
                <a:lnTo>
                  <a:pt x="2" y="12"/>
                </a:lnTo>
                <a:lnTo>
                  <a:pt x="0" y="19"/>
                </a:lnTo>
                <a:lnTo>
                  <a:pt x="0" y="25"/>
                </a:lnTo>
                <a:lnTo>
                  <a:pt x="0" y="32"/>
                </a:lnTo>
                <a:lnTo>
                  <a:pt x="2" y="38"/>
                </a:lnTo>
                <a:lnTo>
                  <a:pt x="4" y="44"/>
                </a:lnTo>
                <a:lnTo>
                  <a:pt x="10" y="50"/>
                </a:lnTo>
                <a:lnTo>
                  <a:pt x="14" y="48"/>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447" name="Freeform 343"/>
          <p:cNvSpPr>
            <a:spLocks noChangeAspect="1"/>
          </p:cNvSpPr>
          <p:nvPr/>
        </p:nvSpPr>
        <p:spPr bwMode="auto">
          <a:xfrm>
            <a:off x="7993064" y="4181475"/>
            <a:ext cx="307975" cy="139700"/>
          </a:xfrm>
          <a:custGeom>
            <a:avLst/>
            <a:gdLst>
              <a:gd name="T0" fmla="*/ 2147483647 w 231"/>
              <a:gd name="T1" fmla="*/ 2147483647 h 112"/>
              <a:gd name="T2" fmla="*/ 2147483647 w 231"/>
              <a:gd name="T3" fmla="*/ 2147483647 h 112"/>
              <a:gd name="T4" fmla="*/ 2147483647 w 231"/>
              <a:gd name="T5" fmla="*/ 2147483647 h 112"/>
              <a:gd name="T6" fmla="*/ 2147483647 w 231"/>
              <a:gd name="T7" fmla="*/ 0 h 112"/>
              <a:gd name="T8" fmla="*/ 2147483647 w 231"/>
              <a:gd name="T9" fmla="*/ 2147483647 h 112"/>
              <a:gd name="T10" fmla="*/ 0 w 231"/>
              <a:gd name="T11" fmla="*/ 2147483647 h 112"/>
              <a:gd name="T12" fmla="*/ 2147483647 w 231"/>
              <a:gd name="T13" fmla="*/ 2147483647 h 112"/>
              <a:gd name="T14" fmla="*/ 2147483647 w 231"/>
              <a:gd name="T15" fmla="*/ 2147483647 h 112"/>
              <a:gd name="T16" fmla="*/ 0 w 231"/>
              <a:gd name="T17" fmla="*/ 2147483647 h 112"/>
              <a:gd name="T18" fmla="*/ 2147483647 w 231"/>
              <a:gd name="T19" fmla="*/ 2147483647 h 1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1"/>
              <a:gd name="T31" fmla="*/ 0 h 112"/>
              <a:gd name="T32" fmla="*/ 231 w 231"/>
              <a:gd name="T33" fmla="*/ 112 h 1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1" h="112">
                <a:moveTo>
                  <a:pt x="4" y="110"/>
                </a:moveTo>
                <a:lnTo>
                  <a:pt x="3" y="111"/>
                </a:lnTo>
                <a:lnTo>
                  <a:pt x="230" y="4"/>
                </a:lnTo>
                <a:lnTo>
                  <a:pt x="228" y="0"/>
                </a:lnTo>
                <a:lnTo>
                  <a:pt x="1" y="105"/>
                </a:lnTo>
                <a:lnTo>
                  <a:pt x="0" y="106"/>
                </a:lnTo>
                <a:lnTo>
                  <a:pt x="1" y="105"/>
                </a:lnTo>
                <a:lnTo>
                  <a:pt x="1" y="106"/>
                </a:lnTo>
                <a:lnTo>
                  <a:pt x="0" y="106"/>
                </a:lnTo>
                <a:lnTo>
                  <a:pt x="4" y="110"/>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448" name="Freeform 344"/>
          <p:cNvSpPr>
            <a:spLocks noChangeAspect="1"/>
          </p:cNvSpPr>
          <p:nvPr/>
        </p:nvSpPr>
        <p:spPr bwMode="auto">
          <a:xfrm>
            <a:off x="7978775" y="4322764"/>
            <a:ext cx="20638" cy="96837"/>
          </a:xfrm>
          <a:custGeom>
            <a:avLst/>
            <a:gdLst>
              <a:gd name="T0" fmla="*/ 2147483647 w 16"/>
              <a:gd name="T1" fmla="*/ 2147483647 h 76"/>
              <a:gd name="T2" fmla="*/ 2147483647 w 16"/>
              <a:gd name="T3" fmla="*/ 2147483647 h 76"/>
              <a:gd name="T4" fmla="*/ 2147483647 w 16"/>
              <a:gd name="T5" fmla="*/ 2147483647 h 76"/>
              <a:gd name="T6" fmla="*/ 2147483647 w 16"/>
              <a:gd name="T7" fmla="*/ 2147483647 h 76"/>
              <a:gd name="T8" fmla="*/ 2147483647 w 16"/>
              <a:gd name="T9" fmla="*/ 2147483647 h 76"/>
              <a:gd name="T10" fmla="*/ 2147483647 w 16"/>
              <a:gd name="T11" fmla="*/ 2147483647 h 76"/>
              <a:gd name="T12" fmla="*/ 2147483647 w 16"/>
              <a:gd name="T13" fmla="*/ 2147483647 h 76"/>
              <a:gd name="T14" fmla="*/ 2147483647 w 16"/>
              <a:gd name="T15" fmla="*/ 2147483647 h 76"/>
              <a:gd name="T16" fmla="*/ 2147483647 w 16"/>
              <a:gd name="T17" fmla="*/ 2147483647 h 76"/>
              <a:gd name="T18" fmla="*/ 2147483647 w 16"/>
              <a:gd name="T19" fmla="*/ 0 h 76"/>
              <a:gd name="T20" fmla="*/ 2147483647 w 16"/>
              <a:gd name="T21" fmla="*/ 2147483647 h 76"/>
              <a:gd name="T22" fmla="*/ 2147483647 w 16"/>
              <a:gd name="T23" fmla="*/ 2147483647 h 76"/>
              <a:gd name="T24" fmla="*/ 0 w 16"/>
              <a:gd name="T25" fmla="*/ 2147483647 h 76"/>
              <a:gd name="T26" fmla="*/ 2147483647 w 16"/>
              <a:gd name="T27" fmla="*/ 2147483647 h 76"/>
              <a:gd name="T28" fmla="*/ 2147483647 w 16"/>
              <a:gd name="T29" fmla="*/ 2147483647 h 76"/>
              <a:gd name="T30" fmla="*/ 2147483647 w 16"/>
              <a:gd name="T31" fmla="*/ 2147483647 h 76"/>
              <a:gd name="T32" fmla="*/ 2147483647 w 16"/>
              <a:gd name="T33" fmla="*/ 2147483647 h 76"/>
              <a:gd name="T34" fmla="*/ 2147483647 w 16"/>
              <a:gd name="T35" fmla="*/ 2147483647 h 76"/>
              <a:gd name="T36" fmla="*/ 2147483647 w 16"/>
              <a:gd name="T37" fmla="*/ 2147483647 h 7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6"/>
              <a:gd name="T58" fmla="*/ 0 h 76"/>
              <a:gd name="T59" fmla="*/ 16 w 16"/>
              <a:gd name="T60" fmla="*/ 76 h 7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6" h="76">
                <a:moveTo>
                  <a:pt x="15" y="73"/>
                </a:moveTo>
                <a:lnTo>
                  <a:pt x="12" y="63"/>
                </a:lnTo>
                <a:lnTo>
                  <a:pt x="9" y="53"/>
                </a:lnTo>
                <a:lnTo>
                  <a:pt x="6" y="44"/>
                </a:lnTo>
                <a:lnTo>
                  <a:pt x="4" y="34"/>
                </a:lnTo>
                <a:lnTo>
                  <a:pt x="4" y="26"/>
                </a:lnTo>
                <a:lnTo>
                  <a:pt x="4" y="19"/>
                </a:lnTo>
                <a:lnTo>
                  <a:pt x="6" y="11"/>
                </a:lnTo>
                <a:lnTo>
                  <a:pt x="11" y="3"/>
                </a:lnTo>
                <a:lnTo>
                  <a:pt x="7" y="0"/>
                </a:lnTo>
                <a:lnTo>
                  <a:pt x="3" y="8"/>
                </a:lnTo>
                <a:lnTo>
                  <a:pt x="1" y="18"/>
                </a:lnTo>
                <a:lnTo>
                  <a:pt x="0" y="26"/>
                </a:lnTo>
                <a:lnTo>
                  <a:pt x="1" y="35"/>
                </a:lnTo>
                <a:lnTo>
                  <a:pt x="2" y="44"/>
                </a:lnTo>
                <a:lnTo>
                  <a:pt x="4" y="55"/>
                </a:lnTo>
                <a:lnTo>
                  <a:pt x="7" y="65"/>
                </a:lnTo>
                <a:lnTo>
                  <a:pt x="12" y="75"/>
                </a:lnTo>
                <a:lnTo>
                  <a:pt x="15" y="73"/>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449" name="Freeform 345"/>
          <p:cNvSpPr>
            <a:spLocks noChangeAspect="1"/>
          </p:cNvSpPr>
          <p:nvPr/>
        </p:nvSpPr>
        <p:spPr bwMode="auto">
          <a:xfrm>
            <a:off x="7132638" y="4464050"/>
            <a:ext cx="265112" cy="88900"/>
          </a:xfrm>
          <a:custGeom>
            <a:avLst/>
            <a:gdLst>
              <a:gd name="T0" fmla="*/ 2147483647 w 201"/>
              <a:gd name="T1" fmla="*/ 0 h 71"/>
              <a:gd name="T2" fmla="*/ 2147483647 w 201"/>
              <a:gd name="T3" fmla="*/ 0 h 71"/>
              <a:gd name="T4" fmla="*/ 0 w 201"/>
              <a:gd name="T5" fmla="*/ 2147483647 h 71"/>
              <a:gd name="T6" fmla="*/ 2147483647 w 201"/>
              <a:gd name="T7" fmla="*/ 2147483647 h 71"/>
              <a:gd name="T8" fmla="*/ 2147483647 w 201"/>
              <a:gd name="T9" fmla="*/ 2147483647 h 71"/>
              <a:gd name="T10" fmla="*/ 2147483647 w 201"/>
              <a:gd name="T11" fmla="*/ 0 h 71"/>
              <a:gd name="T12" fmla="*/ 0 60000 65536"/>
              <a:gd name="T13" fmla="*/ 0 60000 65536"/>
              <a:gd name="T14" fmla="*/ 0 60000 65536"/>
              <a:gd name="T15" fmla="*/ 0 60000 65536"/>
              <a:gd name="T16" fmla="*/ 0 60000 65536"/>
              <a:gd name="T17" fmla="*/ 0 60000 65536"/>
              <a:gd name="T18" fmla="*/ 0 w 201"/>
              <a:gd name="T19" fmla="*/ 0 h 71"/>
              <a:gd name="T20" fmla="*/ 201 w 201"/>
              <a:gd name="T21" fmla="*/ 71 h 71"/>
            </a:gdLst>
            <a:ahLst/>
            <a:cxnLst>
              <a:cxn ang="T12">
                <a:pos x="T0" y="T1"/>
              </a:cxn>
              <a:cxn ang="T13">
                <a:pos x="T2" y="T3"/>
              </a:cxn>
              <a:cxn ang="T14">
                <a:pos x="T4" y="T5"/>
              </a:cxn>
              <a:cxn ang="T15">
                <a:pos x="T6" y="T7"/>
              </a:cxn>
              <a:cxn ang="T16">
                <a:pos x="T8" y="T9"/>
              </a:cxn>
              <a:cxn ang="T17">
                <a:pos x="T10" y="T11"/>
              </a:cxn>
            </a:cxnLst>
            <a:rect l="T18" t="T19" r="T20" b="T21"/>
            <a:pathLst>
              <a:path w="201" h="71">
                <a:moveTo>
                  <a:pt x="199" y="0"/>
                </a:moveTo>
                <a:lnTo>
                  <a:pt x="199" y="0"/>
                </a:lnTo>
                <a:lnTo>
                  <a:pt x="0" y="65"/>
                </a:lnTo>
                <a:lnTo>
                  <a:pt x="2" y="70"/>
                </a:lnTo>
                <a:lnTo>
                  <a:pt x="200" y="4"/>
                </a:lnTo>
                <a:lnTo>
                  <a:pt x="199" y="0"/>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450" name="Freeform 346"/>
          <p:cNvSpPr>
            <a:spLocks noChangeAspect="1"/>
          </p:cNvSpPr>
          <p:nvPr/>
        </p:nvSpPr>
        <p:spPr bwMode="auto">
          <a:xfrm>
            <a:off x="7405689" y="4464050"/>
            <a:ext cx="39687" cy="39688"/>
          </a:xfrm>
          <a:custGeom>
            <a:avLst/>
            <a:gdLst>
              <a:gd name="T0" fmla="*/ 2147483647 w 30"/>
              <a:gd name="T1" fmla="*/ 2147483647 h 33"/>
              <a:gd name="T2" fmla="*/ 2147483647 w 30"/>
              <a:gd name="T3" fmla="*/ 2147483647 h 33"/>
              <a:gd name="T4" fmla="*/ 2147483647 w 30"/>
              <a:gd name="T5" fmla="*/ 2147483647 h 33"/>
              <a:gd name="T6" fmla="*/ 2147483647 w 30"/>
              <a:gd name="T7" fmla="*/ 2147483647 h 33"/>
              <a:gd name="T8" fmla="*/ 2147483647 w 30"/>
              <a:gd name="T9" fmla="*/ 2147483647 h 33"/>
              <a:gd name="T10" fmla="*/ 2147483647 w 30"/>
              <a:gd name="T11" fmla="*/ 2147483647 h 33"/>
              <a:gd name="T12" fmla="*/ 2147483647 w 30"/>
              <a:gd name="T13" fmla="*/ 2147483647 h 33"/>
              <a:gd name="T14" fmla="*/ 2147483647 w 30"/>
              <a:gd name="T15" fmla="*/ 0 h 33"/>
              <a:gd name="T16" fmla="*/ 0 w 30"/>
              <a:gd name="T17" fmla="*/ 0 h 33"/>
              <a:gd name="T18" fmla="*/ 2147483647 w 30"/>
              <a:gd name="T19" fmla="*/ 2147483647 h 33"/>
              <a:gd name="T20" fmla="*/ 2147483647 w 30"/>
              <a:gd name="T21" fmla="*/ 2147483647 h 33"/>
              <a:gd name="T22" fmla="*/ 2147483647 w 30"/>
              <a:gd name="T23" fmla="*/ 2147483647 h 33"/>
              <a:gd name="T24" fmla="*/ 2147483647 w 30"/>
              <a:gd name="T25" fmla="*/ 2147483647 h 33"/>
              <a:gd name="T26" fmla="*/ 2147483647 w 30"/>
              <a:gd name="T27" fmla="*/ 2147483647 h 33"/>
              <a:gd name="T28" fmla="*/ 2147483647 w 30"/>
              <a:gd name="T29" fmla="*/ 2147483647 h 33"/>
              <a:gd name="T30" fmla="*/ 2147483647 w 30"/>
              <a:gd name="T31" fmla="*/ 2147483647 h 33"/>
              <a:gd name="T32" fmla="*/ 2147483647 w 30"/>
              <a:gd name="T33" fmla="*/ 2147483647 h 33"/>
              <a:gd name="T34" fmla="*/ 2147483647 w 30"/>
              <a:gd name="T35" fmla="*/ 2147483647 h 33"/>
              <a:gd name="T36" fmla="*/ 2147483647 w 30"/>
              <a:gd name="T37" fmla="*/ 2147483647 h 3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0"/>
              <a:gd name="T58" fmla="*/ 0 h 33"/>
              <a:gd name="T59" fmla="*/ 30 w 30"/>
              <a:gd name="T60" fmla="*/ 33 h 3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0" h="33">
                <a:moveTo>
                  <a:pt x="28" y="32"/>
                </a:moveTo>
                <a:lnTo>
                  <a:pt x="29" y="24"/>
                </a:lnTo>
                <a:lnTo>
                  <a:pt x="29" y="19"/>
                </a:lnTo>
                <a:lnTo>
                  <a:pt x="28" y="13"/>
                </a:lnTo>
                <a:lnTo>
                  <a:pt x="25" y="8"/>
                </a:lnTo>
                <a:lnTo>
                  <a:pt x="22" y="3"/>
                </a:lnTo>
                <a:lnTo>
                  <a:pt x="16" y="1"/>
                </a:lnTo>
                <a:lnTo>
                  <a:pt x="8" y="0"/>
                </a:lnTo>
                <a:lnTo>
                  <a:pt x="0" y="0"/>
                </a:lnTo>
                <a:lnTo>
                  <a:pt x="1" y="3"/>
                </a:lnTo>
                <a:lnTo>
                  <a:pt x="8" y="3"/>
                </a:lnTo>
                <a:lnTo>
                  <a:pt x="13" y="4"/>
                </a:lnTo>
                <a:lnTo>
                  <a:pt x="19" y="8"/>
                </a:lnTo>
                <a:lnTo>
                  <a:pt x="22" y="10"/>
                </a:lnTo>
                <a:lnTo>
                  <a:pt x="24" y="14"/>
                </a:lnTo>
                <a:lnTo>
                  <a:pt x="26" y="19"/>
                </a:lnTo>
                <a:lnTo>
                  <a:pt x="26" y="24"/>
                </a:lnTo>
                <a:lnTo>
                  <a:pt x="25" y="31"/>
                </a:lnTo>
                <a:lnTo>
                  <a:pt x="28" y="32"/>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451" name="Freeform 347"/>
          <p:cNvSpPr>
            <a:spLocks noChangeAspect="1"/>
          </p:cNvSpPr>
          <p:nvPr/>
        </p:nvSpPr>
        <p:spPr bwMode="auto">
          <a:xfrm>
            <a:off x="7469188" y="4503738"/>
            <a:ext cx="101600" cy="42862"/>
          </a:xfrm>
          <a:custGeom>
            <a:avLst/>
            <a:gdLst>
              <a:gd name="T0" fmla="*/ 2147483647 w 76"/>
              <a:gd name="T1" fmla="*/ 0 h 34"/>
              <a:gd name="T2" fmla="*/ 2147483647 w 76"/>
              <a:gd name="T3" fmla="*/ 0 h 34"/>
              <a:gd name="T4" fmla="*/ 0 w 76"/>
              <a:gd name="T5" fmla="*/ 2147483647 h 34"/>
              <a:gd name="T6" fmla="*/ 2147483647 w 76"/>
              <a:gd name="T7" fmla="*/ 2147483647 h 34"/>
              <a:gd name="T8" fmla="*/ 2147483647 w 76"/>
              <a:gd name="T9" fmla="*/ 2147483647 h 34"/>
              <a:gd name="T10" fmla="*/ 2147483647 w 76"/>
              <a:gd name="T11" fmla="*/ 0 h 34"/>
              <a:gd name="T12" fmla="*/ 0 60000 65536"/>
              <a:gd name="T13" fmla="*/ 0 60000 65536"/>
              <a:gd name="T14" fmla="*/ 0 60000 65536"/>
              <a:gd name="T15" fmla="*/ 0 60000 65536"/>
              <a:gd name="T16" fmla="*/ 0 60000 65536"/>
              <a:gd name="T17" fmla="*/ 0 60000 65536"/>
              <a:gd name="T18" fmla="*/ 0 w 76"/>
              <a:gd name="T19" fmla="*/ 0 h 34"/>
              <a:gd name="T20" fmla="*/ 76 w 76"/>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76" h="34">
                <a:moveTo>
                  <a:pt x="74" y="0"/>
                </a:moveTo>
                <a:lnTo>
                  <a:pt x="74" y="0"/>
                </a:lnTo>
                <a:lnTo>
                  <a:pt x="0" y="29"/>
                </a:lnTo>
                <a:lnTo>
                  <a:pt x="1" y="33"/>
                </a:lnTo>
                <a:lnTo>
                  <a:pt x="75" y="3"/>
                </a:lnTo>
                <a:lnTo>
                  <a:pt x="74" y="0"/>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452" name="Freeform 348"/>
          <p:cNvSpPr>
            <a:spLocks noChangeAspect="1"/>
          </p:cNvSpPr>
          <p:nvPr/>
        </p:nvSpPr>
        <p:spPr bwMode="auto">
          <a:xfrm>
            <a:off x="7575551" y="4503738"/>
            <a:ext cx="30163" cy="55562"/>
          </a:xfrm>
          <a:custGeom>
            <a:avLst/>
            <a:gdLst>
              <a:gd name="T0" fmla="*/ 2147483647 w 23"/>
              <a:gd name="T1" fmla="*/ 2147483647 h 44"/>
              <a:gd name="T2" fmla="*/ 2147483647 w 23"/>
              <a:gd name="T3" fmla="*/ 2147483647 h 44"/>
              <a:gd name="T4" fmla="*/ 2147483647 w 23"/>
              <a:gd name="T5" fmla="*/ 2147483647 h 44"/>
              <a:gd name="T6" fmla="*/ 2147483647 w 23"/>
              <a:gd name="T7" fmla="*/ 2147483647 h 44"/>
              <a:gd name="T8" fmla="*/ 2147483647 w 23"/>
              <a:gd name="T9" fmla="*/ 2147483647 h 44"/>
              <a:gd name="T10" fmla="*/ 2147483647 w 23"/>
              <a:gd name="T11" fmla="*/ 2147483647 h 44"/>
              <a:gd name="T12" fmla="*/ 2147483647 w 23"/>
              <a:gd name="T13" fmla="*/ 2147483647 h 44"/>
              <a:gd name="T14" fmla="*/ 2147483647 w 23"/>
              <a:gd name="T15" fmla="*/ 0 h 44"/>
              <a:gd name="T16" fmla="*/ 0 w 23"/>
              <a:gd name="T17" fmla="*/ 0 h 44"/>
              <a:gd name="T18" fmla="*/ 2147483647 w 23"/>
              <a:gd name="T19" fmla="*/ 2147483647 h 44"/>
              <a:gd name="T20" fmla="*/ 2147483647 w 23"/>
              <a:gd name="T21" fmla="*/ 2147483647 h 44"/>
              <a:gd name="T22" fmla="*/ 2147483647 w 23"/>
              <a:gd name="T23" fmla="*/ 2147483647 h 44"/>
              <a:gd name="T24" fmla="*/ 2147483647 w 23"/>
              <a:gd name="T25" fmla="*/ 2147483647 h 44"/>
              <a:gd name="T26" fmla="*/ 2147483647 w 23"/>
              <a:gd name="T27" fmla="*/ 2147483647 h 44"/>
              <a:gd name="T28" fmla="*/ 2147483647 w 23"/>
              <a:gd name="T29" fmla="*/ 2147483647 h 44"/>
              <a:gd name="T30" fmla="*/ 2147483647 w 23"/>
              <a:gd name="T31" fmla="*/ 2147483647 h 44"/>
              <a:gd name="T32" fmla="*/ 2147483647 w 23"/>
              <a:gd name="T33" fmla="*/ 2147483647 h 44"/>
              <a:gd name="T34" fmla="*/ 2147483647 w 23"/>
              <a:gd name="T35" fmla="*/ 2147483647 h 44"/>
              <a:gd name="T36" fmla="*/ 2147483647 w 23"/>
              <a:gd name="T37" fmla="*/ 2147483647 h 4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3"/>
              <a:gd name="T58" fmla="*/ 0 h 44"/>
              <a:gd name="T59" fmla="*/ 23 w 23"/>
              <a:gd name="T60" fmla="*/ 44 h 4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3" h="44">
                <a:moveTo>
                  <a:pt x="22" y="43"/>
                </a:moveTo>
                <a:lnTo>
                  <a:pt x="22" y="33"/>
                </a:lnTo>
                <a:lnTo>
                  <a:pt x="21" y="25"/>
                </a:lnTo>
                <a:lnTo>
                  <a:pt x="20" y="18"/>
                </a:lnTo>
                <a:lnTo>
                  <a:pt x="18" y="11"/>
                </a:lnTo>
                <a:lnTo>
                  <a:pt x="16" y="4"/>
                </a:lnTo>
                <a:lnTo>
                  <a:pt x="10" y="1"/>
                </a:lnTo>
                <a:lnTo>
                  <a:pt x="5" y="0"/>
                </a:lnTo>
                <a:lnTo>
                  <a:pt x="0" y="0"/>
                </a:lnTo>
                <a:lnTo>
                  <a:pt x="1" y="3"/>
                </a:lnTo>
                <a:lnTo>
                  <a:pt x="5" y="3"/>
                </a:lnTo>
                <a:lnTo>
                  <a:pt x="9" y="5"/>
                </a:lnTo>
                <a:lnTo>
                  <a:pt x="13" y="9"/>
                </a:lnTo>
                <a:lnTo>
                  <a:pt x="15" y="12"/>
                </a:lnTo>
                <a:lnTo>
                  <a:pt x="17" y="18"/>
                </a:lnTo>
                <a:lnTo>
                  <a:pt x="18" y="25"/>
                </a:lnTo>
                <a:lnTo>
                  <a:pt x="18" y="33"/>
                </a:lnTo>
                <a:lnTo>
                  <a:pt x="18" y="43"/>
                </a:lnTo>
                <a:lnTo>
                  <a:pt x="22" y="43"/>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453" name="Freeform 349"/>
          <p:cNvSpPr>
            <a:spLocks noChangeAspect="1"/>
          </p:cNvSpPr>
          <p:nvPr/>
        </p:nvSpPr>
        <p:spPr bwMode="auto">
          <a:xfrm>
            <a:off x="8286751" y="4127501"/>
            <a:ext cx="295275" cy="119063"/>
          </a:xfrm>
          <a:custGeom>
            <a:avLst/>
            <a:gdLst>
              <a:gd name="T0" fmla="*/ 2147483647 w 222"/>
              <a:gd name="T1" fmla="*/ 2147483647 h 95"/>
              <a:gd name="T2" fmla="*/ 2147483647 w 222"/>
              <a:gd name="T3" fmla="*/ 2147483647 h 95"/>
              <a:gd name="T4" fmla="*/ 2147483647 w 222"/>
              <a:gd name="T5" fmla="*/ 2147483647 h 95"/>
              <a:gd name="T6" fmla="*/ 2147483647 w 222"/>
              <a:gd name="T7" fmla="*/ 0 h 95"/>
              <a:gd name="T8" fmla="*/ 0 w 222"/>
              <a:gd name="T9" fmla="*/ 2147483647 h 95"/>
              <a:gd name="T10" fmla="*/ 2147483647 w 222"/>
              <a:gd name="T11" fmla="*/ 2147483647 h 95"/>
              <a:gd name="T12" fmla="*/ 0 60000 65536"/>
              <a:gd name="T13" fmla="*/ 0 60000 65536"/>
              <a:gd name="T14" fmla="*/ 0 60000 65536"/>
              <a:gd name="T15" fmla="*/ 0 60000 65536"/>
              <a:gd name="T16" fmla="*/ 0 60000 65536"/>
              <a:gd name="T17" fmla="*/ 0 60000 65536"/>
              <a:gd name="T18" fmla="*/ 0 w 222"/>
              <a:gd name="T19" fmla="*/ 0 h 95"/>
              <a:gd name="T20" fmla="*/ 222 w 222"/>
              <a:gd name="T21" fmla="*/ 95 h 95"/>
            </a:gdLst>
            <a:ahLst/>
            <a:cxnLst>
              <a:cxn ang="T12">
                <a:pos x="T0" y="T1"/>
              </a:cxn>
              <a:cxn ang="T13">
                <a:pos x="T2" y="T3"/>
              </a:cxn>
              <a:cxn ang="T14">
                <a:pos x="T4" y="T5"/>
              </a:cxn>
              <a:cxn ang="T15">
                <a:pos x="T6" y="T7"/>
              </a:cxn>
              <a:cxn ang="T16">
                <a:pos x="T8" y="T9"/>
              </a:cxn>
              <a:cxn ang="T17">
                <a:pos x="T10" y="T11"/>
              </a:cxn>
            </a:cxnLst>
            <a:rect l="T18" t="T19" r="T20" b="T21"/>
            <a:pathLst>
              <a:path w="222" h="95">
                <a:moveTo>
                  <a:pt x="2" y="94"/>
                </a:moveTo>
                <a:lnTo>
                  <a:pt x="2" y="94"/>
                </a:lnTo>
                <a:lnTo>
                  <a:pt x="221" y="4"/>
                </a:lnTo>
                <a:lnTo>
                  <a:pt x="219" y="0"/>
                </a:lnTo>
                <a:lnTo>
                  <a:pt x="0" y="89"/>
                </a:lnTo>
                <a:lnTo>
                  <a:pt x="2" y="94"/>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454" name="Freeform 350"/>
          <p:cNvSpPr>
            <a:spLocks noChangeAspect="1"/>
          </p:cNvSpPr>
          <p:nvPr/>
        </p:nvSpPr>
        <p:spPr bwMode="auto">
          <a:xfrm>
            <a:off x="7974014" y="4246564"/>
            <a:ext cx="307975" cy="168275"/>
          </a:xfrm>
          <a:custGeom>
            <a:avLst/>
            <a:gdLst>
              <a:gd name="T0" fmla="*/ 2147483647 w 232"/>
              <a:gd name="T1" fmla="*/ 2147483647 h 132"/>
              <a:gd name="T2" fmla="*/ 2147483647 w 232"/>
              <a:gd name="T3" fmla="*/ 2147483647 h 132"/>
              <a:gd name="T4" fmla="*/ 2147483647 w 232"/>
              <a:gd name="T5" fmla="*/ 2147483647 h 132"/>
              <a:gd name="T6" fmla="*/ 2147483647 w 232"/>
              <a:gd name="T7" fmla="*/ 2147483647 h 132"/>
              <a:gd name="T8" fmla="*/ 2147483647 w 232"/>
              <a:gd name="T9" fmla="*/ 2147483647 h 132"/>
              <a:gd name="T10" fmla="*/ 2147483647 w 232"/>
              <a:gd name="T11" fmla="*/ 2147483647 h 132"/>
              <a:gd name="T12" fmla="*/ 2147483647 w 232"/>
              <a:gd name="T13" fmla="*/ 2147483647 h 132"/>
              <a:gd name="T14" fmla="*/ 2147483647 w 232"/>
              <a:gd name="T15" fmla="*/ 2147483647 h 132"/>
              <a:gd name="T16" fmla="*/ 2147483647 w 232"/>
              <a:gd name="T17" fmla="*/ 2147483647 h 132"/>
              <a:gd name="T18" fmla="*/ 2147483647 w 232"/>
              <a:gd name="T19" fmla="*/ 2147483647 h 132"/>
              <a:gd name="T20" fmla="*/ 2147483647 w 232"/>
              <a:gd name="T21" fmla="*/ 2147483647 h 132"/>
              <a:gd name="T22" fmla="*/ 2147483647 w 232"/>
              <a:gd name="T23" fmla="*/ 2147483647 h 132"/>
              <a:gd name="T24" fmla="*/ 2147483647 w 232"/>
              <a:gd name="T25" fmla="*/ 2147483647 h 132"/>
              <a:gd name="T26" fmla="*/ 2147483647 w 232"/>
              <a:gd name="T27" fmla="*/ 2147483647 h 132"/>
              <a:gd name="T28" fmla="*/ 2147483647 w 232"/>
              <a:gd name="T29" fmla="*/ 2147483647 h 132"/>
              <a:gd name="T30" fmla="*/ 2147483647 w 232"/>
              <a:gd name="T31" fmla="*/ 2147483647 h 132"/>
              <a:gd name="T32" fmla="*/ 2147483647 w 232"/>
              <a:gd name="T33" fmla="*/ 2147483647 h 132"/>
              <a:gd name="T34" fmla="*/ 2147483647 w 232"/>
              <a:gd name="T35" fmla="*/ 2147483647 h 132"/>
              <a:gd name="T36" fmla="*/ 2147483647 w 232"/>
              <a:gd name="T37" fmla="*/ 0 h 132"/>
              <a:gd name="T38" fmla="*/ 2147483647 w 232"/>
              <a:gd name="T39" fmla="*/ 2147483647 h 132"/>
              <a:gd name="T40" fmla="*/ 2147483647 w 232"/>
              <a:gd name="T41" fmla="*/ 2147483647 h 132"/>
              <a:gd name="T42" fmla="*/ 2147483647 w 232"/>
              <a:gd name="T43" fmla="*/ 2147483647 h 132"/>
              <a:gd name="T44" fmla="*/ 2147483647 w 232"/>
              <a:gd name="T45" fmla="*/ 2147483647 h 132"/>
              <a:gd name="T46" fmla="*/ 2147483647 w 232"/>
              <a:gd name="T47" fmla="*/ 2147483647 h 132"/>
              <a:gd name="T48" fmla="*/ 2147483647 w 232"/>
              <a:gd name="T49" fmla="*/ 2147483647 h 132"/>
              <a:gd name="T50" fmla="*/ 2147483647 w 232"/>
              <a:gd name="T51" fmla="*/ 2147483647 h 132"/>
              <a:gd name="T52" fmla="*/ 2147483647 w 232"/>
              <a:gd name="T53" fmla="*/ 2147483647 h 132"/>
              <a:gd name="T54" fmla="*/ 2147483647 w 232"/>
              <a:gd name="T55" fmla="*/ 2147483647 h 132"/>
              <a:gd name="T56" fmla="*/ 2147483647 w 232"/>
              <a:gd name="T57" fmla="*/ 2147483647 h 132"/>
              <a:gd name="T58" fmla="*/ 2147483647 w 232"/>
              <a:gd name="T59" fmla="*/ 2147483647 h 132"/>
              <a:gd name="T60" fmla="*/ 2147483647 w 232"/>
              <a:gd name="T61" fmla="*/ 2147483647 h 132"/>
              <a:gd name="T62" fmla="*/ 2147483647 w 232"/>
              <a:gd name="T63" fmla="*/ 2147483647 h 132"/>
              <a:gd name="T64" fmla="*/ 2147483647 w 232"/>
              <a:gd name="T65" fmla="*/ 2147483647 h 132"/>
              <a:gd name="T66" fmla="*/ 2147483647 w 232"/>
              <a:gd name="T67" fmla="*/ 2147483647 h 132"/>
              <a:gd name="T68" fmla="*/ 2147483647 w 232"/>
              <a:gd name="T69" fmla="*/ 2147483647 h 132"/>
              <a:gd name="T70" fmla="*/ 0 w 232"/>
              <a:gd name="T71" fmla="*/ 2147483647 h 132"/>
              <a:gd name="T72" fmla="*/ 2147483647 w 232"/>
              <a:gd name="T73" fmla="*/ 2147483647 h 13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32"/>
              <a:gd name="T112" fmla="*/ 0 h 132"/>
              <a:gd name="T113" fmla="*/ 232 w 232"/>
              <a:gd name="T114" fmla="*/ 132 h 13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32" h="132">
                <a:moveTo>
                  <a:pt x="4" y="131"/>
                </a:moveTo>
                <a:lnTo>
                  <a:pt x="3" y="131"/>
                </a:lnTo>
                <a:lnTo>
                  <a:pt x="16" y="120"/>
                </a:lnTo>
                <a:lnTo>
                  <a:pt x="28" y="111"/>
                </a:lnTo>
                <a:lnTo>
                  <a:pt x="40" y="102"/>
                </a:lnTo>
                <a:lnTo>
                  <a:pt x="54" y="94"/>
                </a:lnTo>
                <a:lnTo>
                  <a:pt x="65" y="85"/>
                </a:lnTo>
                <a:lnTo>
                  <a:pt x="79" y="77"/>
                </a:lnTo>
                <a:lnTo>
                  <a:pt x="92" y="70"/>
                </a:lnTo>
                <a:lnTo>
                  <a:pt x="106" y="61"/>
                </a:lnTo>
                <a:lnTo>
                  <a:pt x="120" y="54"/>
                </a:lnTo>
                <a:lnTo>
                  <a:pt x="134" y="47"/>
                </a:lnTo>
                <a:lnTo>
                  <a:pt x="148" y="39"/>
                </a:lnTo>
                <a:lnTo>
                  <a:pt x="164" y="33"/>
                </a:lnTo>
                <a:lnTo>
                  <a:pt x="180" y="26"/>
                </a:lnTo>
                <a:lnTo>
                  <a:pt x="196" y="18"/>
                </a:lnTo>
                <a:lnTo>
                  <a:pt x="213" y="11"/>
                </a:lnTo>
                <a:lnTo>
                  <a:pt x="231" y="4"/>
                </a:lnTo>
                <a:lnTo>
                  <a:pt x="229" y="0"/>
                </a:lnTo>
                <a:lnTo>
                  <a:pt x="212" y="7"/>
                </a:lnTo>
                <a:lnTo>
                  <a:pt x="194" y="13"/>
                </a:lnTo>
                <a:lnTo>
                  <a:pt x="177" y="20"/>
                </a:lnTo>
                <a:lnTo>
                  <a:pt x="163" y="28"/>
                </a:lnTo>
                <a:lnTo>
                  <a:pt x="147" y="34"/>
                </a:lnTo>
                <a:lnTo>
                  <a:pt x="132" y="42"/>
                </a:lnTo>
                <a:lnTo>
                  <a:pt x="118" y="50"/>
                </a:lnTo>
                <a:lnTo>
                  <a:pt x="103" y="57"/>
                </a:lnTo>
                <a:lnTo>
                  <a:pt x="90" y="64"/>
                </a:lnTo>
                <a:lnTo>
                  <a:pt x="76" y="72"/>
                </a:lnTo>
                <a:lnTo>
                  <a:pt x="63" y="81"/>
                </a:lnTo>
                <a:lnTo>
                  <a:pt x="50" y="89"/>
                </a:lnTo>
                <a:lnTo>
                  <a:pt x="38" y="99"/>
                </a:lnTo>
                <a:lnTo>
                  <a:pt x="25" y="108"/>
                </a:lnTo>
                <a:lnTo>
                  <a:pt x="14" y="118"/>
                </a:lnTo>
                <a:lnTo>
                  <a:pt x="1" y="126"/>
                </a:lnTo>
                <a:lnTo>
                  <a:pt x="0" y="126"/>
                </a:lnTo>
                <a:lnTo>
                  <a:pt x="4" y="131"/>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455" name="Freeform 351"/>
          <p:cNvSpPr>
            <a:spLocks noChangeAspect="1"/>
          </p:cNvSpPr>
          <p:nvPr/>
        </p:nvSpPr>
        <p:spPr bwMode="auto">
          <a:xfrm>
            <a:off x="7956550" y="4414838"/>
            <a:ext cx="19050" cy="100012"/>
          </a:xfrm>
          <a:custGeom>
            <a:avLst/>
            <a:gdLst>
              <a:gd name="T0" fmla="*/ 2147483647 w 15"/>
              <a:gd name="T1" fmla="*/ 2147483647 h 79"/>
              <a:gd name="T2" fmla="*/ 2147483647 w 15"/>
              <a:gd name="T3" fmla="*/ 2147483647 h 79"/>
              <a:gd name="T4" fmla="*/ 2147483647 w 15"/>
              <a:gd name="T5" fmla="*/ 2147483647 h 79"/>
              <a:gd name="T6" fmla="*/ 2147483647 w 15"/>
              <a:gd name="T7" fmla="*/ 2147483647 h 79"/>
              <a:gd name="T8" fmla="*/ 2147483647 w 15"/>
              <a:gd name="T9" fmla="*/ 2147483647 h 79"/>
              <a:gd name="T10" fmla="*/ 2147483647 w 15"/>
              <a:gd name="T11" fmla="*/ 2147483647 h 79"/>
              <a:gd name="T12" fmla="*/ 2147483647 w 15"/>
              <a:gd name="T13" fmla="*/ 2147483647 h 79"/>
              <a:gd name="T14" fmla="*/ 2147483647 w 15"/>
              <a:gd name="T15" fmla="*/ 2147483647 h 79"/>
              <a:gd name="T16" fmla="*/ 2147483647 w 15"/>
              <a:gd name="T17" fmla="*/ 2147483647 h 79"/>
              <a:gd name="T18" fmla="*/ 2147483647 w 15"/>
              <a:gd name="T19" fmla="*/ 2147483647 h 79"/>
              <a:gd name="T20" fmla="*/ 2147483647 w 15"/>
              <a:gd name="T21" fmla="*/ 2147483647 h 79"/>
              <a:gd name="T22" fmla="*/ 2147483647 w 15"/>
              <a:gd name="T23" fmla="*/ 2147483647 h 79"/>
              <a:gd name="T24" fmla="*/ 2147483647 w 15"/>
              <a:gd name="T25" fmla="*/ 2147483647 h 79"/>
              <a:gd name="T26" fmla="*/ 2147483647 w 15"/>
              <a:gd name="T27" fmla="*/ 2147483647 h 79"/>
              <a:gd name="T28" fmla="*/ 2147483647 w 15"/>
              <a:gd name="T29" fmla="*/ 2147483647 h 79"/>
              <a:gd name="T30" fmla="*/ 2147483647 w 15"/>
              <a:gd name="T31" fmla="*/ 2147483647 h 79"/>
              <a:gd name="T32" fmla="*/ 2147483647 w 15"/>
              <a:gd name="T33" fmla="*/ 2147483647 h 79"/>
              <a:gd name="T34" fmla="*/ 2147483647 w 15"/>
              <a:gd name="T35" fmla="*/ 0 h 79"/>
              <a:gd name="T36" fmla="*/ 2147483647 w 15"/>
              <a:gd name="T37" fmla="*/ 2147483647 h 79"/>
              <a:gd name="T38" fmla="*/ 2147483647 w 15"/>
              <a:gd name="T39" fmla="*/ 2147483647 h 79"/>
              <a:gd name="T40" fmla="*/ 2147483647 w 15"/>
              <a:gd name="T41" fmla="*/ 2147483647 h 79"/>
              <a:gd name="T42" fmla="*/ 2147483647 w 15"/>
              <a:gd name="T43" fmla="*/ 2147483647 h 79"/>
              <a:gd name="T44" fmla="*/ 2147483647 w 15"/>
              <a:gd name="T45" fmla="*/ 2147483647 h 79"/>
              <a:gd name="T46" fmla="*/ 2147483647 w 15"/>
              <a:gd name="T47" fmla="*/ 2147483647 h 79"/>
              <a:gd name="T48" fmla="*/ 2147483647 w 15"/>
              <a:gd name="T49" fmla="*/ 2147483647 h 79"/>
              <a:gd name="T50" fmla="*/ 0 w 15"/>
              <a:gd name="T51" fmla="*/ 2147483647 h 79"/>
              <a:gd name="T52" fmla="*/ 0 w 15"/>
              <a:gd name="T53" fmla="*/ 2147483647 h 79"/>
              <a:gd name="T54" fmla="*/ 0 w 15"/>
              <a:gd name="T55" fmla="*/ 2147483647 h 79"/>
              <a:gd name="T56" fmla="*/ 2147483647 w 15"/>
              <a:gd name="T57" fmla="*/ 2147483647 h 79"/>
              <a:gd name="T58" fmla="*/ 2147483647 w 15"/>
              <a:gd name="T59" fmla="*/ 2147483647 h 79"/>
              <a:gd name="T60" fmla="*/ 2147483647 w 15"/>
              <a:gd name="T61" fmla="*/ 2147483647 h 79"/>
              <a:gd name="T62" fmla="*/ 2147483647 w 15"/>
              <a:gd name="T63" fmla="*/ 2147483647 h 79"/>
              <a:gd name="T64" fmla="*/ 2147483647 w 15"/>
              <a:gd name="T65" fmla="*/ 2147483647 h 79"/>
              <a:gd name="T66" fmla="*/ 2147483647 w 15"/>
              <a:gd name="T67" fmla="*/ 2147483647 h 79"/>
              <a:gd name="T68" fmla="*/ 2147483647 w 15"/>
              <a:gd name="T69" fmla="*/ 2147483647 h 7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5"/>
              <a:gd name="T106" fmla="*/ 0 h 79"/>
              <a:gd name="T107" fmla="*/ 15 w 15"/>
              <a:gd name="T108" fmla="*/ 79 h 7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5" h="79">
                <a:moveTo>
                  <a:pt x="12" y="76"/>
                </a:moveTo>
                <a:lnTo>
                  <a:pt x="9" y="71"/>
                </a:lnTo>
                <a:lnTo>
                  <a:pt x="8" y="66"/>
                </a:lnTo>
                <a:lnTo>
                  <a:pt x="6" y="60"/>
                </a:lnTo>
                <a:lnTo>
                  <a:pt x="4" y="56"/>
                </a:lnTo>
                <a:lnTo>
                  <a:pt x="3" y="50"/>
                </a:lnTo>
                <a:lnTo>
                  <a:pt x="3" y="46"/>
                </a:lnTo>
                <a:lnTo>
                  <a:pt x="3" y="40"/>
                </a:lnTo>
                <a:lnTo>
                  <a:pt x="3" y="34"/>
                </a:lnTo>
                <a:lnTo>
                  <a:pt x="4" y="30"/>
                </a:lnTo>
                <a:lnTo>
                  <a:pt x="6" y="24"/>
                </a:lnTo>
                <a:lnTo>
                  <a:pt x="6" y="20"/>
                </a:lnTo>
                <a:lnTo>
                  <a:pt x="7" y="17"/>
                </a:lnTo>
                <a:lnTo>
                  <a:pt x="9" y="13"/>
                </a:lnTo>
                <a:lnTo>
                  <a:pt x="11" y="9"/>
                </a:lnTo>
                <a:lnTo>
                  <a:pt x="12" y="7"/>
                </a:lnTo>
                <a:lnTo>
                  <a:pt x="14" y="4"/>
                </a:lnTo>
                <a:lnTo>
                  <a:pt x="11" y="0"/>
                </a:lnTo>
                <a:lnTo>
                  <a:pt x="9" y="3"/>
                </a:lnTo>
                <a:lnTo>
                  <a:pt x="7" y="7"/>
                </a:lnTo>
                <a:lnTo>
                  <a:pt x="6" y="10"/>
                </a:lnTo>
                <a:lnTo>
                  <a:pt x="3" y="14"/>
                </a:lnTo>
                <a:lnTo>
                  <a:pt x="2" y="20"/>
                </a:lnTo>
                <a:lnTo>
                  <a:pt x="1" y="24"/>
                </a:lnTo>
                <a:lnTo>
                  <a:pt x="1" y="29"/>
                </a:lnTo>
                <a:lnTo>
                  <a:pt x="0" y="34"/>
                </a:lnTo>
                <a:lnTo>
                  <a:pt x="0" y="40"/>
                </a:lnTo>
                <a:lnTo>
                  <a:pt x="0" y="46"/>
                </a:lnTo>
                <a:lnTo>
                  <a:pt x="1" y="51"/>
                </a:lnTo>
                <a:lnTo>
                  <a:pt x="1" y="57"/>
                </a:lnTo>
                <a:lnTo>
                  <a:pt x="2" y="61"/>
                </a:lnTo>
                <a:lnTo>
                  <a:pt x="3" y="67"/>
                </a:lnTo>
                <a:lnTo>
                  <a:pt x="6" y="72"/>
                </a:lnTo>
                <a:lnTo>
                  <a:pt x="8" y="78"/>
                </a:lnTo>
                <a:lnTo>
                  <a:pt x="12" y="76"/>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456" name="Freeform 352"/>
          <p:cNvSpPr>
            <a:spLocks noChangeAspect="1"/>
          </p:cNvSpPr>
          <p:nvPr/>
        </p:nvSpPr>
        <p:spPr bwMode="auto">
          <a:xfrm>
            <a:off x="8075613" y="4395788"/>
            <a:ext cx="222250" cy="19050"/>
          </a:xfrm>
          <a:custGeom>
            <a:avLst/>
            <a:gdLst>
              <a:gd name="T0" fmla="*/ 2147483647 w 168"/>
              <a:gd name="T1" fmla="*/ 2147483647 h 15"/>
              <a:gd name="T2" fmla="*/ 2147483647 w 168"/>
              <a:gd name="T3" fmla="*/ 2147483647 h 15"/>
              <a:gd name="T4" fmla="*/ 2147483647 w 168"/>
              <a:gd name="T5" fmla="*/ 2147483647 h 15"/>
              <a:gd name="T6" fmla="*/ 2147483647 w 168"/>
              <a:gd name="T7" fmla="*/ 2147483647 h 15"/>
              <a:gd name="T8" fmla="*/ 2147483647 w 168"/>
              <a:gd name="T9" fmla="*/ 2147483647 h 15"/>
              <a:gd name="T10" fmla="*/ 2147483647 w 168"/>
              <a:gd name="T11" fmla="*/ 2147483647 h 15"/>
              <a:gd name="T12" fmla="*/ 2147483647 w 168"/>
              <a:gd name="T13" fmla="*/ 2147483647 h 15"/>
              <a:gd name="T14" fmla="*/ 2147483647 w 168"/>
              <a:gd name="T15" fmla="*/ 2147483647 h 15"/>
              <a:gd name="T16" fmla="*/ 2147483647 w 168"/>
              <a:gd name="T17" fmla="*/ 2147483647 h 15"/>
              <a:gd name="T18" fmla="*/ 2147483647 w 168"/>
              <a:gd name="T19" fmla="*/ 2147483647 h 15"/>
              <a:gd name="T20" fmla="*/ 2147483647 w 168"/>
              <a:gd name="T21" fmla="*/ 2147483647 h 15"/>
              <a:gd name="T22" fmla="*/ 2147483647 w 168"/>
              <a:gd name="T23" fmla="*/ 2147483647 h 15"/>
              <a:gd name="T24" fmla="*/ 2147483647 w 168"/>
              <a:gd name="T25" fmla="*/ 2147483647 h 15"/>
              <a:gd name="T26" fmla="*/ 2147483647 w 168"/>
              <a:gd name="T27" fmla="*/ 2147483647 h 15"/>
              <a:gd name="T28" fmla="*/ 2147483647 w 168"/>
              <a:gd name="T29" fmla="*/ 2147483647 h 15"/>
              <a:gd name="T30" fmla="*/ 2147483647 w 168"/>
              <a:gd name="T31" fmla="*/ 2147483647 h 15"/>
              <a:gd name="T32" fmla="*/ 2147483647 w 168"/>
              <a:gd name="T33" fmla="*/ 2147483647 h 15"/>
              <a:gd name="T34" fmla="*/ 2147483647 w 168"/>
              <a:gd name="T35" fmla="*/ 2147483647 h 15"/>
              <a:gd name="T36" fmla="*/ 2147483647 w 168"/>
              <a:gd name="T37" fmla="*/ 2147483647 h 15"/>
              <a:gd name="T38" fmla="*/ 2147483647 w 168"/>
              <a:gd name="T39" fmla="*/ 2147483647 h 15"/>
              <a:gd name="T40" fmla="*/ 2147483647 w 168"/>
              <a:gd name="T41" fmla="*/ 2147483647 h 15"/>
              <a:gd name="T42" fmla="*/ 2147483647 w 168"/>
              <a:gd name="T43" fmla="*/ 2147483647 h 15"/>
              <a:gd name="T44" fmla="*/ 2147483647 w 168"/>
              <a:gd name="T45" fmla="*/ 2147483647 h 15"/>
              <a:gd name="T46" fmla="*/ 2147483647 w 168"/>
              <a:gd name="T47" fmla="*/ 2147483647 h 15"/>
              <a:gd name="T48" fmla="*/ 2147483647 w 168"/>
              <a:gd name="T49" fmla="*/ 2147483647 h 15"/>
              <a:gd name="T50" fmla="*/ 2147483647 w 168"/>
              <a:gd name="T51" fmla="*/ 2147483647 h 15"/>
              <a:gd name="T52" fmla="*/ 2147483647 w 168"/>
              <a:gd name="T53" fmla="*/ 2147483647 h 15"/>
              <a:gd name="T54" fmla="*/ 2147483647 w 168"/>
              <a:gd name="T55" fmla="*/ 0 h 15"/>
              <a:gd name="T56" fmla="*/ 2147483647 w 168"/>
              <a:gd name="T57" fmla="*/ 2147483647 h 15"/>
              <a:gd name="T58" fmla="*/ 2147483647 w 168"/>
              <a:gd name="T59" fmla="*/ 2147483647 h 15"/>
              <a:gd name="T60" fmla="*/ 2147483647 w 168"/>
              <a:gd name="T61" fmla="*/ 2147483647 h 15"/>
              <a:gd name="T62" fmla="*/ 2147483647 w 168"/>
              <a:gd name="T63" fmla="*/ 2147483647 h 15"/>
              <a:gd name="T64" fmla="*/ 2147483647 w 168"/>
              <a:gd name="T65" fmla="*/ 2147483647 h 15"/>
              <a:gd name="T66" fmla="*/ 2147483647 w 168"/>
              <a:gd name="T67" fmla="*/ 2147483647 h 15"/>
              <a:gd name="T68" fmla="*/ 0 w 168"/>
              <a:gd name="T69" fmla="*/ 2147483647 h 15"/>
              <a:gd name="T70" fmla="*/ 2147483647 w 168"/>
              <a:gd name="T71" fmla="*/ 2147483647 h 1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68"/>
              <a:gd name="T109" fmla="*/ 0 h 15"/>
              <a:gd name="T110" fmla="*/ 168 w 168"/>
              <a:gd name="T111" fmla="*/ 15 h 1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68" h="15">
                <a:moveTo>
                  <a:pt x="2" y="14"/>
                </a:moveTo>
                <a:lnTo>
                  <a:pt x="2" y="14"/>
                </a:lnTo>
                <a:lnTo>
                  <a:pt x="10" y="12"/>
                </a:lnTo>
                <a:lnTo>
                  <a:pt x="19" y="10"/>
                </a:lnTo>
                <a:lnTo>
                  <a:pt x="29" y="8"/>
                </a:lnTo>
                <a:lnTo>
                  <a:pt x="39" y="8"/>
                </a:lnTo>
                <a:lnTo>
                  <a:pt x="48" y="6"/>
                </a:lnTo>
                <a:lnTo>
                  <a:pt x="60" y="6"/>
                </a:lnTo>
                <a:lnTo>
                  <a:pt x="69" y="6"/>
                </a:lnTo>
                <a:lnTo>
                  <a:pt x="81" y="6"/>
                </a:lnTo>
                <a:lnTo>
                  <a:pt x="92" y="6"/>
                </a:lnTo>
                <a:lnTo>
                  <a:pt x="103" y="8"/>
                </a:lnTo>
                <a:lnTo>
                  <a:pt x="114" y="8"/>
                </a:lnTo>
                <a:lnTo>
                  <a:pt x="125" y="8"/>
                </a:lnTo>
                <a:lnTo>
                  <a:pt x="135" y="10"/>
                </a:lnTo>
                <a:lnTo>
                  <a:pt x="146" y="12"/>
                </a:lnTo>
                <a:lnTo>
                  <a:pt x="155" y="12"/>
                </a:lnTo>
                <a:lnTo>
                  <a:pt x="166" y="14"/>
                </a:lnTo>
                <a:lnTo>
                  <a:pt x="167" y="10"/>
                </a:lnTo>
                <a:lnTo>
                  <a:pt x="156" y="8"/>
                </a:lnTo>
                <a:lnTo>
                  <a:pt x="147" y="6"/>
                </a:lnTo>
                <a:lnTo>
                  <a:pt x="135" y="6"/>
                </a:lnTo>
                <a:lnTo>
                  <a:pt x="125" y="4"/>
                </a:lnTo>
                <a:lnTo>
                  <a:pt x="114" y="4"/>
                </a:lnTo>
                <a:lnTo>
                  <a:pt x="103" y="2"/>
                </a:lnTo>
                <a:lnTo>
                  <a:pt x="92" y="2"/>
                </a:lnTo>
                <a:lnTo>
                  <a:pt x="81" y="2"/>
                </a:lnTo>
                <a:lnTo>
                  <a:pt x="69" y="0"/>
                </a:lnTo>
                <a:lnTo>
                  <a:pt x="60" y="2"/>
                </a:lnTo>
                <a:lnTo>
                  <a:pt x="48" y="2"/>
                </a:lnTo>
                <a:lnTo>
                  <a:pt x="39" y="2"/>
                </a:lnTo>
                <a:lnTo>
                  <a:pt x="28" y="4"/>
                </a:lnTo>
                <a:lnTo>
                  <a:pt x="18" y="6"/>
                </a:lnTo>
                <a:lnTo>
                  <a:pt x="9" y="8"/>
                </a:lnTo>
                <a:lnTo>
                  <a:pt x="0" y="10"/>
                </a:lnTo>
                <a:lnTo>
                  <a:pt x="2" y="14"/>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457" name="Freeform 353"/>
          <p:cNvSpPr>
            <a:spLocks noChangeAspect="1"/>
          </p:cNvSpPr>
          <p:nvPr/>
        </p:nvSpPr>
        <p:spPr bwMode="auto">
          <a:xfrm>
            <a:off x="8024814" y="4408488"/>
            <a:ext cx="46037" cy="57150"/>
          </a:xfrm>
          <a:custGeom>
            <a:avLst/>
            <a:gdLst>
              <a:gd name="T0" fmla="*/ 2147483647 w 34"/>
              <a:gd name="T1" fmla="*/ 2147483647 h 44"/>
              <a:gd name="T2" fmla="*/ 2147483647 w 34"/>
              <a:gd name="T3" fmla="*/ 2147483647 h 44"/>
              <a:gd name="T4" fmla="*/ 2147483647 w 34"/>
              <a:gd name="T5" fmla="*/ 2147483647 h 44"/>
              <a:gd name="T6" fmla="*/ 2147483647 w 34"/>
              <a:gd name="T7" fmla="*/ 2147483647 h 44"/>
              <a:gd name="T8" fmla="*/ 2147483647 w 34"/>
              <a:gd name="T9" fmla="*/ 2147483647 h 44"/>
              <a:gd name="T10" fmla="*/ 2147483647 w 34"/>
              <a:gd name="T11" fmla="*/ 2147483647 h 44"/>
              <a:gd name="T12" fmla="*/ 2147483647 w 34"/>
              <a:gd name="T13" fmla="*/ 2147483647 h 44"/>
              <a:gd name="T14" fmla="*/ 2147483647 w 34"/>
              <a:gd name="T15" fmla="*/ 2147483647 h 44"/>
              <a:gd name="T16" fmla="*/ 2147483647 w 34"/>
              <a:gd name="T17" fmla="*/ 2147483647 h 44"/>
              <a:gd name="T18" fmla="*/ 2147483647 w 34"/>
              <a:gd name="T19" fmla="*/ 0 h 44"/>
              <a:gd name="T20" fmla="*/ 2147483647 w 34"/>
              <a:gd name="T21" fmla="*/ 2147483647 h 44"/>
              <a:gd name="T22" fmla="*/ 2147483647 w 34"/>
              <a:gd name="T23" fmla="*/ 2147483647 h 44"/>
              <a:gd name="T24" fmla="*/ 2147483647 w 34"/>
              <a:gd name="T25" fmla="*/ 2147483647 h 44"/>
              <a:gd name="T26" fmla="*/ 2147483647 w 34"/>
              <a:gd name="T27" fmla="*/ 2147483647 h 44"/>
              <a:gd name="T28" fmla="*/ 2147483647 w 34"/>
              <a:gd name="T29" fmla="*/ 2147483647 h 44"/>
              <a:gd name="T30" fmla="*/ 0 w 34"/>
              <a:gd name="T31" fmla="*/ 2147483647 h 44"/>
              <a:gd name="T32" fmla="*/ 0 w 34"/>
              <a:gd name="T33" fmla="*/ 2147483647 h 44"/>
              <a:gd name="T34" fmla="*/ 2147483647 w 34"/>
              <a:gd name="T35" fmla="*/ 2147483647 h 44"/>
              <a:gd name="T36" fmla="*/ 2147483647 w 34"/>
              <a:gd name="T37" fmla="*/ 2147483647 h 4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4"/>
              <a:gd name="T58" fmla="*/ 0 h 44"/>
              <a:gd name="T59" fmla="*/ 34 w 34"/>
              <a:gd name="T60" fmla="*/ 44 h 4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4" h="44">
                <a:moveTo>
                  <a:pt x="5" y="40"/>
                </a:moveTo>
                <a:lnTo>
                  <a:pt x="3" y="36"/>
                </a:lnTo>
                <a:lnTo>
                  <a:pt x="4" y="32"/>
                </a:lnTo>
                <a:lnTo>
                  <a:pt x="6" y="27"/>
                </a:lnTo>
                <a:lnTo>
                  <a:pt x="10" y="23"/>
                </a:lnTo>
                <a:lnTo>
                  <a:pt x="14" y="18"/>
                </a:lnTo>
                <a:lnTo>
                  <a:pt x="19" y="13"/>
                </a:lnTo>
                <a:lnTo>
                  <a:pt x="25" y="9"/>
                </a:lnTo>
                <a:lnTo>
                  <a:pt x="33" y="3"/>
                </a:lnTo>
                <a:lnTo>
                  <a:pt x="31" y="0"/>
                </a:lnTo>
                <a:lnTo>
                  <a:pt x="24" y="3"/>
                </a:lnTo>
                <a:lnTo>
                  <a:pt x="17" y="10"/>
                </a:lnTo>
                <a:lnTo>
                  <a:pt x="11" y="14"/>
                </a:lnTo>
                <a:lnTo>
                  <a:pt x="6" y="19"/>
                </a:lnTo>
                <a:lnTo>
                  <a:pt x="3" y="25"/>
                </a:lnTo>
                <a:lnTo>
                  <a:pt x="0" y="31"/>
                </a:lnTo>
                <a:lnTo>
                  <a:pt x="0" y="37"/>
                </a:lnTo>
                <a:lnTo>
                  <a:pt x="2" y="43"/>
                </a:lnTo>
                <a:lnTo>
                  <a:pt x="5" y="40"/>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458" name="Freeform 354"/>
          <p:cNvSpPr>
            <a:spLocks noChangeAspect="1"/>
          </p:cNvSpPr>
          <p:nvPr/>
        </p:nvSpPr>
        <p:spPr bwMode="auto">
          <a:xfrm>
            <a:off x="8439151" y="4098925"/>
            <a:ext cx="346075" cy="134938"/>
          </a:xfrm>
          <a:custGeom>
            <a:avLst/>
            <a:gdLst>
              <a:gd name="T0" fmla="*/ 2147483647 w 260"/>
              <a:gd name="T1" fmla="*/ 2147483647 h 109"/>
              <a:gd name="T2" fmla="*/ 2147483647 w 260"/>
              <a:gd name="T3" fmla="*/ 2147483647 h 109"/>
              <a:gd name="T4" fmla="*/ 2147483647 w 260"/>
              <a:gd name="T5" fmla="*/ 2147483647 h 109"/>
              <a:gd name="T6" fmla="*/ 2147483647 w 260"/>
              <a:gd name="T7" fmla="*/ 2147483647 h 109"/>
              <a:gd name="T8" fmla="*/ 2147483647 w 260"/>
              <a:gd name="T9" fmla="*/ 2147483647 h 109"/>
              <a:gd name="T10" fmla="*/ 2147483647 w 260"/>
              <a:gd name="T11" fmla="*/ 2147483647 h 109"/>
              <a:gd name="T12" fmla="*/ 2147483647 w 260"/>
              <a:gd name="T13" fmla="*/ 2147483647 h 109"/>
              <a:gd name="T14" fmla="*/ 2147483647 w 260"/>
              <a:gd name="T15" fmla="*/ 2147483647 h 109"/>
              <a:gd name="T16" fmla="*/ 2147483647 w 260"/>
              <a:gd name="T17" fmla="*/ 2147483647 h 109"/>
              <a:gd name="T18" fmla="*/ 2147483647 w 260"/>
              <a:gd name="T19" fmla="*/ 2147483647 h 109"/>
              <a:gd name="T20" fmla="*/ 2147483647 w 260"/>
              <a:gd name="T21" fmla="*/ 2147483647 h 109"/>
              <a:gd name="T22" fmla="*/ 2147483647 w 260"/>
              <a:gd name="T23" fmla="*/ 2147483647 h 109"/>
              <a:gd name="T24" fmla="*/ 2147483647 w 260"/>
              <a:gd name="T25" fmla="*/ 2147483647 h 109"/>
              <a:gd name="T26" fmla="*/ 2147483647 w 260"/>
              <a:gd name="T27" fmla="*/ 2147483647 h 109"/>
              <a:gd name="T28" fmla="*/ 2147483647 w 260"/>
              <a:gd name="T29" fmla="*/ 2147483647 h 109"/>
              <a:gd name="T30" fmla="*/ 2147483647 w 260"/>
              <a:gd name="T31" fmla="*/ 2147483647 h 109"/>
              <a:gd name="T32" fmla="*/ 2147483647 w 260"/>
              <a:gd name="T33" fmla="*/ 2147483647 h 109"/>
              <a:gd name="T34" fmla="*/ 2147483647 w 260"/>
              <a:gd name="T35" fmla="*/ 2147483647 h 109"/>
              <a:gd name="T36" fmla="*/ 2147483647 w 260"/>
              <a:gd name="T37" fmla="*/ 0 h 109"/>
              <a:gd name="T38" fmla="*/ 2147483647 w 260"/>
              <a:gd name="T39" fmla="*/ 2147483647 h 109"/>
              <a:gd name="T40" fmla="*/ 2147483647 w 260"/>
              <a:gd name="T41" fmla="*/ 2147483647 h 109"/>
              <a:gd name="T42" fmla="*/ 2147483647 w 260"/>
              <a:gd name="T43" fmla="*/ 2147483647 h 109"/>
              <a:gd name="T44" fmla="*/ 2147483647 w 260"/>
              <a:gd name="T45" fmla="*/ 2147483647 h 109"/>
              <a:gd name="T46" fmla="*/ 2147483647 w 260"/>
              <a:gd name="T47" fmla="*/ 2147483647 h 109"/>
              <a:gd name="T48" fmla="*/ 2147483647 w 260"/>
              <a:gd name="T49" fmla="*/ 2147483647 h 109"/>
              <a:gd name="T50" fmla="*/ 2147483647 w 260"/>
              <a:gd name="T51" fmla="*/ 2147483647 h 109"/>
              <a:gd name="T52" fmla="*/ 2147483647 w 260"/>
              <a:gd name="T53" fmla="*/ 2147483647 h 109"/>
              <a:gd name="T54" fmla="*/ 2147483647 w 260"/>
              <a:gd name="T55" fmla="*/ 2147483647 h 109"/>
              <a:gd name="T56" fmla="*/ 2147483647 w 260"/>
              <a:gd name="T57" fmla="*/ 2147483647 h 109"/>
              <a:gd name="T58" fmla="*/ 2147483647 w 260"/>
              <a:gd name="T59" fmla="*/ 2147483647 h 109"/>
              <a:gd name="T60" fmla="*/ 2147483647 w 260"/>
              <a:gd name="T61" fmla="*/ 2147483647 h 109"/>
              <a:gd name="T62" fmla="*/ 2147483647 w 260"/>
              <a:gd name="T63" fmla="*/ 2147483647 h 109"/>
              <a:gd name="T64" fmla="*/ 2147483647 w 260"/>
              <a:gd name="T65" fmla="*/ 2147483647 h 109"/>
              <a:gd name="T66" fmla="*/ 2147483647 w 260"/>
              <a:gd name="T67" fmla="*/ 2147483647 h 109"/>
              <a:gd name="T68" fmla="*/ 0 w 260"/>
              <a:gd name="T69" fmla="*/ 2147483647 h 109"/>
              <a:gd name="T70" fmla="*/ 2147483647 w 260"/>
              <a:gd name="T71" fmla="*/ 2147483647 h 10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60"/>
              <a:gd name="T109" fmla="*/ 0 h 109"/>
              <a:gd name="T110" fmla="*/ 260 w 260"/>
              <a:gd name="T111" fmla="*/ 109 h 10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60" h="109">
                <a:moveTo>
                  <a:pt x="3" y="108"/>
                </a:moveTo>
                <a:lnTo>
                  <a:pt x="3" y="108"/>
                </a:lnTo>
                <a:lnTo>
                  <a:pt x="19" y="99"/>
                </a:lnTo>
                <a:lnTo>
                  <a:pt x="34" y="91"/>
                </a:lnTo>
                <a:lnTo>
                  <a:pt x="49" y="83"/>
                </a:lnTo>
                <a:lnTo>
                  <a:pt x="65" y="76"/>
                </a:lnTo>
                <a:lnTo>
                  <a:pt x="79" y="68"/>
                </a:lnTo>
                <a:lnTo>
                  <a:pt x="94" y="62"/>
                </a:lnTo>
                <a:lnTo>
                  <a:pt x="109" y="54"/>
                </a:lnTo>
                <a:lnTo>
                  <a:pt x="125" y="47"/>
                </a:lnTo>
                <a:lnTo>
                  <a:pt x="140" y="42"/>
                </a:lnTo>
                <a:lnTo>
                  <a:pt x="156" y="35"/>
                </a:lnTo>
                <a:lnTo>
                  <a:pt x="173" y="29"/>
                </a:lnTo>
                <a:lnTo>
                  <a:pt x="190" y="24"/>
                </a:lnTo>
                <a:lnTo>
                  <a:pt x="207" y="19"/>
                </a:lnTo>
                <a:lnTo>
                  <a:pt x="223" y="13"/>
                </a:lnTo>
                <a:lnTo>
                  <a:pt x="240" y="9"/>
                </a:lnTo>
                <a:lnTo>
                  <a:pt x="259" y="4"/>
                </a:lnTo>
                <a:lnTo>
                  <a:pt x="259" y="0"/>
                </a:lnTo>
                <a:lnTo>
                  <a:pt x="239" y="4"/>
                </a:lnTo>
                <a:lnTo>
                  <a:pt x="222" y="9"/>
                </a:lnTo>
                <a:lnTo>
                  <a:pt x="204" y="13"/>
                </a:lnTo>
                <a:lnTo>
                  <a:pt x="188" y="20"/>
                </a:lnTo>
                <a:lnTo>
                  <a:pt x="171" y="25"/>
                </a:lnTo>
                <a:lnTo>
                  <a:pt x="154" y="30"/>
                </a:lnTo>
                <a:lnTo>
                  <a:pt x="139" y="36"/>
                </a:lnTo>
                <a:lnTo>
                  <a:pt x="124" y="43"/>
                </a:lnTo>
                <a:lnTo>
                  <a:pt x="108" y="50"/>
                </a:lnTo>
                <a:lnTo>
                  <a:pt x="93" y="56"/>
                </a:lnTo>
                <a:lnTo>
                  <a:pt x="78" y="63"/>
                </a:lnTo>
                <a:lnTo>
                  <a:pt x="63" y="70"/>
                </a:lnTo>
                <a:lnTo>
                  <a:pt x="47" y="78"/>
                </a:lnTo>
                <a:lnTo>
                  <a:pt x="30" y="86"/>
                </a:lnTo>
                <a:lnTo>
                  <a:pt x="16" y="95"/>
                </a:lnTo>
                <a:lnTo>
                  <a:pt x="0" y="102"/>
                </a:lnTo>
                <a:lnTo>
                  <a:pt x="3" y="108"/>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459" name="Freeform 355"/>
          <p:cNvSpPr>
            <a:spLocks noChangeAspect="1"/>
          </p:cNvSpPr>
          <p:nvPr/>
        </p:nvSpPr>
        <p:spPr bwMode="auto">
          <a:xfrm>
            <a:off x="8077201" y="4233864"/>
            <a:ext cx="358775" cy="206375"/>
          </a:xfrm>
          <a:custGeom>
            <a:avLst/>
            <a:gdLst>
              <a:gd name="T0" fmla="*/ 2147483647 w 270"/>
              <a:gd name="T1" fmla="*/ 2147483647 h 164"/>
              <a:gd name="T2" fmla="*/ 2147483647 w 270"/>
              <a:gd name="T3" fmla="*/ 2147483647 h 164"/>
              <a:gd name="T4" fmla="*/ 2147483647 w 270"/>
              <a:gd name="T5" fmla="*/ 2147483647 h 164"/>
              <a:gd name="T6" fmla="*/ 2147483647 w 270"/>
              <a:gd name="T7" fmla="*/ 2147483647 h 164"/>
              <a:gd name="T8" fmla="*/ 2147483647 w 270"/>
              <a:gd name="T9" fmla="*/ 2147483647 h 164"/>
              <a:gd name="T10" fmla="*/ 2147483647 w 270"/>
              <a:gd name="T11" fmla="*/ 2147483647 h 164"/>
              <a:gd name="T12" fmla="*/ 2147483647 w 270"/>
              <a:gd name="T13" fmla="*/ 2147483647 h 164"/>
              <a:gd name="T14" fmla="*/ 2147483647 w 270"/>
              <a:gd name="T15" fmla="*/ 2147483647 h 164"/>
              <a:gd name="T16" fmla="*/ 2147483647 w 270"/>
              <a:gd name="T17" fmla="*/ 2147483647 h 164"/>
              <a:gd name="T18" fmla="*/ 2147483647 w 270"/>
              <a:gd name="T19" fmla="*/ 2147483647 h 164"/>
              <a:gd name="T20" fmla="*/ 2147483647 w 270"/>
              <a:gd name="T21" fmla="*/ 2147483647 h 164"/>
              <a:gd name="T22" fmla="*/ 2147483647 w 270"/>
              <a:gd name="T23" fmla="*/ 2147483647 h 164"/>
              <a:gd name="T24" fmla="*/ 2147483647 w 270"/>
              <a:gd name="T25" fmla="*/ 2147483647 h 164"/>
              <a:gd name="T26" fmla="*/ 2147483647 w 270"/>
              <a:gd name="T27" fmla="*/ 2147483647 h 164"/>
              <a:gd name="T28" fmla="*/ 2147483647 w 270"/>
              <a:gd name="T29" fmla="*/ 2147483647 h 164"/>
              <a:gd name="T30" fmla="*/ 2147483647 w 270"/>
              <a:gd name="T31" fmla="*/ 2147483647 h 164"/>
              <a:gd name="T32" fmla="*/ 2147483647 w 270"/>
              <a:gd name="T33" fmla="*/ 2147483647 h 164"/>
              <a:gd name="T34" fmla="*/ 2147483647 w 270"/>
              <a:gd name="T35" fmla="*/ 2147483647 h 164"/>
              <a:gd name="T36" fmla="*/ 2147483647 w 270"/>
              <a:gd name="T37" fmla="*/ 0 h 164"/>
              <a:gd name="T38" fmla="*/ 2147483647 w 270"/>
              <a:gd name="T39" fmla="*/ 2147483647 h 164"/>
              <a:gd name="T40" fmla="*/ 2147483647 w 270"/>
              <a:gd name="T41" fmla="*/ 2147483647 h 164"/>
              <a:gd name="T42" fmla="*/ 2147483647 w 270"/>
              <a:gd name="T43" fmla="*/ 2147483647 h 164"/>
              <a:gd name="T44" fmla="*/ 2147483647 w 270"/>
              <a:gd name="T45" fmla="*/ 2147483647 h 164"/>
              <a:gd name="T46" fmla="*/ 2147483647 w 270"/>
              <a:gd name="T47" fmla="*/ 2147483647 h 164"/>
              <a:gd name="T48" fmla="*/ 2147483647 w 270"/>
              <a:gd name="T49" fmla="*/ 2147483647 h 164"/>
              <a:gd name="T50" fmla="*/ 2147483647 w 270"/>
              <a:gd name="T51" fmla="*/ 2147483647 h 164"/>
              <a:gd name="T52" fmla="*/ 2147483647 w 270"/>
              <a:gd name="T53" fmla="*/ 2147483647 h 164"/>
              <a:gd name="T54" fmla="*/ 2147483647 w 270"/>
              <a:gd name="T55" fmla="*/ 2147483647 h 164"/>
              <a:gd name="T56" fmla="*/ 2147483647 w 270"/>
              <a:gd name="T57" fmla="*/ 2147483647 h 164"/>
              <a:gd name="T58" fmla="*/ 2147483647 w 270"/>
              <a:gd name="T59" fmla="*/ 2147483647 h 164"/>
              <a:gd name="T60" fmla="*/ 2147483647 w 270"/>
              <a:gd name="T61" fmla="*/ 2147483647 h 164"/>
              <a:gd name="T62" fmla="*/ 2147483647 w 270"/>
              <a:gd name="T63" fmla="*/ 2147483647 h 164"/>
              <a:gd name="T64" fmla="*/ 2147483647 w 270"/>
              <a:gd name="T65" fmla="*/ 2147483647 h 164"/>
              <a:gd name="T66" fmla="*/ 2147483647 w 270"/>
              <a:gd name="T67" fmla="*/ 2147483647 h 164"/>
              <a:gd name="T68" fmla="*/ 0 w 270"/>
              <a:gd name="T69" fmla="*/ 2147483647 h 164"/>
              <a:gd name="T70" fmla="*/ 2147483647 w 270"/>
              <a:gd name="T71" fmla="*/ 2147483647 h 16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70"/>
              <a:gd name="T109" fmla="*/ 0 h 164"/>
              <a:gd name="T110" fmla="*/ 270 w 270"/>
              <a:gd name="T111" fmla="*/ 164 h 16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70" h="164">
                <a:moveTo>
                  <a:pt x="4" y="163"/>
                </a:moveTo>
                <a:lnTo>
                  <a:pt x="4" y="163"/>
                </a:lnTo>
                <a:lnTo>
                  <a:pt x="9" y="155"/>
                </a:lnTo>
                <a:lnTo>
                  <a:pt x="17" y="147"/>
                </a:lnTo>
                <a:lnTo>
                  <a:pt x="26" y="139"/>
                </a:lnTo>
                <a:lnTo>
                  <a:pt x="39" y="130"/>
                </a:lnTo>
                <a:lnTo>
                  <a:pt x="54" y="121"/>
                </a:lnTo>
                <a:lnTo>
                  <a:pt x="69" y="110"/>
                </a:lnTo>
                <a:lnTo>
                  <a:pt x="87" y="100"/>
                </a:lnTo>
                <a:lnTo>
                  <a:pt x="107" y="90"/>
                </a:lnTo>
                <a:lnTo>
                  <a:pt x="125" y="79"/>
                </a:lnTo>
                <a:lnTo>
                  <a:pt x="146" y="68"/>
                </a:lnTo>
                <a:lnTo>
                  <a:pt x="167" y="58"/>
                </a:lnTo>
                <a:lnTo>
                  <a:pt x="188" y="47"/>
                </a:lnTo>
                <a:lnTo>
                  <a:pt x="209" y="37"/>
                </a:lnTo>
                <a:lnTo>
                  <a:pt x="229" y="25"/>
                </a:lnTo>
                <a:lnTo>
                  <a:pt x="249" y="14"/>
                </a:lnTo>
                <a:lnTo>
                  <a:pt x="269" y="6"/>
                </a:lnTo>
                <a:lnTo>
                  <a:pt x="266" y="0"/>
                </a:lnTo>
                <a:lnTo>
                  <a:pt x="247" y="11"/>
                </a:lnTo>
                <a:lnTo>
                  <a:pt x="228" y="21"/>
                </a:lnTo>
                <a:lnTo>
                  <a:pt x="207" y="32"/>
                </a:lnTo>
                <a:lnTo>
                  <a:pt x="187" y="42"/>
                </a:lnTo>
                <a:lnTo>
                  <a:pt x="165" y="53"/>
                </a:lnTo>
                <a:lnTo>
                  <a:pt x="145" y="64"/>
                </a:lnTo>
                <a:lnTo>
                  <a:pt x="124" y="74"/>
                </a:lnTo>
                <a:lnTo>
                  <a:pt x="104" y="85"/>
                </a:lnTo>
                <a:lnTo>
                  <a:pt x="84" y="95"/>
                </a:lnTo>
                <a:lnTo>
                  <a:pt x="67" y="105"/>
                </a:lnTo>
                <a:lnTo>
                  <a:pt x="50" y="115"/>
                </a:lnTo>
                <a:lnTo>
                  <a:pt x="36" y="124"/>
                </a:lnTo>
                <a:lnTo>
                  <a:pt x="23" y="135"/>
                </a:lnTo>
                <a:lnTo>
                  <a:pt x="13" y="144"/>
                </a:lnTo>
                <a:lnTo>
                  <a:pt x="5" y="152"/>
                </a:lnTo>
                <a:lnTo>
                  <a:pt x="0" y="161"/>
                </a:lnTo>
                <a:lnTo>
                  <a:pt x="4" y="163"/>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460" name="Freeform 356"/>
          <p:cNvSpPr>
            <a:spLocks noChangeAspect="1"/>
          </p:cNvSpPr>
          <p:nvPr/>
        </p:nvSpPr>
        <p:spPr bwMode="auto">
          <a:xfrm>
            <a:off x="8056564" y="4446588"/>
            <a:ext cx="20637" cy="69850"/>
          </a:xfrm>
          <a:custGeom>
            <a:avLst/>
            <a:gdLst>
              <a:gd name="T0" fmla="*/ 2147483647 w 15"/>
              <a:gd name="T1" fmla="*/ 2147483647 h 57"/>
              <a:gd name="T2" fmla="*/ 2147483647 w 15"/>
              <a:gd name="T3" fmla="*/ 2147483647 h 57"/>
              <a:gd name="T4" fmla="*/ 2147483647 w 15"/>
              <a:gd name="T5" fmla="*/ 2147483647 h 57"/>
              <a:gd name="T6" fmla="*/ 2147483647 w 15"/>
              <a:gd name="T7" fmla="*/ 2147483647 h 57"/>
              <a:gd name="T8" fmla="*/ 2147483647 w 15"/>
              <a:gd name="T9" fmla="*/ 2147483647 h 57"/>
              <a:gd name="T10" fmla="*/ 2147483647 w 15"/>
              <a:gd name="T11" fmla="*/ 2147483647 h 57"/>
              <a:gd name="T12" fmla="*/ 2147483647 w 15"/>
              <a:gd name="T13" fmla="*/ 2147483647 h 57"/>
              <a:gd name="T14" fmla="*/ 2147483647 w 15"/>
              <a:gd name="T15" fmla="*/ 2147483647 h 57"/>
              <a:gd name="T16" fmla="*/ 2147483647 w 15"/>
              <a:gd name="T17" fmla="*/ 2147483647 h 57"/>
              <a:gd name="T18" fmla="*/ 2147483647 w 15"/>
              <a:gd name="T19" fmla="*/ 0 h 57"/>
              <a:gd name="T20" fmla="*/ 2147483647 w 15"/>
              <a:gd name="T21" fmla="*/ 2147483647 h 57"/>
              <a:gd name="T22" fmla="*/ 2147483647 w 15"/>
              <a:gd name="T23" fmla="*/ 2147483647 h 57"/>
              <a:gd name="T24" fmla="*/ 2147483647 w 15"/>
              <a:gd name="T25" fmla="*/ 2147483647 h 57"/>
              <a:gd name="T26" fmla="*/ 2147483647 w 15"/>
              <a:gd name="T27" fmla="*/ 2147483647 h 57"/>
              <a:gd name="T28" fmla="*/ 0 w 15"/>
              <a:gd name="T29" fmla="*/ 2147483647 h 57"/>
              <a:gd name="T30" fmla="*/ 0 w 15"/>
              <a:gd name="T31" fmla="*/ 2147483647 h 57"/>
              <a:gd name="T32" fmla="*/ 0 w 15"/>
              <a:gd name="T33" fmla="*/ 2147483647 h 57"/>
              <a:gd name="T34" fmla="*/ 2147483647 w 15"/>
              <a:gd name="T35" fmla="*/ 2147483647 h 57"/>
              <a:gd name="T36" fmla="*/ 2147483647 w 15"/>
              <a:gd name="T37" fmla="*/ 2147483647 h 5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5"/>
              <a:gd name="T58" fmla="*/ 0 h 57"/>
              <a:gd name="T59" fmla="*/ 15 w 15"/>
              <a:gd name="T60" fmla="*/ 57 h 5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5" h="57">
                <a:moveTo>
                  <a:pt x="4" y="55"/>
                </a:moveTo>
                <a:lnTo>
                  <a:pt x="3" y="49"/>
                </a:lnTo>
                <a:lnTo>
                  <a:pt x="3" y="42"/>
                </a:lnTo>
                <a:lnTo>
                  <a:pt x="3" y="38"/>
                </a:lnTo>
                <a:lnTo>
                  <a:pt x="4" y="32"/>
                </a:lnTo>
                <a:lnTo>
                  <a:pt x="5" y="25"/>
                </a:lnTo>
                <a:lnTo>
                  <a:pt x="9" y="18"/>
                </a:lnTo>
                <a:lnTo>
                  <a:pt x="11" y="10"/>
                </a:lnTo>
                <a:lnTo>
                  <a:pt x="14" y="2"/>
                </a:lnTo>
                <a:lnTo>
                  <a:pt x="11" y="0"/>
                </a:lnTo>
                <a:lnTo>
                  <a:pt x="7" y="8"/>
                </a:lnTo>
                <a:lnTo>
                  <a:pt x="5" y="16"/>
                </a:lnTo>
                <a:lnTo>
                  <a:pt x="3" y="23"/>
                </a:lnTo>
                <a:lnTo>
                  <a:pt x="1" y="30"/>
                </a:lnTo>
                <a:lnTo>
                  <a:pt x="0" y="37"/>
                </a:lnTo>
                <a:lnTo>
                  <a:pt x="0" y="42"/>
                </a:lnTo>
                <a:lnTo>
                  <a:pt x="0" y="50"/>
                </a:lnTo>
                <a:lnTo>
                  <a:pt x="1" y="56"/>
                </a:lnTo>
                <a:lnTo>
                  <a:pt x="4" y="55"/>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461" name="Freeform 357"/>
          <p:cNvSpPr>
            <a:spLocks noChangeAspect="1"/>
          </p:cNvSpPr>
          <p:nvPr/>
        </p:nvSpPr>
        <p:spPr bwMode="auto">
          <a:xfrm>
            <a:off x="5165726" y="3100388"/>
            <a:ext cx="417513" cy="163512"/>
          </a:xfrm>
          <a:custGeom>
            <a:avLst/>
            <a:gdLst>
              <a:gd name="T0" fmla="*/ 2147483647 w 315"/>
              <a:gd name="T1" fmla="*/ 2147483647 h 130"/>
              <a:gd name="T2" fmla="*/ 2147483647 w 315"/>
              <a:gd name="T3" fmla="*/ 2147483647 h 130"/>
              <a:gd name="T4" fmla="*/ 2147483647 w 315"/>
              <a:gd name="T5" fmla="*/ 2147483647 h 130"/>
              <a:gd name="T6" fmla="*/ 2147483647 w 315"/>
              <a:gd name="T7" fmla="*/ 2147483647 h 130"/>
              <a:gd name="T8" fmla="*/ 2147483647 w 315"/>
              <a:gd name="T9" fmla="*/ 2147483647 h 130"/>
              <a:gd name="T10" fmla="*/ 2147483647 w 315"/>
              <a:gd name="T11" fmla="*/ 2147483647 h 130"/>
              <a:gd name="T12" fmla="*/ 2147483647 w 315"/>
              <a:gd name="T13" fmla="*/ 2147483647 h 130"/>
              <a:gd name="T14" fmla="*/ 2147483647 w 315"/>
              <a:gd name="T15" fmla="*/ 2147483647 h 130"/>
              <a:gd name="T16" fmla="*/ 2147483647 w 315"/>
              <a:gd name="T17" fmla="*/ 2147483647 h 130"/>
              <a:gd name="T18" fmla="*/ 2147483647 w 315"/>
              <a:gd name="T19" fmla="*/ 2147483647 h 130"/>
              <a:gd name="T20" fmla="*/ 2147483647 w 315"/>
              <a:gd name="T21" fmla="*/ 2147483647 h 130"/>
              <a:gd name="T22" fmla="*/ 2147483647 w 315"/>
              <a:gd name="T23" fmla="*/ 2147483647 h 130"/>
              <a:gd name="T24" fmla="*/ 2147483647 w 315"/>
              <a:gd name="T25" fmla="*/ 2147483647 h 130"/>
              <a:gd name="T26" fmla="*/ 2147483647 w 315"/>
              <a:gd name="T27" fmla="*/ 2147483647 h 130"/>
              <a:gd name="T28" fmla="*/ 2147483647 w 315"/>
              <a:gd name="T29" fmla="*/ 2147483647 h 130"/>
              <a:gd name="T30" fmla="*/ 2147483647 w 315"/>
              <a:gd name="T31" fmla="*/ 2147483647 h 130"/>
              <a:gd name="T32" fmla="*/ 2147483647 w 315"/>
              <a:gd name="T33" fmla="*/ 0 h 130"/>
              <a:gd name="T34" fmla="*/ 2147483647 w 315"/>
              <a:gd name="T35" fmla="*/ 2147483647 h 130"/>
              <a:gd name="T36" fmla="*/ 2147483647 w 315"/>
              <a:gd name="T37" fmla="*/ 2147483647 h 130"/>
              <a:gd name="T38" fmla="*/ 2147483647 w 315"/>
              <a:gd name="T39" fmla="*/ 2147483647 h 130"/>
              <a:gd name="T40" fmla="*/ 2147483647 w 315"/>
              <a:gd name="T41" fmla="*/ 2147483647 h 130"/>
              <a:gd name="T42" fmla="*/ 2147483647 w 315"/>
              <a:gd name="T43" fmla="*/ 2147483647 h 130"/>
              <a:gd name="T44" fmla="*/ 2147483647 w 315"/>
              <a:gd name="T45" fmla="*/ 2147483647 h 130"/>
              <a:gd name="T46" fmla="*/ 2147483647 w 315"/>
              <a:gd name="T47" fmla="*/ 2147483647 h 130"/>
              <a:gd name="T48" fmla="*/ 2147483647 w 315"/>
              <a:gd name="T49" fmla="*/ 2147483647 h 130"/>
              <a:gd name="T50" fmla="*/ 2147483647 w 315"/>
              <a:gd name="T51" fmla="*/ 2147483647 h 130"/>
              <a:gd name="T52" fmla="*/ 2147483647 w 315"/>
              <a:gd name="T53" fmla="*/ 2147483647 h 130"/>
              <a:gd name="T54" fmla="*/ 2147483647 w 315"/>
              <a:gd name="T55" fmla="*/ 2147483647 h 130"/>
              <a:gd name="T56" fmla="*/ 2147483647 w 315"/>
              <a:gd name="T57" fmla="*/ 2147483647 h 130"/>
              <a:gd name="T58" fmla="*/ 2147483647 w 315"/>
              <a:gd name="T59" fmla="*/ 2147483647 h 130"/>
              <a:gd name="T60" fmla="*/ 2147483647 w 315"/>
              <a:gd name="T61" fmla="*/ 2147483647 h 130"/>
              <a:gd name="T62" fmla="*/ 2147483647 w 315"/>
              <a:gd name="T63" fmla="*/ 2147483647 h 130"/>
              <a:gd name="T64" fmla="*/ 2147483647 w 315"/>
              <a:gd name="T65" fmla="*/ 2147483647 h 130"/>
              <a:gd name="T66" fmla="*/ 2147483647 w 315"/>
              <a:gd name="T67" fmla="*/ 2147483647 h 13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15"/>
              <a:gd name="T103" fmla="*/ 0 h 130"/>
              <a:gd name="T104" fmla="*/ 315 w 315"/>
              <a:gd name="T105" fmla="*/ 130 h 13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15" h="130">
                <a:moveTo>
                  <a:pt x="314" y="123"/>
                </a:moveTo>
                <a:lnTo>
                  <a:pt x="314" y="123"/>
                </a:lnTo>
                <a:lnTo>
                  <a:pt x="303" y="119"/>
                </a:lnTo>
                <a:lnTo>
                  <a:pt x="294" y="114"/>
                </a:lnTo>
                <a:lnTo>
                  <a:pt x="286" y="109"/>
                </a:lnTo>
                <a:lnTo>
                  <a:pt x="275" y="104"/>
                </a:lnTo>
                <a:lnTo>
                  <a:pt x="266" y="99"/>
                </a:lnTo>
                <a:lnTo>
                  <a:pt x="255" y="96"/>
                </a:lnTo>
                <a:lnTo>
                  <a:pt x="246" y="90"/>
                </a:lnTo>
                <a:lnTo>
                  <a:pt x="235" y="86"/>
                </a:lnTo>
                <a:lnTo>
                  <a:pt x="227" y="80"/>
                </a:lnTo>
                <a:lnTo>
                  <a:pt x="216" y="76"/>
                </a:lnTo>
                <a:lnTo>
                  <a:pt x="207" y="72"/>
                </a:lnTo>
                <a:lnTo>
                  <a:pt x="196" y="68"/>
                </a:lnTo>
                <a:lnTo>
                  <a:pt x="187" y="63"/>
                </a:lnTo>
                <a:lnTo>
                  <a:pt x="178" y="59"/>
                </a:lnTo>
                <a:lnTo>
                  <a:pt x="168" y="53"/>
                </a:lnTo>
                <a:lnTo>
                  <a:pt x="157" y="51"/>
                </a:lnTo>
                <a:lnTo>
                  <a:pt x="148" y="47"/>
                </a:lnTo>
                <a:lnTo>
                  <a:pt x="138" y="43"/>
                </a:lnTo>
                <a:lnTo>
                  <a:pt x="129" y="39"/>
                </a:lnTo>
                <a:lnTo>
                  <a:pt x="119" y="34"/>
                </a:lnTo>
                <a:lnTo>
                  <a:pt x="109" y="32"/>
                </a:lnTo>
                <a:lnTo>
                  <a:pt x="100" y="28"/>
                </a:lnTo>
                <a:lnTo>
                  <a:pt x="89" y="24"/>
                </a:lnTo>
                <a:lnTo>
                  <a:pt x="79" y="21"/>
                </a:lnTo>
                <a:lnTo>
                  <a:pt x="70" y="18"/>
                </a:lnTo>
                <a:lnTo>
                  <a:pt x="60" y="14"/>
                </a:lnTo>
                <a:lnTo>
                  <a:pt x="49" y="11"/>
                </a:lnTo>
                <a:lnTo>
                  <a:pt x="40" y="10"/>
                </a:lnTo>
                <a:lnTo>
                  <a:pt x="29" y="7"/>
                </a:lnTo>
                <a:lnTo>
                  <a:pt x="21" y="4"/>
                </a:lnTo>
                <a:lnTo>
                  <a:pt x="12" y="2"/>
                </a:lnTo>
                <a:lnTo>
                  <a:pt x="1" y="0"/>
                </a:lnTo>
                <a:lnTo>
                  <a:pt x="0" y="4"/>
                </a:lnTo>
                <a:lnTo>
                  <a:pt x="10" y="7"/>
                </a:lnTo>
                <a:lnTo>
                  <a:pt x="20" y="10"/>
                </a:lnTo>
                <a:lnTo>
                  <a:pt x="28" y="11"/>
                </a:lnTo>
                <a:lnTo>
                  <a:pt x="39" y="14"/>
                </a:lnTo>
                <a:lnTo>
                  <a:pt x="48" y="17"/>
                </a:lnTo>
                <a:lnTo>
                  <a:pt x="58" y="20"/>
                </a:lnTo>
                <a:lnTo>
                  <a:pt x="68" y="23"/>
                </a:lnTo>
                <a:lnTo>
                  <a:pt x="79" y="27"/>
                </a:lnTo>
                <a:lnTo>
                  <a:pt x="87" y="30"/>
                </a:lnTo>
                <a:lnTo>
                  <a:pt x="98" y="32"/>
                </a:lnTo>
                <a:lnTo>
                  <a:pt x="107" y="36"/>
                </a:lnTo>
                <a:lnTo>
                  <a:pt x="117" y="40"/>
                </a:lnTo>
                <a:lnTo>
                  <a:pt x="127" y="43"/>
                </a:lnTo>
                <a:lnTo>
                  <a:pt x="135" y="48"/>
                </a:lnTo>
                <a:lnTo>
                  <a:pt x="146" y="52"/>
                </a:lnTo>
                <a:lnTo>
                  <a:pt x="156" y="54"/>
                </a:lnTo>
                <a:lnTo>
                  <a:pt x="166" y="59"/>
                </a:lnTo>
                <a:lnTo>
                  <a:pt x="176" y="63"/>
                </a:lnTo>
                <a:lnTo>
                  <a:pt x="185" y="68"/>
                </a:lnTo>
                <a:lnTo>
                  <a:pt x="194" y="72"/>
                </a:lnTo>
                <a:lnTo>
                  <a:pt x="205" y="76"/>
                </a:lnTo>
                <a:lnTo>
                  <a:pt x="214" y="80"/>
                </a:lnTo>
                <a:lnTo>
                  <a:pt x="225" y="86"/>
                </a:lnTo>
                <a:lnTo>
                  <a:pt x="235" y="90"/>
                </a:lnTo>
                <a:lnTo>
                  <a:pt x="244" y="96"/>
                </a:lnTo>
                <a:lnTo>
                  <a:pt x="253" y="99"/>
                </a:lnTo>
                <a:lnTo>
                  <a:pt x="264" y="104"/>
                </a:lnTo>
                <a:lnTo>
                  <a:pt x="273" y="109"/>
                </a:lnTo>
                <a:lnTo>
                  <a:pt x="283" y="114"/>
                </a:lnTo>
                <a:lnTo>
                  <a:pt x="292" y="118"/>
                </a:lnTo>
                <a:lnTo>
                  <a:pt x="302" y="123"/>
                </a:lnTo>
                <a:lnTo>
                  <a:pt x="312" y="129"/>
                </a:lnTo>
                <a:lnTo>
                  <a:pt x="314" y="123"/>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462" name="Freeform 358"/>
          <p:cNvSpPr>
            <a:spLocks noChangeAspect="1"/>
          </p:cNvSpPr>
          <p:nvPr/>
        </p:nvSpPr>
        <p:spPr bwMode="auto">
          <a:xfrm>
            <a:off x="5586414" y="3263900"/>
            <a:ext cx="420687" cy="217488"/>
          </a:xfrm>
          <a:custGeom>
            <a:avLst/>
            <a:gdLst>
              <a:gd name="T0" fmla="*/ 2147483647 w 316"/>
              <a:gd name="T1" fmla="*/ 2147483647 h 173"/>
              <a:gd name="T2" fmla="*/ 2147483647 w 316"/>
              <a:gd name="T3" fmla="*/ 2147483647 h 173"/>
              <a:gd name="T4" fmla="*/ 2147483647 w 316"/>
              <a:gd name="T5" fmla="*/ 2147483647 h 173"/>
              <a:gd name="T6" fmla="*/ 2147483647 w 316"/>
              <a:gd name="T7" fmla="*/ 2147483647 h 173"/>
              <a:gd name="T8" fmla="*/ 2147483647 w 316"/>
              <a:gd name="T9" fmla="*/ 2147483647 h 173"/>
              <a:gd name="T10" fmla="*/ 2147483647 w 316"/>
              <a:gd name="T11" fmla="*/ 2147483647 h 173"/>
              <a:gd name="T12" fmla="*/ 2147483647 w 316"/>
              <a:gd name="T13" fmla="*/ 2147483647 h 173"/>
              <a:gd name="T14" fmla="*/ 2147483647 w 316"/>
              <a:gd name="T15" fmla="*/ 2147483647 h 173"/>
              <a:gd name="T16" fmla="*/ 2147483647 w 316"/>
              <a:gd name="T17" fmla="*/ 2147483647 h 173"/>
              <a:gd name="T18" fmla="*/ 2147483647 w 316"/>
              <a:gd name="T19" fmla="*/ 2147483647 h 173"/>
              <a:gd name="T20" fmla="*/ 2147483647 w 316"/>
              <a:gd name="T21" fmla="*/ 2147483647 h 173"/>
              <a:gd name="T22" fmla="*/ 2147483647 w 316"/>
              <a:gd name="T23" fmla="*/ 2147483647 h 173"/>
              <a:gd name="T24" fmla="*/ 2147483647 w 316"/>
              <a:gd name="T25" fmla="*/ 2147483647 h 173"/>
              <a:gd name="T26" fmla="*/ 2147483647 w 316"/>
              <a:gd name="T27" fmla="*/ 2147483647 h 173"/>
              <a:gd name="T28" fmla="*/ 2147483647 w 316"/>
              <a:gd name="T29" fmla="*/ 2147483647 h 173"/>
              <a:gd name="T30" fmla="*/ 2147483647 w 316"/>
              <a:gd name="T31" fmla="*/ 2147483647 h 173"/>
              <a:gd name="T32" fmla="*/ 0 w 316"/>
              <a:gd name="T33" fmla="*/ 2147483647 h 173"/>
              <a:gd name="T34" fmla="*/ 2147483647 w 316"/>
              <a:gd name="T35" fmla="*/ 2147483647 h 173"/>
              <a:gd name="T36" fmla="*/ 2147483647 w 316"/>
              <a:gd name="T37" fmla="*/ 2147483647 h 173"/>
              <a:gd name="T38" fmla="*/ 2147483647 w 316"/>
              <a:gd name="T39" fmla="*/ 2147483647 h 173"/>
              <a:gd name="T40" fmla="*/ 2147483647 w 316"/>
              <a:gd name="T41" fmla="*/ 2147483647 h 173"/>
              <a:gd name="T42" fmla="*/ 2147483647 w 316"/>
              <a:gd name="T43" fmla="*/ 2147483647 h 173"/>
              <a:gd name="T44" fmla="*/ 2147483647 w 316"/>
              <a:gd name="T45" fmla="*/ 2147483647 h 173"/>
              <a:gd name="T46" fmla="*/ 2147483647 w 316"/>
              <a:gd name="T47" fmla="*/ 2147483647 h 173"/>
              <a:gd name="T48" fmla="*/ 2147483647 w 316"/>
              <a:gd name="T49" fmla="*/ 2147483647 h 173"/>
              <a:gd name="T50" fmla="*/ 2147483647 w 316"/>
              <a:gd name="T51" fmla="*/ 2147483647 h 173"/>
              <a:gd name="T52" fmla="*/ 2147483647 w 316"/>
              <a:gd name="T53" fmla="*/ 2147483647 h 173"/>
              <a:gd name="T54" fmla="*/ 2147483647 w 316"/>
              <a:gd name="T55" fmla="*/ 2147483647 h 173"/>
              <a:gd name="T56" fmla="*/ 2147483647 w 316"/>
              <a:gd name="T57" fmla="*/ 2147483647 h 173"/>
              <a:gd name="T58" fmla="*/ 2147483647 w 316"/>
              <a:gd name="T59" fmla="*/ 2147483647 h 173"/>
              <a:gd name="T60" fmla="*/ 2147483647 w 316"/>
              <a:gd name="T61" fmla="*/ 2147483647 h 173"/>
              <a:gd name="T62" fmla="*/ 2147483647 w 316"/>
              <a:gd name="T63" fmla="*/ 2147483647 h 173"/>
              <a:gd name="T64" fmla="*/ 2147483647 w 316"/>
              <a:gd name="T65" fmla="*/ 2147483647 h 17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16"/>
              <a:gd name="T100" fmla="*/ 0 h 173"/>
              <a:gd name="T101" fmla="*/ 316 w 316"/>
              <a:gd name="T102" fmla="*/ 173 h 17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16" h="173">
                <a:moveTo>
                  <a:pt x="315" y="166"/>
                </a:moveTo>
                <a:lnTo>
                  <a:pt x="304" y="161"/>
                </a:lnTo>
                <a:lnTo>
                  <a:pt x="295" y="157"/>
                </a:lnTo>
                <a:lnTo>
                  <a:pt x="287" y="152"/>
                </a:lnTo>
                <a:lnTo>
                  <a:pt x="276" y="146"/>
                </a:lnTo>
                <a:lnTo>
                  <a:pt x="267" y="141"/>
                </a:lnTo>
                <a:lnTo>
                  <a:pt x="257" y="135"/>
                </a:lnTo>
                <a:lnTo>
                  <a:pt x="247" y="130"/>
                </a:lnTo>
                <a:lnTo>
                  <a:pt x="236" y="125"/>
                </a:lnTo>
                <a:lnTo>
                  <a:pt x="228" y="120"/>
                </a:lnTo>
                <a:lnTo>
                  <a:pt x="218" y="114"/>
                </a:lnTo>
                <a:lnTo>
                  <a:pt x="208" y="109"/>
                </a:lnTo>
                <a:lnTo>
                  <a:pt x="197" y="104"/>
                </a:lnTo>
                <a:lnTo>
                  <a:pt x="188" y="100"/>
                </a:lnTo>
                <a:lnTo>
                  <a:pt x="180" y="94"/>
                </a:lnTo>
                <a:lnTo>
                  <a:pt x="169" y="89"/>
                </a:lnTo>
                <a:lnTo>
                  <a:pt x="159" y="83"/>
                </a:lnTo>
                <a:lnTo>
                  <a:pt x="149" y="78"/>
                </a:lnTo>
                <a:lnTo>
                  <a:pt x="140" y="72"/>
                </a:lnTo>
                <a:lnTo>
                  <a:pt x="130" y="68"/>
                </a:lnTo>
                <a:lnTo>
                  <a:pt x="120" y="63"/>
                </a:lnTo>
                <a:lnTo>
                  <a:pt x="110" y="58"/>
                </a:lnTo>
                <a:lnTo>
                  <a:pt x="101" y="52"/>
                </a:lnTo>
                <a:lnTo>
                  <a:pt x="90" y="47"/>
                </a:lnTo>
                <a:lnTo>
                  <a:pt x="80" y="42"/>
                </a:lnTo>
                <a:lnTo>
                  <a:pt x="71" y="37"/>
                </a:lnTo>
                <a:lnTo>
                  <a:pt x="61" y="31"/>
                </a:lnTo>
                <a:lnTo>
                  <a:pt x="51" y="27"/>
                </a:lnTo>
                <a:lnTo>
                  <a:pt x="41" y="21"/>
                </a:lnTo>
                <a:lnTo>
                  <a:pt x="31" y="16"/>
                </a:lnTo>
                <a:lnTo>
                  <a:pt x="22" y="11"/>
                </a:lnTo>
                <a:lnTo>
                  <a:pt x="13" y="6"/>
                </a:lnTo>
                <a:lnTo>
                  <a:pt x="2" y="0"/>
                </a:lnTo>
                <a:lnTo>
                  <a:pt x="0" y="6"/>
                </a:lnTo>
                <a:lnTo>
                  <a:pt x="10" y="11"/>
                </a:lnTo>
                <a:lnTo>
                  <a:pt x="20" y="16"/>
                </a:lnTo>
                <a:lnTo>
                  <a:pt x="29" y="21"/>
                </a:lnTo>
                <a:lnTo>
                  <a:pt x="39" y="26"/>
                </a:lnTo>
                <a:lnTo>
                  <a:pt x="49" y="31"/>
                </a:lnTo>
                <a:lnTo>
                  <a:pt x="59" y="37"/>
                </a:lnTo>
                <a:lnTo>
                  <a:pt x="68" y="42"/>
                </a:lnTo>
                <a:lnTo>
                  <a:pt x="79" y="47"/>
                </a:lnTo>
                <a:lnTo>
                  <a:pt x="88" y="51"/>
                </a:lnTo>
                <a:lnTo>
                  <a:pt x="98" y="57"/>
                </a:lnTo>
                <a:lnTo>
                  <a:pt x="107" y="62"/>
                </a:lnTo>
                <a:lnTo>
                  <a:pt x="118" y="68"/>
                </a:lnTo>
                <a:lnTo>
                  <a:pt x="128" y="72"/>
                </a:lnTo>
                <a:lnTo>
                  <a:pt x="136" y="78"/>
                </a:lnTo>
                <a:lnTo>
                  <a:pt x="146" y="83"/>
                </a:lnTo>
                <a:lnTo>
                  <a:pt x="156" y="89"/>
                </a:lnTo>
                <a:lnTo>
                  <a:pt x="167" y="93"/>
                </a:lnTo>
                <a:lnTo>
                  <a:pt x="176" y="99"/>
                </a:lnTo>
                <a:lnTo>
                  <a:pt x="185" y="103"/>
                </a:lnTo>
                <a:lnTo>
                  <a:pt x="195" y="109"/>
                </a:lnTo>
                <a:lnTo>
                  <a:pt x="206" y="114"/>
                </a:lnTo>
                <a:lnTo>
                  <a:pt x="215" y="120"/>
                </a:lnTo>
                <a:lnTo>
                  <a:pt x="225" y="125"/>
                </a:lnTo>
                <a:lnTo>
                  <a:pt x="235" y="130"/>
                </a:lnTo>
                <a:lnTo>
                  <a:pt x="245" y="135"/>
                </a:lnTo>
                <a:lnTo>
                  <a:pt x="254" y="141"/>
                </a:lnTo>
                <a:lnTo>
                  <a:pt x="265" y="146"/>
                </a:lnTo>
                <a:lnTo>
                  <a:pt x="274" y="151"/>
                </a:lnTo>
                <a:lnTo>
                  <a:pt x="283" y="156"/>
                </a:lnTo>
                <a:lnTo>
                  <a:pt x="293" y="161"/>
                </a:lnTo>
                <a:lnTo>
                  <a:pt x="303" y="166"/>
                </a:lnTo>
                <a:lnTo>
                  <a:pt x="313" y="172"/>
                </a:lnTo>
                <a:lnTo>
                  <a:pt x="315" y="166"/>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463" name="Freeform 359"/>
          <p:cNvSpPr>
            <a:spLocks noChangeAspect="1"/>
          </p:cNvSpPr>
          <p:nvPr/>
        </p:nvSpPr>
        <p:spPr bwMode="auto">
          <a:xfrm>
            <a:off x="5165726" y="3162300"/>
            <a:ext cx="415925" cy="101600"/>
          </a:xfrm>
          <a:custGeom>
            <a:avLst/>
            <a:gdLst>
              <a:gd name="T0" fmla="*/ 2147483647 w 314"/>
              <a:gd name="T1" fmla="*/ 2147483647 h 80"/>
              <a:gd name="T2" fmla="*/ 2147483647 w 314"/>
              <a:gd name="T3" fmla="*/ 2147483647 h 80"/>
              <a:gd name="T4" fmla="*/ 2147483647 w 314"/>
              <a:gd name="T5" fmla="*/ 2147483647 h 80"/>
              <a:gd name="T6" fmla="*/ 2147483647 w 314"/>
              <a:gd name="T7" fmla="*/ 2147483647 h 80"/>
              <a:gd name="T8" fmla="*/ 2147483647 w 314"/>
              <a:gd name="T9" fmla="*/ 2147483647 h 80"/>
              <a:gd name="T10" fmla="*/ 2147483647 w 314"/>
              <a:gd name="T11" fmla="*/ 2147483647 h 80"/>
              <a:gd name="T12" fmla="*/ 2147483647 w 314"/>
              <a:gd name="T13" fmla="*/ 2147483647 h 80"/>
              <a:gd name="T14" fmla="*/ 2147483647 w 314"/>
              <a:gd name="T15" fmla="*/ 2147483647 h 80"/>
              <a:gd name="T16" fmla="*/ 2147483647 w 314"/>
              <a:gd name="T17" fmla="*/ 2147483647 h 80"/>
              <a:gd name="T18" fmla="*/ 2147483647 w 314"/>
              <a:gd name="T19" fmla="*/ 2147483647 h 80"/>
              <a:gd name="T20" fmla="*/ 2147483647 w 314"/>
              <a:gd name="T21" fmla="*/ 2147483647 h 80"/>
              <a:gd name="T22" fmla="*/ 2147483647 w 314"/>
              <a:gd name="T23" fmla="*/ 2147483647 h 80"/>
              <a:gd name="T24" fmla="*/ 2147483647 w 314"/>
              <a:gd name="T25" fmla="*/ 2147483647 h 80"/>
              <a:gd name="T26" fmla="*/ 2147483647 w 314"/>
              <a:gd name="T27" fmla="*/ 2147483647 h 80"/>
              <a:gd name="T28" fmla="*/ 2147483647 w 314"/>
              <a:gd name="T29" fmla="*/ 2147483647 h 80"/>
              <a:gd name="T30" fmla="*/ 2147483647 w 314"/>
              <a:gd name="T31" fmla="*/ 2147483647 h 80"/>
              <a:gd name="T32" fmla="*/ 2147483647 w 314"/>
              <a:gd name="T33" fmla="*/ 0 h 80"/>
              <a:gd name="T34" fmla="*/ 2147483647 w 314"/>
              <a:gd name="T35" fmla="*/ 2147483647 h 80"/>
              <a:gd name="T36" fmla="*/ 2147483647 w 314"/>
              <a:gd name="T37" fmla="*/ 2147483647 h 80"/>
              <a:gd name="T38" fmla="*/ 2147483647 w 314"/>
              <a:gd name="T39" fmla="*/ 2147483647 h 80"/>
              <a:gd name="T40" fmla="*/ 2147483647 w 314"/>
              <a:gd name="T41" fmla="*/ 2147483647 h 80"/>
              <a:gd name="T42" fmla="*/ 2147483647 w 314"/>
              <a:gd name="T43" fmla="*/ 2147483647 h 80"/>
              <a:gd name="T44" fmla="*/ 2147483647 w 314"/>
              <a:gd name="T45" fmla="*/ 2147483647 h 80"/>
              <a:gd name="T46" fmla="*/ 2147483647 w 314"/>
              <a:gd name="T47" fmla="*/ 2147483647 h 80"/>
              <a:gd name="T48" fmla="*/ 2147483647 w 314"/>
              <a:gd name="T49" fmla="*/ 2147483647 h 80"/>
              <a:gd name="T50" fmla="*/ 2147483647 w 314"/>
              <a:gd name="T51" fmla="*/ 2147483647 h 80"/>
              <a:gd name="T52" fmla="*/ 2147483647 w 314"/>
              <a:gd name="T53" fmla="*/ 2147483647 h 80"/>
              <a:gd name="T54" fmla="*/ 2147483647 w 314"/>
              <a:gd name="T55" fmla="*/ 2147483647 h 80"/>
              <a:gd name="T56" fmla="*/ 2147483647 w 314"/>
              <a:gd name="T57" fmla="*/ 2147483647 h 80"/>
              <a:gd name="T58" fmla="*/ 2147483647 w 314"/>
              <a:gd name="T59" fmla="*/ 2147483647 h 80"/>
              <a:gd name="T60" fmla="*/ 2147483647 w 314"/>
              <a:gd name="T61" fmla="*/ 2147483647 h 80"/>
              <a:gd name="T62" fmla="*/ 2147483647 w 314"/>
              <a:gd name="T63" fmla="*/ 2147483647 h 80"/>
              <a:gd name="T64" fmla="*/ 2147483647 w 314"/>
              <a:gd name="T65" fmla="*/ 2147483647 h 80"/>
              <a:gd name="T66" fmla="*/ 2147483647 w 314"/>
              <a:gd name="T67" fmla="*/ 2147483647 h 8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14"/>
              <a:gd name="T103" fmla="*/ 0 h 80"/>
              <a:gd name="T104" fmla="*/ 314 w 314"/>
              <a:gd name="T105" fmla="*/ 80 h 8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14" h="80">
                <a:moveTo>
                  <a:pt x="313" y="73"/>
                </a:moveTo>
                <a:lnTo>
                  <a:pt x="313" y="73"/>
                </a:lnTo>
                <a:lnTo>
                  <a:pt x="302" y="73"/>
                </a:lnTo>
                <a:lnTo>
                  <a:pt x="293" y="73"/>
                </a:lnTo>
                <a:lnTo>
                  <a:pt x="285" y="73"/>
                </a:lnTo>
                <a:lnTo>
                  <a:pt x="274" y="73"/>
                </a:lnTo>
                <a:lnTo>
                  <a:pt x="265" y="72"/>
                </a:lnTo>
                <a:lnTo>
                  <a:pt x="254" y="72"/>
                </a:lnTo>
                <a:lnTo>
                  <a:pt x="245" y="71"/>
                </a:lnTo>
                <a:lnTo>
                  <a:pt x="235" y="70"/>
                </a:lnTo>
                <a:lnTo>
                  <a:pt x="226" y="69"/>
                </a:lnTo>
                <a:lnTo>
                  <a:pt x="216" y="68"/>
                </a:lnTo>
                <a:lnTo>
                  <a:pt x="206" y="66"/>
                </a:lnTo>
                <a:lnTo>
                  <a:pt x="196" y="64"/>
                </a:lnTo>
                <a:lnTo>
                  <a:pt x="186" y="62"/>
                </a:lnTo>
                <a:lnTo>
                  <a:pt x="177" y="60"/>
                </a:lnTo>
                <a:lnTo>
                  <a:pt x="167" y="59"/>
                </a:lnTo>
                <a:lnTo>
                  <a:pt x="158" y="57"/>
                </a:lnTo>
                <a:lnTo>
                  <a:pt x="147" y="54"/>
                </a:lnTo>
                <a:lnTo>
                  <a:pt x="138" y="52"/>
                </a:lnTo>
                <a:lnTo>
                  <a:pt x="129" y="49"/>
                </a:lnTo>
                <a:lnTo>
                  <a:pt x="119" y="46"/>
                </a:lnTo>
                <a:lnTo>
                  <a:pt x="109" y="43"/>
                </a:lnTo>
                <a:lnTo>
                  <a:pt x="99" y="40"/>
                </a:lnTo>
                <a:lnTo>
                  <a:pt x="89" y="37"/>
                </a:lnTo>
                <a:lnTo>
                  <a:pt x="79" y="33"/>
                </a:lnTo>
                <a:lnTo>
                  <a:pt x="70" y="30"/>
                </a:lnTo>
                <a:lnTo>
                  <a:pt x="60" y="27"/>
                </a:lnTo>
                <a:lnTo>
                  <a:pt x="50" y="21"/>
                </a:lnTo>
                <a:lnTo>
                  <a:pt x="40" y="19"/>
                </a:lnTo>
                <a:lnTo>
                  <a:pt x="30" y="14"/>
                </a:lnTo>
                <a:lnTo>
                  <a:pt x="22" y="9"/>
                </a:lnTo>
                <a:lnTo>
                  <a:pt x="12" y="6"/>
                </a:lnTo>
                <a:lnTo>
                  <a:pt x="1" y="0"/>
                </a:lnTo>
                <a:lnTo>
                  <a:pt x="0" y="6"/>
                </a:lnTo>
                <a:lnTo>
                  <a:pt x="9" y="9"/>
                </a:lnTo>
                <a:lnTo>
                  <a:pt x="20" y="14"/>
                </a:lnTo>
                <a:lnTo>
                  <a:pt x="28" y="19"/>
                </a:lnTo>
                <a:lnTo>
                  <a:pt x="38" y="22"/>
                </a:lnTo>
                <a:lnTo>
                  <a:pt x="48" y="27"/>
                </a:lnTo>
                <a:lnTo>
                  <a:pt x="58" y="31"/>
                </a:lnTo>
                <a:lnTo>
                  <a:pt x="68" y="34"/>
                </a:lnTo>
                <a:lnTo>
                  <a:pt x="79" y="38"/>
                </a:lnTo>
                <a:lnTo>
                  <a:pt x="87" y="42"/>
                </a:lnTo>
                <a:lnTo>
                  <a:pt x="97" y="46"/>
                </a:lnTo>
                <a:lnTo>
                  <a:pt x="107" y="48"/>
                </a:lnTo>
                <a:lnTo>
                  <a:pt x="117" y="51"/>
                </a:lnTo>
                <a:lnTo>
                  <a:pt x="127" y="53"/>
                </a:lnTo>
                <a:lnTo>
                  <a:pt x="137" y="57"/>
                </a:lnTo>
                <a:lnTo>
                  <a:pt x="146" y="59"/>
                </a:lnTo>
                <a:lnTo>
                  <a:pt x="156" y="61"/>
                </a:lnTo>
                <a:lnTo>
                  <a:pt x="166" y="63"/>
                </a:lnTo>
                <a:lnTo>
                  <a:pt x="176" y="66"/>
                </a:lnTo>
                <a:lnTo>
                  <a:pt x="185" y="68"/>
                </a:lnTo>
                <a:lnTo>
                  <a:pt x="195" y="69"/>
                </a:lnTo>
                <a:lnTo>
                  <a:pt x="205" y="71"/>
                </a:lnTo>
                <a:lnTo>
                  <a:pt x="215" y="72"/>
                </a:lnTo>
                <a:lnTo>
                  <a:pt x="225" y="73"/>
                </a:lnTo>
                <a:lnTo>
                  <a:pt x="235" y="74"/>
                </a:lnTo>
                <a:lnTo>
                  <a:pt x="244" y="76"/>
                </a:lnTo>
                <a:lnTo>
                  <a:pt x="254" y="77"/>
                </a:lnTo>
                <a:lnTo>
                  <a:pt x="265" y="77"/>
                </a:lnTo>
                <a:lnTo>
                  <a:pt x="274" y="78"/>
                </a:lnTo>
                <a:lnTo>
                  <a:pt x="285" y="79"/>
                </a:lnTo>
                <a:lnTo>
                  <a:pt x="293" y="79"/>
                </a:lnTo>
                <a:lnTo>
                  <a:pt x="302" y="79"/>
                </a:lnTo>
                <a:lnTo>
                  <a:pt x="313" y="79"/>
                </a:lnTo>
                <a:lnTo>
                  <a:pt x="313" y="73"/>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464" name="Freeform 360"/>
          <p:cNvSpPr>
            <a:spLocks noChangeAspect="1"/>
          </p:cNvSpPr>
          <p:nvPr/>
        </p:nvSpPr>
        <p:spPr bwMode="auto">
          <a:xfrm>
            <a:off x="5588001" y="3216276"/>
            <a:ext cx="417513" cy="47625"/>
          </a:xfrm>
          <a:custGeom>
            <a:avLst/>
            <a:gdLst>
              <a:gd name="T0" fmla="*/ 2147483647 w 314"/>
              <a:gd name="T1" fmla="*/ 2147483647 h 38"/>
              <a:gd name="T2" fmla="*/ 2147483647 w 314"/>
              <a:gd name="T3" fmla="*/ 2147483647 h 38"/>
              <a:gd name="T4" fmla="*/ 2147483647 w 314"/>
              <a:gd name="T5" fmla="*/ 2147483647 h 38"/>
              <a:gd name="T6" fmla="*/ 2147483647 w 314"/>
              <a:gd name="T7" fmla="*/ 2147483647 h 38"/>
              <a:gd name="T8" fmla="*/ 2147483647 w 314"/>
              <a:gd name="T9" fmla="*/ 2147483647 h 38"/>
              <a:gd name="T10" fmla="*/ 2147483647 w 314"/>
              <a:gd name="T11" fmla="*/ 2147483647 h 38"/>
              <a:gd name="T12" fmla="*/ 2147483647 w 314"/>
              <a:gd name="T13" fmla="*/ 2147483647 h 38"/>
              <a:gd name="T14" fmla="*/ 2147483647 w 314"/>
              <a:gd name="T15" fmla="*/ 2147483647 h 38"/>
              <a:gd name="T16" fmla="*/ 2147483647 w 314"/>
              <a:gd name="T17" fmla="*/ 2147483647 h 38"/>
              <a:gd name="T18" fmla="*/ 2147483647 w 314"/>
              <a:gd name="T19" fmla="*/ 2147483647 h 38"/>
              <a:gd name="T20" fmla="*/ 2147483647 w 314"/>
              <a:gd name="T21" fmla="*/ 2147483647 h 38"/>
              <a:gd name="T22" fmla="*/ 2147483647 w 314"/>
              <a:gd name="T23" fmla="*/ 2147483647 h 38"/>
              <a:gd name="T24" fmla="*/ 2147483647 w 314"/>
              <a:gd name="T25" fmla="*/ 2147483647 h 38"/>
              <a:gd name="T26" fmla="*/ 2147483647 w 314"/>
              <a:gd name="T27" fmla="*/ 2147483647 h 38"/>
              <a:gd name="T28" fmla="*/ 2147483647 w 314"/>
              <a:gd name="T29" fmla="*/ 2147483647 h 38"/>
              <a:gd name="T30" fmla="*/ 2147483647 w 314"/>
              <a:gd name="T31" fmla="*/ 2147483647 h 38"/>
              <a:gd name="T32" fmla="*/ 0 w 314"/>
              <a:gd name="T33" fmla="*/ 2147483647 h 38"/>
              <a:gd name="T34" fmla="*/ 2147483647 w 314"/>
              <a:gd name="T35" fmla="*/ 2147483647 h 38"/>
              <a:gd name="T36" fmla="*/ 2147483647 w 314"/>
              <a:gd name="T37" fmla="*/ 2147483647 h 38"/>
              <a:gd name="T38" fmla="*/ 2147483647 w 314"/>
              <a:gd name="T39" fmla="*/ 2147483647 h 38"/>
              <a:gd name="T40" fmla="*/ 2147483647 w 314"/>
              <a:gd name="T41" fmla="*/ 2147483647 h 38"/>
              <a:gd name="T42" fmla="*/ 2147483647 w 314"/>
              <a:gd name="T43" fmla="*/ 2147483647 h 38"/>
              <a:gd name="T44" fmla="*/ 2147483647 w 314"/>
              <a:gd name="T45" fmla="*/ 2147483647 h 38"/>
              <a:gd name="T46" fmla="*/ 2147483647 w 314"/>
              <a:gd name="T47" fmla="*/ 2147483647 h 38"/>
              <a:gd name="T48" fmla="*/ 2147483647 w 314"/>
              <a:gd name="T49" fmla="*/ 2147483647 h 38"/>
              <a:gd name="T50" fmla="*/ 2147483647 w 314"/>
              <a:gd name="T51" fmla="*/ 2147483647 h 38"/>
              <a:gd name="T52" fmla="*/ 2147483647 w 314"/>
              <a:gd name="T53" fmla="*/ 2147483647 h 38"/>
              <a:gd name="T54" fmla="*/ 2147483647 w 314"/>
              <a:gd name="T55" fmla="*/ 2147483647 h 38"/>
              <a:gd name="T56" fmla="*/ 2147483647 w 314"/>
              <a:gd name="T57" fmla="*/ 2147483647 h 38"/>
              <a:gd name="T58" fmla="*/ 2147483647 w 314"/>
              <a:gd name="T59" fmla="*/ 2147483647 h 38"/>
              <a:gd name="T60" fmla="*/ 2147483647 w 314"/>
              <a:gd name="T61" fmla="*/ 2147483647 h 38"/>
              <a:gd name="T62" fmla="*/ 2147483647 w 314"/>
              <a:gd name="T63" fmla="*/ 2147483647 h 38"/>
              <a:gd name="T64" fmla="*/ 2147483647 w 314"/>
              <a:gd name="T65" fmla="*/ 2147483647 h 3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14"/>
              <a:gd name="T100" fmla="*/ 0 h 38"/>
              <a:gd name="T101" fmla="*/ 314 w 314"/>
              <a:gd name="T102" fmla="*/ 38 h 3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14" h="38">
                <a:moveTo>
                  <a:pt x="313" y="0"/>
                </a:moveTo>
                <a:lnTo>
                  <a:pt x="302" y="2"/>
                </a:lnTo>
                <a:lnTo>
                  <a:pt x="292" y="3"/>
                </a:lnTo>
                <a:lnTo>
                  <a:pt x="284" y="4"/>
                </a:lnTo>
                <a:lnTo>
                  <a:pt x="274" y="6"/>
                </a:lnTo>
                <a:lnTo>
                  <a:pt x="264" y="8"/>
                </a:lnTo>
                <a:lnTo>
                  <a:pt x="254" y="9"/>
                </a:lnTo>
                <a:lnTo>
                  <a:pt x="244" y="10"/>
                </a:lnTo>
                <a:lnTo>
                  <a:pt x="235" y="12"/>
                </a:lnTo>
                <a:lnTo>
                  <a:pt x="225" y="13"/>
                </a:lnTo>
                <a:lnTo>
                  <a:pt x="215" y="16"/>
                </a:lnTo>
                <a:lnTo>
                  <a:pt x="205" y="16"/>
                </a:lnTo>
                <a:lnTo>
                  <a:pt x="195" y="18"/>
                </a:lnTo>
                <a:lnTo>
                  <a:pt x="185" y="19"/>
                </a:lnTo>
                <a:lnTo>
                  <a:pt x="176" y="20"/>
                </a:lnTo>
                <a:lnTo>
                  <a:pt x="166" y="21"/>
                </a:lnTo>
                <a:lnTo>
                  <a:pt x="156" y="22"/>
                </a:lnTo>
                <a:lnTo>
                  <a:pt x="146" y="23"/>
                </a:lnTo>
                <a:lnTo>
                  <a:pt x="137" y="25"/>
                </a:lnTo>
                <a:lnTo>
                  <a:pt x="127" y="26"/>
                </a:lnTo>
                <a:lnTo>
                  <a:pt x="118" y="27"/>
                </a:lnTo>
                <a:lnTo>
                  <a:pt x="107" y="28"/>
                </a:lnTo>
                <a:lnTo>
                  <a:pt x="98" y="28"/>
                </a:lnTo>
                <a:lnTo>
                  <a:pt x="87" y="29"/>
                </a:lnTo>
                <a:lnTo>
                  <a:pt x="79" y="30"/>
                </a:lnTo>
                <a:lnTo>
                  <a:pt x="68" y="30"/>
                </a:lnTo>
                <a:lnTo>
                  <a:pt x="59" y="31"/>
                </a:lnTo>
                <a:lnTo>
                  <a:pt x="49" y="31"/>
                </a:lnTo>
                <a:lnTo>
                  <a:pt x="39" y="32"/>
                </a:lnTo>
                <a:lnTo>
                  <a:pt x="29" y="32"/>
                </a:lnTo>
                <a:lnTo>
                  <a:pt x="20" y="32"/>
                </a:lnTo>
                <a:lnTo>
                  <a:pt x="11" y="32"/>
                </a:lnTo>
                <a:lnTo>
                  <a:pt x="0" y="32"/>
                </a:lnTo>
                <a:lnTo>
                  <a:pt x="0" y="37"/>
                </a:lnTo>
                <a:lnTo>
                  <a:pt x="11" y="37"/>
                </a:lnTo>
                <a:lnTo>
                  <a:pt x="20" y="37"/>
                </a:lnTo>
                <a:lnTo>
                  <a:pt x="29" y="37"/>
                </a:lnTo>
                <a:lnTo>
                  <a:pt x="39" y="36"/>
                </a:lnTo>
                <a:lnTo>
                  <a:pt x="49" y="36"/>
                </a:lnTo>
                <a:lnTo>
                  <a:pt x="59" y="35"/>
                </a:lnTo>
                <a:lnTo>
                  <a:pt x="68" y="35"/>
                </a:lnTo>
                <a:lnTo>
                  <a:pt x="79" y="34"/>
                </a:lnTo>
                <a:lnTo>
                  <a:pt x="88" y="34"/>
                </a:lnTo>
                <a:lnTo>
                  <a:pt x="99" y="32"/>
                </a:lnTo>
                <a:lnTo>
                  <a:pt x="108" y="32"/>
                </a:lnTo>
                <a:lnTo>
                  <a:pt x="119" y="31"/>
                </a:lnTo>
                <a:lnTo>
                  <a:pt x="128" y="30"/>
                </a:lnTo>
                <a:lnTo>
                  <a:pt x="138" y="29"/>
                </a:lnTo>
                <a:lnTo>
                  <a:pt x="147" y="28"/>
                </a:lnTo>
                <a:lnTo>
                  <a:pt x="156" y="28"/>
                </a:lnTo>
                <a:lnTo>
                  <a:pt x="167" y="26"/>
                </a:lnTo>
                <a:lnTo>
                  <a:pt x="177" y="25"/>
                </a:lnTo>
                <a:lnTo>
                  <a:pt x="186" y="22"/>
                </a:lnTo>
                <a:lnTo>
                  <a:pt x="196" y="21"/>
                </a:lnTo>
                <a:lnTo>
                  <a:pt x="206" y="21"/>
                </a:lnTo>
                <a:lnTo>
                  <a:pt x="216" y="19"/>
                </a:lnTo>
                <a:lnTo>
                  <a:pt x="226" y="18"/>
                </a:lnTo>
                <a:lnTo>
                  <a:pt x="235" y="16"/>
                </a:lnTo>
                <a:lnTo>
                  <a:pt x="245" y="16"/>
                </a:lnTo>
                <a:lnTo>
                  <a:pt x="255" y="13"/>
                </a:lnTo>
                <a:lnTo>
                  <a:pt x="265" y="12"/>
                </a:lnTo>
                <a:lnTo>
                  <a:pt x="275" y="10"/>
                </a:lnTo>
                <a:lnTo>
                  <a:pt x="285" y="9"/>
                </a:lnTo>
                <a:lnTo>
                  <a:pt x="293" y="8"/>
                </a:lnTo>
                <a:lnTo>
                  <a:pt x="303" y="6"/>
                </a:lnTo>
                <a:lnTo>
                  <a:pt x="313" y="3"/>
                </a:lnTo>
                <a:lnTo>
                  <a:pt x="313" y="0"/>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465" name="Freeform 361"/>
          <p:cNvSpPr>
            <a:spLocks noChangeAspect="1"/>
          </p:cNvSpPr>
          <p:nvPr/>
        </p:nvSpPr>
        <p:spPr bwMode="auto">
          <a:xfrm>
            <a:off x="8364538" y="3165475"/>
            <a:ext cx="419100" cy="101600"/>
          </a:xfrm>
          <a:custGeom>
            <a:avLst/>
            <a:gdLst>
              <a:gd name="T0" fmla="*/ 0 w 315"/>
              <a:gd name="T1" fmla="*/ 2147483647 h 81"/>
              <a:gd name="T2" fmla="*/ 2147483647 w 315"/>
              <a:gd name="T3" fmla="*/ 2147483647 h 81"/>
              <a:gd name="T4" fmla="*/ 2147483647 w 315"/>
              <a:gd name="T5" fmla="*/ 2147483647 h 81"/>
              <a:gd name="T6" fmla="*/ 2147483647 w 315"/>
              <a:gd name="T7" fmla="*/ 2147483647 h 81"/>
              <a:gd name="T8" fmla="*/ 2147483647 w 315"/>
              <a:gd name="T9" fmla="*/ 2147483647 h 81"/>
              <a:gd name="T10" fmla="*/ 2147483647 w 315"/>
              <a:gd name="T11" fmla="*/ 2147483647 h 81"/>
              <a:gd name="T12" fmla="*/ 2147483647 w 315"/>
              <a:gd name="T13" fmla="*/ 2147483647 h 81"/>
              <a:gd name="T14" fmla="*/ 2147483647 w 315"/>
              <a:gd name="T15" fmla="*/ 2147483647 h 81"/>
              <a:gd name="T16" fmla="*/ 2147483647 w 315"/>
              <a:gd name="T17" fmla="*/ 2147483647 h 81"/>
              <a:gd name="T18" fmla="*/ 2147483647 w 315"/>
              <a:gd name="T19" fmla="*/ 2147483647 h 81"/>
              <a:gd name="T20" fmla="*/ 2147483647 w 315"/>
              <a:gd name="T21" fmla="*/ 2147483647 h 81"/>
              <a:gd name="T22" fmla="*/ 2147483647 w 315"/>
              <a:gd name="T23" fmla="*/ 2147483647 h 81"/>
              <a:gd name="T24" fmla="*/ 2147483647 w 315"/>
              <a:gd name="T25" fmla="*/ 2147483647 h 81"/>
              <a:gd name="T26" fmla="*/ 2147483647 w 315"/>
              <a:gd name="T27" fmla="*/ 2147483647 h 81"/>
              <a:gd name="T28" fmla="*/ 2147483647 w 315"/>
              <a:gd name="T29" fmla="*/ 2147483647 h 81"/>
              <a:gd name="T30" fmla="*/ 2147483647 w 315"/>
              <a:gd name="T31" fmla="*/ 2147483647 h 81"/>
              <a:gd name="T32" fmla="*/ 2147483647 w 315"/>
              <a:gd name="T33" fmla="*/ 2147483647 h 81"/>
              <a:gd name="T34" fmla="*/ 2147483647 w 315"/>
              <a:gd name="T35" fmla="*/ 2147483647 h 81"/>
              <a:gd name="T36" fmla="*/ 2147483647 w 315"/>
              <a:gd name="T37" fmla="*/ 2147483647 h 81"/>
              <a:gd name="T38" fmla="*/ 2147483647 w 315"/>
              <a:gd name="T39" fmla="*/ 2147483647 h 81"/>
              <a:gd name="T40" fmla="*/ 2147483647 w 315"/>
              <a:gd name="T41" fmla="*/ 2147483647 h 81"/>
              <a:gd name="T42" fmla="*/ 2147483647 w 315"/>
              <a:gd name="T43" fmla="*/ 2147483647 h 81"/>
              <a:gd name="T44" fmla="*/ 2147483647 w 315"/>
              <a:gd name="T45" fmla="*/ 2147483647 h 81"/>
              <a:gd name="T46" fmla="*/ 2147483647 w 315"/>
              <a:gd name="T47" fmla="*/ 2147483647 h 81"/>
              <a:gd name="T48" fmla="*/ 2147483647 w 315"/>
              <a:gd name="T49" fmla="*/ 2147483647 h 81"/>
              <a:gd name="T50" fmla="*/ 2147483647 w 315"/>
              <a:gd name="T51" fmla="*/ 2147483647 h 81"/>
              <a:gd name="T52" fmla="*/ 2147483647 w 315"/>
              <a:gd name="T53" fmla="*/ 2147483647 h 81"/>
              <a:gd name="T54" fmla="*/ 2147483647 w 315"/>
              <a:gd name="T55" fmla="*/ 2147483647 h 81"/>
              <a:gd name="T56" fmla="*/ 2147483647 w 315"/>
              <a:gd name="T57" fmla="*/ 2147483647 h 81"/>
              <a:gd name="T58" fmla="*/ 2147483647 w 315"/>
              <a:gd name="T59" fmla="*/ 2147483647 h 81"/>
              <a:gd name="T60" fmla="*/ 2147483647 w 315"/>
              <a:gd name="T61" fmla="*/ 2147483647 h 81"/>
              <a:gd name="T62" fmla="*/ 2147483647 w 315"/>
              <a:gd name="T63" fmla="*/ 2147483647 h 81"/>
              <a:gd name="T64" fmla="*/ 2147483647 w 315"/>
              <a:gd name="T65" fmla="*/ 2147483647 h 81"/>
              <a:gd name="T66" fmla="*/ 0 w 315"/>
              <a:gd name="T67" fmla="*/ 2147483647 h 8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15"/>
              <a:gd name="T103" fmla="*/ 0 h 81"/>
              <a:gd name="T104" fmla="*/ 315 w 315"/>
              <a:gd name="T105" fmla="*/ 81 h 8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15" h="81">
                <a:moveTo>
                  <a:pt x="0" y="80"/>
                </a:moveTo>
                <a:lnTo>
                  <a:pt x="0" y="80"/>
                </a:lnTo>
                <a:lnTo>
                  <a:pt x="10" y="80"/>
                </a:lnTo>
                <a:lnTo>
                  <a:pt x="20" y="80"/>
                </a:lnTo>
                <a:lnTo>
                  <a:pt x="29" y="80"/>
                </a:lnTo>
                <a:lnTo>
                  <a:pt x="39" y="79"/>
                </a:lnTo>
                <a:lnTo>
                  <a:pt x="49" y="78"/>
                </a:lnTo>
                <a:lnTo>
                  <a:pt x="59" y="77"/>
                </a:lnTo>
                <a:lnTo>
                  <a:pt x="69" y="75"/>
                </a:lnTo>
                <a:lnTo>
                  <a:pt x="79" y="75"/>
                </a:lnTo>
                <a:lnTo>
                  <a:pt x="88" y="73"/>
                </a:lnTo>
                <a:lnTo>
                  <a:pt x="99" y="73"/>
                </a:lnTo>
                <a:lnTo>
                  <a:pt x="108" y="71"/>
                </a:lnTo>
                <a:lnTo>
                  <a:pt x="119" y="70"/>
                </a:lnTo>
                <a:lnTo>
                  <a:pt x="128" y="68"/>
                </a:lnTo>
                <a:lnTo>
                  <a:pt x="138" y="65"/>
                </a:lnTo>
                <a:lnTo>
                  <a:pt x="147" y="63"/>
                </a:lnTo>
                <a:lnTo>
                  <a:pt x="157" y="61"/>
                </a:lnTo>
                <a:lnTo>
                  <a:pt x="167" y="60"/>
                </a:lnTo>
                <a:lnTo>
                  <a:pt x="177" y="57"/>
                </a:lnTo>
                <a:lnTo>
                  <a:pt x="187" y="54"/>
                </a:lnTo>
                <a:lnTo>
                  <a:pt x="196" y="51"/>
                </a:lnTo>
                <a:lnTo>
                  <a:pt x="206" y="48"/>
                </a:lnTo>
                <a:lnTo>
                  <a:pt x="216" y="45"/>
                </a:lnTo>
                <a:lnTo>
                  <a:pt x="227" y="42"/>
                </a:lnTo>
                <a:lnTo>
                  <a:pt x="235" y="39"/>
                </a:lnTo>
                <a:lnTo>
                  <a:pt x="246" y="34"/>
                </a:lnTo>
                <a:lnTo>
                  <a:pt x="255" y="31"/>
                </a:lnTo>
                <a:lnTo>
                  <a:pt x="266" y="28"/>
                </a:lnTo>
                <a:lnTo>
                  <a:pt x="275" y="23"/>
                </a:lnTo>
                <a:lnTo>
                  <a:pt x="285" y="19"/>
                </a:lnTo>
                <a:lnTo>
                  <a:pt x="294" y="14"/>
                </a:lnTo>
                <a:lnTo>
                  <a:pt x="304" y="9"/>
                </a:lnTo>
                <a:lnTo>
                  <a:pt x="314" y="6"/>
                </a:lnTo>
                <a:lnTo>
                  <a:pt x="312" y="0"/>
                </a:lnTo>
                <a:lnTo>
                  <a:pt x="302" y="6"/>
                </a:lnTo>
                <a:lnTo>
                  <a:pt x="292" y="9"/>
                </a:lnTo>
                <a:lnTo>
                  <a:pt x="283" y="14"/>
                </a:lnTo>
                <a:lnTo>
                  <a:pt x="273" y="19"/>
                </a:lnTo>
                <a:lnTo>
                  <a:pt x="264" y="22"/>
                </a:lnTo>
                <a:lnTo>
                  <a:pt x="253" y="27"/>
                </a:lnTo>
                <a:lnTo>
                  <a:pt x="244" y="30"/>
                </a:lnTo>
                <a:lnTo>
                  <a:pt x="234" y="33"/>
                </a:lnTo>
                <a:lnTo>
                  <a:pt x="225" y="37"/>
                </a:lnTo>
                <a:lnTo>
                  <a:pt x="214" y="40"/>
                </a:lnTo>
                <a:lnTo>
                  <a:pt x="205" y="44"/>
                </a:lnTo>
                <a:lnTo>
                  <a:pt x="194" y="47"/>
                </a:lnTo>
                <a:lnTo>
                  <a:pt x="185" y="49"/>
                </a:lnTo>
                <a:lnTo>
                  <a:pt x="175" y="52"/>
                </a:lnTo>
                <a:lnTo>
                  <a:pt x="166" y="55"/>
                </a:lnTo>
                <a:lnTo>
                  <a:pt x="156" y="58"/>
                </a:lnTo>
                <a:lnTo>
                  <a:pt x="146" y="60"/>
                </a:lnTo>
                <a:lnTo>
                  <a:pt x="136" y="61"/>
                </a:lnTo>
                <a:lnTo>
                  <a:pt x="127" y="63"/>
                </a:lnTo>
                <a:lnTo>
                  <a:pt x="118" y="65"/>
                </a:lnTo>
                <a:lnTo>
                  <a:pt x="107" y="67"/>
                </a:lnTo>
                <a:lnTo>
                  <a:pt x="98" y="68"/>
                </a:lnTo>
                <a:lnTo>
                  <a:pt x="87" y="70"/>
                </a:lnTo>
                <a:lnTo>
                  <a:pt x="79" y="71"/>
                </a:lnTo>
                <a:lnTo>
                  <a:pt x="68" y="72"/>
                </a:lnTo>
                <a:lnTo>
                  <a:pt x="59" y="73"/>
                </a:lnTo>
                <a:lnTo>
                  <a:pt x="49" y="73"/>
                </a:lnTo>
                <a:lnTo>
                  <a:pt x="39" y="73"/>
                </a:lnTo>
                <a:lnTo>
                  <a:pt x="29" y="73"/>
                </a:lnTo>
                <a:lnTo>
                  <a:pt x="20" y="73"/>
                </a:lnTo>
                <a:lnTo>
                  <a:pt x="10" y="74"/>
                </a:lnTo>
                <a:lnTo>
                  <a:pt x="0" y="74"/>
                </a:lnTo>
                <a:lnTo>
                  <a:pt x="0" y="80"/>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466" name="Freeform 362"/>
          <p:cNvSpPr>
            <a:spLocks noChangeAspect="1"/>
          </p:cNvSpPr>
          <p:nvPr/>
        </p:nvSpPr>
        <p:spPr bwMode="auto">
          <a:xfrm>
            <a:off x="7940676" y="3222625"/>
            <a:ext cx="417513" cy="44450"/>
          </a:xfrm>
          <a:custGeom>
            <a:avLst/>
            <a:gdLst>
              <a:gd name="T0" fmla="*/ 2147483647 w 314"/>
              <a:gd name="T1" fmla="*/ 2147483647 h 37"/>
              <a:gd name="T2" fmla="*/ 2147483647 w 314"/>
              <a:gd name="T3" fmla="*/ 2147483647 h 37"/>
              <a:gd name="T4" fmla="*/ 2147483647 w 314"/>
              <a:gd name="T5" fmla="*/ 2147483647 h 37"/>
              <a:gd name="T6" fmla="*/ 2147483647 w 314"/>
              <a:gd name="T7" fmla="*/ 2147483647 h 37"/>
              <a:gd name="T8" fmla="*/ 2147483647 w 314"/>
              <a:gd name="T9" fmla="*/ 2147483647 h 37"/>
              <a:gd name="T10" fmla="*/ 2147483647 w 314"/>
              <a:gd name="T11" fmla="*/ 2147483647 h 37"/>
              <a:gd name="T12" fmla="*/ 2147483647 w 314"/>
              <a:gd name="T13" fmla="*/ 2147483647 h 37"/>
              <a:gd name="T14" fmla="*/ 2147483647 w 314"/>
              <a:gd name="T15" fmla="*/ 2147483647 h 37"/>
              <a:gd name="T16" fmla="*/ 2147483647 w 314"/>
              <a:gd name="T17" fmla="*/ 2147483647 h 37"/>
              <a:gd name="T18" fmla="*/ 2147483647 w 314"/>
              <a:gd name="T19" fmla="*/ 2147483647 h 37"/>
              <a:gd name="T20" fmla="*/ 2147483647 w 314"/>
              <a:gd name="T21" fmla="*/ 2147483647 h 37"/>
              <a:gd name="T22" fmla="*/ 2147483647 w 314"/>
              <a:gd name="T23" fmla="*/ 2147483647 h 37"/>
              <a:gd name="T24" fmla="*/ 2147483647 w 314"/>
              <a:gd name="T25" fmla="*/ 2147483647 h 37"/>
              <a:gd name="T26" fmla="*/ 2147483647 w 314"/>
              <a:gd name="T27" fmla="*/ 2147483647 h 37"/>
              <a:gd name="T28" fmla="*/ 2147483647 w 314"/>
              <a:gd name="T29" fmla="*/ 2147483647 h 37"/>
              <a:gd name="T30" fmla="*/ 2147483647 w 314"/>
              <a:gd name="T31" fmla="*/ 2147483647 h 37"/>
              <a:gd name="T32" fmla="*/ 2147483647 w 314"/>
              <a:gd name="T33" fmla="*/ 2147483647 h 37"/>
              <a:gd name="T34" fmla="*/ 2147483647 w 314"/>
              <a:gd name="T35" fmla="*/ 2147483647 h 37"/>
              <a:gd name="T36" fmla="*/ 2147483647 w 314"/>
              <a:gd name="T37" fmla="*/ 2147483647 h 37"/>
              <a:gd name="T38" fmla="*/ 2147483647 w 314"/>
              <a:gd name="T39" fmla="*/ 2147483647 h 37"/>
              <a:gd name="T40" fmla="*/ 2147483647 w 314"/>
              <a:gd name="T41" fmla="*/ 2147483647 h 37"/>
              <a:gd name="T42" fmla="*/ 2147483647 w 314"/>
              <a:gd name="T43" fmla="*/ 2147483647 h 37"/>
              <a:gd name="T44" fmla="*/ 2147483647 w 314"/>
              <a:gd name="T45" fmla="*/ 2147483647 h 37"/>
              <a:gd name="T46" fmla="*/ 2147483647 w 314"/>
              <a:gd name="T47" fmla="*/ 2147483647 h 37"/>
              <a:gd name="T48" fmla="*/ 2147483647 w 314"/>
              <a:gd name="T49" fmla="*/ 2147483647 h 37"/>
              <a:gd name="T50" fmla="*/ 2147483647 w 314"/>
              <a:gd name="T51" fmla="*/ 2147483647 h 37"/>
              <a:gd name="T52" fmla="*/ 2147483647 w 314"/>
              <a:gd name="T53" fmla="*/ 2147483647 h 37"/>
              <a:gd name="T54" fmla="*/ 2147483647 w 314"/>
              <a:gd name="T55" fmla="*/ 2147483647 h 37"/>
              <a:gd name="T56" fmla="*/ 2147483647 w 314"/>
              <a:gd name="T57" fmla="*/ 2147483647 h 37"/>
              <a:gd name="T58" fmla="*/ 2147483647 w 314"/>
              <a:gd name="T59" fmla="*/ 2147483647 h 37"/>
              <a:gd name="T60" fmla="*/ 2147483647 w 314"/>
              <a:gd name="T61" fmla="*/ 2147483647 h 37"/>
              <a:gd name="T62" fmla="*/ 2147483647 w 314"/>
              <a:gd name="T63" fmla="*/ 2147483647 h 37"/>
              <a:gd name="T64" fmla="*/ 2147483647 w 314"/>
              <a:gd name="T65" fmla="*/ 0 h 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14"/>
              <a:gd name="T100" fmla="*/ 0 h 37"/>
              <a:gd name="T101" fmla="*/ 314 w 314"/>
              <a:gd name="T102" fmla="*/ 37 h 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14" h="37">
                <a:moveTo>
                  <a:pt x="0" y="4"/>
                </a:moveTo>
                <a:lnTo>
                  <a:pt x="11" y="5"/>
                </a:lnTo>
                <a:lnTo>
                  <a:pt x="20" y="8"/>
                </a:lnTo>
                <a:lnTo>
                  <a:pt x="29" y="9"/>
                </a:lnTo>
                <a:lnTo>
                  <a:pt x="39" y="10"/>
                </a:lnTo>
                <a:lnTo>
                  <a:pt x="49" y="12"/>
                </a:lnTo>
                <a:lnTo>
                  <a:pt x="59" y="13"/>
                </a:lnTo>
                <a:lnTo>
                  <a:pt x="69" y="15"/>
                </a:lnTo>
                <a:lnTo>
                  <a:pt x="79" y="15"/>
                </a:lnTo>
                <a:lnTo>
                  <a:pt x="88" y="17"/>
                </a:lnTo>
                <a:lnTo>
                  <a:pt x="98" y="18"/>
                </a:lnTo>
                <a:lnTo>
                  <a:pt x="107" y="21"/>
                </a:lnTo>
                <a:lnTo>
                  <a:pt x="118" y="21"/>
                </a:lnTo>
                <a:lnTo>
                  <a:pt x="128" y="23"/>
                </a:lnTo>
                <a:lnTo>
                  <a:pt x="137" y="24"/>
                </a:lnTo>
                <a:lnTo>
                  <a:pt x="147" y="25"/>
                </a:lnTo>
                <a:lnTo>
                  <a:pt x="156" y="26"/>
                </a:lnTo>
                <a:lnTo>
                  <a:pt x="166" y="27"/>
                </a:lnTo>
                <a:lnTo>
                  <a:pt x="176" y="27"/>
                </a:lnTo>
                <a:lnTo>
                  <a:pt x="185" y="28"/>
                </a:lnTo>
                <a:lnTo>
                  <a:pt x="195" y="30"/>
                </a:lnTo>
                <a:lnTo>
                  <a:pt x="206" y="32"/>
                </a:lnTo>
                <a:lnTo>
                  <a:pt x="215" y="32"/>
                </a:lnTo>
                <a:lnTo>
                  <a:pt x="225" y="33"/>
                </a:lnTo>
                <a:lnTo>
                  <a:pt x="235" y="33"/>
                </a:lnTo>
                <a:lnTo>
                  <a:pt x="245" y="33"/>
                </a:lnTo>
                <a:lnTo>
                  <a:pt x="254" y="34"/>
                </a:lnTo>
                <a:lnTo>
                  <a:pt x="265" y="34"/>
                </a:lnTo>
                <a:lnTo>
                  <a:pt x="274" y="35"/>
                </a:lnTo>
                <a:lnTo>
                  <a:pt x="285" y="35"/>
                </a:lnTo>
                <a:lnTo>
                  <a:pt x="293" y="36"/>
                </a:lnTo>
                <a:lnTo>
                  <a:pt x="303" y="36"/>
                </a:lnTo>
                <a:lnTo>
                  <a:pt x="313" y="36"/>
                </a:lnTo>
                <a:lnTo>
                  <a:pt x="313" y="32"/>
                </a:lnTo>
                <a:lnTo>
                  <a:pt x="303" y="32"/>
                </a:lnTo>
                <a:lnTo>
                  <a:pt x="293" y="32"/>
                </a:lnTo>
                <a:lnTo>
                  <a:pt x="285" y="32"/>
                </a:lnTo>
                <a:lnTo>
                  <a:pt x="274" y="30"/>
                </a:lnTo>
                <a:lnTo>
                  <a:pt x="265" y="30"/>
                </a:lnTo>
                <a:lnTo>
                  <a:pt x="254" y="29"/>
                </a:lnTo>
                <a:lnTo>
                  <a:pt x="245" y="29"/>
                </a:lnTo>
                <a:lnTo>
                  <a:pt x="235" y="28"/>
                </a:lnTo>
                <a:lnTo>
                  <a:pt x="226" y="27"/>
                </a:lnTo>
                <a:lnTo>
                  <a:pt x="215" y="27"/>
                </a:lnTo>
                <a:lnTo>
                  <a:pt x="206" y="27"/>
                </a:lnTo>
                <a:lnTo>
                  <a:pt x="196" y="26"/>
                </a:lnTo>
                <a:lnTo>
                  <a:pt x="186" y="25"/>
                </a:lnTo>
                <a:lnTo>
                  <a:pt x="177" y="24"/>
                </a:lnTo>
                <a:lnTo>
                  <a:pt x="167" y="23"/>
                </a:lnTo>
                <a:lnTo>
                  <a:pt x="158" y="22"/>
                </a:lnTo>
                <a:lnTo>
                  <a:pt x="148" y="21"/>
                </a:lnTo>
                <a:lnTo>
                  <a:pt x="138" y="20"/>
                </a:lnTo>
                <a:lnTo>
                  <a:pt x="128" y="18"/>
                </a:lnTo>
                <a:lnTo>
                  <a:pt x="119" y="17"/>
                </a:lnTo>
                <a:lnTo>
                  <a:pt x="108" y="15"/>
                </a:lnTo>
                <a:lnTo>
                  <a:pt x="99" y="15"/>
                </a:lnTo>
                <a:lnTo>
                  <a:pt x="89" y="13"/>
                </a:lnTo>
                <a:lnTo>
                  <a:pt x="79" y="12"/>
                </a:lnTo>
                <a:lnTo>
                  <a:pt x="70" y="10"/>
                </a:lnTo>
                <a:lnTo>
                  <a:pt x="60" y="9"/>
                </a:lnTo>
                <a:lnTo>
                  <a:pt x="49" y="8"/>
                </a:lnTo>
                <a:lnTo>
                  <a:pt x="40" y="5"/>
                </a:lnTo>
                <a:lnTo>
                  <a:pt x="30" y="4"/>
                </a:lnTo>
                <a:lnTo>
                  <a:pt x="21" y="3"/>
                </a:lnTo>
                <a:lnTo>
                  <a:pt x="12" y="2"/>
                </a:lnTo>
                <a:lnTo>
                  <a:pt x="1" y="0"/>
                </a:lnTo>
                <a:lnTo>
                  <a:pt x="0" y="4"/>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467" name="Freeform 363"/>
          <p:cNvSpPr>
            <a:spLocks noChangeAspect="1"/>
          </p:cNvSpPr>
          <p:nvPr/>
        </p:nvSpPr>
        <p:spPr bwMode="auto">
          <a:xfrm>
            <a:off x="5375276" y="3116263"/>
            <a:ext cx="423863" cy="195262"/>
          </a:xfrm>
          <a:custGeom>
            <a:avLst/>
            <a:gdLst>
              <a:gd name="T0" fmla="*/ 2147483647 w 317"/>
              <a:gd name="T1" fmla="*/ 2147483647 h 155"/>
              <a:gd name="T2" fmla="*/ 2147483647 w 317"/>
              <a:gd name="T3" fmla="*/ 2147483647 h 155"/>
              <a:gd name="T4" fmla="*/ 2147483647 w 317"/>
              <a:gd name="T5" fmla="*/ 2147483647 h 155"/>
              <a:gd name="T6" fmla="*/ 2147483647 w 317"/>
              <a:gd name="T7" fmla="*/ 2147483647 h 155"/>
              <a:gd name="T8" fmla="*/ 2147483647 w 317"/>
              <a:gd name="T9" fmla="*/ 2147483647 h 155"/>
              <a:gd name="T10" fmla="*/ 2147483647 w 317"/>
              <a:gd name="T11" fmla="*/ 2147483647 h 155"/>
              <a:gd name="T12" fmla="*/ 2147483647 w 317"/>
              <a:gd name="T13" fmla="*/ 2147483647 h 155"/>
              <a:gd name="T14" fmla="*/ 2147483647 w 317"/>
              <a:gd name="T15" fmla="*/ 2147483647 h 155"/>
              <a:gd name="T16" fmla="*/ 2147483647 w 317"/>
              <a:gd name="T17" fmla="*/ 2147483647 h 155"/>
              <a:gd name="T18" fmla="*/ 2147483647 w 317"/>
              <a:gd name="T19" fmla="*/ 2147483647 h 155"/>
              <a:gd name="T20" fmla="*/ 2147483647 w 317"/>
              <a:gd name="T21" fmla="*/ 2147483647 h 155"/>
              <a:gd name="T22" fmla="*/ 2147483647 w 317"/>
              <a:gd name="T23" fmla="*/ 2147483647 h 155"/>
              <a:gd name="T24" fmla="*/ 2147483647 w 317"/>
              <a:gd name="T25" fmla="*/ 2147483647 h 155"/>
              <a:gd name="T26" fmla="*/ 2147483647 w 317"/>
              <a:gd name="T27" fmla="*/ 2147483647 h 155"/>
              <a:gd name="T28" fmla="*/ 2147483647 w 317"/>
              <a:gd name="T29" fmla="*/ 2147483647 h 155"/>
              <a:gd name="T30" fmla="*/ 2147483647 w 317"/>
              <a:gd name="T31" fmla="*/ 2147483647 h 155"/>
              <a:gd name="T32" fmla="*/ 2147483647 w 317"/>
              <a:gd name="T33" fmla="*/ 0 h 155"/>
              <a:gd name="T34" fmla="*/ 2147483647 w 317"/>
              <a:gd name="T35" fmla="*/ 2147483647 h 155"/>
              <a:gd name="T36" fmla="*/ 2147483647 w 317"/>
              <a:gd name="T37" fmla="*/ 2147483647 h 155"/>
              <a:gd name="T38" fmla="*/ 2147483647 w 317"/>
              <a:gd name="T39" fmla="*/ 2147483647 h 155"/>
              <a:gd name="T40" fmla="*/ 2147483647 w 317"/>
              <a:gd name="T41" fmla="*/ 2147483647 h 155"/>
              <a:gd name="T42" fmla="*/ 2147483647 w 317"/>
              <a:gd name="T43" fmla="*/ 2147483647 h 155"/>
              <a:gd name="T44" fmla="*/ 2147483647 w 317"/>
              <a:gd name="T45" fmla="*/ 2147483647 h 155"/>
              <a:gd name="T46" fmla="*/ 2147483647 w 317"/>
              <a:gd name="T47" fmla="*/ 2147483647 h 155"/>
              <a:gd name="T48" fmla="*/ 2147483647 w 317"/>
              <a:gd name="T49" fmla="*/ 2147483647 h 155"/>
              <a:gd name="T50" fmla="*/ 2147483647 w 317"/>
              <a:gd name="T51" fmla="*/ 2147483647 h 155"/>
              <a:gd name="T52" fmla="*/ 2147483647 w 317"/>
              <a:gd name="T53" fmla="*/ 2147483647 h 155"/>
              <a:gd name="T54" fmla="*/ 2147483647 w 317"/>
              <a:gd name="T55" fmla="*/ 2147483647 h 155"/>
              <a:gd name="T56" fmla="*/ 2147483647 w 317"/>
              <a:gd name="T57" fmla="*/ 2147483647 h 155"/>
              <a:gd name="T58" fmla="*/ 2147483647 w 317"/>
              <a:gd name="T59" fmla="*/ 2147483647 h 155"/>
              <a:gd name="T60" fmla="*/ 2147483647 w 317"/>
              <a:gd name="T61" fmla="*/ 2147483647 h 155"/>
              <a:gd name="T62" fmla="*/ 2147483647 w 317"/>
              <a:gd name="T63" fmla="*/ 2147483647 h 155"/>
              <a:gd name="T64" fmla="*/ 2147483647 w 317"/>
              <a:gd name="T65" fmla="*/ 2147483647 h 155"/>
              <a:gd name="T66" fmla="*/ 2147483647 w 317"/>
              <a:gd name="T67" fmla="*/ 2147483647 h 15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17"/>
              <a:gd name="T103" fmla="*/ 0 h 155"/>
              <a:gd name="T104" fmla="*/ 317 w 317"/>
              <a:gd name="T105" fmla="*/ 155 h 15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17" h="155">
                <a:moveTo>
                  <a:pt x="316" y="149"/>
                </a:moveTo>
                <a:lnTo>
                  <a:pt x="316" y="149"/>
                </a:lnTo>
                <a:lnTo>
                  <a:pt x="307" y="144"/>
                </a:lnTo>
                <a:lnTo>
                  <a:pt x="296" y="139"/>
                </a:lnTo>
                <a:lnTo>
                  <a:pt x="288" y="134"/>
                </a:lnTo>
                <a:lnTo>
                  <a:pt x="277" y="130"/>
                </a:lnTo>
                <a:lnTo>
                  <a:pt x="267" y="124"/>
                </a:lnTo>
                <a:lnTo>
                  <a:pt x="257" y="120"/>
                </a:lnTo>
                <a:lnTo>
                  <a:pt x="247" y="115"/>
                </a:lnTo>
                <a:lnTo>
                  <a:pt x="237" y="111"/>
                </a:lnTo>
                <a:lnTo>
                  <a:pt x="228" y="105"/>
                </a:lnTo>
                <a:lnTo>
                  <a:pt x="218" y="101"/>
                </a:lnTo>
                <a:lnTo>
                  <a:pt x="208" y="95"/>
                </a:lnTo>
                <a:lnTo>
                  <a:pt x="198" y="90"/>
                </a:lnTo>
                <a:lnTo>
                  <a:pt x="188" y="86"/>
                </a:lnTo>
                <a:lnTo>
                  <a:pt x="178" y="81"/>
                </a:lnTo>
                <a:lnTo>
                  <a:pt x="169" y="76"/>
                </a:lnTo>
                <a:lnTo>
                  <a:pt x="158" y="72"/>
                </a:lnTo>
                <a:lnTo>
                  <a:pt x="149" y="66"/>
                </a:lnTo>
                <a:lnTo>
                  <a:pt x="139" y="63"/>
                </a:lnTo>
                <a:lnTo>
                  <a:pt x="130" y="58"/>
                </a:lnTo>
                <a:lnTo>
                  <a:pt x="120" y="53"/>
                </a:lnTo>
                <a:lnTo>
                  <a:pt x="110" y="49"/>
                </a:lnTo>
                <a:lnTo>
                  <a:pt x="100" y="44"/>
                </a:lnTo>
                <a:lnTo>
                  <a:pt x="89" y="39"/>
                </a:lnTo>
                <a:lnTo>
                  <a:pt x="80" y="35"/>
                </a:lnTo>
                <a:lnTo>
                  <a:pt x="70" y="31"/>
                </a:lnTo>
                <a:lnTo>
                  <a:pt x="61" y="25"/>
                </a:lnTo>
                <a:lnTo>
                  <a:pt x="50" y="21"/>
                </a:lnTo>
                <a:lnTo>
                  <a:pt x="41" y="17"/>
                </a:lnTo>
                <a:lnTo>
                  <a:pt x="30" y="13"/>
                </a:lnTo>
                <a:lnTo>
                  <a:pt x="22" y="9"/>
                </a:lnTo>
                <a:lnTo>
                  <a:pt x="12" y="4"/>
                </a:lnTo>
                <a:lnTo>
                  <a:pt x="1" y="0"/>
                </a:lnTo>
                <a:lnTo>
                  <a:pt x="0" y="4"/>
                </a:lnTo>
                <a:lnTo>
                  <a:pt x="9" y="9"/>
                </a:lnTo>
                <a:lnTo>
                  <a:pt x="20" y="13"/>
                </a:lnTo>
                <a:lnTo>
                  <a:pt x="28" y="18"/>
                </a:lnTo>
                <a:lnTo>
                  <a:pt x="39" y="22"/>
                </a:lnTo>
                <a:lnTo>
                  <a:pt x="48" y="27"/>
                </a:lnTo>
                <a:lnTo>
                  <a:pt x="59" y="31"/>
                </a:lnTo>
                <a:lnTo>
                  <a:pt x="68" y="37"/>
                </a:lnTo>
                <a:lnTo>
                  <a:pt x="79" y="40"/>
                </a:lnTo>
                <a:lnTo>
                  <a:pt x="88" y="44"/>
                </a:lnTo>
                <a:lnTo>
                  <a:pt x="98" y="49"/>
                </a:lnTo>
                <a:lnTo>
                  <a:pt x="108" y="53"/>
                </a:lnTo>
                <a:lnTo>
                  <a:pt x="118" y="59"/>
                </a:lnTo>
                <a:lnTo>
                  <a:pt x="128" y="63"/>
                </a:lnTo>
                <a:lnTo>
                  <a:pt x="136" y="68"/>
                </a:lnTo>
                <a:lnTo>
                  <a:pt x="147" y="72"/>
                </a:lnTo>
                <a:lnTo>
                  <a:pt x="157" y="76"/>
                </a:lnTo>
                <a:lnTo>
                  <a:pt x="167" y="82"/>
                </a:lnTo>
                <a:lnTo>
                  <a:pt x="177" y="86"/>
                </a:lnTo>
                <a:lnTo>
                  <a:pt x="186" y="90"/>
                </a:lnTo>
                <a:lnTo>
                  <a:pt x="196" y="95"/>
                </a:lnTo>
                <a:lnTo>
                  <a:pt x="206" y="101"/>
                </a:lnTo>
                <a:lnTo>
                  <a:pt x="216" y="105"/>
                </a:lnTo>
                <a:lnTo>
                  <a:pt x="226" y="111"/>
                </a:lnTo>
                <a:lnTo>
                  <a:pt x="236" y="115"/>
                </a:lnTo>
                <a:lnTo>
                  <a:pt x="246" y="120"/>
                </a:lnTo>
                <a:lnTo>
                  <a:pt x="255" y="124"/>
                </a:lnTo>
                <a:lnTo>
                  <a:pt x="266" y="130"/>
                </a:lnTo>
                <a:lnTo>
                  <a:pt x="275" y="134"/>
                </a:lnTo>
                <a:lnTo>
                  <a:pt x="286" y="139"/>
                </a:lnTo>
                <a:lnTo>
                  <a:pt x="294" y="144"/>
                </a:lnTo>
                <a:lnTo>
                  <a:pt x="304" y="149"/>
                </a:lnTo>
                <a:lnTo>
                  <a:pt x="314" y="154"/>
                </a:lnTo>
                <a:lnTo>
                  <a:pt x="316" y="149"/>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468" name="Freeform 364"/>
          <p:cNvSpPr>
            <a:spLocks noChangeAspect="1"/>
          </p:cNvSpPr>
          <p:nvPr/>
        </p:nvSpPr>
        <p:spPr bwMode="auto">
          <a:xfrm>
            <a:off x="5800726" y="3313114"/>
            <a:ext cx="423863" cy="204787"/>
          </a:xfrm>
          <a:custGeom>
            <a:avLst/>
            <a:gdLst>
              <a:gd name="T0" fmla="*/ 2147483647 w 319"/>
              <a:gd name="T1" fmla="*/ 2147483647 h 161"/>
              <a:gd name="T2" fmla="*/ 2147483647 w 319"/>
              <a:gd name="T3" fmla="*/ 2147483647 h 161"/>
              <a:gd name="T4" fmla="*/ 2147483647 w 319"/>
              <a:gd name="T5" fmla="*/ 2147483647 h 161"/>
              <a:gd name="T6" fmla="*/ 2147483647 w 319"/>
              <a:gd name="T7" fmla="*/ 2147483647 h 161"/>
              <a:gd name="T8" fmla="*/ 2147483647 w 319"/>
              <a:gd name="T9" fmla="*/ 2147483647 h 161"/>
              <a:gd name="T10" fmla="*/ 2147483647 w 319"/>
              <a:gd name="T11" fmla="*/ 2147483647 h 161"/>
              <a:gd name="T12" fmla="*/ 2147483647 w 319"/>
              <a:gd name="T13" fmla="*/ 2147483647 h 161"/>
              <a:gd name="T14" fmla="*/ 2147483647 w 319"/>
              <a:gd name="T15" fmla="*/ 2147483647 h 161"/>
              <a:gd name="T16" fmla="*/ 2147483647 w 319"/>
              <a:gd name="T17" fmla="*/ 2147483647 h 161"/>
              <a:gd name="T18" fmla="*/ 2147483647 w 319"/>
              <a:gd name="T19" fmla="*/ 2147483647 h 161"/>
              <a:gd name="T20" fmla="*/ 2147483647 w 319"/>
              <a:gd name="T21" fmla="*/ 2147483647 h 161"/>
              <a:gd name="T22" fmla="*/ 2147483647 w 319"/>
              <a:gd name="T23" fmla="*/ 2147483647 h 161"/>
              <a:gd name="T24" fmla="*/ 2147483647 w 319"/>
              <a:gd name="T25" fmla="*/ 2147483647 h 161"/>
              <a:gd name="T26" fmla="*/ 2147483647 w 319"/>
              <a:gd name="T27" fmla="*/ 2147483647 h 161"/>
              <a:gd name="T28" fmla="*/ 2147483647 w 319"/>
              <a:gd name="T29" fmla="*/ 2147483647 h 161"/>
              <a:gd name="T30" fmla="*/ 2147483647 w 319"/>
              <a:gd name="T31" fmla="*/ 2147483647 h 161"/>
              <a:gd name="T32" fmla="*/ 0 w 319"/>
              <a:gd name="T33" fmla="*/ 2147483647 h 161"/>
              <a:gd name="T34" fmla="*/ 2147483647 w 319"/>
              <a:gd name="T35" fmla="*/ 2147483647 h 161"/>
              <a:gd name="T36" fmla="*/ 2147483647 w 319"/>
              <a:gd name="T37" fmla="*/ 2147483647 h 161"/>
              <a:gd name="T38" fmla="*/ 2147483647 w 319"/>
              <a:gd name="T39" fmla="*/ 2147483647 h 161"/>
              <a:gd name="T40" fmla="*/ 2147483647 w 319"/>
              <a:gd name="T41" fmla="*/ 2147483647 h 161"/>
              <a:gd name="T42" fmla="*/ 2147483647 w 319"/>
              <a:gd name="T43" fmla="*/ 2147483647 h 161"/>
              <a:gd name="T44" fmla="*/ 2147483647 w 319"/>
              <a:gd name="T45" fmla="*/ 2147483647 h 161"/>
              <a:gd name="T46" fmla="*/ 2147483647 w 319"/>
              <a:gd name="T47" fmla="*/ 2147483647 h 161"/>
              <a:gd name="T48" fmla="*/ 2147483647 w 319"/>
              <a:gd name="T49" fmla="*/ 2147483647 h 161"/>
              <a:gd name="T50" fmla="*/ 2147483647 w 319"/>
              <a:gd name="T51" fmla="*/ 2147483647 h 161"/>
              <a:gd name="T52" fmla="*/ 2147483647 w 319"/>
              <a:gd name="T53" fmla="*/ 2147483647 h 161"/>
              <a:gd name="T54" fmla="*/ 2147483647 w 319"/>
              <a:gd name="T55" fmla="*/ 2147483647 h 161"/>
              <a:gd name="T56" fmla="*/ 2147483647 w 319"/>
              <a:gd name="T57" fmla="*/ 2147483647 h 161"/>
              <a:gd name="T58" fmla="*/ 2147483647 w 319"/>
              <a:gd name="T59" fmla="*/ 2147483647 h 161"/>
              <a:gd name="T60" fmla="*/ 2147483647 w 319"/>
              <a:gd name="T61" fmla="*/ 2147483647 h 161"/>
              <a:gd name="T62" fmla="*/ 2147483647 w 319"/>
              <a:gd name="T63" fmla="*/ 2147483647 h 161"/>
              <a:gd name="T64" fmla="*/ 2147483647 w 319"/>
              <a:gd name="T65" fmla="*/ 2147483647 h 16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19"/>
              <a:gd name="T100" fmla="*/ 0 h 161"/>
              <a:gd name="T101" fmla="*/ 319 w 319"/>
              <a:gd name="T102" fmla="*/ 161 h 16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19" h="161">
                <a:moveTo>
                  <a:pt x="318" y="154"/>
                </a:moveTo>
                <a:lnTo>
                  <a:pt x="308" y="150"/>
                </a:lnTo>
                <a:lnTo>
                  <a:pt x="298" y="146"/>
                </a:lnTo>
                <a:lnTo>
                  <a:pt x="290" y="141"/>
                </a:lnTo>
                <a:lnTo>
                  <a:pt x="279" y="136"/>
                </a:lnTo>
                <a:lnTo>
                  <a:pt x="270" y="131"/>
                </a:lnTo>
                <a:lnTo>
                  <a:pt x="259" y="126"/>
                </a:lnTo>
                <a:lnTo>
                  <a:pt x="248" y="121"/>
                </a:lnTo>
                <a:lnTo>
                  <a:pt x="239" y="117"/>
                </a:lnTo>
                <a:lnTo>
                  <a:pt x="230" y="112"/>
                </a:lnTo>
                <a:lnTo>
                  <a:pt x="219" y="107"/>
                </a:lnTo>
                <a:lnTo>
                  <a:pt x="210" y="101"/>
                </a:lnTo>
                <a:lnTo>
                  <a:pt x="199" y="97"/>
                </a:lnTo>
                <a:lnTo>
                  <a:pt x="190" y="93"/>
                </a:lnTo>
                <a:lnTo>
                  <a:pt x="180" y="88"/>
                </a:lnTo>
                <a:lnTo>
                  <a:pt x="171" y="83"/>
                </a:lnTo>
                <a:lnTo>
                  <a:pt x="160" y="78"/>
                </a:lnTo>
                <a:lnTo>
                  <a:pt x="151" y="73"/>
                </a:lnTo>
                <a:lnTo>
                  <a:pt x="140" y="68"/>
                </a:lnTo>
                <a:lnTo>
                  <a:pt x="131" y="64"/>
                </a:lnTo>
                <a:lnTo>
                  <a:pt x="121" y="60"/>
                </a:lnTo>
                <a:lnTo>
                  <a:pt x="111" y="54"/>
                </a:lnTo>
                <a:lnTo>
                  <a:pt x="101" y="49"/>
                </a:lnTo>
                <a:lnTo>
                  <a:pt x="91" y="43"/>
                </a:lnTo>
                <a:lnTo>
                  <a:pt x="81" y="40"/>
                </a:lnTo>
                <a:lnTo>
                  <a:pt x="72" y="34"/>
                </a:lnTo>
                <a:lnTo>
                  <a:pt x="62" y="30"/>
                </a:lnTo>
                <a:lnTo>
                  <a:pt x="52" y="24"/>
                </a:lnTo>
                <a:lnTo>
                  <a:pt x="41" y="19"/>
                </a:lnTo>
                <a:lnTo>
                  <a:pt x="32" y="14"/>
                </a:lnTo>
                <a:lnTo>
                  <a:pt x="22" y="10"/>
                </a:lnTo>
                <a:lnTo>
                  <a:pt x="13" y="4"/>
                </a:lnTo>
                <a:lnTo>
                  <a:pt x="2" y="0"/>
                </a:lnTo>
                <a:lnTo>
                  <a:pt x="0" y="4"/>
                </a:lnTo>
                <a:lnTo>
                  <a:pt x="11" y="10"/>
                </a:lnTo>
                <a:lnTo>
                  <a:pt x="21" y="14"/>
                </a:lnTo>
                <a:lnTo>
                  <a:pt x="29" y="19"/>
                </a:lnTo>
                <a:lnTo>
                  <a:pt x="40" y="24"/>
                </a:lnTo>
                <a:lnTo>
                  <a:pt x="49" y="29"/>
                </a:lnTo>
                <a:lnTo>
                  <a:pt x="60" y="34"/>
                </a:lnTo>
                <a:lnTo>
                  <a:pt x="69" y="40"/>
                </a:lnTo>
                <a:lnTo>
                  <a:pt x="80" y="43"/>
                </a:lnTo>
                <a:lnTo>
                  <a:pt x="88" y="49"/>
                </a:lnTo>
                <a:lnTo>
                  <a:pt x="99" y="53"/>
                </a:lnTo>
                <a:lnTo>
                  <a:pt x="109" y="60"/>
                </a:lnTo>
                <a:lnTo>
                  <a:pt x="119" y="64"/>
                </a:lnTo>
                <a:lnTo>
                  <a:pt x="129" y="68"/>
                </a:lnTo>
                <a:lnTo>
                  <a:pt x="138" y="73"/>
                </a:lnTo>
                <a:lnTo>
                  <a:pt x="148" y="78"/>
                </a:lnTo>
                <a:lnTo>
                  <a:pt x="158" y="83"/>
                </a:lnTo>
                <a:lnTo>
                  <a:pt x="168" y="88"/>
                </a:lnTo>
                <a:lnTo>
                  <a:pt x="178" y="93"/>
                </a:lnTo>
                <a:lnTo>
                  <a:pt x="187" y="97"/>
                </a:lnTo>
                <a:lnTo>
                  <a:pt x="198" y="101"/>
                </a:lnTo>
                <a:lnTo>
                  <a:pt x="207" y="107"/>
                </a:lnTo>
                <a:lnTo>
                  <a:pt x="218" y="112"/>
                </a:lnTo>
                <a:lnTo>
                  <a:pt x="227" y="117"/>
                </a:lnTo>
                <a:lnTo>
                  <a:pt x="238" y="121"/>
                </a:lnTo>
                <a:lnTo>
                  <a:pt x="246" y="126"/>
                </a:lnTo>
                <a:lnTo>
                  <a:pt x="257" y="131"/>
                </a:lnTo>
                <a:lnTo>
                  <a:pt x="267" y="136"/>
                </a:lnTo>
                <a:lnTo>
                  <a:pt x="277" y="141"/>
                </a:lnTo>
                <a:lnTo>
                  <a:pt x="287" y="146"/>
                </a:lnTo>
                <a:lnTo>
                  <a:pt x="297" y="150"/>
                </a:lnTo>
                <a:lnTo>
                  <a:pt x="306" y="154"/>
                </a:lnTo>
                <a:lnTo>
                  <a:pt x="317" y="160"/>
                </a:lnTo>
                <a:lnTo>
                  <a:pt x="318" y="154"/>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469" name="Freeform 365"/>
          <p:cNvSpPr>
            <a:spLocks noChangeAspect="1"/>
          </p:cNvSpPr>
          <p:nvPr/>
        </p:nvSpPr>
        <p:spPr bwMode="auto">
          <a:xfrm>
            <a:off x="5370514" y="3292475"/>
            <a:ext cx="422275" cy="25400"/>
          </a:xfrm>
          <a:custGeom>
            <a:avLst/>
            <a:gdLst>
              <a:gd name="T0" fmla="*/ 2147483647 w 318"/>
              <a:gd name="T1" fmla="*/ 2147483647 h 20"/>
              <a:gd name="T2" fmla="*/ 2147483647 w 318"/>
              <a:gd name="T3" fmla="*/ 2147483647 h 20"/>
              <a:gd name="T4" fmla="*/ 2147483647 w 318"/>
              <a:gd name="T5" fmla="*/ 2147483647 h 20"/>
              <a:gd name="T6" fmla="*/ 2147483647 w 318"/>
              <a:gd name="T7" fmla="*/ 2147483647 h 20"/>
              <a:gd name="T8" fmla="*/ 2147483647 w 318"/>
              <a:gd name="T9" fmla="*/ 2147483647 h 20"/>
              <a:gd name="T10" fmla="*/ 2147483647 w 318"/>
              <a:gd name="T11" fmla="*/ 2147483647 h 20"/>
              <a:gd name="T12" fmla="*/ 2147483647 w 318"/>
              <a:gd name="T13" fmla="*/ 2147483647 h 20"/>
              <a:gd name="T14" fmla="*/ 2147483647 w 318"/>
              <a:gd name="T15" fmla="*/ 2147483647 h 20"/>
              <a:gd name="T16" fmla="*/ 2147483647 w 318"/>
              <a:gd name="T17" fmla="*/ 2147483647 h 20"/>
              <a:gd name="T18" fmla="*/ 2147483647 w 318"/>
              <a:gd name="T19" fmla="*/ 2147483647 h 20"/>
              <a:gd name="T20" fmla="*/ 2147483647 w 318"/>
              <a:gd name="T21" fmla="*/ 2147483647 h 20"/>
              <a:gd name="T22" fmla="*/ 2147483647 w 318"/>
              <a:gd name="T23" fmla="*/ 2147483647 h 20"/>
              <a:gd name="T24" fmla="*/ 2147483647 w 318"/>
              <a:gd name="T25" fmla="*/ 2147483647 h 20"/>
              <a:gd name="T26" fmla="*/ 2147483647 w 318"/>
              <a:gd name="T27" fmla="*/ 2147483647 h 20"/>
              <a:gd name="T28" fmla="*/ 2147483647 w 318"/>
              <a:gd name="T29" fmla="*/ 2147483647 h 20"/>
              <a:gd name="T30" fmla="*/ 2147483647 w 318"/>
              <a:gd name="T31" fmla="*/ 2147483647 h 20"/>
              <a:gd name="T32" fmla="*/ 2147483647 w 318"/>
              <a:gd name="T33" fmla="*/ 0 h 20"/>
              <a:gd name="T34" fmla="*/ 2147483647 w 318"/>
              <a:gd name="T35" fmla="*/ 2147483647 h 20"/>
              <a:gd name="T36" fmla="*/ 2147483647 w 318"/>
              <a:gd name="T37" fmla="*/ 2147483647 h 20"/>
              <a:gd name="T38" fmla="*/ 2147483647 w 318"/>
              <a:gd name="T39" fmla="*/ 2147483647 h 20"/>
              <a:gd name="T40" fmla="*/ 2147483647 w 318"/>
              <a:gd name="T41" fmla="*/ 2147483647 h 20"/>
              <a:gd name="T42" fmla="*/ 2147483647 w 318"/>
              <a:gd name="T43" fmla="*/ 2147483647 h 20"/>
              <a:gd name="T44" fmla="*/ 2147483647 w 318"/>
              <a:gd name="T45" fmla="*/ 2147483647 h 20"/>
              <a:gd name="T46" fmla="*/ 2147483647 w 318"/>
              <a:gd name="T47" fmla="*/ 2147483647 h 20"/>
              <a:gd name="T48" fmla="*/ 2147483647 w 318"/>
              <a:gd name="T49" fmla="*/ 2147483647 h 20"/>
              <a:gd name="T50" fmla="*/ 2147483647 w 318"/>
              <a:gd name="T51" fmla="*/ 2147483647 h 20"/>
              <a:gd name="T52" fmla="*/ 2147483647 w 318"/>
              <a:gd name="T53" fmla="*/ 2147483647 h 20"/>
              <a:gd name="T54" fmla="*/ 2147483647 w 318"/>
              <a:gd name="T55" fmla="*/ 2147483647 h 20"/>
              <a:gd name="T56" fmla="*/ 2147483647 w 318"/>
              <a:gd name="T57" fmla="*/ 2147483647 h 20"/>
              <a:gd name="T58" fmla="*/ 2147483647 w 318"/>
              <a:gd name="T59" fmla="*/ 2147483647 h 20"/>
              <a:gd name="T60" fmla="*/ 2147483647 w 318"/>
              <a:gd name="T61" fmla="*/ 2147483647 h 20"/>
              <a:gd name="T62" fmla="*/ 2147483647 w 318"/>
              <a:gd name="T63" fmla="*/ 2147483647 h 20"/>
              <a:gd name="T64" fmla="*/ 2147483647 w 318"/>
              <a:gd name="T65" fmla="*/ 2147483647 h 20"/>
              <a:gd name="T66" fmla="*/ 2147483647 w 318"/>
              <a:gd name="T67" fmla="*/ 2147483647 h 2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18"/>
              <a:gd name="T103" fmla="*/ 0 h 20"/>
              <a:gd name="T104" fmla="*/ 318 w 318"/>
              <a:gd name="T105" fmla="*/ 20 h 2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18" h="20">
                <a:moveTo>
                  <a:pt x="317" y="11"/>
                </a:moveTo>
                <a:lnTo>
                  <a:pt x="317" y="11"/>
                </a:lnTo>
                <a:lnTo>
                  <a:pt x="308" y="12"/>
                </a:lnTo>
                <a:lnTo>
                  <a:pt x="297" y="13"/>
                </a:lnTo>
                <a:lnTo>
                  <a:pt x="289" y="13"/>
                </a:lnTo>
                <a:lnTo>
                  <a:pt x="278" y="14"/>
                </a:lnTo>
                <a:lnTo>
                  <a:pt x="269" y="14"/>
                </a:lnTo>
                <a:lnTo>
                  <a:pt x="258" y="14"/>
                </a:lnTo>
                <a:lnTo>
                  <a:pt x="249" y="14"/>
                </a:lnTo>
                <a:lnTo>
                  <a:pt x="238" y="14"/>
                </a:lnTo>
                <a:lnTo>
                  <a:pt x="229" y="14"/>
                </a:lnTo>
                <a:lnTo>
                  <a:pt x="218" y="14"/>
                </a:lnTo>
                <a:lnTo>
                  <a:pt x="209" y="14"/>
                </a:lnTo>
                <a:lnTo>
                  <a:pt x="198" y="14"/>
                </a:lnTo>
                <a:lnTo>
                  <a:pt x="189" y="14"/>
                </a:lnTo>
                <a:lnTo>
                  <a:pt x="179" y="14"/>
                </a:lnTo>
                <a:lnTo>
                  <a:pt x="170" y="14"/>
                </a:lnTo>
                <a:lnTo>
                  <a:pt x="160" y="13"/>
                </a:lnTo>
                <a:lnTo>
                  <a:pt x="149" y="13"/>
                </a:lnTo>
                <a:lnTo>
                  <a:pt x="140" y="13"/>
                </a:lnTo>
                <a:lnTo>
                  <a:pt x="130" y="12"/>
                </a:lnTo>
                <a:lnTo>
                  <a:pt x="120" y="11"/>
                </a:lnTo>
                <a:lnTo>
                  <a:pt x="110" y="11"/>
                </a:lnTo>
                <a:lnTo>
                  <a:pt x="100" y="10"/>
                </a:lnTo>
                <a:lnTo>
                  <a:pt x="90" y="9"/>
                </a:lnTo>
                <a:lnTo>
                  <a:pt x="80" y="8"/>
                </a:lnTo>
                <a:lnTo>
                  <a:pt x="71" y="8"/>
                </a:lnTo>
                <a:lnTo>
                  <a:pt x="61" y="7"/>
                </a:lnTo>
                <a:lnTo>
                  <a:pt x="51" y="6"/>
                </a:lnTo>
                <a:lnTo>
                  <a:pt x="41" y="4"/>
                </a:lnTo>
                <a:lnTo>
                  <a:pt x="30" y="3"/>
                </a:lnTo>
                <a:lnTo>
                  <a:pt x="21" y="2"/>
                </a:lnTo>
                <a:lnTo>
                  <a:pt x="12" y="1"/>
                </a:lnTo>
                <a:lnTo>
                  <a:pt x="1" y="0"/>
                </a:lnTo>
                <a:lnTo>
                  <a:pt x="0" y="4"/>
                </a:lnTo>
                <a:lnTo>
                  <a:pt x="10" y="4"/>
                </a:lnTo>
                <a:lnTo>
                  <a:pt x="21" y="6"/>
                </a:lnTo>
                <a:lnTo>
                  <a:pt x="29" y="8"/>
                </a:lnTo>
                <a:lnTo>
                  <a:pt x="40" y="8"/>
                </a:lnTo>
                <a:lnTo>
                  <a:pt x="50" y="9"/>
                </a:lnTo>
                <a:lnTo>
                  <a:pt x="60" y="11"/>
                </a:lnTo>
                <a:lnTo>
                  <a:pt x="70" y="11"/>
                </a:lnTo>
                <a:lnTo>
                  <a:pt x="80" y="12"/>
                </a:lnTo>
                <a:lnTo>
                  <a:pt x="89" y="13"/>
                </a:lnTo>
                <a:lnTo>
                  <a:pt x="100" y="14"/>
                </a:lnTo>
                <a:lnTo>
                  <a:pt x="110" y="14"/>
                </a:lnTo>
                <a:lnTo>
                  <a:pt x="120" y="14"/>
                </a:lnTo>
                <a:lnTo>
                  <a:pt x="130" y="16"/>
                </a:lnTo>
                <a:lnTo>
                  <a:pt x="140" y="17"/>
                </a:lnTo>
                <a:lnTo>
                  <a:pt x="149" y="18"/>
                </a:lnTo>
                <a:lnTo>
                  <a:pt x="160" y="18"/>
                </a:lnTo>
                <a:lnTo>
                  <a:pt x="170" y="18"/>
                </a:lnTo>
                <a:lnTo>
                  <a:pt x="179" y="18"/>
                </a:lnTo>
                <a:lnTo>
                  <a:pt x="189" y="18"/>
                </a:lnTo>
                <a:lnTo>
                  <a:pt x="198" y="18"/>
                </a:lnTo>
                <a:lnTo>
                  <a:pt x="209" y="19"/>
                </a:lnTo>
                <a:lnTo>
                  <a:pt x="218" y="19"/>
                </a:lnTo>
                <a:lnTo>
                  <a:pt x="229" y="19"/>
                </a:lnTo>
                <a:lnTo>
                  <a:pt x="238" y="19"/>
                </a:lnTo>
                <a:lnTo>
                  <a:pt x="249" y="18"/>
                </a:lnTo>
                <a:lnTo>
                  <a:pt x="258" y="18"/>
                </a:lnTo>
                <a:lnTo>
                  <a:pt x="269" y="18"/>
                </a:lnTo>
                <a:lnTo>
                  <a:pt x="278" y="18"/>
                </a:lnTo>
                <a:lnTo>
                  <a:pt x="289" y="18"/>
                </a:lnTo>
                <a:lnTo>
                  <a:pt x="297" y="17"/>
                </a:lnTo>
                <a:lnTo>
                  <a:pt x="308" y="17"/>
                </a:lnTo>
                <a:lnTo>
                  <a:pt x="317" y="16"/>
                </a:lnTo>
                <a:lnTo>
                  <a:pt x="317" y="11"/>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470" name="Freeform 366"/>
          <p:cNvSpPr>
            <a:spLocks noChangeAspect="1"/>
          </p:cNvSpPr>
          <p:nvPr/>
        </p:nvSpPr>
        <p:spPr bwMode="auto">
          <a:xfrm>
            <a:off x="5800726" y="3235326"/>
            <a:ext cx="423863" cy="74613"/>
          </a:xfrm>
          <a:custGeom>
            <a:avLst/>
            <a:gdLst>
              <a:gd name="T0" fmla="*/ 2147483647 w 320"/>
              <a:gd name="T1" fmla="*/ 2147483647 h 60"/>
              <a:gd name="T2" fmla="*/ 2147483647 w 320"/>
              <a:gd name="T3" fmla="*/ 2147483647 h 60"/>
              <a:gd name="T4" fmla="*/ 2147483647 w 320"/>
              <a:gd name="T5" fmla="*/ 2147483647 h 60"/>
              <a:gd name="T6" fmla="*/ 2147483647 w 320"/>
              <a:gd name="T7" fmla="*/ 2147483647 h 60"/>
              <a:gd name="T8" fmla="*/ 2147483647 w 320"/>
              <a:gd name="T9" fmla="*/ 2147483647 h 60"/>
              <a:gd name="T10" fmla="*/ 2147483647 w 320"/>
              <a:gd name="T11" fmla="*/ 2147483647 h 60"/>
              <a:gd name="T12" fmla="*/ 2147483647 w 320"/>
              <a:gd name="T13" fmla="*/ 2147483647 h 60"/>
              <a:gd name="T14" fmla="*/ 2147483647 w 320"/>
              <a:gd name="T15" fmla="*/ 2147483647 h 60"/>
              <a:gd name="T16" fmla="*/ 2147483647 w 320"/>
              <a:gd name="T17" fmla="*/ 2147483647 h 60"/>
              <a:gd name="T18" fmla="*/ 2147483647 w 320"/>
              <a:gd name="T19" fmla="*/ 2147483647 h 60"/>
              <a:gd name="T20" fmla="*/ 2147483647 w 320"/>
              <a:gd name="T21" fmla="*/ 2147483647 h 60"/>
              <a:gd name="T22" fmla="*/ 2147483647 w 320"/>
              <a:gd name="T23" fmla="*/ 2147483647 h 60"/>
              <a:gd name="T24" fmla="*/ 2147483647 w 320"/>
              <a:gd name="T25" fmla="*/ 2147483647 h 60"/>
              <a:gd name="T26" fmla="*/ 2147483647 w 320"/>
              <a:gd name="T27" fmla="*/ 2147483647 h 60"/>
              <a:gd name="T28" fmla="*/ 2147483647 w 320"/>
              <a:gd name="T29" fmla="*/ 2147483647 h 60"/>
              <a:gd name="T30" fmla="*/ 2147483647 w 320"/>
              <a:gd name="T31" fmla="*/ 2147483647 h 60"/>
              <a:gd name="T32" fmla="*/ 0 w 320"/>
              <a:gd name="T33" fmla="*/ 2147483647 h 60"/>
              <a:gd name="T34" fmla="*/ 2147483647 w 320"/>
              <a:gd name="T35" fmla="*/ 2147483647 h 60"/>
              <a:gd name="T36" fmla="*/ 2147483647 w 320"/>
              <a:gd name="T37" fmla="*/ 2147483647 h 60"/>
              <a:gd name="T38" fmla="*/ 2147483647 w 320"/>
              <a:gd name="T39" fmla="*/ 2147483647 h 60"/>
              <a:gd name="T40" fmla="*/ 2147483647 w 320"/>
              <a:gd name="T41" fmla="*/ 2147483647 h 60"/>
              <a:gd name="T42" fmla="*/ 2147483647 w 320"/>
              <a:gd name="T43" fmla="*/ 2147483647 h 60"/>
              <a:gd name="T44" fmla="*/ 2147483647 w 320"/>
              <a:gd name="T45" fmla="*/ 2147483647 h 60"/>
              <a:gd name="T46" fmla="*/ 2147483647 w 320"/>
              <a:gd name="T47" fmla="*/ 2147483647 h 60"/>
              <a:gd name="T48" fmla="*/ 2147483647 w 320"/>
              <a:gd name="T49" fmla="*/ 2147483647 h 60"/>
              <a:gd name="T50" fmla="*/ 2147483647 w 320"/>
              <a:gd name="T51" fmla="*/ 2147483647 h 60"/>
              <a:gd name="T52" fmla="*/ 2147483647 w 320"/>
              <a:gd name="T53" fmla="*/ 2147483647 h 60"/>
              <a:gd name="T54" fmla="*/ 2147483647 w 320"/>
              <a:gd name="T55" fmla="*/ 2147483647 h 60"/>
              <a:gd name="T56" fmla="*/ 2147483647 w 320"/>
              <a:gd name="T57" fmla="*/ 2147483647 h 60"/>
              <a:gd name="T58" fmla="*/ 2147483647 w 320"/>
              <a:gd name="T59" fmla="*/ 2147483647 h 60"/>
              <a:gd name="T60" fmla="*/ 2147483647 w 320"/>
              <a:gd name="T61" fmla="*/ 2147483647 h 60"/>
              <a:gd name="T62" fmla="*/ 2147483647 w 320"/>
              <a:gd name="T63" fmla="*/ 2147483647 h 60"/>
              <a:gd name="T64" fmla="*/ 2147483647 w 320"/>
              <a:gd name="T65" fmla="*/ 2147483647 h 6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20"/>
              <a:gd name="T100" fmla="*/ 0 h 60"/>
              <a:gd name="T101" fmla="*/ 320 w 320"/>
              <a:gd name="T102" fmla="*/ 60 h 6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20" h="60">
                <a:moveTo>
                  <a:pt x="319" y="0"/>
                </a:moveTo>
                <a:lnTo>
                  <a:pt x="308" y="2"/>
                </a:lnTo>
                <a:lnTo>
                  <a:pt x="298" y="4"/>
                </a:lnTo>
                <a:lnTo>
                  <a:pt x="288" y="5"/>
                </a:lnTo>
                <a:lnTo>
                  <a:pt x="279" y="9"/>
                </a:lnTo>
                <a:lnTo>
                  <a:pt x="268" y="11"/>
                </a:lnTo>
                <a:lnTo>
                  <a:pt x="259" y="13"/>
                </a:lnTo>
                <a:lnTo>
                  <a:pt x="248" y="15"/>
                </a:lnTo>
                <a:lnTo>
                  <a:pt x="239" y="16"/>
                </a:lnTo>
                <a:lnTo>
                  <a:pt x="229" y="19"/>
                </a:lnTo>
                <a:lnTo>
                  <a:pt x="219" y="21"/>
                </a:lnTo>
                <a:lnTo>
                  <a:pt x="209" y="23"/>
                </a:lnTo>
                <a:lnTo>
                  <a:pt x="199" y="25"/>
                </a:lnTo>
                <a:lnTo>
                  <a:pt x="188" y="26"/>
                </a:lnTo>
                <a:lnTo>
                  <a:pt x="179" y="28"/>
                </a:lnTo>
                <a:lnTo>
                  <a:pt x="169" y="31"/>
                </a:lnTo>
                <a:lnTo>
                  <a:pt x="159" y="33"/>
                </a:lnTo>
                <a:lnTo>
                  <a:pt x="149" y="35"/>
                </a:lnTo>
                <a:lnTo>
                  <a:pt x="139" y="36"/>
                </a:lnTo>
                <a:lnTo>
                  <a:pt x="129" y="37"/>
                </a:lnTo>
                <a:lnTo>
                  <a:pt x="120" y="39"/>
                </a:lnTo>
                <a:lnTo>
                  <a:pt x="109" y="41"/>
                </a:lnTo>
                <a:lnTo>
                  <a:pt x="100" y="43"/>
                </a:lnTo>
                <a:lnTo>
                  <a:pt x="89" y="45"/>
                </a:lnTo>
                <a:lnTo>
                  <a:pt x="80" y="45"/>
                </a:lnTo>
                <a:lnTo>
                  <a:pt x="69" y="46"/>
                </a:lnTo>
                <a:lnTo>
                  <a:pt x="60" y="48"/>
                </a:lnTo>
                <a:lnTo>
                  <a:pt x="49" y="49"/>
                </a:lnTo>
                <a:lnTo>
                  <a:pt x="40" y="50"/>
                </a:lnTo>
                <a:lnTo>
                  <a:pt x="29" y="51"/>
                </a:lnTo>
                <a:lnTo>
                  <a:pt x="21" y="52"/>
                </a:lnTo>
                <a:lnTo>
                  <a:pt x="11" y="53"/>
                </a:lnTo>
                <a:lnTo>
                  <a:pt x="0" y="55"/>
                </a:lnTo>
                <a:lnTo>
                  <a:pt x="0" y="59"/>
                </a:lnTo>
                <a:lnTo>
                  <a:pt x="12" y="58"/>
                </a:lnTo>
                <a:lnTo>
                  <a:pt x="21" y="57"/>
                </a:lnTo>
                <a:lnTo>
                  <a:pt x="31" y="56"/>
                </a:lnTo>
                <a:lnTo>
                  <a:pt x="41" y="55"/>
                </a:lnTo>
                <a:lnTo>
                  <a:pt x="51" y="55"/>
                </a:lnTo>
                <a:lnTo>
                  <a:pt x="61" y="52"/>
                </a:lnTo>
                <a:lnTo>
                  <a:pt x="71" y="51"/>
                </a:lnTo>
                <a:lnTo>
                  <a:pt x="80" y="50"/>
                </a:lnTo>
                <a:lnTo>
                  <a:pt x="91" y="48"/>
                </a:lnTo>
                <a:lnTo>
                  <a:pt x="100" y="47"/>
                </a:lnTo>
                <a:lnTo>
                  <a:pt x="111" y="45"/>
                </a:lnTo>
                <a:lnTo>
                  <a:pt x="121" y="45"/>
                </a:lnTo>
                <a:lnTo>
                  <a:pt x="131" y="43"/>
                </a:lnTo>
                <a:lnTo>
                  <a:pt x="140" y="40"/>
                </a:lnTo>
                <a:lnTo>
                  <a:pt x="151" y="39"/>
                </a:lnTo>
                <a:lnTo>
                  <a:pt x="160" y="37"/>
                </a:lnTo>
                <a:lnTo>
                  <a:pt x="171" y="35"/>
                </a:lnTo>
                <a:lnTo>
                  <a:pt x="180" y="34"/>
                </a:lnTo>
                <a:lnTo>
                  <a:pt x="189" y="32"/>
                </a:lnTo>
                <a:lnTo>
                  <a:pt x="200" y="29"/>
                </a:lnTo>
                <a:lnTo>
                  <a:pt x="209" y="27"/>
                </a:lnTo>
                <a:lnTo>
                  <a:pt x="220" y="25"/>
                </a:lnTo>
                <a:lnTo>
                  <a:pt x="231" y="24"/>
                </a:lnTo>
                <a:lnTo>
                  <a:pt x="240" y="22"/>
                </a:lnTo>
                <a:lnTo>
                  <a:pt x="249" y="20"/>
                </a:lnTo>
                <a:lnTo>
                  <a:pt x="260" y="16"/>
                </a:lnTo>
                <a:lnTo>
                  <a:pt x="269" y="15"/>
                </a:lnTo>
                <a:lnTo>
                  <a:pt x="280" y="13"/>
                </a:lnTo>
                <a:lnTo>
                  <a:pt x="289" y="11"/>
                </a:lnTo>
                <a:lnTo>
                  <a:pt x="299" y="9"/>
                </a:lnTo>
                <a:lnTo>
                  <a:pt x="309" y="5"/>
                </a:lnTo>
                <a:lnTo>
                  <a:pt x="319" y="4"/>
                </a:lnTo>
                <a:lnTo>
                  <a:pt x="319" y="0"/>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471" name="Freeform 367"/>
          <p:cNvSpPr>
            <a:spLocks noChangeAspect="1"/>
          </p:cNvSpPr>
          <p:nvPr/>
        </p:nvSpPr>
        <p:spPr bwMode="auto">
          <a:xfrm>
            <a:off x="8153400" y="3297238"/>
            <a:ext cx="419100" cy="25400"/>
          </a:xfrm>
          <a:custGeom>
            <a:avLst/>
            <a:gdLst>
              <a:gd name="T0" fmla="*/ 0 w 315"/>
              <a:gd name="T1" fmla="*/ 2147483647 h 18"/>
              <a:gd name="T2" fmla="*/ 2147483647 w 315"/>
              <a:gd name="T3" fmla="*/ 2147483647 h 18"/>
              <a:gd name="T4" fmla="*/ 2147483647 w 315"/>
              <a:gd name="T5" fmla="*/ 2147483647 h 18"/>
              <a:gd name="T6" fmla="*/ 2147483647 w 315"/>
              <a:gd name="T7" fmla="*/ 2147483647 h 18"/>
              <a:gd name="T8" fmla="*/ 2147483647 w 315"/>
              <a:gd name="T9" fmla="*/ 2147483647 h 18"/>
              <a:gd name="T10" fmla="*/ 2147483647 w 315"/>
              <a:gd name="T11" fmla="*/ 2147483647 h 18"/>
              <a:gd name="T12" fmla="*/ 2147483647 w 315"/>
              <a:gd name="T13" fmla="*/ 2147483647 h 18"/>
              <a:gd name="T14" fmla="*/ 2147483647 w 315"/>
              <a:gd name="T15" fmla="*/ 2147483647 h 18"/>
              <a:gd name="T16" fmla="*/ 2147483647 w 315"/>
              <a:gd name="T17" fmla="*/ 2147483647 h 18"/>
              <a:gd name="T18" fmla="*/ 2147483647 w 315"/>
              <a:gd name="T19" fmla="*/ 2147483647 h 18"/>
              <a:gd name="T20" fmla="*/ 2147483647 w 315"/>
              <a:gd name="T21" fmla="*/ 2147483647 h 18"/>
              <a:gd name="T22" fmla="*/ 2147483647 w 315"/>
              <a:gd name="T23" fmla="*/ 2147483647 h 18"/>
              <a:gd name="T24" fmla="*/ 2147483647 w 315"/>
              <a:gd name="T25" fmla="*/ 2147483647 h 18"/>
              <a:gd name="T26" fmla="*/ 2147483647 w 315"/>
              <a:gd name="T27" fmla="*/ 2147483647 h 18"/>
              <a:gd name="T28" fmla="*/ 2147483647 w 315"/>
              <a:gd name="T29" fmla="*/ 2147483647 h 18"/>
              <a:gd name="T30" fmla="*/ 2147483647 w 315"/>
              <a:gd name="T31" fmla="*/ 2147483647 h 18"/>
              <a:gd name="T32" fmla="*/ 2147483647 w 315"/>
              <a:gd name="T33" fmla="*/ 2147483647 h 18"/>
              <a:gd name="T34" fmla="*/ 2147483647 w 315"/>
              <a:gd name="T35" fmla="*/ 2147483647 h 18"/>
              <a:gd name="T36" fmla="*/ 2147483647 w 315"/>
              <a:gd name="T37" fmla="*/ 2147483647 h 18"/>
              <a:gd name="T38" fmla="*/ 2147483647 w 315"/>
              <a:gd name="T39" fmla="*/ 2147483647 h 18"/>
              <a:gd name="T40" fmla="*/ 2147483647 w 315"/>
              <a:gd name="T41" fmla="*/ 2147483647 h 18"/>
              <a:gd name="T42" fmla="*/ 2147483647 w 315"/>
              <a:gd name="T43" fmla="*/ 2147483647 h 18"/>
              <a:gd name="T44" fmla="*/ 2147483647 w 315"/>
              <a:gd name="T45" fmla="*/ 2147483647 h 18"/>
              <a:gd name="T46" fmla="*/ 2147483647 w 315"/>
              <a:gd name="T47" fmla="*/ 2147483647 h 18"/>
              <a:gd name="T48" fmla="*/ 2147483647 w 315"/>
              <a:gd name="T49" fmla="*/ 2147483647 h 18"/>
              <a:gd name="T50" fmla="*/ 2147483647 w 315"/>
              <a:gd name="T51" fmla="*/ 2147483647 h 18"/>
              <a:gd name="T52" fmla="*/ 2147483647 w 315"/>
              <a:gd name="T53" fmla="*/ 2147483647 h 18"/>
              <a:gd name="T54" fmla="*/ 2147483647 w 315"/>
              <a:gd name="T55" fmla="*/ 2147483647 h 18"/>
              <a:gd name="T56" fmla="*/ 2147483647 w 315"/>
              <a:gd name="T57" fmla="*/ 2147483647 h 18"/>
              <a:gd name="T58" fmla="*/ 2147483647 w 315"/>
              <a:gd name="T59" fmla="*/ 2147483647 h 18"/>
              <a:gd name="T60" fmla="*/ 2147483647 w 315"/>
              <a:gd name="T61" fmla="*/ 2147483647 h 18"/>
              <a:gd name="T62" fmla="*/ 2147483647 w 315"/>
              <a:gd name="T63" fmla="*/ 2147483647 h 18"/>
              <a:gd name="T64" fmla="*/ 2147483647 w 315"/>
              <a:gd name="T65" fmla="*/ 2147483647 h 18"/>
              <a:gd name="T66" fmla="*/ 0 w 315"/>
              <a:gd name="T67" fmla="*/ 2147483647 h 1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15"/>
              <a:gd name="T103" fmla="*/ 0 h 18"/>
              <a:gd name="T104" fmla="*/ 315 w 315"/>
              <a:gd name="T105" fmla="*/ 18 h 1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15" h="18">
                <a:moveTo>
                  <a:pt x="0" y="14"/>
                </a:moveTo>
                <a:lnTo>
                  <a:pt x="0" y="14"/>
                </a:lnTo>
                <a:lnTo>
                  <a:pt x="10" y="15"/>
                </a:lnTo>
                <a:lnTo>
                  <a:pt x="20" y="16"/>
                </a:lnTo>
                <a:lnTo>
                  <a:pt x="28" y="16"/>
                </a:lnTo>
                <a:lnTo>
                  <a:pt x="39" y="16"/>
                </a:lnTo>
                <a:lnTo>
                  <a:pt x="49" y="16"/>
                </a:lnTo>
                <a:lnTo>
                  <a:pt x="59" y="16"/>
                </a:lnTo>
                <a:lnTo>
                  <a:pt x="68" y="17"/>
                </a:lnTo>
                <a:lnTo>
                  <a:pt x="79" y="17"/>
                </a:lnTo>
                <a:lnTo>
                  <a:pt x="87" y="17"/>
                </a:lnTo>
                <a:lnTo>
                  <a:pt x="98" y="17"/>
                </a:lnTo>
                <a:lnTo>
                  <a:pt x="107" y="17"/>
                </a:lnTo>
                <a:lnTo>
                  <a:pt x="118" y="17"/>
                </a:lnTo>
                <a:lnTo>
                  <a:pt x="128" y="17"/>
                </a:lnTo>
                <a:lnTo>
                  <a:pt x="136" y="17"/>
                </a:lnTo>
                <a:lnTo>
                  <a:pt x="146" y="16"/>
                </a:lnTo>
                <a:lnTo>
                  <a:pt x="156" y="16"/>
                </a:lnTo>
                <a:lnTo>
                  <a:pt x="166" y="16"/>
                </a:lnTo>
                <a:lnTo>
                  <a:pt x="176" y="15"/>
                </a:lnTo>
                <a:lnTo>
                  <a:pt x="185" y="15"/>
                </a:lnTo>
                <a:lnTo>
                  <a:pt x="195" y="14"/>
                </a:lnTo>
                <a:lnTo>
                  <a:pt x="206" y="13"/>
                </a:lnTo>
                <a:lnTo>
                  <a:pt x="216" y="13"/>
                </a:lnTo>
                <a:lnTo>
                  <a:pt x="226" y="12"/>
                </a:lnTo>
                <a:lnTo>
                  <a:pt x="235" y="11"/>
                </a:lnTo>
                <a:lnTo>
                  <a:pt x="245" y="10"/>
                </a:lnTo>
                <a:lnTo>
                  <a:pt x="254" y="10"/>
                </a:lnTo>
                <a:lnTo>
                  <a:pt x="265" y="8"/>
                </a:lnTo>
                <a:lnTo>
                  <a:pt x="274" y="7"/>
                </a:lnTo>
                <a:lnTo>
                  <a:pt x="285" y="6"/>
                </a:lnTo>
                <a:lnTo>
                  <a:pt x="294" y="5"/>
                </a:lnTo>
                <a:lnTo>
                  <a:pt x="303" y="4"/>
                </a:lnTo>
                <a:lnTo>
                  <a:pt x="314" y="3"/>
                </a:lnTo>
                <a:lnTo>
                  <a:pt x="313" y="0"/>
                </a:lnTo>
                <a:lnTo>
                  <a:pt x="302" y="1"/>
                </a:lnTo>
                <a:lnTo>
                  <a:pt x="293" y="1"/>
                </a:lnTo>
                <a:lnTo>
                  <a:pt x="283" y="3"/>
                </a:lnTo>
                <a:lnTo>
                  <a:pt x="273" y="4"/>
                </a:lnTo>
                <a:lnTo>
                  <a:pt x="264" y="4"/>
                </a:lnTo>
                <a:lnTo>
                  <a:pt x="253" y="5"/>
                </a:lnTo>
                <a:lnTo>
                  <a:pt x="244" y="7"/>
                </a:lnTo>
                <a:lnTo>
                  <a:pt x="235" y="7"/>
                </a:lnTo>
                <a:lnTo>
                  <a:pt x="225" y="8"/>
                </a:lnTo>
                <a:lnTo>
                  <a:pt x="215" y="10"/>
                </a:lnTo>
                <a:lnTo>
                  <a:pt x="206" y="10"/>
                </a:lnTo>
                <a:lnTo>
                  <a:pt x="194" y="10"/>
                </a:lnTo>
                <a:lnTo>
                  <a:pt x="185" y="11"/>
                </a:lnTo>
                <a:lnTo>
                  <a:pt x="176" y="12"/>
                </a:lnTo>
                <a:lnTo>
                  <a:pt x="166" y="13"/>
                </a:lnTo>
                <a:lnTo>
                  <a:pt x="156" y="13"/>
                </a:lnTo>
                <a:lnTo>
                  <a:pt x="146" y="13"/>
                </a:lnTo>
                <a:lnTo>
                  <a:pt x="136" y="13"/>
                </a:lnTo>
                <a:lnTo>
                  <a:pt x="128" y="13"/>
                </a:lnTo>
                <a:lnTo>
                  <a:pt x="118" y="13"/>
                </a:lnTo>
                <a:lnTo>
                  <a:pt x="107" y="13"/>
                </a:lnTo>
                <a:lnTo>
                  <a:pt x="98" y="13"/>
                </a:lnTo>
                <a:lnTo>
                  <a:pt x="87" y="13"/>
                </a:lnTo>
                <a:lnTo>
                  <a:pt x="79" y="13"/>
                </a:lnTo>
                <a:lnTo>
                  <a:pt x="68" y="13"/>
                </a:lnTo>
                <a:lnTo>
                  <a:pt x="59" y="13"/>
                </a:lnTo>
                <a:lnTo>
                  <a:pt x="49" y="13"/>
                </a:lnTo>
                <a:lnTo>
                  <a:pt x="39" y="13"/>
                </a:lnTo>
                <a:lnTo>
                  <a:pt x="28" y="13"/>
                </a:lnTo>
                <a:lnTo>
                  <a:pt x="20" y="12"/>
                </a:lnTo>
                <a:lnTo>
                  <a:pt x="10" y="12"/>
                </a:lnTo>
                <a:lnTo>
                  <a:pt x="0" y="11"/>
                </a:lnTo>
                <a:lnTo>
                  <a:pt x="0" y="14"/>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472" name="Freeform 368"/>
          <p:cNvSpPr>
            <a:spLocks noChangeAspect="1"/>
          </p:cNvSpPr>
          <p:nvPr/>
        </p:nvSpPr>
        <p:spPr bwMode="auto">
          <a:xfrm>
            <a:off x="7727951" y="3241675"/>
            <a:ext cx="417513" cy="76200"/>
          </a:xfrm>
          <a:custGeom>
            <a:avLst/>
            <a:gdLst>
              <a:gd name="T0" fmla="*/ 2147483647 w 314"/>
              <a:gd name="T1" fmla="*/ 2147483647 h 60"/>
              <a:gd name="T2" fmla="*/ 2147483647 w 314"/>
              <a:gd name="T3" fmla="*/ 2147483647 h 60"/>
              <a:gd name="T4" fmla="*/ 2147483647 w 314"/>
              <a:gd name="T5" fmla="*/ 2147483647 h 60"/>
              <a:gd name="T6" fmla="*/ 2147483647 w 314"/>
              <a:gd name="T7" fmla="*/ 2147483647 h 60"/>
              <a:gd name="T8" fmla="*/ 2147483647 w 314"/>
              <a:gd name="T9" fmla="*/ 2147483647 h 60"/>
              <a:gd name="T10" fmla="*/ 2147483647 w 314"/>
              <a:gd name="T11" fmla="*/ 2147483647 h 60"/>
              <a:gd name="T12" fmla="*/ 2147483647 w 314"/>
              <a:gd name="T13" fmla="*/ 2147483647 h 60"/>
              <a:gd name="T14" fmla="*/ 2147483647 w 314"/>
              <a:gd name="T15" fmla="*/ 2147483647 h 60"/>
              <a:gd name="T16" fmla="*/ 2147483647 w 314"/>
              <a:gd name="T17" fmla="*/ 2147483647 h 60"/>
              <a:gd name="T18" fmla="*/ 2147483647 w 314"/>
              <a:gd name="T19" fmla="*/ 2147483647 h 60"/>
              <a:gd name="T20" fmla="*/ 2147483647 w 314"/>
              <a:gd name="T21" fmla="*/ 2147483647 h 60"/>
              <a:gd name="T22" fmla="*/ 2147483647 w 314"/>
              <a:gd name="T23" fmla="*/ 2147483647 h 60"/>
              <a:gd name="T24" fmla="*/ 2147483647 w 314"/>
              <a:gd name="T25" fmla="*/ 2147483647 h 60"/>
              <a:gd name="T26" fmla="*/ 2147483647 w 314"/>
              <a:gd name="T27" fmla="*/ 2147483647 h 60"/>
              <a:gd name="T28" fmla="*/ 2147483647 w 314"/>
              <a:gd name="T29" fmla="*/ 2147483647 h 60"/>
              <a:gd name="T30" fmla="*/ 2147483647 w 314"/>
              <a:gd name="T31" fmla="*/ 2147483647 h 60"/>
              <a:gd name="T32" fmla="*/ 2147483647 w 314"/>
              <a:gd name="T33" fmla="*/ 2147483647 h 60"/>
              <a:gd name="T34" fmla="*/ 2147483647 w 314"/>
              <a:gd name="T35" fmla="*/ 2147483647 h 60"/>
              <a:gd name="T36" fmla="*/ 2147483647 w 314"/>
              <a:gd name="T37" fmla="*/ 2147483647 h 60"/>
              <a:gd name="T38" fmla="*/ 2147483647 w 314"/>
              <a:gd name="T39" fmla="*/ 2147483647 h 60"/>
              <a:gd name="T40" fmla="*/ 2147483647 w 314"/>
              <a:gd name="T41" fmla="*/ 2147483647 h 60"/>
              <a:gd name="T42" fmla="*/ 2147483647 w 314"/>
              <a:gd name="T43" fmla="*/ 2147483647 h 60"/>
              <a:gd name="T44" fmla="*/ 2147483647 w 314"/>
              <a:gd name="T45" fmla="*/ 2147483647 h 60"/>
              <a:gd name="T46" fmla="*/ 2147483647 w 314"/>
              <a:gd name="T47" fmla="*/ 2147483647 h 60"/>
              <a:gd name="T48" fmla="*/ 2147483647 w 314"/>
              <a:gd name="T49" fmla="*/ 2147483647 h 60"/>
              <a:gd name="T50" fmla="*/ 2147483647 w 314"/>
              <a:gd name="T51" fmla="*/ 2147483647 h 60"/>
              <a:gd name="T52" fmla="*/ 2147483647 w 314"/>
              <a:gd name="T53" fmla="*/ 2147483647 h 60"/>
              <a:gd name="T54" fmla="*/ 2147483647 w 314"/>
              <a:gd name="T55" fmla="*/ 2147483647 h 60"/>
              <a:gd name="T56" fmla="*/ 2147483647 w 314"/>
              <a:gd name="T57" fmla="*/ 2147483647 h 60"/>
              <a:gd name="T58" fmla="*/ 2147483647 w 314"/>
              <a:gd name="T59" fmla="*/ 2147483647 h 60"/>
              <a:gd name="T60" fmla="*/ 2147483647 w 314"/>
              <a:gd name="T61" fmla="*/ 2147483647 h 60"/>
              <a:gd name="T62" fmla="*/ 2147483647 w 314"/>
              <a:gd name="T63" fmla="*/ 2147483647 h 60"/>
              <a:gd name="T64" fmla="*/ 2147483647 w 314"/>
              <a:gd name="T65" fmla="*/ 0 h 6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14"/>
              <a:gd name="T100" fmla="*/ 0 h 60"/>
              <a:gd name="T101" fmla="*/ 314 w 314"/>
              <a:gd name="T102" fmla="*/ 60 h 6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14" h="60">
                <a:moveTo>
                  <a:pt x="0" y="4"/>
                </a:moveTo>
                <a:lnTo>
                  <a:pt x="11" y="6"/>
                </a:lnTo>
                <a:lnTo>
                  <a:pt x="20" y="9"/>
                </a:lnTo>
                <a:lnTo>
                  <a:pt x="28" y="11"/>
                </a:lnTo>
                <a:lnTo>
                  <a:pt x="39" y="13"/>
                </a:lnTo>
                <a:lnTo>
                  <a:pt x="49" y="14"/>
                </a:lnTo>
                <a:lnTo>
                  <a:pt x="59" y="17"/>
                </a:lnTo>
                <a:lnTo>
                  <a:pt x="68" y="19"/>
                </a:lnTo>
                <a:lnTo>
                  <a:pt x="79" y="21"/>
                </a:lnTo>
                <a:lnTo>
                  <a:pt x="87" y="24"/>
                </a:lnTo>
                <a:lnTo>
                  <a:pt x="98" y="26"/>
                </a:lnTo>
                <a:lnTo>
                  <a:pt x="107" y="28"/>
                </a:lnTo>
                <a:lnTo>
                  <a:pt x="118" y="30"/>
                </a:lnTo>
                <a:lnTo>
                  <a:pt x="127" y="31"/>
                </a:lnTo>
                <a:lnTo>
                  <a:pt x="137" y="33"/>
                </a:lnTo>
                <a:lnTo>
                  <a:pt x="146" y="34"/>
                </a:lnTo>
                <a:lnTo>
                  <a:pt x="155" y="37"/>
                </a:lnTo>
                <a:lnTo>
                  <a:pt x="166" y="39"/>
                </a:lnTo>
                <a:lnTo>
                  <a:pt x="175" y="41"/>
                </a:lnTo>
                <a:lnTo>
                  <a:pt x="185" y="42"/>
                </a:lnTo>
                <a:lnTo>
                  <a:pt x="195" y="44"/>
                </a:lnTo>
                <a:lnTo>
                  <a:pt x="205" y="46"/>
                </a:lnTo>
                <a:lnTo>
                  <a:pt x="215" y="47"/>
                </a:lnTo>
                <a:lnTo>
                  <a:pt x="225" y="49"/>
                </a:lnTo>
                <a:lnTo>
                  <a:pt x="234" y="50"/>
                </a:lnTo>
                <a:lnTo>
                  <a:pt x="244" y="52"/>
                </a:lnTo>
                <a:lnTo>
                  <a:pt x="253" y="53"/>
                </a:lnTo>
                <a:lnTo>
                  <a:pt x="264" y="54"/>
                </a:lnTo>
                <a:lnTo>
                  <a:pt x="274" y="54"/>
                </a:lnTo>
                <a:lnTo>
                  <a:pt x="284" y="57"/>
                </a:lnTo>
                <a:lnTo>
                  <a:pt x="293" y="57"/>
                </a:lnTo>
                <a:lnTo>
                  <a:pt x="302" y="58"/>
                </a:lnTo>
                <a:lnTo>
                  <a:pt x="313" y="59"/>
                </a:lnTo>
                <a:lnTo>
                  <a:pt x="313" y="54"/>
                </a:lnTo>
                <a:lnTo>
                  <a:pt x="303" y="54"/>
                </a:lnTo>
                <a:lnTo>
                  <a:pt x="294" y="53"/>
                </a:lnTo>
                <a:lnTo>
                  <a:pt x="285" y="52"/>
                </a:lnTo>
                <a:lnTo>
                  <a:pt x="274" y="51"/>
                </a:lnTo>
                <a:lnTo>
                  <a:pt x="265" y="50"/>
                </a:lnTo>
                <a:lnTo>
                  <a:pt x="254" y="48"/>
                </a:lnTo>
                <a:lnTo>
                  <a:pt x="245" y="47"/>
                </a:lnTo>
                <a:lnTo>
                  <a:pt x="235" y="46"/>
                </a:lnTo>
                <a:lnTo>
                  <a:pt x="226" y="44"/>
                </a:lnTo>
                <a:lnTo>
                  <a:pt x="216" y="43"/>
                </a:lnTo>
                <a:lnTo>
                  <a:pt x="206" y="41"/>
                </a:lnTo>
                <a:lnTo>
                  <a:pt x="195" y="40"/>
                </a:lnTo>
                <a:lnTo>
                  <a:pt x="186" y="38"/>
                </a:lnTo>
                <a:lnTo>
                  <a:pt x="176" y="36"/>
                </a:lnTo>
                <a:lnTo>
                  <a:pt x="167" y="34"/>
                </a:lnTo>
                <a:lnTo>
                  <a:pt x="156" y="32"/>
                </a:lnTo>
                <a:lnTo>
                  <a:pt x="147" y="31"/>
                </a:lnTo>
                <a:lnTo>
                  <a:pt x="138" y="29"/>
                </a:lnTo>
                <a:lnTo>
                  <a:pt x="128" y="27"/>
                </a:lnTo>
                <a:lnTo>
                  <a:pt x="118" y="24"/>
                </a:lnTo>
                <a:lnTo>
                  <a:pt x="108" y="23"/>
                </a:lnTo>
                <a:lnTo>
                  <a:pt x="99" y="21"/>
                </a:lnTo>
                <a:lnTo>
                  <a:pt x="88" y="19"/>
                </a:lnTo>
                <a:lnTo>
                  <a:pt x="79" y="17"/>
                </a:lnTo>
                <a:lnTo>
                  <a:pt x="69" y="14"/>
                </a:lnTo>
                <a:lnTo>
                  <a:pt x="60" y="13"/>
                </a:lnTo>
                <a:lnTo>
                  <a:pt x="49" y="11"/>
                </a:lnTo>
                <a:lnTo>
                  <a:pt x="40" y="8"/>
                </a:lnTo>
                <a:lnTo>
                  <a:pt x="29" y="6"/>
                </a:lnTo>
                <a:lnTo>
                  <a:pt x="21" y="4"/>
                </a:lnTo>
                <a:lnTo>
                  <a:pt x="12" y="2"/>
                </a:lnTo>
                <a:lnTo>
                  <a:pt x="1" y="0"/>
                </a:lnTo>
                <a:lnTo>
                  <a:pt x="0" y="4"/>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473" name="Freeform 369"/>
          <p:cNvSpPr>
            <a:spLocks noChangeAspect="1"/>
          </p:cNvSpPr>
          <p:nvPr/>
        </p:nvSpPr>
        <p:spPr bwMode="auto">
          <a:xfrm>
            <a:off x="5641976" y="3163889"/>
            <a:ext cx="417513" cy="192087"/>
          </a:xfrm>
          <a:custGeom>
            <a:avLst/>
            <a:gdLst>
              <a:gd name="T0" fmla="*/ 2147483647 w 315"/>
              <a:gd name="T1" fmla="*/ 2147483647 h 153"/>
              <a:gd name="T2" fmla="*/ 2147483647 w 315"/>
              <a:gd name="T3" fmla="*/ 2147483647 h 153"/>
              <a:gd name="T4" fmla="*/ 2147483647 w 315"/>
              <a:gd name="T5" fmla="*/ 2147483647 h 153"/>
              <a:gd name="T6" fmla="*/ 2147483647 w 315"/>
              <a:gd name="T7" fmla="*/ 2147483647 h 153"/>
              <a:gd name="T8" fmla="*/ 2147483647 w 315"/>
              <a:gd name="T9" fmla="*/ 2147483647 h 153"/>
              <a:gd name="T10" fmla="*/ 2147483647 w 315"/>
              <a:gd name="T11" fmla="*/ 2147483647 h 153"/>
              <a:gd name="T12" fmla="*/ 2147483647 w 315"/>
              <a:gd name="T13" fmla="*/ 2147483647 h 153"/>
              <a:gd name="T14" fmla="*/ 2147483647 w 315"/>
              <a:gd name="T15" fmla="*/ 2147483647 h 153"/>
              <a:gd name="T16" fmla="*/ 2147483647 w 315"/>
              <a:gd name="T17" fmla="*/ 2147483647 h 153"/>
              <a:gd name="T18" fmla="*/ 2147483647 w 315"/>
              <a:gd name="T19" fmla="*/ 2147483647 h 153"/>
              <a:gd name="T20" fmla="*/ 2147483647 w 315"/>
              <a:gd name="T21" fmla="*/ 2147483647 h 153"/>
              <a:gd name="T22" fmla="*/ 2147483647 w 315"/>
              <a:gd name="T23" fmla="*/ 2147483647 h 153"/>
              <a:gd name="T24" fmla="*/ 2147483647 w 315"/>
              <a:gd name="T25" fmla="*/ 2147483647 h 153"/>
              <a:gd name="T26" fmla="*/ 2147483647 w 315"/>
              <a:gd name="T27" fmla="*/ 2147483647 h 153"/>
              <a:gd name="T28" fmla="*/ 2147483647 w 315"/>
              <a:gd name="T29" fmla="*/ 2147483647 h 153"/>
              <a:gd name="T30" fmla="*/ 2147483647 w 315"/>
              <a:gd name="T31" fmla="*/ 2147483647 h 153"/>
              <a:gd name="T32" fmla="*/ 2147483647 w 315"/>
              <a:gd name="T33" fmla="*/ 0 h 153"/>
              <a:gd name="T34" fmla="*/ 2147483647 w 315"/>
              <a:gd name="T35" fmla="*/ 2147483647 h 153"/>
              <a:gd name="T36" fmla="*/ 2147483647 w 315"/>
              <a:gd name="T37" fmla="*/ 2147483647 h 153"/>
              <a:gd name="T38" fmla="*/ 2147483647 w 315"/>
              <a:gd name="T39" fmla="*/ 2147483647 h 153"/>
              <a:gd name="T40" fmla="*/ 2147483647 w 315"/>
              <a:gd name="T41" fmla="*/ 2147483647 h 153"/>
              <a:gd name="T42" fmla="*/ 2147483647 w 315"/>
              <a:gd name="T43" fmla="*/ 2147483647 h 153"/>
              <a:gd name="T44" fmla="*/ 2147483647 w 315"/>
              <a:gd name="T45" fmla="*/ 2147483647 h 153"/>
              <a:gd name="T46" fmla="*/ 2147483647 w 315"/>
              <a:gd name="T47" fmla="*/ 2147483647 h 153"/>
              <a:gd name="T48" fmla="*/ 2147483647 w 315"/>
              <a:gd name="T49" fmla="*/ 2147483647 h 153"/>
              <a:gd name="T50" fmla="*/ 2147483647 w 315"/>
              <a:gd name="T51" fmla="*/ 2147483647 h 153"/>
              <a:gd name="T52" fmla="*/ 2147483647 w 315"/>
              <a:gd name="T53" fmla="*/ 2147483647 h 153"/>
              <a:gd name="T54" fmla="*/ 2147483647 w 315"/>
              <a:gd name="T55" fmla="*/ 2147483647 h 153"/>
              <a:gd name="T56" fmla="*/ 2147483647 w 315"/>
              <a:gd name="T57" fmla="*/ 2147483647 h 153"/>
              <a:gd name="T58" fmla="*/ 2147483647 w 315"/>
              <a:gd name="T59" fmla="*/ 2147483647 h 153"/>
              <a:gd name="T60" fmla="*/ 2147483647 w 315"/>
              <a:gd name="T61" fmla="*/ 2147483647 h 153"/>
              <a:gd name="T62" fmla="*/ 2147483647 w 315"/>
              <a:gd name="T63" fmla="*/ 2147483647 h 153"/>
              <a:gd name="T64" fmla="*/ 2147483647 w 315"/>
              <a:gd name="T65" fmla="*/ 2147483647 h 153"/>
              <a:gd name="T66" fmla="*/ 2147483647 w 315"/>
              <a:gd name="T67" fmla="*/ 2147483647 h 15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15"/>
              <a:gd name="T103" fmla="*/ 0 h 153"/>
              <a:gd name="T104" fmla="*/ 315 w 315"/>
              <a:gd name="T105" fmla="*/ 153 h 15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15" h="153">
                <a:moveTo>
                  <a:pt x="314" y="146"/>
                </a:moveTo>
                <a:lnTo>
                  <a:pt x="314" y="146"/>
                </a:lnTo>
                <a:lnTo>
                  <a:pt x="304" y="142"/>
                </a:lnTo>
                <a:lnTo>
                  <a:pt x="294" y="139"/>
                </a:lnTo>
                <a:lnTo>
                  <a:pt x="286" y="134"/>
                </a:lnTo>
                <a:lnTo>
                  <a:pt x="275" y="129"/>
                </a:lnTo>
                <a:lnTo>
                  <a:pt x="265" y="124"/>
                </a:lnTo>
                <a:lnTo>
                  <a:pt x="255" y="119"/>
                </a:lnTo>
                <a:lnTo>
                  <a:pt x="246" y="114"/>
                </a:lnTo>
                <a:lnTo>
                  <a:pt x="235" y="111"/>
                </a:lnTo>
                <a:lnTo>
                  <a:pt x="227" y="105"/>
                </a:lnTo>
                <a:lnTo>
                  <a:pt x="216" y="101"/>
                </a:lnTo>
                <a:lnTo>
                  <a:pt x="207" y="96"/>
                </a:lnTo>
                <a:lnTo>
                  <a:pt x="196" y="91"/>
                </a:lnTo>
                <a:lnTo>
                  <a:pt x="186" y="88"/>
                </a:lnTo>
                <a:lnTo>
                  <a:pt x="177" y="82"/>
                </a:lnTo>
                <a:lnTo>
                  <a:pt x="168" y="78"/>
                </a:lnTo>
                <a:lnTo>
                  <a:pt x="157" y="73"/>
                </a:lnTo>
                <a:lnTo>
                  <a:pt x="148" y="69"/>
                </a:lnTo>
                <a:lnTo>
                  <a:pt x="138" y="63"/>
                </a:lnTo>
                <a:lnTo>
                  <a:pt x="129" y="60"/>
                </a:lnTo>
                <a:lnTo>
                  <a:pt x="119" y="54"/>
                </a:lnTo>
                <a:lnTo>
                  <a:pt x="109" y="50"/>
                </a:lnTo>
                <a:lnTo>
                  <a:pt x="99" y="45"/>
                </a:lnTo>
                <a:lnTo>
                  <a:pt x="89" y="40"/>
                </a:lnTo>
                <a:lnTo>
                  <a:pt x="79" y="37"/>
                </a:lnTo>
                <a:lnTo>
                  <a:pt x="70" y="32"/>
                </a:lnTo>
                <a:lnTo>
                  <a:pt x="61" y="27"/>
                </a:lnTo>
                <a:lnTo>
                  <a:pt x="50" y="22"/>
                </a:lnTo>
                <a:lnTo>
                  <a:pt x="40" y="18"/>
                </a:lnTo>
                <a:lnTo>
                  <a:pt x="30" y="12"/>
                </a:lnTo>
                <a:lnTo>
                  <a:pt x="21" y="9"/>
                </a:lnTo>
                <a:lnTo>
                  <a:pt x="12" y="4"/>
                </a:lnTo>
                <a:lnTo>
                  <a:pt x="2" y="0"/>
                </a:lnTo>
                <a:lnTo>
                  <a:pt x="0" y="4"/>
                </a:lnTo>
                <a:lnTo>
                  <a:pt x="9" y="9"/>
                </a:lnTo>
                <a:lnTo>
                  <a:pt x="19" y="13"/>
                </a:lnTo>
                <a:lnTo>
                  <a:pt x="28" y="18"/>
                </a:lnTo>
                <a:lnTo>
                  <a:pt x="39" y="22"/>
                </a:lnTo>
                <a:lnTo>
                  <a:pt x="48" y="27"/>
                </a:lnTo>
                <a:lnTo>
                  <a:pt x="59" y="32"/>
                </a:lnTo>
                <a:lnTo>
                  <a:pt x="68" y="37"/>
                </a:lnTo>
                <a:lnTo>
                  <a:pt x="78" y="41"/>
                </a:lnTo>
                <a:lnTo>
                  <a:pt x="87" y="45"/>
                </a:lnTo>
                <a:lnTo>
                  <a:pt x="97" y="50"/>
                </a:lnTo>
                <a:lnTo>
                  <a:pt x="107" y="54"/>
                </a:lnTo>
                <a:lnTo>
                  <a:pt x="117" y="60"/>
                </a:lnTo>
                <a:lnTo>
                  <a:pt x="127" y="63"/>
                </a:lnTo>
                <a:lnTo>
                  <a:pt x="135" y="69"/>
                </a:lnTo>
                <a:lnTo>
                  <a:pt x="146" y="73"/>
                </a:lnTo>
                <a:lnTo>
                  <a:pt x="155" y="78"/>
                </a:lnTo>
                <a:lnTo>
                  <a:pt x="166" y="83"/>
                </a:lnTo>
                <a:lnTo>
                  <a:pt x="175" y="88"/>
                </a:lnTo>
                <a:lnTo>
                  <a:pt x="185" y="91"/>
                </a:lnTo>
                <a:lnTo>
                  <a:pt x="194" y="96"/>
                </a:lnTo>
                <a:lnTo>
                  <a:pt x="205" y="101"/>
                </a:lnTo>
                <a:lnTo>
                  <a:pt x="214" y="106"/>
                </a:lnTo>
                <a:lnTo>
                  <a:pt x="225" y="111"/>
                </a:lnTo>
                <a:lnTo>
                  <a:pt x="234" y="114"/>
                </a:lnTo>
                <a:lnTo>
                  <a:pt x="244" y="119"/>
                </a:lnTo>
                <a:lnTo>
                  <a:pt x="253" y="124"/>
                </a:lnTo>
                <a:lnTo>
                  <a:pt x="264" y="129"/>
                </a:lnTo>
                <a:lnTo>
                  <a:pt x="273" y="134"/>
                </a:lnTo>
                <a:lnTo>
                  <a:pt x="283" y="139"/>
                </a:lnTo>
                <a:lnTo>
                  <a:pt x="292" y="142"/>
                </a:lnTo>
                <a:lnTo>
                  <a:pt x="302" y="147"/>
                </a:lnTo>
                <a:lnTo>
                  <a:pt x="312" y="152"/>
                </a:lnTo>
                <a:lnTo>
                  <a:pt x="314" y="146"/>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474" name="Freeform 370"/>
          <p:cNvSpPr>
            <a:spLocks noChangeAspect="1"/>
          </p:cNvSpPr>
          <p:nvPr/>
        </p:nvSpPr>
        <p:spPr bwMode="auto">
          <a:xfrm>
            <a:off x="6062664" y="3355975"/>
            <a:ext cx="422275" cy="179388"/>
          </a:xfrm>
          <a:custGeom>
            <a:avLst/>
            <a:gdLst>
              <a:gd name="T0" fmla="*/ 2147483647 w 316"/>
              <a:gd name="T1" fmla="*/ 2147483647 h 142"/>
              <a:gd name="T2" fmla="*/ 2147483647 w 316"/>
              <a:gd name="T3" fmla="*/ 2147483647 h 142"/>
              <a:gd name="T4" fmla="*/ 2147483647 w 316"/>
              <a:gd name="T5" fmla="*/ 2147483647 h 142"/>
              <a:gd name="T6" fmla="*/ 2147483647 w 316"/>
              <a:gd name="T7" fmla="*/ 2147483647 h 142"/>
              <a:gd name="T8" fmla="*/ 2147483647 w 316"/>
              <a:gd name="T9" fmla="*/ 2147483647 h 142"/>
              <a:gd name="T10" fmla="*/ 2147483647 w 316"/>
              <a:gd name="T11" fmla="*/ 2147483647 h 142"/>
              <a:gd name="T12" fmla="*/ 2147483647 w 316"/>
              <a:gd name="T13" fmla="*/ 2147483647 h 142"/>
              <a:gd name="T14" fmla="*/ 2147483647 w 316"/>
              <a:gd name="T15" fmla="*/ 2147483647 h 142"/>
              <a:gd name="T16" fmla="*/ 2147483647 w 316"/>
              <a:gd name="T17" fmla="*/ 2147483647 h 142"/>
              <a:gd name="T18" fmla="*/ 2147483647 w 316"/>
              <a:gd name="T19" fmla="*/ 2147483647 h 142"/>
              <a:gd name="T20" fmla="*/ 2147483647 w 316"/>
              <a:gd name="T21" fmla="*/ 2147483647 h 142"/>
              <a:gd name="T22" fmla="*/ 2147483647 w 316"/>
              <a:gd name="T23" fmla="*/ 2147483647 h 142"/>
              <a:gd name="T24" fmla="*/ 2147483647 w 316"/>
              <a:gd name="T25" fmla="*/ 2147483647 h 142"/>
              <a:gd name="T26" fmla="*/ 2147483647 w 316"/>
              <a:gd name="T27" fmla="*/ 2147483647 h 142"/>
              <a:gd name="T28" fmla="*/ 2147483647 w 316"/>
              <a:gd name="T29" fmla="*/ 2147483647 h 142"/>
              <a:gd name="T30" fmla="*/ 2147483647 w 316"/>
              <a:gd name="T31" fmla="*/ 2147483647 h 142"/>
              <a:gd name="T32" fmla="*/ 0 w 316"/>
              <a:gd name="T33" fmla="*/ 2147483647 h 142"/>
              <a:gd name="T34" fmla="*/ 2147483647 w 316"/>
              <a:gd name="T35" fmla="*/ 2147483647 h 142"/>
              <a:gd name="T36" fmla="*/ 2147483647 w 316"/>
              <a:gd name="T37" fmla="*/ 2147483647 h 142"/>
              <a:gd name="T38" fmla="*/ 2147483647 w 316"/>
              <a:gd name="T39" fmla="*/ 2147483647 h 142"/>
              <a:gd name="T40" fmla="*/ 2147483647 w 316"/>
              <a:gd name="T41" fmla="*/ 2147483647 h 142"/>
              <a:gd name="T42" fmla="*/ 2147483647 w 316"/>
              <a:gd name="T43" fmla="*/ 2147483647 h 142"/>
              <a:gd name="T44" fmla="*/ 2147483647 w 316"/>
              <a:gd name="T45" fmla="*/ 2147483647 h 142"/>
              <a:gd name="T46" fmla="*/ 2147483647 w 316"/>
              <a:gd name="T47" fmla="*/ 2147483647 h 142"/>
              <a:gd name="T48" fmla="*/ 2147483647 w 316"/>
              <a:gd name="T49" fmla="*/ 2147483647 h 142"/>
              <a:gd name="T50" fmla="*/ 2147483647 w 316"/>
              <a:gd name="T51" fmla="*/ 2147483647 h 142"/>
              <a:gd name="T52" fmla="*/ 2147483647 w 316"/>
              <a:gd name="T53" fmla="*/ 2147483647 h 142"/>
              <a:gd name="T54" fmla="*/ 2147483647 w 316"/>
              <a:gd name="T55" fmla="*/ 2147483647 h 142"/>
              <a:gd name="T56" fmla="*/ 2147483647 w 316"/>
              <a:gd name="T57" fmla="*/ 2147483647 h 142"/>
              <a:gd name="T58" fmla="*/ 2147483647 w 316"/>
              <a:gd name="T59" fmla="*/ 2147483647 h 142"/>
              <a:gd name="T60" fmla="*/ 2147483647 w 316"/>
              <a:gd name="T61" fmla="*/ 2147483647 h 142"/>
              <a:gd name="T62" fmla="*/ 2147483647 w 316"/>
              <a:gd name="T63" fmla="*/ 2147483647 h 142"/>
              <a:gd name="T64" fmla="*/ 2147483647 w 316"/>
              <a:gd name="T65" fmla="*/ 2147483647 h 1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16"/>
              <a:gd name="T100" fmla="*/ 0 h 142"/>
              <a:gd name="T101" fmla="*/ 316 w 316"/>
              <a:gd name="T102" fmla="*/ 142 h 14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16" h="142">
                <a:moveTo>
                  <a:pt x="315" y="136"/>
                </a:moveTo>
                <a:lnTo>
                  <a:pt x="306" y="132"/>
                </a:lnTo>
                <a:lnTo>
                  <a:pt x="295" y="129"/>
                </a:lnTo>
                <a:lnTo>
                  <a:pt x="286" y="124"/>
                </a:lnTo>
                <a:lnTo>
                  <a:pt x="276" y="121"/>
                </a:lnTo>
                <a:lnTo>
                  <a:pt x="266" y="116"/>
                </a:lnTo>
                <a:lnTo>
                  <a:pt x="256" y="112"/>
                </a:lnTo>
                <a:lnTo>
                  <a:pt x="246" y="108"/>
                </a:lnTo>
                <a:lnTo>
                  <a:pt x="236" y="104"/>
                </a:lnTo>
                <a:lnTo>
                  <a:pt x="227" y="101"/>
                </a:lnTo>
                <a:lnTo>
                  <a:pt x="217" y="97"/>
                </a:lnTo>
                <a:lnTo>
                  <a:pt x="207" y="92"/>
                </a:lnTo>
                <a:lnTo>
                  <a:pt x="196" y="88"/>
                </a:lnTo>
                <a:lnTo>
                  <a:pt x="187" y="83"/>
                </a:lnTo>
                <a:lnTo>
                  <a:pt x="178" y="80"/>
                </a:lnTo>
                <a:lnTo>
                  <a:pt x="168" y="75"/>
                </a:lnTo>
                <a:lnTo>
                  <a:pt x="159" y="71"/>
                </a:lnTo>
                <a:lnTo>
                  <a:pt x="148" y="67"/>
                </a:lnTo>
                <a:lnTo>
                  <a:pt x="139" y="62"/>
                </a:lnTo>
                <a:lnTo>
                  <a:pt x="129" y="59"/>
                </a:lnTo>
                <a:lnTo>
                  <a:pt x="119" y="53"/>
                </a:lnTo>
                <a:lnTo>
                  <a:pt x="109" y="49"/>
                </a:lnTo>
                <a:lnTo>
                  <a:pt x="100" y="44"/>
                </a:lnTo>
                <a:lnTo>
                  <a:pt x="89" y="40"/>
                </a:lnTo>
                <a:lnTo>
                  <a:pt x="80" y="35"/>
                </a:lnTo>
                <a:lnTo>
                  <a:pt x="70" y="32"/>
                </a:lnTo>
                <a:lnTo>
                  <a:pt x="61" y="28"/>
                </a:lnTo>
                <a:lnTo>
                  <a:pt x="50" y="22"/>
                </a:lnTo>
                <a:lnTo>
                  <a:pt x="41" y="18"/>
                </a:lnTo>
                <a:lnTo>
                  <a:pt x="30" y="13"/>
                </a:lnTo>
                <a:lnTo>
                  <a:pt x="22" y="10"/>
                </a:lnTo>
                <a:lnTo>
                  <a:pt x="13" y="4"/>
                </a:lnTo>
                <a:lnTo>
                  <a:pt x="2" y="0"/>
                </a:lnTo>
                <a:lnTo>
                  <a:pt x="0" y="6"/>
                </a:lnTo>
                <a:lnTo>
                  <a:pt x="10" y="10"/>
                </a:lnTo>
                <a:lnTo>
                  <a:pt x="20" y="14"/>
                </a:lnTo>
                <a:lnTo>
                  <a:pt x="29" y="19"/>
                </a:lnTo>
                <a:lnTo>
                  <a:pt x="39" y="23"/>
                </a:lnTo>
                <a:lnTo>
                  <a:pt x="49" y="28"/>
                </a:lnTo>
                <a:lnTo>
                  <a:pt x="59" y="32"/>
                </a:lnTo>
                <a:lnTo>
                  <a:pt x="68" y="37"/>
                </a:lnTo>
                <a:lnTo>
                  <a:pt x="79" y="41"/>
                </a:lnTo>
                <a:lnTo>
                  <a:pt x="87" y="45"/>
                </a:lnTo>
                <a:lnTo>
                  <a:pt x="98" y="50"/>
                </a:lnTo>
                <a:lnTo>
                  <a:pt x="108" y="54"/>
                </a:lnTo>
                <a:lnTo>
                  <a:pt x="118" y="59"/>
                </a:lnTo>
                <a:lnTo>
                  <a:pt x="127" y="62"/>
                </a:lnTo>
                <a:lnTo>
                  <a:pt x="136" y="67"/>
                </a:lnTo>
                <a:lnTo>
                  <a:pt x="146" y="71"/>
                </a:lnTo>
                <a:lnTo>
                  <a:pt x="156" y="75"/>
                </a:lnTo>
                <a:lnTo>
                  <a:pt x="166" y="80"/>
                </a:lnTo>
                <a:lnTo>
                  <a:pt x="176" y="83"/>
                </a:lnTo>
                <a:lnTo>
                  <a:pt x="186" y="88"/>
                </a:lnTo>
                <a:lnTo>
                  <a:pt x="195" y="92"/>
                </a:lnTo>
                <a:lnTo>
                  <a:pt x="205" y="97"/>
                </a:lnTo>
                <a:lnTo>
                  <a:pt x="215" y="101"/>
                </a:lnTo>
                <a:lnTo>
                  <a:pt x="225" y="105"/>
                </a:lnTo>
                <a:lnTo>
                  <a:pt x="235" y="109"/>
                </a:lnTo>
                <a:lnTo>
                  <a:pt x="244" y="113"/>
                </a:lnTo>
                <a:lnTo>
                  <a:pt x="254" y="118"/>
                </a:lnTo>
                <a:lnTo>
                  <a:pt x="265" y="122"/>
                </a:lnTo>
                <a:lnTo>
                  <a:pt x="274" y="125"/>
                </a:lnTo>
                <a:lnTo>
                  <a:pt x="285" y="129"/>
                </a:lnTo>
                <a:lnTo>
                  <a:pt x="293" y="133"/>
                </a:lnTo>
                <a:lnTo>
                  <a:pt x="303" y="138"/>
                </a:lnTo>
                <a:lnTo>
                  <a:pt x="313" y="141"/>
                </a:lnTo>
                <a:lnTo>
                  <a:pt x="315" y="136"/>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475" name="Freeform 371"/>
          <p:cNvSpPr>
            <a:spLocks noChangeAspect="1"/>
          </p:cNvSpPr>
          <p:nvPr/>
        </p:nvSpPr>
        <p:spPr bwMode="auto">
          <a:xfrm>
            <a:off x="5641976" y="3355975"/>
            <a:ext cx="417513" cy="31750"/>
          </a:xfrm>
          <a:custGeom>
            <a:avLst/>
            <a:gdLst>
              <a:gd name="T0" fmla="*/ 2147483647 w 314"/>
              <a:gd name="T1" fmla="*/ 0 h 25"/>
              <a:gd name="T2" fmla="*/ 2147483647 w 314"/>
              <a:gd name="T3" fmla="*/ 2147483647 h 25"/>
              <a:gd name="T4" fmla="*/ 2147483647 w 314"/>
              <a:gd name="T5" fmla="*/ 2147483647 h 25"/>
              <a:gd name="T6" fmla="*/ 2147483647 w 314"/>
              <a:gd name="T7" fmla="*/ 2147483647 h 25"/>
              <a:gd name="T8" fmla="*/ 2147483647 w 314"/>
              <a:gd name="T9" fmla="*/ 2147483647 h 25"/>
              <a:gd name="T10" fmla="*/ 2147483647 w 314"/>
              <a:gd name="T11" fmla="*/ 2147483647 h 25"/>
              <a:gd name="T12" fmla="*/ 2147483647 w 314"/>
              <a:gd name="T13" fmla="*/ 2147483647 h 25"/>
              <a:gd name="T14" fmla="*/ 2147483647 w 314"/>
              <a:gd name="T15" fmla="*/ 2147483647 h 25"/>
              <a:gd name="T16" fmla="*/ 2147483647 w 314"/>
              <a:gd name="T17" fmla="*/ 2147483647 h 25"/>
              <a:gd name="T18" fmla="*/ 2147483647 w 314"/>
              <a:gd name="T19" fmla="*/ 2147483647 h 25"/>
              <a:gd name="T20" fmla="*/ 2147483647 w 314"/>
              <a:gd name="T21" fmla="*/ 2147483647 h 25"/>
              <a:gd name="T22" fmla="*/ 2147483647 w 314"/>
              <a:gd name="T23" fmla="*/ 2147483647 h 25"/>
              <a:gd name="T24" fmla="*/ 2147483647 w 314"/>
              <a:gd name="T25" fmla="*/ 2147483647 h 25"/>
              <a:gd name="T26" fmla="*/ 2147483647 w 314"/>
              <a:gd name="T27" fmla="*/ 2147483647 h 25"/>
              <a:gd name="T28" fmla="*/ 2147483647 w 314"/>
              <a:gd name="T29" fmla="*/ 2147483647 h 25"/>
              <a:gd name="T30" fmla="*/ 2147483647 w 314"/>
              <a:gd name="T31" fmla="*/ 2147483647 h 25"/>
              <a:gd name="T32" fmla="*/ 0 w 314"/>
              <a:gd name="T33" fmla="*/ 2147483647 h 25"/>
              <a:gd name="T34" fmla="*/ 2147483647 w 314"/>
              <a:gd name="T35" fmla="*/ 2147483647 h 25"/>
              <a:gd name="T36" fmla="*/ 2147483647 w 314"/>
              <a:gd name="T37" fmla="*/ 2147483647 h 25"/>
              <a:gd name="T38" fmla="*/ 2147483647 w 314"/>
              <a:gd name="T39" fmla="*/ 2147483647 h 25"/>
              <a:gd name="T40" fmla="*/ 2147483647 w 314"/>
              <a:gd name="T41" fmla="*/ 2147483647 h 25"/>
              <a:gd name="T42" fmla="*/ 2147483647 w 314"/>
              <a:gd name="T43" fmla="*/ 2147483647 h 25"/>
              <a:gd name="T44" fmla="*/ 2147483647 w 314"/>
              <a:gd name="T45" fmla="*/ 2147483647 h 25"/>
              <a:gd name="T46" fmla="*/ 2147483647 w 314"/>
              <a:gd name="T47" fmla="*/ 2147483647 h 25"/>
              <a:gd name="T48" fmla="*/ 2147483647 w 314"/>
              <a:gd name="T49" fmla="*/ 2147483647 h 25"/>
              <a:gd name="T50" fmla="*/ 2147483647 w 314"/>
              <a:gd name="T51" fmla="*/ 2147483647 h 25"/>
              <a:gd name="T52" fmla="*/ 2147483647 w 314"/>
              <a:gd name="T53" fmla="*/ 2147483647 h 25"/>
              <a:gd name="T54" fmla="*/ 2147483647 w 314"/>
              <a:gd name="T55" fmla="*/ 2147483647 h 25"/>
              <a:gd name="T56" fmla="*/ 2147483647 w 314"/>
              <a:gd name="T57" fmla="*/ 2147483647 h 25"/>
              <a:gd name="T58" fmla="*/ 2147483647 w 314"/>
              <a:gd name="T59" fmla="*/ 2147483647 h 25"/>
              <a:gd name="T60" fmla="*/ 2147483647 w 314"/>
              <a:gd name="T61" fmla="*/ 2147483647 h 25"/>
              <a:gd name="T62" fmla="*/ 2147483647 w 314"/>
              <a:gd name="T63" fmla="*/ 2147483647 h 25"/>
              <a:gd name="T64" fmla="*/ 2147483647 w 314"/>
              <a:gd name="T65" fmla="*/ 2147483647 h 25"/>
              <a:gd name="T66" fmla="*/ 2147483647 w 314"/>
              <a:gd name="T67" fmla="*/ 0 h 2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14"/>
              <a:gd name="T103" fmla="*/ 0 h 25"/>
              <a:gd name="T104" fmla="*/ 314 w 314"/>
              <a:gd name="T105" fmla="*/ 25 h 2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14" h="25">
                <a:moveTo>
                  <a:pt x="312" y="0"/>
                </a:moveTo>
                <a:lnTo>
                  <a:pt x="312" y="0"/>
                </a:lnTo>
                <a:lnTo>
                  <a:pt x="301" y="2"/>
                </a:lnTo>
                <a:lnTo>
                  <a:pt x="292" y="2"/>
                </a:lnTo>
                <a:lnTo>
                  <a:pt x="284" y="4"/>
                </a:lnTo>
                <a:lnTo>
                  <a:pt x="273" y="5"/>
                </a:lnTo>
                <a:lnTo>
                  <a:pt x="263" y="7"/>
                </a:lnTo>
                <a:lnTo>
                  <a:pt x="253" y="8"/>
                </a:lnTo>
                <a:lnTo>
                  <a:pt x="244" y="9"/>
                </a:lnTo>
                <a:lnTo>
                  <a:pt x="234" y="10"/>
                </a:lnTo>
                <a:lnTo>
                  <a:pt x="225" y="10"/>
                </a:lnTo>
                <a:lnTo>
                  <a:pt x="214" y="12"/>
                </a:lnTo>
                <a:lnTo>
                  <a:pt x="205" y="12"/>
                </a:lnTo>
                <a:lnTo>
                  <a:pt x="194" y="13"/>
                </a:lnTo>
                <a:lnTo>
                  <a:pt x="185" y="14"/>
                </a:lnTo>
                <a:lnTo>
                  <a:pt x="176" y="14"/>
                </a:lnTo>
                <a:lnTo>
                  <a:pt x="166" y="15"/>
                </a:lnTo>
                <a:lnTo>
                  <a:pt x="156" y="16"/>
                </a:lnTo>
                <a:lnTo>
                  <a:pt x="146" y="16"/>
                </a:lnTo>
                <a:lnTo>
                  <a:pt x="137" y="17"/>
                </a:lnTo>
                <a:lnTo>
                  <a:pt x="127" y="17"/>
                </a:lnTo>
                <a:lnTo>
                  <a:pt x="117" y="18"/>
                </a:lnTo>
                <a:lnTo>
                  <a:pt x="107" y="18"/>
                </a:lnTo>
                <a:lnTo>
                  <a:pt x="97" y="18"/>
                </a:lnTo>
                <a:lnTo>
                  <a:pt x="87" y="18"/>
                </a:lnTo>
                <a:lnTo>
                  <a:pt x="79" y="18"/>
                </a:lnTo>
                <a:lnTo>
                  <a:pt x="68" y="20"/>
                </a:lnTo>
                <a:lnTo>
                  <a:pt x="59" y="20"/>
                </a:lnTo>
                <a:lnTo>
                  <a:pt x="48" y="20"/>
                </a:lnTo>
                <a:lnTo>
                  <a:pt x="38" y="20"/>
                </a:lnTo>
                <a:lnTo>
                  <a:pt x="28" y="21"/>
                </a:lnTo>
                <a:lnTo>
                  <a:pt x="19" y="21"/>
                </a:lnTo>
                <a:lnTo>
                  <a:pt x="9" y="21"/>
                </a:lnTo>
                <a:lnTo>
                  <a:pt x="0" y="21"/>
                </a:lnTo>
                <a:lnTo>
                  <a:pt x="0" y="24"/>
                </a:lnTo>
                <a:lnTo>
                  <a:pt x="9" y="24"/>
                </a:lnTo>
                <a:lnTo>
                  <a:pt x="19" y="24"/>
                </a:lnTo>
                <a:lnTo>
                  <a:pt x="28" y="24"/>
                </a:lnTo>
                <a:lnTo>
                  <a:pt x="38" y="24"/>
                </a:lnTo>
                <a:lnTo>
                  <a:pt x="48" y="24"/>
                </a:lnTo>
                <a:lnTo>
                  <a:pt x="59" y="24"/>
                </a:lnTo>
                <a:lnTo>
                  <a:pt x="68" y="23"/>
                </a:lnTo>
                <a:lnTo>
                  <a:pt x="79" y="23"/>
                </a:lnTo>
                <a:lnTo>
                  <a:pt x="87" y="23"/>
                </a:lnTo>
                <a:lnTo>
                  <a:pt x="97" y="22"/>
                </a:lnTo>
                <a:lnTo>
                  <a:pt x="107" y="22"/>
                </a:lnTo>
                <a:lnTo>
                  <a:pt x="117" y="22"/>
                </a:lnTo>
                <a:lnTo>
                  <a:pt x="127" y="22"/>
                </a:lnTo>
                <a:lnTo>
                  <a:pt x="137" y="22"/>
                </a:lnTo>
                <a:lnTo>
                  <a:pt x="146" y="21"/>
                </a:lnTo>
                <a:lnTo>
                  <a:pt x="156" y="20"/>
                </a:lnTo>
                <a:lnTo>
                  <a:pt x="166" y="18"/>
                </a:lnTo>
                <a:lnTo>
                  <a:pt x="176" y="18"/>
                </a:lnTo>
                <a:lnTo>
                  <a:pt x="186" y="18"/>
                </a:lnTo>
                <a:lnTo>
                  <a:pt x="195" y="17"/>
                </a:lnTo>
                <a:lnTo>
                  <a:pt x="206" y="16"/>
                </a:lnTo>
                <a:lnTo>
                  <a:pt x="215" y="15"/>
                </a:lnTo>
                <a:lnTo>
                  <a:pt x="226" y="14"/>
                </a:lnTo>
                <a:lnTo>
                  <a:pt x="235" y="14"/>
                </a:lnTo>
                <a:lnTo>
                  <a:pt x="245" y="12"/>
                </a:lnTo>
                <a:lnTo>
                  <a:pt x="254" y="12"/>
                </a:lnTo>
                <a:lnTo>
                  <a:pt x="264" y="10"/>
                </a:lnTo>
                <a:lnTo>
                  <a:pt x="274" y="10"/>
                </a:lnTo>
                <a:lnTo>
                  <a:pt x="285" y="8"/>
                </a:lnTo>
                <a:lnTo>
                  <a:pt x="293" y="7"/>
                </a:lnTo>
                <a:lnTo>
                  <a:pt x="302" y="5"/>
                </a:lnTo>
                <a:lnTo>
                  <a:pt x="313" y="3"/>
                </a:lnTo>
                <a:lnTo>
                  <a:pt x="312" y="0"/>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476" name="Freeform 372"/>
          <p:cNvSpPr>
            <a:spLocks noChangeAspect="1"/>
          </p:cNvSpPr>
          <p:nvPr/>
        </p:nvSpPr>
        <p:spPr bwMode="auto">
          <a:xfrm>
            <a:off x="6065838" y="3248026"/>
            <a:ext cx="419100" cy="106363"/>
          </a:xfrm>
          <a:custGeom>
            <a:avLst/>
            <a:gdLst>
              <a:gd name="T0" fmla="*/ 2147483647 w 315"/>
              <a:gd name="T1" fmla="*/ 2147483647 h 85"/>
              <a:gd name="T2" fmla="*/ 2147483647 w 315"/>
              <a:gd name="T3" fmla="*/ 2147483647 h 85"/>
              <a:gd name="T4" fmla="*/ 2147483647 w 315"/>
              <a:gd name="T5" fmla="*/ 2147483647 h 85"/>
              <a:gd name="T6" fmla="*/ 2147483647 w 315"/>
              <a:gd name="T7" fmla="*/ 2147483647 h 85"/>
              <a:gd name="T8" fmla="*/ 2147483647 w 315"/>
              <a:gd name="T9" fmla="*/ 2147483647 h 85"/>
              <a:gd name="T10" fmla="*/ 2147483647 w 315"/>
              <a:gd name="T11" fmla="*/ 2147483647 h 85"/>
              <a:gd name="T12" fmla="*/ 2147483647 w 315"/>
              <a:gd name="T13" fmla="*/ 2147483647 h 85"/>
              <a:gd name="T14" fmla="*/ 2147483647 w 315"/>
              <a:gd name="T15" fmla="*/ 2147483647 h 85"/>
              <a:gd name="T16" fmla="*/ 2147483647 w 315"/>
              <a:gd name="T17" fmla="*/ 2147483647 h 85"/>
              <a:gd name="T18" fmla="*/ 2147483647 w 315"/>
              <a:gd name="T19" fmla="*/ 2147483647 h 85"/>
              <a:gd name="T20" fmla="*/ 2147483647 w 315"/>
              <a:gd name="T21" fmla="*/ 2147483647 h 85"/>
              <a:gd name="T22" fmla="*/ 2147483647 w 315"/>
              <a:gd name="T23" fmla="*/ 2147483647 h 85"/>
              <a:gd name="T24" fmla="*/ 2147483647 w 315"/>
              <a:gd name="T25" fmla="*/ 2147483647 h 85"/>
              <a:gd name="T26" fmla="*/ 2147483647 w 315"/>
              <a:gd name="T27" fmla="*/ 2147483647 h 85"/>
              <a:gd name="T28" fmla="*/ 2147483647 w 315"/>
              <a:gd name="T29" fmla="*/ 2147483647 h 85"/>
              <a:gd name="T30" fmla="*/ 2147483647 w 315"/>
              <a:gd name="T31" fmla="*/ 2147483647 h 85"/>
              <a:gd name="T32" fmla="*/ 2147483647 w 315"/>
              <a:gd name="T33" fmla="*/ 2147483647 h 85"/>
              <a:gd name="T34" fmla="*/ 2147483647 w 315"/>
              <a:gd name="T35" fmla="*/ 2147483647 h 85"/>
              <a:gd name="T36" fmla="*/ 2147483647 w 315"/>
              <a:gd name="T37" fmla="*/ 2147483647 h 85"/>
              <a:gd name="T38" fmla="*/ 2147483647 w 315"/>
              <a:gd name="T39" fmla="*/ 2147483647 h 85"/>
              <a:gd name="T40" fmla="*/ 2147483647 w 315"/>
              <a:gd name="T41" fmla="*/ 2147483647 h 85"/>
              <a:gd name="T42" fmla="*/ 2147483647 w 315"/>
              <a:gd name="T43" fmla="*/ 2147483647 h 85"/>
              <a:gd name="T44" fmla="*/ 2147483647 w 315"/>
              <a:gd name="T45" fmla="*/ 2147483647 h 85"/>
              <a:gd name="T46" fmla="*/ 2147483647 w 315"/>
              <a:gd name="T47" fmla="*/ 2147483647 h 85"/>
              <a:gd name="T48" fmla="*/ 2147483647 w 315"/>
              <a:gd name="T49" fmla="*/ 2147483647 h 85"/>
              <a:gd name="T50" fmla="*/ 2147483647 w 315"/>
              <a:gd name="T51" fmla="*/ 2147483647 h 85"/>
              <a:gd name="T52" fmla="*/ 2147483647 w 315"/>
              <a:gd name="T53" fmla="*/ 2147483647 h 85"/>
              <a:gd name="T54" fmla="*/ 2147483647 w 315"/>
              <a:gd name="T55" fmla="*/ 2147483647 h 85"/>
              <a:gd name="T56" fmla="*/ 2147483647 w 315"/>
              <a:gd name="T57" fmla="*/ 2147483647 h 85"/>
              <a:gd name="T58" fmla="*/ 2147483647 w 315"/>
              <a:gd name="T59" fmla="*/ 2147483647 h 85"/>
              <a:gd name="T60" fmla="*/ 2147483647 w 315"/>
              <a:gd name="T61" fmla="*/ 2147483647 h 85"/>
              <a:gd name="T62" fmla="*/ 2147483647 w 315"/>
              <a:gd name="T63" fmla="*/ 2147483647 h 85"/>
              <a:gd name="T64" fmla="*/ 2147483647 w 315"/>
              <a:gd name="T65" fmla="*/ 2147483647 h 8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15"/>
              <a:gd name="T100" fmla="*/ 0 h 85"/>
              <a:gd name="T101" fmla="*/ 315 w 315"/>
              <a:gd name="T102" fmla="*/ 85 h 8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15" h="85">
                <a:moveTo>
                  <a:pt x="312" y="0"/>
                </a:moveTo>
                <a:lnTo>
                  <a:pt x="302" y="3"/>
                </a:lnTo>
                <a:lnTo>
                  <a:pt x="292" y="7"/>
                </a:lnTo>
                <a:lnTo>
                  <a:pt x="283" y="9"/>
                </a:lnTo>
                <a:lnTo>
                  <a:pt x="273" y="11"/>
                </a:lnTo>
                <a:lnTo>
                  <a:pt x="264" y="14"/>
                </a:lnTo>
                <a:lnTo>
                  <a:pt x="253" y="18"/>
                </a:lnTo>
                <a:lnTo>
                  <a:pt x="243" y="21"/>
                </a:lnTo>
                <a:lnTo>
                  <a:pt x="234" y="22"/>
                </a:lnTo>
                <a:lnTo>
                  <a:pt x="224" y="25"/>
                </a:lnTo>
                <a:lnTo>
                  <a:pt x="214" y="29"/>
                </a:lnTo>
                <a:lnTo>
                  <a:pt x="205" y="32"/>
                </a:lnTo>
                <a:lnTo>
                  <a:pt x="194" y="34"/>
                </a:lnTo>
                <a:lnTo>
                  <a:pt x="185" y="36"/>
                </a:lnTo>
                <a:lnTo>
                  <a:pt x="175" y="39"/>
                </a:lnTo>
                <a:lnTo>
                  <a:pt x="165" y="42"/>
                </a:lnTo>
                <a:lnTo>
                  <a:pt x="155" y="45"/>
                </a:lnTo>
                <a:lnTo>
                  <a:pt x="146" y="47"/>
                </a:lnTo>
                <a:lnTo>
                  <a:pt x="136" y="49"/>
                </a:lnTo>
                <a:lnTo>
                  <a:pt x="127" y="52"/>
                </a:lnTo>
                <a:lnTo>
                  <a:pt x="118" y="54"/>
                </a:lnTo>
                <a:lnTo>
                  <a:pt x="107" y="57"/>
                </a:lnTo>
                <a:lnTo>
                  <a:pt x="97" y="60"/>
                </a:lnTo>
                <a:lnTo>
                  <a:pt x="87" y="62"/>
                </a:lnTo>
                <a:lnTo>
                  <a:pt x="79" y="63"/>
                </a:lnTo>
                <a:lnTo>
                  <a:pt x="68" y="66"/>
                </a:lnTo>
                <a:lnTo>
                  <a:pt x="59" y="68"/>
                </a:lnTo>
                <a:lnTo>
                  <a:pt x="48" y="71"/>
                </a:lnTo>
                <a:lnTo>
                  <a:pt x="39" y="73"/>
                </a:lnTo>
                <a:lnTo>
                  <a:pt x="28" y="74"/>
                </a:lnTo>
                <a:lnTo>
                  <a:pt x="20" y="76"/>
                </a:lnTo>
                <a:lnTo>
                  <a:pt x="9" y="77"/>
                </a:lnTo>
                <a:lnTo>
                  <a:pt x="0" y="79"/>
                </a:lnTo>
                <a:lnTo>
                  <a:pt x="1" y="84"/>
                </a:lnTo>
                <a:lnTo>
                  <a:pt x="10" y="83"/>
                </a:lnTo>
                <a:lnTo>
                  <a:pt x="21" y="81"/>
                </a:lnTo>
                <a:lnTo>
                  <a:pt x="29" y="78"/>
                </a:lnTo>
                <a:lnTo>
                  <a:pt x="39" y="77"/>
                </a:lnTo>
                <a:lnTo>
                  <a:pt x="49" y="75"/>
                </a:lnTo>
                <a:lnTo>
                  <a:pt x="60" y="73"/>
                </a:lnTo>
                <a:lnTo>
                  <a:pt x="69" y="71"/>
                </a:lnTo>
                <a:lnTo>
                  <a:pt x="79" y="68"/>
                </a:lnTo>
                <a:lnTo>
                  <a:pt x="88" y="66"/>
                </a:lnTo>
                <a:lnTo>
                  <a:pt x="98" y="63"/>
                </a:lnTo>
                <a:lnTo>
                  <a:pt x="108" y="62"/>
                </a:lnTo>
                <a:lnTo>
                  <a:pt x="118" y="60"/>
                </a:lnTo>
                <a:lnTo>
                  <a:pt x="128" y="57"/>
                </a:lnTo>
                <a:lnTo>
                  <a:pt x="138" y="54"/>
                </a:lnTo>
                <a:lnTo>
                  <a:pt x="147" y="52"/>
                </a:lnTo>
                <a:lnTo>
                  <a:pt x="156" y="49"/>
                </a:lnTo>
                <a:lnTo>
                  <a:pt x="167" y="47"/>
                </a:lnTo>
                <a:lnTo>
                  <a:pt x="176" y="44"/>
                </a:lnTo>
                <a:lnTo>
                  <a:pt x="186" y="42"/>
                </a:lnTo>
                <a:lnTo>
                  <a:pt x="196" y="39"/>
                </a:lnTo>
                <a:lnTo>
                  <a:pt x="206" y="35"/>
                </a:lnTo>
                <a:lnTo>
                  <a:pt x="216" y="33"/>
                </a:lnTo>
                <a:lnTo>
                  <a:pt x="226" y="31"/>
                </a:lnTo>
                <a:lnTo>
                  <a:pt x="235" y="28"/>
                </a:lnTo>
                <a:lnTo>
                  <a:pt x="245" y="24"/>
                </a:lnTo>
                <a:lnTo>
                  <a:pt x="255" y="21"/>
                </a:lnTo>
                <a:lnTo>
                  <a:pt x="265" y="20"/>
                </a:lnTo>
                <a:lnTo>
                  <a:pt x="275" y="17"/>
                </a:lnTo>
                <a:lnTo>
                  <a:pt x="285" y="13"/>
                </a:lnTo>
                <a:lnTo>
                  <a:pt x="294" y="11"/>
                </a:lnTo>
                <a:lnTo>
                  <a:pt x="304" y="7"/>
                </a:lnTo>
                <a:lnTo>
                  <a:pt x="314" y="6"/>
                </a:lnTo>
                <a:lnTo>
                  <a:pt x="312" y="0"/>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477" name="Freeform 373"/>
          <p:cNvSpPr>
            <a:spLocks noChangeAspect="1"/>
          </p:cNvSpPr>
          <p:nvPr/>
        </p:nvSpPr>
        <p:spPr bwMode="auto">
          <a:xfrm>
            <a:off x="5957888" y="3211514"/>
            <a:ext cx="419100" cy="180975"/>
          </a:xfrm>
          <a:custGeom>
            <a:avLst/>
            <a:gdLst>
              <a:gd name="T0" fmla="*/ 2147483647 w 316"/>
              <a:gd name="T1" fmla="*/ 2147483647 h 143"/>
              <a:gd name="T2" fmla="*/ 2147483647 w 316"/>
              <a:gd name="T3" fmla="*/ 2147483647 h 143"/>
              <a:gd name="T4" fmla="*/ 2147483647 w 316"/>
              <a:gd name="T5" fmla="*/ 2147483647 h 143"/>
              <a:gd name="T6" fmla="*/ 2147483647 w 316"/>
              <a:gd name="T7" fmla="*/ 2147483647 h 143"/>
              <a:gd name="T8" fmla="*/ 2147483647 w 316"/>
              <a:gd name="T9" fmla="*/ 2147483647 h 143"/>
              <a:gd name="T10" fmla="*/ 2147483647 w 316"/>
              <a:gd name="T11" fmla="*/ 2147483647 h 143"/>
              <a:gd name="T12" fmla="*/ 2147483647 w 316"/>
              <a:gd name="T13" fmla="*/ 2147483647 h 143"/>
              <a:gd name="T14" fmla="*/ 2147483647 w 316"/>
              <a:gd name="T15" fmla="*/ 2147483647 h 143"/>
              <a:gd name="T16" fmla="*/ 2147483647 w 316"/>
              <a:gd name="T17" fmla="*/ 2147483647 h 143"/>
              <a:gd name="T18" fmla="*/ 2147483647 w 316"/>
              <a:gd name="T19" fmla="*/ 2147483647 h 143"/>
              <a:gd name="T20" fmla="*/ 2147483647 w 316"/>
              <a:gd name="T21" fmla="*/ 2147483647 h 143"/>
              <a:gd name="T22" fmla="*/ 2147483647 w 316"/>
              <a:gd name="T23" fmla="*/ 2147483647 h 143"/>
              <a:gd name="T24" fmla="*/ 2147483647 w 316"/>
              <a:gd name="T25" fmla="*/ 2147483647 h 143"/>
              <a:gd name="T26" fmla="*/ 2147483647 w 316"/>
              <a:gd name="T27" fmla="*/ 2147483647 h 143"/>
              <a:gd name="T28" fmla="*/ 2147483647 w 316"/>
              <a:gd name="T29" fmla="*/ 2147483647 h 143"/>
              <a:gd name="T30" fmla="*/ 2147483647 w 316"/>
              <a:gd name="T31" fmla="*/ 2147483647 h 143"/>
              <a:gd name="T32" fmla="*/ 2147483647 w 316"/>
              <a:gd name="T33" fmla="*/ 0 h 143"/>
              <a:gd name="T34" fmla="*/ 2147483647 w 316"/>
              <a:gd name="T35" fmla="*/ 2147483647 h 143"/>
              <a:gd name="T36" fmla="*/ 2147483647 w 316"/>
              <a:gd name="T37" fmla="*/ 2147483647 h 143"/>
              <a:gd name="T38" fmla="*/ 2147483647 w 316"/>
              <a:gd name="T39" fmla="*/ 2147483647 h 143"/>
              <a:gd name="T40" fmla="*/ 2147483647 w 316"/>
              <a:gd name="T41" fmla="*/ 2147483647 h 143"/>
              <a:gd name="T42" fmla="*/ 2147483647 w 316"/>
              <a:gd name="T43" fmla="*/ 2147483647 h 143"/>
              <a:gd name="T44" fmla="*/ 2147483647 w 316"/>
              <a:gd name="T45" fmla="*/ 2147483647 h 143"/>
              <a:gd name="T46" fmla="*/ 2147483647 w 316"/>
              <a:gd name="T47" fmla="*/ 2147483647 h 143"/>
              <a:gd name="T48" fmla="*/ 2147483647 w 316"/>
              <a:gd name="T49" fmla="*/ 2147483647 h 143"/>
              <a:gd name="T50" fmla="*/ 2147483647 w 316"/>
              <a:gd name="T51" fmla="*/ 2147483647 h 143"/>
              <a:gd name="T52" fmla="*/ 2147483647 w 316"/>
              <a:gd name="T53" fmla="*/ 2147483647 h 143"/>
              <a:gd name="T54" fmla="*/ 2147483647 w 316"/>
              <a:gd name="T55" fmla="*/ 2147483647 h 143"/>
              <a:gd name="T56" fmla="*/ 2147483647 w 316"/>
              <a:gd name="T57" fmla="*/ 2147483647 h 143"/>
              <a:gd name="T58" fmla="*/ 2147483647 w 316"/>
              <a:gd name="T59" fmla="*/ 2147483647 h 143"/>
              <a:gd name="T60" fmla="*/ 2147483647 w 316"/>
              <a:gd name="T61" fmla="*/ 2147483647 h 143"/>
              <a:gd name="T62" fmla="*/ 2147483647 w 316"/>
              <a:gd name="T63" fmla="*/ 2147483647 h 143"/>
              <a:gd name="T64" fmla="*/ 2147483647 w 316"/>
              <a:gd name="T65" fmla="*/ 2147483647 h 143"/>
              <a:gd name="T66" fmla="*/ 2147483647 w 316"/>
              <a:gd name="T67" fmla="*/ 2147483647 h 14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16"/>
              <a:gd name="T103" fmla="*/ 0 h 143"/>
              <a:gd name="T104" fmla="*/ 316 w 316"/>
              <a:gd name="T105" fmla="*/ 143 h 14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16" h="143">
                <a:moveTo>
                  <a:pt x="315" y="137"/>
                </a:moveTo>
                <a:lnTo>
                  <a:pt x="315" y="137"/>
                </a:lnTo>
                <a:lnTo>
                  <a:pt x="304" y="133"/>
                </a:lnTo>
                <a:lnTo>
                  <a:pt x="295" y="130"/>
                </a:lnTo>
                <a:lnTo>
                  <a:pt x="286" y="125"/>
                </a:lnTo>
                <a:lnTo>
                  <a:pt x="275" y="121"/>
                </a:lnTo>
                <a:lnTo>
                  <a:pt x="266" y="118"/>
                </a:lnTo>
                <a:lnTo>
                  <a:pt x="256" y="113"/>
                </a:lnTo>
                <a:lnTo>
                  <a:pt x="246" y="109"/>
                </a:lnTo>
                <a:lnTo>
                  <a:pt x="236" y="104"/>
                </a:lnTo>
                <a:lnTo>
                  <a:pt x="227" y="101"/>
                </a:lnTo>
                <a:lnTo>
                  <a:pt x="217" y="96"/>
                </a:lnTo>
                <a:lnTo>
                  <a:pt x="207" y="92"/>
                </a:lnTo>
                <a:lnTo>
                  <a:pt x="197" y="88"/>
                </a:lnTo>
                <a:lnTo>
                  <a:pt x="187" y="83"/>
                </a:lnTo>
                <a:lnTo>
                  <a:pt x="178" y="79"/>
                </a:lnTo>
                <a:lnTo>
                  <a:pt x="168" y="74"/>
                </a:lnTo>
                <a:lnTo>
                  <a:pt x="159" y="70"/>
                </a:lnTo>
                <a:lnTo>
                  <a:pt x="149" y="65"/>
                </a:lnTo>
                <a:lnTo>
                  <a:pt x="139" y="61"/>
                </a:lnTo>
                <a:lnTo>
                  <a:pt x="129" y="58"/>
                </a:lnTo>
                <a:lnTo>
                  <a:pt x="120" y="53"/>
                </a:lnTo>
                <a:lnTo>
                  <a:pt x="109" y="49"/>
                </a:lnTo>
                <a:lnTo>
                  <a:pt x="100" y="43"/>
                </a:lnTo>
                <a:lnTo>
                  <a:pt x="90" y="39"/>
                </a:lnTo>
                <a:lnTo>
                  <a:pt x="80" y="35"/>
                </a:lnTo>
                <a:lnTo>
                  <a:pt x="71" y="31"/>
                </a:lnTo>
                <a:lnTo>
                  <a:pt x="61" y="27"/>
                </a:lnTo>
                <a:lnTo>
                  <a:pt x="51" y="22"/>
                </a:lnTo>
                <a:lnTo>
                  <a:pt x="41" y="17"/>
                </a:lnTo>
                <a:lnTo>
                  <a:pt x="31" y="12"/>
                </a:lnTo>
                <a:lnTo>
                  <a:pt x="22" y="9"/>
                </a:lnTo>
                <a:lnTo>
                  <a:pt x="13" y="4"/>
                </a:lnTo>
                <a:lnTo>
                  <a:pt x="2" y="0"/>
                </a:lnTo>
                <a:lnTo>
                  <a:pt x="0" y="4"/>
                </a:lnTo>
                <a:lnTo>
                  <a:pt x="10" y="9"/>
                </a:lnTo>
                <a:lnTo>
                  <a:pt x="20" y="12"/>
                </a:lnTo>
                <a:lnTo>
                  <a:pt x="29" y="18"/>
                </a:lnTo>
                <a:lnTo>
                  <a:pt x="40" y="22"/>
                </a:lnTo>
                <a:lnTo>
                  <a:pt x="49" y="27"/>
                </a:lnTo>
                <a:lnTo>
                  <a:pt x="59" y="31"/>
                </a:lnTo>
                <a:lnTo>
                  <a:pt x="69" y="35"/>
                </a:lnTo>
                <a:lnTo>
                  <a:pt x="79" y="39"/>
                </a:lnTo>
                <a:lnTo>
                  <a:pt x="88" y="44"/>
                </a:lnTo>
                <a:lnTo>
                  <a:pt x="98" y="49"/>
                </a:lnTo>
                <a:lnTo>
                  <a:pt x="108" y="53"/>
                </a:lnTo>
                <a:lnTo>
                  <a:pt x="118" y="58"/>
                </a:lnTo>
                <a:lnTo>
                  <a:pt x="128" y="61"/>
                </a:lnTo>
                <a:lnTo>
                  <a:pt x="136" y="65"/>
                </a:lnTo>
                <a:lnTo>
                  <a:pt x="147" y="71"/>
                </a:lnTo>
                <a:lnTo>
                  <a:pt x="156" y="75"/>
                </a:lnTo>
                <a:lnTo>
                  <a:pt x="166" y="80"/>
                </a:lnTo>
                <a:lnTo>
                  <a:pt x="176" y="83"/>
                </a:lnTo>
                <a:lnTo>
                  <a:pt x="186" y="88"/>
                </a:lnTo>
                <a:lnTo>
                  <a:pt x="195" y="92"/>
                </a:lnTo>
                <a:lnTo>
                  <a:pt x="206" y="96"/>
                </a:lnTo>
                <a:lnTo>
                  <a:pt x="215" y="101"/>
                </a:lnTo>
                <a:lnTo>
                  <a:pt x="225" y="105"/>
                </a:lnTo>
                <a:lnTo>
                  <a:pt x="235" y="109"/>
                </a:lnTo>
                <a:lnTo>
                  <a:pt x="244" y="113"/>
                </a:lnTo>
                <a:lnTo>
                  <a:pt x="254" y="118"/>
                </a:lnTo>
                <a:lnTo>
                  <a:pt x="265" y="122"/>
                </a:lnTo>
                <a:lnTo>
                  <a:pt x="274" y="126"/>
                </a:lnTo>
                <a:lnTo>
                  <a:pt x="283" y="130"/>
                </a:lnTo>
                <a:lnTo>
                  <a:pt x="293" y="134"/>
                </a:lnTo>
                <a:lnTo>
                  <a:pt x="302" y="139"/>
                </a:lnTo>
                <a:lnTo>
                  <a:pt x="313" y="142"/>
                </a:lnTo>
                <a:lnTo>
                  <a:pt x="315" y="137"/>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478" name="Freeform 374"/>
          <p:cNvSpPr>
            <a:spLocks noChangeAspect="1"/>
          </p:cNvSpPr>
          <p:nvPr/>
        </p:nvSpPr>
        <p:spPr bwMode="auto">
          <a:xfrm>
            <a:off x="6383338" y="3392488"/>
            <a:ext cx="419100" cy="152400"/>
          </a:xfrm>
          <a:custGeom>
            <a:avLst/>
            <a:gdLst>
              <a:gd name="T0" fmla="*/ 2147483647 w 316"/>
              <a:gd name="T1" fmla="*/ 2147483647 h 120"/>
              <a:gd name="T2" fmla="*/ 2147483647 w 316"/>
              <a:gd name="T3" fmla="*/ 2147483647 h 120"/>
              <a:gd name="T4" fmla="*/ 2147483647 w 316"/>
              <a:gd name="T5" fmla="*/ 2147483647 h 120"/>
              <a:gd name="T6" fmla="*/ 2147483647 w 316"/>
              <a:gd name="T7" fmla="*/ 2147483647 h 120"/>
              <a:gd name="T8" fmla="*/ 2147483647 w 316"/>
              <a:gd name="T9" fmla="*/ 2147483647 h 120"/>
              <a:gd name="T10" fmla="*/ 2147483647 w 316"/>
              <a:gd name="T11" fmla="*/ 2147483647 h 120"/>
              <a:gd name="T12" fmla="*/ 2147483647 w 316"/>
              <a:gd name="T13" fmla="*/ 2147483647 h 120"/>
              <a:gd name="T14" fmla="*/ 2147483647 w 316"/>
              <a:gd name="T15" fmla="*/ 2147483647 h 120"/>
              <a:gd name="T16" fmla="*/ 2147483647 w 316"/>
              <a:gd name="T17" fmla="*/ 2147483647 h 120"/>
              <a:gd name="T18" fmla="*/ 2147483647 w 316"/>
              <a:gd name="T19" fmla="*/ 2147483647 h 120"/>
              <a:gd name="T20" fmla="*/ 2147483647 w 316"/>
              <a:gd name="T21" fmla="*/ 2147483647 h 120"/>
              <a:gd name="T22" fmla="*/ 2147483647 w 316"/>
              <a:gd name="T23" fmla="*/ 2147483647 h 120"/>
              <a:gd name="T24" fmla="*/ 2147483647 w 316"/>
              <a:gd name="T25" fmla="*/ 2147483647 h 120"/>
              <a:gd name="T26" fmla="*/ 2147483647 w 316"/>
              <a:gd name="T27" fmla="*/ 2147483647 h 120"/>
              <a:gd name="T28" fmla="*/ 2147483647 w 316"/>
              <a:gd name="T29" fmla="*/ 2147483647 h 120"/>
              <a:gd name="T30" fmla="*/ 2147483647 w 316"/>
              <a:gd name="T31" fmla="*/ 2147483647 h 120"/>
              <a:gd name="T32" fmla="*/ 0 w 316"/>
              <a:gd name="T33" fmla="*/ 2147483647 h 120"/>
              <a:gd name="T34" fmla="*/ 2147483647 w 316"/>
              <a:gd name="T35" fmla="*/ 2147483647 h 120"/>
              <a:gd name="T36" fmla="*/ 2147483647 w 316"/>
              <a:gd name="T37" fmla="*/ 2147483647 h 120"/>
              <a:gd name="T38" fmla="*/ 2147483647 w 316"/>
              <a:gd name="T39" fmla="*/ 2147483647 h 120"/>
              <a:gd name="T40" fmla="*/ 2147483647 w 316"/>
              <a:gd name="T41" fmla="*/ 2147483647 h 120"/>
              <a:gd name="T42" fmla="*/ 2147483647 w 316"/>
              <a:gd name="T43" fmla="*/ 2147483647 h 120"/>
              <a:gd name="T44" fmla="*/ 2147483647 w 316"/>
              <a:gd name="T45" fmla="*/ 2147483647 h 120"/>
              <a:gd name="T46" fmla="*/ 2147483647 w 316"/>
              <a:gd name="T47" fmla="*/ 2147483647 h 120"/>
              <a:gd name="T48" fmla="*/ 2147483647 w 316"/>
              <a:gd name="T49" fmla="*/ 2147483647 h 120"/>
              <a:gd name="T50" fmla="*/ 2147483647 w 316"/>
              <a:gd name="T51" fmla="*/ 2147483647 h 120"/>
              <a:gd name="T52" fmla="*/ 2147483647 w 316"/>
              <a:gd name="T53" fmla="*/ 2147483647 h 120"/>
              <a:gd name="T54" fmla="*/ 2147483647 w 316"/>
              <a:gd name="T55" fmla="*/ 2147483647 h 120"/>
              <a:gd name="T56" fmla="*/ 2147483647 w 316"/>
              <a:gd name="T57" fmla="*/ 2147483647 h 120"/>
              <a:gd name="T58" fmla="*/ 2147483647 w 316"/>
              <a:gd name="T59" fmla="*/ 2147483647 h 120"/>
              <a:gd name="T60" fmla="*/ 2147483647 w 316"/>
              <a:gd name="T61" fmla="*/ 2147483647 h 120"/>
              <a:gd name="T62" fmla="*/ 2147483647 w 316"/>
              <a:gd name="T63" fmla="*/ 2147483647 h 120"/>
              <a:gd name="T64" fmla="*/ 2147483647 w 316"/>
              <a:gd name="T65" fmla="*/ 2147483647 h 12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16"/>
              <a:gd name="T100" fmla="*/ 0 h 120"/>
              <a:gd name="T101" fmla="*/ 316 w 316"/>
              <a:gd name="T102" fmla="*/ 120 h 12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16" h="120">
                <a:moveTo>
                  <a:pt x="315" y="114"/>
                </a:moveTo>
                <a:lnTo>
                  <a:pt x="304" y="110"/>
                </a:lnTo>
                <a:lnTo>
                  <a:pt x="295" y="108"/>
                </a:lnTo>
                <a:lnTo>
                  <a:pt x="286" y="105"/>
                </a:lnTo>
                <a:lnTo>
                  <a:pt x="276" y="101"/>
                </a:lnTo>
                <a:lnTo>
                  <a:pt x="266" y="98"/>
                </a:lnTo>
                <a:lnTo>
                  <a:pt x="256" y="94"/>
                </a:lnTo>
                <a:lnTo>
                  <a:pt x="246" y="90"/>
                </a:lnTo>
                <a:lnTo>
                  <a:pt x="236" y="88"/>
                </a:lnTo>
                <a:lnTo>
                  <a:pt x="227" y="84"/>
                </a:lnTo>
                <a:lnTo>
                  <a:pt x="217" y="80"/>
                </a:lnTo>
                <a:lnTo>
                  <a:pt x="207" y="77"/>
                </a:lnTo>
                <a:lnTo>
                  <a:pt x="196" y="73"/>
                </a:lnTo>
                <a:lnTo>
                  <a:pt x="187" y="69"/>
                </a:lnTo>
                <a:lnTo>
                  <a:pt x="177" y="67"/>
                </a:lnTo>
                <a:lnTo>
                  <a:pt x="168" y="63"/>
                </a:lnTo>
                <a:lnTo>
                  <a:pt x="159" y="59"/>
                </a:lnTo>
                <a:lnTo>
                  <a:pt x="148" y="56"/>
                </a:lnTo>
                <a:lnTo>
                  <a:pt x="139" y="52"/>
                </a:lnTo>
                <a:lnTo>
                  <a:pt x="129" y="50"/>
                </a:lnTo>
                <a:lnTo>
                  <a:pt x="119" y="45"/>
                </a:lnTo>
                <a:lnTo>
                  <a:pt x="109" y="41"/>
                </a:lnTo>
                <a:lnTo>
                  <a:pt x="99" y="37"/>
                </a:lnTo>
                <a:lnTo>
                  <a:pt x="89" y="34"/>
                </a:lnTo>
                <a:lnTo>
                  <a:pt x="79" y="30"/>
                </a:lnTo>
                <a:lnTo>
                  <a:pt x="70" y="26"/>
                </a:lnTo>
                <a:lnTo>
                  <a:pt x="61" y="23"/>
                </a:lnTo>
                <a:lnTo>
                  <a:pt x="50" y="20"/>
                </a:lnTo>
                <a:lnTo>
                  <a:pt x="40" y="15"/>
                </a:lnTo>
                <a:lnTo>
                  <a:pt x="30" y="11"/>
                </a:lnTo>
                <a:lnTo>
                  <a:pt x="21" y="8"/>
                </a:lnTo>
                <a:lnTo>
                  <a:pt x="12" y="4"/>
                </a:lnTo>
                <a:lnTo>
                  <a:pt x="2" y="0"/>
                </a:lnTo>
                <a:lnTo>
                  <a:pt x="0" y="4"/>
                </a:lnTo>
                <a:lnTo>
                  <a:pt x="9" y="9"/>
                </a:lnTo>
                <a:lnTo>
                  <a:pt x="20" y="12"/>
                </a:lnTo>
                <a:lnTo>
                  <a:pt x="28" y="15"/>
                </a:lnTo>
                <a:lnTo>
                  <a:pt x="39" y="20"/>
                </a:lnTo>
                <a:lnTo>
                  <a:pt x="48" y="24"/>
                </a:lnTo>
                <a:lnTo>
                  <a:pt x="59" y="28"/>
                </a:lnTo>
                <a:lnTo>
                  <a:pt x="68" y="31"/>
                </a:lnTo>
                <a:lnTo>
                  <a:pt x="78" y="35"/>
                </a:lnTo>
                <a:lnTo>
                  <a:pt x="87" y="39"/>
                </a:lnTo>
                <a:lnTo>
                  <a:pt x="98" y="43"/>
                </a:lnTo>
                <a:lnTo>
                  <a:pt x="107" y="46"/>
                </a:lnTo>
                <a:lnTo>
                  <a:pt x="118" y="50"/>
                </a:lnTo>
                <a:lnTo>
                  <a:pt x="127" y="53"/>
                </a:lnTo>
                <a:lnTo>
                  <a:pt x="136" y="56"/>
                </a:lnTo>
                <a:lnTo>
                  <a:pt x="146" y="61"/>
                </a:lnTo>
                <a:lnTo>
                  <a:pt x="156" y="64"/>
                </a:lnTo>
                <a:lnTo>
                  <a:pt x="166" y="68"/>
                </a:lnTo>
                <a:lnTo>
                  <a:pt x="176" y="70"/>
                </a:lnTo>
                <a:lnTo>
                  <a:pt x="185" y="75"/>
                </a:lnTo>
                <a:lnTo>
                  <a:pt x="195" y="78"/>
                </a:lnTo>
                <a:lnTo>
                  <a:pt x="205" y="81"/>
                </a:lnTo>
                <a:lnTo>
                  <a:pt x="215" y="86"/>
                </a:lnTo>
                <a:lnTo>
                  <a:pt x="225" y="89"/>
                </a:lnTo>
                <a:lnTo>
                  <a:pt x="235" y="91"/>
                </a:lnTo>
                <a:lnTo>
                  <a:pt x="244" y="95"/>
                </a:lnTo>
                <a:lnTo>
                  <a:pt x="254" y="99"/>
                </a:lnTo>
                <a:lnTo>
                  <a:pt x="265" y="102"/>
                </a:lnTo>
                <a:lnTo>
                  <a:pt x="274" y="106"/>
                </a:lnTo>
                <a:lnTo>
                  <a:pt x="283" y="109"/>
                </a:lnTo>
                <a:lnTo>
                  <a:pt x="293" y="112"/>
                </a:lnTo>
                <a:lnTo>
                  <a:pt x="302" y="116"/>
                </a:lnTo>
                <a:lnTo>
                  <a:pt x="313" y="119"/>
                </a:lnTo>
                <a:lnTo>
                  <a:pt x="315" y="114"/>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479" name="Freeform 375"/>
          <p:cNvSpPr>
            <a:spLocks noChangeAspect="1"/>
          </p:cNvSpPr>
          <p:nvPr/>
        </p:nvSpPr>
        <p:spPr bwMode="auto">
          <a:xfrm>
            <a:off x="5959476" y="3387725"/>
            <a:ext cx="415925" cy="82550"/>
          </a:xfrm>
          <a:custGeom>
            <a:avLst/>
            <a:gdLst>
              <a:gd name="T0" fmla="*/ 2147483647 w 314"/>
              <a:gd name="T1" fmla="*/ 0 h 65"/>
              <a:gd name="T2" fmla="*/ 2147483647 w 314"/>
              <a:gd name="T3" fmla="*/ 2147483647 h 65"/>
              <a:gd name="T4" fmla="*/ 2147483647 w 314"/>
              <a:gd name="T5" fmla="*/ 2147483647 h 65"/>
              <a:gd name="T6" fmla="*/ 2147483647 w 314"/>
              <a:gd name="T7" fmla="*/ 2147483647 h 65"/>
              <a:gd name="T8" fmla="*/ 2147483647 w 314"/>
              <a:gd name="T9" fmla="*/ 2147483647 h 65"/>
              <a:gd name="T10" fmla="*/ 2147483647 w 314"/>
              <a:gd name="T11" fmla="*/ 2147483647 h 65"/>
              <a:gd name="T12" fmla="*/ 2147483647 w 314"/>
              <a:gd name="T13" fmla="*/ 2147483647 h 65"/>
              <a:gd name="T14" fmla="*/ 2147483647 w 314"/>
              <a:gd name="T15" fmla="*/ 2147483647 h 65"/>
              <a:gd name="T16" fmla="*/ 2147483647 w 314"/>
              <a:gd name="T17" fmla="*/ 2147483647 h 65"/>
              <a:gd name="T18" fmla="*/ 2147483647 w 314"/>
              <a:gd name="T19" fmla="*/ 2147483647 h 65"/>
              <a:gd name="T20" fmla="*/ 2147483647 w 314"/>
              <a:gd name="T21" fmla="*/ 2147483647 h 65"/>
              <a:gd name="T22" fmla="*/ 2147483647 w 314"/>
              <a:gd name="T23" fmla="*/ 2147483647 h 65"/>
              <a:gd name="T24" fmla="*/ 2147483647 w 314"/>
              <a:gd name="T25" fmla="*/ 2147483647 h 65"/>
              <a:gd name="T26" fmla="*/ 2147483647 w 314"/>
              <a:gd name="T27" fmla="*/ 2147483647 h 65"/>
              <a:gd name="T28" fmla="*/ 2147483647 w 314"/>
              <a:gd name="T29" fmla="*/ 2147483647 h 65"/>
              <a:gd name="T30" fmla="*/ 2147483647 w 314"/>
              <a:gd name="T31" fmla="*/ 2147483647 h 65"/>
              <a:gd name="T32" fmla="*/ 0 w 314"/>
              <a:gd name="T33" fmla="*/ 2147483647 h 65"/>
              <a:gd name="T34" fmla="*/ 2147483647 w 314"/>
              <a:gd name="T35" fmla="*/ 2147483647 h 65"/>
              <a:gd name="T36" fmla="*/ 2147483647 w 314"/>
              <a:gd name="T37" fmla="*/ 2147483647 h 65"/>
              <a:gd name="T38" fmla="*/ 2147483647 w 314"/>
              <a:gd name="T39" fmla="*/ 2147483647 h 65"/>
              <a:gd name="T40" fmla="*/ 2147483647 w 314"/>
              <a:gd name="T41" fmla="*/ 2147483647 h 65"/>
              <a:gd name="T42" fmla="*/ 2147483647 w 314"/>
              <a:gd name="T43" fmla="*/ 2147483647 h 65"/>
              <a:gd name="T44" fmla="*/ 2147483647 w 314"/>
              <a:gd name="T45" fmla="*/ 2147483647 h 65"/>
              <a:gd name="T46" fmla="*/ 2147483647 w 314"/>
              <a:gd name="T47" fmla="*/ 2147483647 h 65"/>
              <a:gd name="T48" fmla="*/ 2147483647 w 314"/>
              <a:gd name="T49" fmla="*/ 2147483647 h 65"/>
              <a:gd name="T50" fmla="*/ 2147483647 w 314"/>
              <a:gd name="T51" fmla="*/ 2147483647 h 65"/>
              <a:gd name="T52" fmla="*/ 2147483647 w 314"/>
              <a:gd name="T53" fmla="*/ 2147483647 h 65"/>
              <a:gd name="T54" fmla="*/ 2147483647 w 314"/>
              <a:gd name="T55" fmla="*/ 2147483647 h 65"/>
              <a:gd name="T56" fmla="*/ 2147483647 w 314"/>
              <a:gd name="T57" fmla="*/ 2147483647 h 65"/>
              <a:gd name="T58" fmla="*/ 2147483647 w 314"/>
              <a:gd name="T59" fmla="*/ 2147483647 h 65"/>
              <a:gd name="T60" fmla="*/ 2147483647 w 314"/>
              <a:gd name="T61" fmla="*/ 2147483647 h 65"/>
              <a:gd name="T62" fmla="*/ 2147483647 w 314"/>
              <a:gd name="T63" fmla="*/ 2147483647 h 65"/>
              <a:gd name="T64" fmla="*/ 2147483647 w 314"/>
              <a:gd name="T65" fmla="*/ 2147483647 h 65"/>
              <a:gd name="T66" fmla="*/ 2147483647 w 314"/>
              <a:gd name="T67" fmla="*/ 0 h 6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14"/>
              <a:gd name="T103" fmla="*/ 0 h 65"/>
              <a:gd name="T104" fmla="*/ 314 w 314"/>
              <a:gd name="T105" fmla="*/ 65 h 6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14" h="65">
                <a:moveTo>
                  <a:pt x="312" y="0"/>
                </a:moveTo>
                <a:lnTo>
                  <a:pt x="312" y="0"/>
                </a:lnTo>
                <a:lnTo>
                  <a:pt x="302" y="2"/>
                </a:lnTo>
                <a:lnTo>
                  <a:pt x="293" y="6"/>
                </a:lnTo>
                <a:lnTo>
                  <a:pt x="284" y="7"/>
                </a:lnTo>
                <a:lnTo>
                  <a:pt x="274" y="10"/>
                </a:lnTo>
                <a:lnTo>
                  <a:pt x="264" y="12"/>
                </a:lnTo>
                <a:lnTo>
                  <a:pt x="254" y="15"/>
                </a:lnTo>
                <a:lnTo>
                  <a:pt x="245" y="17"/>
                </a:lnTo>
                <a:lnTo>
                  <a:pt x="235" y="19"/>
                </a:lnTo>
                <a:lnTo>
                  <a:pt x="226" y="21"/>
                </a:lnTo>
                <a:lnTo>
                  <a:pt x="215" y="24"/>
                </a:lnTo>
                <a:lnTo>
                  <a:pt x="206" y="26"/>
                </a:lnTo>
                <a:lnTo>
                  <a:pt x="195" y="27"/>
                </a:lnTo>
                <a:lnTo>
                  <a:pt x="186" y="29"/>
                </a:lnTo>
                <a:lnTo>
                  <a:pt x="176" y="31"/>
                </a:lnTo>
                <a:lnTo>
                  <a:pt x="167" y="32"/>
                </a:lnTo>
                <a:lnTo>
                  <a:pt x="156" y="35"/>
                </a:lnTo>
                <a:lnTo>
                  <a:pt x="147" y="37"/>
                </a:lnTo>
                <a:lnTo>
                  <a:pt x="137" y="38"/>
                </a:lnTo>
                <a:lnTo>
                  <a:pt x="128" y="40"/>
                </a:lnTo>
                <a:lnTo>
                  <a:pt x="118" y="43"/>
                </a:lnTo>
                <a:lnTo>
                  <a:pt x="107" y="44"/>
                </a:lnTo>
                <a:lnTo>
                  <a:pt x="98" y="46"/>
                </a:lnTo>
                <a:lnTo>
                  <a:pt x="87" y="47"/>
                </a:lnTo>
                <a:lnTo>
                  <a:pt x="79" y="48"/>
                </a:lnTo>
                <a:lnTo>
                  <a:pt x="69" y="49"/>
                </a:lnTo>
                <a:lnTo>
                  <a:pt x="59" y="52"/>
                </a:lnTo>
                <a:lnTo>
                  <a:pt x="49" y="53"/>
                </a:lnTo>
                <a:lnTo>
                  <a:pt x="39" y="54"/>
                </a:lnTo>
                <a:lnTo>
                  <a:pt x="28" y="56"/>
                </a:lnTo>
                <a:lnTo>
                  <a:pt x="20" y="57"/>
                </a:lnTo>
                <a:lnTo>
                  <a:pt x="9" y="58"/>
                </a:lnTo>
                <a:lnTo>
                  <a:pt x="0" y="59"/>
                </a:lnTo>
                <a:lnTo>
                  <a:pt x="1" y="64"/>
                </a:lnTo>
                <a:lnTo>
                  <a:pt x="11" y="63"/>
                </a:lnTo>
                <a:lnTo>
                  <a:pt x="21" y="62"/>
                </a:lnTo>
                <a:lnTo>
                  <a:pt x="29" y="59"/>
                </a:lnTo>
                <a:lnTo>
                  <a:pt x="40" y="58"/>
                </a:lnTo>
                <a:lnTo>
                  <a:pt x="50" y="58"/>
                </a:lnTo>
                <a:lnTo>
                  <a:pt x="60" y="56"/>
                </a:lnTo>
                <a:lnTo>
                  <a:pt x="70" y="55"/>
                </a:lnTo>
                <a:lnTo>
                  <a:pt x="79" y="53"/>
                </a:lnTo>
                <a:lnTo>
                  <a:pt x="88" y="52"/>
                </a:lnTo>
                <a:lnTo>
                  <a:pt x="99" y="49"/>
                </a:lnTo>
                <a:lnTo>
                  <a:pt x="108" y="48"/>
                </a:lnTo>
                <a:lnTo>
                  <a:pt x="119" y="47"/>
                </a:lnTo>
                <a:lnTo>
                  <a:pt x="128" y="45"/>
                </a:lnTo>
                <a:lnTo>
                  <a:pt x="138" y="43"/>
                </a:lnTo>
                <a:lnTo>
                  <a:pt x="148" y="41"/>
                </a:lnTo>
                <a:lnTo>
                  <a:pt x="158" y="39"/>
                </a:lnTo>
                <a:lnTo>
                  <a:pt x="168" y="37"/>
                </a:lnTo>
                <a:lnTo>
                  <a:pt x="177" y="36"/>
                </a:lnTo>
                <a:lnTo>
                  <a:pt x="187" y="34"/>
                </a:lnTo>
                <a:lnTo>
                  <a:pt x="196" y="32"/>
                </a:lnTo>
                <a:lnTo>
                  <a:pt x="206" y="29"/>
                </a:lnTo>
                <a:lnTo>
                  <a:pt x="216" y="27"/>
                </a:lnTo>
                <a:lnTo>
                  <a:pt x="227" y="26"/>
                </a:lnTo>
                <a:lnTo>
                  <a:pt x="235" y="24"/>
                </a:lnTo>
                <a:lnTo>
                  <a:pt x="246" y="21"/>
                </a:lnTo>
                <a:lnTo>
                  <a:pt x="255" y="19"/>
                </a:lnTo>
                <a:lnTo>
                  <a:pt x="265" y="17"/>
                </a:lnTo>
                <a:lnTo>
                  <a:pt x="275" y="15"/>
                </a:lnTo>
                <a:lnTo>
                  <a:pt x="285" y="12"/>
                </a:lnTo>
                <a:lnTo>
                  <a:pt x="294" y="10"/>
                </a:lnTo>
                <a:lnTo>
                  <a:pt x="303" y="7"/>
                </a:lnTo>
                <a:lnTo>
                  <a:pt x="313" y="6"/>
                </a:lnTo>
                <a:lnTo>
                  <a:pt x="312" y="0"/>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480" name="Freeform 376"/>
          <p:cNvSpPr>
            <a:spLocks noChangeAspect="1"/>
          </p:cNvSpPr>
          <p:nvPr/>
        </p:nvSpPr>
        <p:spPr bwMode="auto">
          <a:xfrm>
            <a:off x="6383338" y="3254375"/>
            <a:ext cx="419100" cy="133350"/>
          </a:xfrm>
          <a:custGeom>
            <a:avLst/>
            <a:gdLst>
              <a:gd name="T0" fmla="*/ 2147483647 w 316"/>
              <a:gd name="T1" fmla="*/ 2147483647 h 106"/>
              <a:gd name="T2" fmla="*/ 2147483647 w 316"/>
              <a:gd name="T3" fmla="*/ 2147483647 h 106"/>
              <a:gd name="T4" fmla="*/ 2147483647 w 316"/>
              <a:gd name="T5" fmla="*/ 2147483647 h 106"/>
              <a:gd name="T6" fmla="*/ 2147483647 w 316"/>
              <a:gd name="T7" fmla="*/ 2147483647 h 106"/>
              <a:gd name="T8" fmla="*/ 2147483647 w 316"/>
              <a:gd name="T9" fmla="*/ 2147483647 h 106"/>
              <a:gd name="T10" fmla="*/ 2147483647 w 316"/>
              <a:gd name="T11" fmla="*/ 2147483647 h 106"/>
              <a:gd name="T12" fmla="*/ 2147483647 w 316"/>
              <a:gd name="T13" fmla="*/ 2147483647 h 106"/>
              <a:gd name="T14" fmla="*/ 2147483647 w 316"/>
              <a:gd name="T15" fmla="*/ 2147483647 h 106"/>
              <a:gd name="T16" fmla="*/ 2147483647 w 316"/>
              <a:gd name="T17" fmla="*/ 2147483647 h 106"/>
              <a:gd name="T18" fmla="*/ 2147483647 w 316"/>
              <a:gd name="T19" fmla="*/ 2147483647 h 106"/>
              <a:gd name="T20" fmla="*/ 2147483647 w 316"/>
              <a:gd name="T21" fmla="*/ 2147483647 h 106"/>
              <a:gd name="T22" fmla="*/ 2147483647 w 316"/>
              <a:gd name="T23" fmla="*/ 2147483647 h 106"/>
              <a:gd name="T24" fmla="*/ 2147483647 w 316"/>
              <a:gd name="T25" fmla="*/ 2147483647 h 106"/>
              <a:gd name="T26" fmla="*/ 2147483647 w 316"/>
              <a:gd name="T27" fmla="*/ 2147483647 h 106"/>
              <a:gd name="T28" fmla="*/ 2147483647 w 316"/>
              <a:gd name="T29" fmla="*/ 2147483647 h 106"/>
              <a:gd name="T30" fmla="*/ 2147483647 w 316"/>
              <a:gd name="T31" fmla="*/ 2147483647 h 106"/>
              <a:gd name="T32" fmla="*/ 2147483647 w 316"/>
              <a:gd name="T33" fmla="*/ 2147483647 h 106"/>
              <a:gd name="T34" fmla="*/ 2147483647 w 316"/>
              <a:gd name="T35" fmla="*/ 2147483647 h 106"/>
              <a:gd name="T36" fmla="*/ 2147483647 w 316"/>
              <a:gd name="T37" fmla="*/ 2147483647 h 106"/>
              <a:gd name="T38" fmla="*/ 2147483647 w 316"/>
              <a:gd name="T39" fmla="*/ 2147483647 h 106"/>
              <a:gd name="T40" fmla="*/ 2147483647 w 316"/>
              <a:gd name="T41" fmla="*/ 2147483647 h 106"/>
              <a:gd name="T42" fmla="*/ 2147483647 w 316"/>
              <a:gd name="T43" fmla="*/ 2147483647 h 106"/>
              <a:gd name="T44" fmla="*/ 2147483647 w 316"/>
              <a:gd name="T45" fmla="*/ 2147483647 h 106"/>
              <a:gd name="T46" fmla="*/ 2147483647 w 316"/>
              <a:gd name="T47" fmla="*/ 2147483647 h 106"/>
              <a:gd name="T48" fmla="*/ 2147483647 w 316"/>
              <a:gd name="T49" fmla="*/ 2147483647 h 106"/>
              <a:gd name="T50" fmla="*/ 2147483647 w 316"/>
              <a:gd name="T51" fmla="*/ 2147483647 h 106"/>
              <a:gd name="T52" fmla="*/ 2147483647 w 316"/>
              <a:gd name="T53" fmla="*/ 2147483647 h 106"/>
              <a:gd name="T54" fmla="*/ 2147483647 w 316"/>
              <a:gd name="T55" fmla="*/ 2147483647 h 106"/>
              <a:gd name="T56" fmla="*/ 2147483647 w 316"/>
              <a:gd name="T57" fmla="*/ 2147483647 h 106"/>
              <a:gd name="T58" fmla="*/ 2147483647 w 316"/>
              <a:gd name="T59" fmla="*/ 2147483647 h 106"/>
              <a:gd name="T60" fmla="*/ 2147483647 w 316"/>
              <a:gd name="T61" fmla="*/ 2147483647 h 106"/>
              <a:gd name="T62" fmla="*/ 2147483647 w 316"/>
              <a:gd name="T63" fmla="*/ 2147483647 h 106"/>
              <a:gd name="T64" fmla="*/ 2147483647 w 316"/>
              <a:gd name="T65" fmla="*/ 2147483647 h 10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16"/>
              <a:gd name="T100" fmla="*/ 0 h 106"/>
              <a:gd name="T101" fmla="*/ 316 w 316"/>
              <a:gd name="T102" fmla="*/ 106 h 10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16" h="106">
                <a:moveTo>
                  <a:pt x="313" y="0"/>
                </a:moveTo>
                <a:lnTo>
                  <a:pt x="302" y="3"/>
                </a:lnTo>
                <a:lnTo>
                  <a:pt x="293" y="7"/>
                </a:lnTo>
                <a:lnTo>
                  <a:pt x="285" y="9"/>
                </a:lnTo>
                <a:lnTo>
                  <a:pt x="274" y="12"/>
                </a:lnTo>
                <a:lnTo>
                  <a:pt x="265" y="17"/>
                </a:lnTo>
                <a:lnTo>
                  <a:pt x="254" y="20"/>
                </a:lnTo>
                <a:lnTo>
                  <a:pt x="244" y="23"/>
                </a:lnTo>
                <a:lnTo>
                  <a:pt x="235" y="26"/>
                </a:lnTo>
                <a:lnTo>
                  <a:pt x="226" y="29"/>
                </a:lnTo>
                <a:lnTo>
                  <a:pt x="215" y="32"/>
                </a:lnTo>
                <a:lnTo>
                  <a:pt x="206" y="36"/>
                </a:lnTo>
                <a:lnTo>
                  <a:pt x="195" y="40"/>
                </a:lnTo>
                <a:lnTo>
                  <a:pt x="186" y="43"/>
                </a:lnTo>
                <a:lnTo>
                  <a:pt x="176" y="45"/>
                </a:lnTo>
                <a:lnTo>
                  <a:pt x="167" y="49"/>
                </a:lnTo>
                <a:lnTo>
                  <a:pt x="156" y="53"/>
                </a:lnTo>
                <a:lnTo>
                  <a:pt x="147" y="55"/>
                </a:lnTo>
                <a:lnTo>
                  <a:pt x="136" y="60"/>
                </a:lnTo>
                <a:lnTo>
                  <a:pt x="128" y="62"/>
                </a:lnTo>
                <a:lnTo>
                  <a:pt x="119" y="64"/>
                </a:lnTo>
                <a:lnTo>
                  <a:pt x="108" y="68"/>
                </a:lnTo>
                <a:lnTo>
                  <a:pt x="98" y="71"/>
                </a:lnTo>
                <a:lnTo>
                  <a:pt x="88" y="75"/>
                </a:lnTo>
                <a:lnTo>
                  <a:pt x="79" y="77"/>
                </a:lnTo>
                <a:lnTo>
                  <a:pt x="69" y="79"/>
                </a:lnTo>
                <a:lnTo>
                  <a:pt x="59" y="83"/>
                </a:lnTo>
                <a:lnTo>
                  <a:pt x="49" y="86"/>
                </a:lnTo>
                <a:lnTo>
                  <a:pt x="39" y="89"/>
                </a:lnTo>
                <a:lnTo>
                  <a:pt x="29" y="92"/>
                </a:lnTo>
                <a:lnTo>
                  <a:pt x="20" y="95"/>
                </a:lnTo>
                <a:lnTo>
                  <a:pt x="10" y="96"/>
                </a:lnTo>
                <a:lnTo>
                  <a:pt x="0" y="99"/>
                </a:lnTo>
                <a:lnTo>
                  <a:pt x="1" y="105"/>
                </a:lnTo>
                <a:lnTo>
                  <a:pt x="12" y="102"/>
                </a:lnTo>
                <a:lnTo>
                  <a:pt x="21" y="99"/>
                </a:lnTo>
                <a:lnTo>
                  <a:pt x="30" y="96"/>
                </a:lnTo>
                <a:lnTo>
                  <a:pt x="41" y="94"/>
                </a:lnTo>
                <a:lnTo>
                  <a:pt x="50" y="91"/>
                </a:lnTo>
                <a:lnTo>
                  <a:pt x="61" y="88"/>
                </a:lnTo>
                <a:lnTo>
                  <a:pt x="71" y="85"/>
                </a:lnTo>
                <a:lnTo>
                  <a:pt x="80" y="82"/>
                </a:lnTo>
                <a:lnTo>
                  <a:pt x="90" y="78"/>
                </a:lnTo>
                <a:lnTo>
                  <a:pt x="100" y="76"/>
                </a:lnTo>
                <a:lnTo>
                  <a:pt x="110" y="73"/>
                </a:lnTo>
                <a:lnTo>
                  <a:pt x="120" y="70"/>
                </a:lnTo>
                <a:lnTo>
                  <a:pt x="130" y="66"/>
                </a:lnTo>
                <a:lnTo>
                  <a:pt x="139" y="63"/>
                </a:lnTo>
                <a:lnTo>
                  <a:pt x="149" y="61"/>
                </a:lnTo>
                <a:lnTo>
                  <a:pt x="159" y="57"/>
                </a:lnTo>
                <a:lnTo>
                  <a:pt x="169" y="54"/>
                </a:lnTo>
                <a:lnTo>
                  <a:pt x="178" y="51"/>
                </a:lnTo>
                <a:lnTo>
                  <a:pt x="188" y="47"/>
                </a:lnTo>
                <a:lnTo>
                  <a:pt x="197" y="44"/>
                </a:lnTo>
                <a:lnTo>
                  <a:pt x="207" y="41"/>
                </a:lnTo>
                <a:lnTo>
                  <a:pt x="217" y="38"/>
                </a:lnTo>
                <a:lnTo>
                  <a:pt x="228" y="34"/>
                </a:lnTo>
                <a:lnTo>
                  <a:pt x="236" y="31"/>
                </a:lnTo>
                <a:lnTo>
                  <a:pt x="246" y="26"/>
                </a:lnTo>
                <a:lnTo>
                  <a:pt x="256" y="24"/>
                </a:lnTo>
                <a:lnTo>
                  <a:pt x="266" y="21"/>
                </a:lnTo>
                <a:lnTo>
                  <a:pt x="276" y="18"/>
                </a:lnTo>
                <a:lnTo>
                  <a:pt x="286" y="14"/>
                </a:lnTo>
                <a:lnTo>
                  <a:pt x="295" y="11"/>
                </a:lnTo>
                <a:lnTo>
                  <a:pt x="304" y="8"/>
                </a:lnTo>
                <a:lnTo>
                  <a:pt x="315" y="4"/>
                </a:lnTo>
                <a:lnTo>
                  <a:pt x="313" y="0"/>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481" name="Freeform 377"/>
          <p:cNvSpPr>
            <a:spLocks noChangeAspect="1"/>
          </p:cNvSpPr>
          <p:nvPr/>
        </p:nvSpPr>
        <p:spPr bwMode="auto">
          <a:xfrm>
            <a:off x="6329363" y="3241676"/>
            <a:ext cx="423862" cy="155575"/>
          </a:xfrm>
          <a:custGeom>
            <a:avLst/>
            <a:gdLst>
              <a:gd name="T0" fmla="*/ 2147483647 w 318"/>
              <a:gd name="T1" fmla="*/ 2147483647 h 123"/>
              <a:gd name="T2" fmla="*/ 2147483647 w 318"/>
              <a:gd name="T3" fmla="*/ 2147483647 h 123"/>
              <a:gd name="T4" fmla="*/ 2147483647 w 318"/>
              <a:gd name="T5" fmla="*/ 2147483647 h 123"/>
              <a:gd name="T6" fmla="*/ 2147483647 w 318"/>
              <a:gd name="T7" fmla="*/ 2147483647 h 123"/>
              <a:gd name="T8" fmla="*/ 2147483647 w 318"/>
              <a:gd name="T9" fmla="*/ 2147483647 h 123"/>
              <a:gd name="T10" fmla="*/ 2147483647 w 318"/>
              <a:gd name="T11" fmla="*/ 2147483647 h 123"/>
              <a:gd name="T12" fmla="*/ 2147483647 w 318"/>
              <a:gd name="T13" fmla="*/ 2147483647 h 123"/>
              <a:gd name="T14" fmla="*/ 2147483647 w 318"/>
              <a:gd name="T15" fmla="*/ 2147483647 h 123"/>
              <a:gd name="T16" fmla="*/ 2147483647 w 318"/>
              <a:gd name="T17" fmla="*/ 2147483647 h 123"/>
              <a:gd name="T18" fmla="*/ 2147483647 w 318"/>
              <a:gd name="T19" fmla="*/ 2147483647 h 123"/>
              <a:gd name="T20" fmla="*/ 2147483647 w 318"/>
              <a:gd name="T21" fmla="*/ 2147483647 h 123"/>
              <a:gd name="T22" fmla="*/ 2147483647 w 318"/>
              <a:gd name="T23" fmla="*/ 2147483647 h 123"/>
              <a:gd name="T24" fmla="*/ 2147483647 w 318"/>
              <a:gd name="T25" fmla="*/ 2147483647 h 123"/>
              <a:gd name="T26" fmla="*/ 2147483647 w 318"/>
              <a:gd name="T27" fmla="*/ 2147483647 h 123"/>
              <a:gd name="T28" fmla="*/ 2147483647 w 318"/>
              <a:gd name="T29" fmla="*/ 2147483647 h 123"/>
              <a:gd name="T30" fmla="*/ 2147483647 w 318"/>
              <a:gd name="T31" fmla="*/ 2147483647 h 123"/>
              <a:gd name="T32" fmla="*/ 2147483647 w 318"/>
              <a:gd name="T33" fmla="*/ 0 h 123"/>
              <a:gd name="T34" fmla="*/ 2147483647 w 318"/>
              <a:gd name="T35" fmla="*/ 2147483647 h 123"/>
              <a:gd name="T36" fmla="*/ 2147483647 w 318"/>
              <a:gd name="T37" fmla="*/ 2147483647 h 123"/>
              <a:gd name="T38" fmla="*/ 2147483647 w 318"/>
              <a:gd name="T39" fmla="*/ 2147483647 h 123"/>
              <a:gd name="T40" fmla="*/ 2147483647 w 318"/>
              <a:gd name="T41" fmla="*/ 2147483647 h 123"/>
              <a:gd name="T42" fmla="*/ 2147483647 w 318"/>
              <a:gd name="T43" fmla="*/ 2147483647 h 123"/>
              <a:gd name="T44" fmla="*/ 2147483647 w 318"/>
              <a:gd name="T45" fmla="*/ 2147483647 h 123"/>
              <a:gd name="T46" fmla="*/ 2147483647 w 318"/>
              <a:gd name="T47" fmla="*/ 2147483647 h 123"/>
              <a:gd name="T48" fmla="*/ 2147483647 w 318"/>
              <a:gd name="T49" fmla="*/ 2147483647 h 123"/>
              <a:gd name="T50" fmla="*/ 2147483647 w 318"/>
              <a:gd name="T51" fmla="*/ 2147483647 h 123"/>
              <a:gd name="T52" fmla="*/ 2147483647 w 318"/>
              <a:gd name="T53" fmla="*/ 2147483647 h 123"/>
              <a:gd name="T54" fmla="*/ 2147483647 w 318"/>
              <a:gd name="T55" fmla="*/ 2147483647 h 123"/>
              <a:gd name="T56" fmla="*/ 2147483647 w 318"/>
              <a:gd name="T57" fmla="*/ 2147483647 h 123"/>
              <a:gd name="T58" fmla="*/ 2147483647 w 318"/>
              <a:gd name="T59" fmla="*/ 2147483647 h 123"/>
              <a:gd name="T60" fmla="*/ 2147483647 w 318"/>
              <a:gd name="T61" fmla="*/ 2147483647 h 123"/>
              <a:gd name="T62" fmla="*/ 2147483647 w 318"/>
              <a:gd name="T63" fmla="*/ 2147483647 h 123"/>
              <a:gd name="T64" fmla="*/ 2147483647 w 318"/>
              <a:gd name="T65" fmla="*/ 2147483647 h 123"/>
              <a:gd name="T66" fmla="*/ 2147483647 w 318"/>
              <a:gd name="T67" fmla="*/ 2147483647 h 12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18"/>
              <a:gd name="T103" fmla="*/ 0 h 123"/>
              <a:gd name="T104" fmla="*/ 318 w 318"/>
              <a:gd name="T105" fmla="*/ 123 h 12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18" h="123">
                <a:moveTo>
                  <a:pt x="317" y="116"/>
                </a:moveTo>
                <a:lnTo>
                  <a:pt x="317" y="116"/>
                </a:lnTo>
                <a:lnTo>
                  <a:pt x="307" y="113"/>
                </a:lnTo>
                <a:lnTo>
                  <a:pt x="297" y="110"/>
                </a:lnTo>
                <a:lnTo>
                  <a:pt x="289" y="106"/>
                </a:lnTo>
                <a:lnTo>
                  <a:pt x="278" y="103"/>
                </a:lnTo>
                <a:lnTo>
                  <a:pt x="269" y="99"/>
                </a:lnTo>
                <a:lnTo>
                  <a:pt x="258" y="95"/>
                </a:lnTo>
                <a:lnTo>
                  <a:pt x="249" y="92"/>
                </a:lnTo>
                <a:lnTo>
                  <a:pt x="238" y="89"/>
                </a:lnTo>
                <a:lnTo>
                  <a:pt x="230" y="85"/>
                </a:lnTo>
                <a:lnTo>
                  <a:pt x="219" y="81"/>
                </a:lnTo>
                <a:lnTo>
                  <a:pt x="210" y="78"/>
                </a:lnTo>
                <a:lnTo>
                  <a:pt x="199" y="74"/>
                </a:lnTo>
                <a:lnTo>
                  <a:pt x="188" y="71"/>
                </a:lnTo>
                <a:lnTo>
                  <a:pt x="180" y="68"/>
                </a:lnTo>
                <a:lnTo>
                  <a:pt x="170" y="63"/>
                </a:lnTo>
                <a:lnTo>
                  <a:pt x="160" y="60"/>
                </a:lnTo>
                <a:lnTo>
                  <a:pt x="150" y="55"/>
                </a:lnTo>
                <a:lnTo>
                  <a:pt x="140" y="52"/>
                </a:lnTo>
                <a:lnTo>
                  <a:pt x="131" y="50"/>
                </a:lnTo>
                <a:lnTo>
                  <a:pt x="121" y="45"/>
                </a:lnTo>
                <a:lnTo>
                  <a:pt x="111" y="41"/>
                </a:lnTo>
                <a:lnTo>
                  <a:pt x="100" y="38"/>
                </a:lnTo>
                <a:lnTo>
                  <a:pt x="90" y="33"/>
                </a:lnTo>
                <a:lnTo>
                  <a:pt x="80" y="31"/>
                </a:lnTo>
                <a:lnTo>
                  <a:pt x="71" y="27"/>
                </a:lnTo>
                <a:lnTo>
                  <a:pt x="61" y="22"/>
                </a:lnTo>
                <a:lnTo>
                  <a:pt x="51" y="19"/>
                </a:lnTo>
                <a:lnTo>
                  <a:pt x="41" y="14"/>
                </a:lnTo>
                <a:lnTo>
                  <a:pt x="31" y="11"/>
                </a:lnTo>
                <a:lnTo>
                  <a:pt x="22" y="8"/>
                </a:lnTo>
                <a:lnTo>
                  <a:pt x="12" y="3"/>
                </a:lnTo>
                <a:lnTo>
                  <a:pt x="1" y="0"/>
                </a:lnTo>
                <a:lnTo>
                  <a:pt x="0" y="4"/>
                </a:lnTo>
                <a:lnTo>
                  <a:pt x="9" y="9"/>
                </a:lnTo>
                <a:lnTo>
                  <a:pt x="20" y="11"/>
                </a:lnTo>
                <a:lnTo>
                  <a:pt x="28" y="16"/>
                </a:lnTo>
                <a:lnTo>
                  <a:pt x="39" y="20"/>
                </a:lnTo>
                <a:lnTo>
                  <a:pt x="48" y="23"/>
                </a:lnTo>
                <a:lnTo>
                  <a:pt x="59" y="28"/>
                </a:lnTo>
                <a:lnTo>
                  <a:pt x="68" y="31"/>
                </a:lnTo>
                <a:lnTo>
                  <a:pt x="79" y="34"/>
                </a:lnTo>
                <a:lnTo>
                  <a:pt x="88" y="39"/>
                </a:lnTo>
                <a:lnTo>
                  <a:pt x="98" y="43"/>
                </a:lnTo>
                <a:lnTo>
                  <a:pt x="108" y="47"/>
                </a:lnTo>
                <a:lnTo>
                  <a:pt x="119" y="50"/>
                </a:lnTo>
                <a:lnTo>
                  <a:pt x="128" y="53"/>
                </a:lnTo>
                <a:lnTo>
                  <a:pt x="138" y="58"/>
                </a:lnTo>
                <a:lnTo>
                  <a:pt x="147" y="61"/>
                </a:lnTo>
                <a:lnTo>
                  <a:pt x="158" y="65"/>
                </a:lnTo>
                <a:lnTo>
                  <a:pt x="167" y="69"/>
                </a:lnTo>
                <a:lnTo>
                  <a:pt x="178" y="71"/>
                </a:lnTo>
                <a:lnTo>
                  <a:pt x="187" y="75"/>
                </a:lnTo>
                <a:lnTo>
                  <a:pt x="197" y="79"/>
                </a:lnTo>
                <a:lnTo>
                  <a:pt x="207" y="83"/>
                </a:lnTo>
                <a:lnTo>
                  <a:pt x="217" y="86"/>
                </a:lnTo>
                <a:lnTo>
                  <a:pt x="227" y="91"/>
                </a:lnTo>
                <a:lnTo>
                  <a:pt x="237" y="93"/>
                </a:lnTo>
                <a:lnTo>
                  <a:pt x="246" y="96"/>
                </a:lnTo>
                <a:lnTo>
                  <a:pt x="256" y="101"/>
                </a:lnTo>
                <a:lnTo>
                  <a:pt x="266" y="104"/>
                </a:lnTo>
                <a:lnTo>
                  <a:pt x="277" y="107"/>
                </a:lnTo>
                <a:lnTo>
                  <a:pt x="286" y="112"/>
                </a:lnTo>
                <a:lnTo>
                  <a:pt x="295" y="114"/>
                </a:lnTo>
                <a:lnTo>
                  <a:pt x="305" y="119"/>
                </a:lnTo>
                <a:lnTo>
                  <a:pt x="315" y="122"/>
                </a:lnTo>
                <a:lnTo>
                  <a:pt x="317" y="116"/>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482" name="Freeform 378"/>
          <p:cNvSpPr>
            <a:spLocks noChangeAspect="1"/>
          </p:cNvSpPr>
          <p:nvPr/>
        </p:nvSpPr>
        <p:spPr bwMode="auto">
          <a:xfrm>
            <a:off x="6756401" y="3397251"/>
            <a:ext cx="423863" cy="144463"/>
          </a:xfrm>
          <a:custGeom>
            <a:avLst/>
            <a:gdLst>
              <a:gd name="T0" fmla="*/ 2147483647 w 318"/>
              <a:gd name="T1" fmla="*/ 2147483647 h 115"/>
              <a:gd name="T2" fmla="*/ 2147483647 w 318"/>
              <a:gd name="T3" fmla="*/ 2147483647 h 115"/>
              <a:gd name="T4" fmla="*/ 2147483647 w 318"/>
              <a:gd name="T5" fmla="*/ 2147483647 h 115"/>
              <a:gd name="T6" fmla="*/ 2147483647 w 318"/>
              <a:gd name="T7" fmla="*/ 2147483647 h 115"/>
              <a:gd name="T8" fmla="*/ 2147483647 w 318"/>
              <a:gd name="T9" fmla="*/ 2147483647 h 115"/>
              <a:gd name="T10" fmla="*/ 2147483647 w 318"/>
              <a:gd name="T11" fmla="*/ 2147483647 h 115"/>
              <a:gd name="T12" fmla="*/ 2147483647 w 318"/>
              <a:gd name="T13" fmla="*/ 2147483647 h 115"/>
              <a:gd name="T14" fmla="*/ 2147483647 w 318"/>
              <a:gd name="T15" fmla="*/ 2147483647 h 115"/>
              <a:gd name="T16" fmla="*/ 2147483647 w 318"/>
              <a:gd name="T17" fmla="*/ 2147483647 h 115"/>
              <a:gd name="T18" fmla="*/ 2147483647 w 318"/>
              <a:gd name="T19" fmla="*/ 2147483647 h 115"/>
              <a:gd name="T20" fmla="*/ 2147483647 w 318"/>
              <a:gd name="T21" fmla="*/ 2147483647 h 115"/>
              <a:gd name="T22" fmla="*/ 2147483647 w 318"/>
              <a:gd name="T23" fmla="*/ 2147483647 h 115"/>
              <a:gd name="T24" fmla="*/ 2147483647 w 318"/>
              <a:gd name="T25" fmla="*/ 2147483647 h 115"/>
              <a:gd name="T26" fmla="*/ 2147483647 w 318"/>
              <a:gd name="T27" fmla="*/ 2147483647 h 115"/>
              <a:gd name="T28" fmla="*/ 2147483647 w 318"/>
              <a:gd name="T29" fmla="*/ 2147483647 h 115"/>
              <a:gd name="T30" fmla="*/ 2147483647 w 318"/>
              <a:gd name="T31" fmla="*/ 2147483647 h 115"/>
              <a:gd name="T32" fmla="*/ 0 w 318"/>
              <a:gd name="T33" fmla="*/ 2147483647 h 115"/>
              <a:gd name="T34" fmla="*/ 2147483647 w 318"/>
              <a:gd name="T35" fmla="*/ 2147483647 h 115"/>
              <a:gd name="T36" fmla="*/ 2147483647 w 318"/>
              <a:gd name="T37" fmla="*/ 2147483647 h 115"/>
              <a:gd name="T38" fmla="*/ 2147483647 w 318"/>
              <a:gd name="T39" fmla="*/ 2147483647 h 115"/>
              <a:gd name="T40" fmla="*/ 2147483647 w 318"/>
              <a:gd name="T41" fmla="*/ 2147483647 h 115"/>
              <a:gd name="T42" fmla="*/ 2147483647 w 318"/>
              <a:gd name="T43" fmla="*/ 2147483647 h 115"/>
              <a:gd name="T44" fmla="*/ 2147483647 w 318"/>
              <a:gd name="T45" fmla="*/ 2147483647 h 115"/>
              <a:gd name="T46" fmla="*/ 2147483647 w 318"/>
              <a:gd name="T47" fmla="*/ 2147483647 h 115"/>
              <a:gd name="T48" fmla="*/ 2147483647 w 318"/>
              <a:gd name="T49" fmla="*/ 2147483647 h 115"/>
              <a:gd name="T50" fmla="*/ 2147483647 w 318"/>
              <a:gd name="T51" fmla="*/ 2147483647 h 115"/>
              <a:gd name="T52" fmla="*/ 2147483647 w 318"/>
              <a:gd name="T53" fmla="*/ 2147483647 h 115"/>
              <a:gd name="T54" fmla="*/ 2147483647 w 318"/>
              <a:gd name="T55" fmla="*/ 2147483647 h 115"/>
              <a:gd name="T56" fmla="*/ 2147483647 w 318"/>
              <a:gd name="T57" fmla="*/ 2147483647 h 115"/>
              <a:gd name="T58" fmla="*/ 2147483647 w 318"/>
              <a:gd name="T59" fmla="*/ 2147483647 h 115"/>
              <a:gd name="T60" fmla="*/ 2147483647 w 318"/>
              <a:gd name="T61" fmla="*/ 2147483647 h 115"/>
              <a:gd name="T62" fmla="*/ 2147483647 w 318"/>
              <a:gd name="T63" fmla="*/ 2147483647 h 115"/>
              <a:gd name="T64" fmla="*/ 2147483647 w 318"/>
              <a:gd name="T65" fmla="*/ 2147483647 h 11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18"/>
              <a:gd name="T100" fmla="*/ 0 h 115"/>
              <a:gd name="T101" fmla="*/ 318 w 318"/>
              <a:gd name="T102" fmla="*/ 115 h 11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18" h="115">
                <a:moveTo>
                  <a:pt x="317" y="108"/>
                </a:moveTo>
                <a:lnTo>
                  <a:pt x="306" y="105"/>
                </a:lnTo>
                <a:lnTo>
                  <a:pt x="297" y="103"/>
                </a:lnTo>
                <a:lnTo>
                  <a:pt x="288" y="100"/>
                </a:lnTo>
                <a:lnTo>
                  <a:pt x="278" y="95"/>
                </a:lnTo>
                <a:lnTo>
                  <a:pt x="268" y="92"/>
                </a:lnTo>
                <a:lnTo>
                  <a:pt x="258" y="88"/>
                </a:lnTo>
                <a:lnTo>
                  <a:pt x="248" y="85"/>
                </a:lnTo>
                <a:lnTo>
                  <a:pt x="238" y="82"/>
                </a:lnTo>
                <a:lnTo>
                  <a:pt x="229" y="79"/>
                </a:lnTo>
                <a:lnTo>
                  <a:pt x="218" y="75"/>
                </a:lnTo>
                <a:lnTo>
                  <a:pt x="209" y="71"/>
                </a:lnTo>
                <a:lnTo>
                  <a:pt x="198" y="67"/>
                </a:lnTo>
                <a:lnTo>
                  <a:pt x="189" y="65"/>
                </a:lnTo>
                <a:lnTo>
                  <a:pt x="179" y="62"/>
                </a:lnTo>
                <a:lnTo>
                  <a:pt x="170" y="59"/>
                </a:lnTo>
                <a:lnTo>
                  <a:pt x="160" y="54"/>
                </a:lnTo>
                <a:lnTo>
                  <a:pt x="150" y="51"/>
                </a:lnTo>
                <a:lnTo>
                  <a:pt x="140" y="48"/>
                </a:lnTo>
                <a:lnTo>
                  <a:pt x="130" y="44"/>
                </a:lnTo>
                <a:lnTo>
                  <a:pt x="121" y="41"/>
                </a:lnTo>
                <a:lnTo>
                  <a:pt x="110" y="38"/>
                </a:lnTo>
                <a:lnTo>
                  <a:pt x="101" y="33"/>
                </a:lnTo>
                <a:lnTo>
                  <a:pt x="90" y="30"/>
                </a:lnTo>
                <a:lnTo>
                  <a:pt x="81" y="28"/>
                </a:lnTo>
                <a:lnTo>
                  <a:pt x="71" y="24"/>
                </a:lnTo>
                <a:lnTo>
                  <a:pt x="62" y="21"/>
                </a:lnTo>
                <a:lnTo>
                  <a:pt x="51" y="18"/>
                </a:lnTo>
                <a:lnTo>
                  <a:pt x="41" y="13"/>
                </a:lnTo>
                <a:lnTo>
                  <a:pt x="31" y="10"/>
                </a:lnTo>
                <a:lnTo>
                  <a:pt x="22" y="8"/>
                </a:lnTo>
                <a:lnTo>
                  <a:pt x="13" y="3"/>
                </a:lnTo>
                <a:lnTo>
                  <a:pt x="2" y="0"/>
                </a:lnTo>
                <a:lnTo>
                  <a:pt x="0" y="6"/>
                </a:lnTo>
                <a:lnTo>
                  <a:pt x="10" y="9"/>
                </a:lnTo>
                <a:lnTo>
                  <a:pt x="20" y="11"/>
                </a:lnTo>
                <a:lnTo>
                  <a:pt x="29" y="14"/>
                </a:lnTo>
                <a:lnTo>
                  <a:pt x="40" y="19"/>
                </a:lnTo>
                <a:lnTo>
                  <a:pt x="49" y="22"/>
                </a:lnTo>
                <a:lnTo>
                  <a:pt x="60" y="25"/>
                </a:lnTo>
                <a:lnTo>
                  <a:pt x="69" y="29"/>
                </a:lnTo>
                <a:lnTo>
                  <a:pt x="80" y="32"/>
                </a:lnTo>
                <a:lnTo>
                  <a:pt x="88" y="35"/>
                </a:lnTo>
                <a:lnTo>
                  <a:pt x="99" y="39"/>
                </a:lnTo>
                <a:lnTo>
                  <a:pt x="109" y="43"/>
                </a:lnTo>
                <a:lnTo>
                  <a:pt x="119" y="46"/>
                </a:lnTo>
                <a:lnTo>
                  <a:pt x="129" y="49"/>
                </a:lnTo>
                <a:lnTo>
                  <a:pt x="137" y="52"/>
                </a:lnTo>
                <a:lnTo>
                  <a:pt x="148" y="55"/>
                </a:lnTo>
                <a:lnTo>
                  <a:pt x="157" y="60"/>
                </a:lnTo>
                <a:lnTo>
                  <a:pt x="168" y="63"/>
                </a:lnTo>
                <a:lnTo>
                  <a:pt x="177" y="66"/>
                </a:lnTo>
                <a:lnTo>
                  <a:pt x="187" y="70"/>
                </a:lnTo>
                <a:lnTo>
                  <a:pt x="197" y="73"/>
                </a:lnTo>
                <a:lnTo>
                  <a:pt x="207" y="76"/>
                </a:lnTo>
                <a:lnTo>
                  <a:pt x="217" y="81"/>
                </a:lnTo>
                <a:lnTo>
                  <a:pt x="227" y="84"/>
                </a:lnTo>
                <a:lnTo>
                  <a:pt x="237" y="86"/>
                </a:lnTo>
                <a:lnTo>
                  <a:pt x="246" y="90"/>
                </a:lnTo>
                <a:lnTo>
                  <a:pt x="256" y="93"/>
                </a:lnTo>
                <a:lnTo>
                  <a:pt x="266" y="97"/>
                </a:lnTo>
                <a:lnTo>
                  <a:pt x="276" y="101"/>
                </a:lnTo>
                <a:lnTo>
                  <a:pt x="287" y="104"/>
                </a:lnTo>
                <a:lnTo>
                  <a:pt x="295" y="107"/>
                </a:lnTo>
                <a:lnTo>
                  <a:pt x="305" y="111"/>
                </a:lnTo>
                <a:lnTo>
                  <a:pt x="315" y="114"/>
                </a:lnTo>
                <a:lnTo>
                  <a:pt x="317" y="108"/>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483" name="Freeform 379"/>
          <p:cNvSpPr>
            <a:spLocks noChangeAspect="1"/>
          </p:cNvSpPr>
          <p:nvPr/>
        </p:nvSpPr>
        <p:spPr bwMode="auto">
          <a:xfrm>
            <a:off x="7196138" y="3248026"/>
            <a:ext cx="419100" cy="150813"/>
          </a:xfrm>
          <a:custGeom>
            <a:avLst/>
            <a:gdLst>
              <a:gd name="T0" fmla="*/ 2147483647 w 316"/>
              <a:gd name="T1" fmla="*/ 2147483647 h 119"/>
              <a:gd name="T2" fmla="*/ 2147483647 w 316"/>
              <a:gd name="T3" fmla="*/ 2147483647 h 119"/>
              <a:gd name="T4" fmla="*/ 2147483647 w 316"/>
              <a:gd name="T5" fmla="*/ 2147483647 h 119"/>
              <a:gd name="T6" fmla="*/ 2147483647 w 316"/>
              <a:gd name="T7" fmla="*/ 2147483647 h 119"/>
              <a:gd name="T8" fmla="*/ 2147483647 w 316"/>
              <a:gd name="T9" fmla="*/ 2147483647 h 119"/>
              <a:gd name="T10" fmla="*/ 2147483647 w 316"/>
              <a:gd name="T11" fmla="*/ 2147483647 h 119"/>
              <a:gd name="T12" fmla="*/ 2147483647 w 316"/>
              <a:gd name="T13" fmla="*/ 2147483647 h 119"/>
              <a:gd name="T14" fmla="*/ 2147483647 w 316"/>
              <a:gd name="T15" fmla="*/ 2147483647 h 119"/>
              <a:gd name="T16" fmla="*/ 2147483647 w 316"/>
              <a:gd name="T17" fmla="*/ 2147483647 h 119"/>
              <a:gd name="T18" fmla="*/ 2147483647 w 316"/>
              <a:gd name="T19" fmla="*/ 2147483647 h 119"/>
              <a:gd name="T20" fmla="*/ 2147483647 w 316"/>
              <a:gd name="T21" fmla="*/ 2147483647 h 119"/>
              <a:gd name="T22" fmla="*/ 2147483647 w 316"/>
              <a:gd name="T23" fmla="*/ 2147483647 h 119"/>
              <a:gd name="T24" fmla="*/ 2147483647 w 316"/>
              <a:gd name="T25" fmla="*/ 2147483647 h 119"/>
              <a:gd name="T26" fmla="*/ 2147483647 w 316"/>
              <a:gd name="T27" fmla="*/ 2147483647 h 119"/>
              <a:gd name="T28" fmla="*/ 2147483647 w 316"/>
              <a:gd name="T29" fmla="*/ 2147483647 h 119"/>
              <a:gd name="T30" fmla="*/ 2147483647 w 316"/>
              <a:gd name="T31" fmla="*/ 2147483647 h 119"/>
              <a:gd name="T32" fmla="*/ 2147483647 w 316"/>
              <a:gd name="T33" fmla="*/ 2147483647 h 119"/>
              <a:gd name="T34" fmla="*/ 2147483647 w 316"/>
              <a:gd name="T35" fmla="*/ 2147483647 h 119"/>
              <a:gd name="T36" fmla="*/ 2147483647 w 316"/>
              <a:gd name="T37" fmla="*/ 2147483647 h 119"/>
              <a:gd name="T38" fmla="*/ 2147483647 w 316"/>
              <a:gd name="T39" fmla="*/ 2147483647 h 119"/>
              <a:gd name="T40" fmla="*/ 2147483647 w 316"/>
              <a:gd name="T41" fmla="*/ 2147483647 h 119"/>
              <a:gd name="T42" fmla="*/ 2147483647 w 316"/>
              <a:gd name="T43" fmla="*/ 2147483647 h 119"/>
              <a:gd name="T44" fmla="*/ 2147483647 w 316"/>
              <a:gd name="T45" fmla="*/ 2147483647 h 119"/>
              <a:gd name="T46" fmla="*/ 2147483647 w 316"/>
              <a:gd name="T47" fmla="*/ 2147483647 h 119"/>
              <a:gd name="T48" fmla="*/ 2147483647 w 316"/>
              <a:gd name="T49" fmla="*/ 2147483647 h 119"/>
              <a:gd name="T50" fmla="*/ 2147483647 w 316"/>
              <a:gd name="T51" fmla="*/ 2147483647 h 119"/>
              <a:gd name="T52" fmla="*/ 2147483647 w 316"/>
              <a:gd name="T53" fmla="*/ 2147483647 h 119"/>
              <a:gd name="T54" fmla="*/ 2147483647 w 316"/>
              <a:gd name="T55" fmla="*/ 2147483647 h 119"/>
              <a:gd name="T56" fmla="*/ 2147483647 w 316"/>
              <a:gd name="T57" fmla="*/ 2147483647 h 119"/>
              <a:gd name="T58" fmla="*/ 2147483647 w 316"/>
              <a:gd name="T59" fmla="*/ 2147483647 h 119"/>
              <a:gd name="T60" fmla="*/ 2147483647 w 316"/>
              <a:gd name="T61" fmla="*/ 2147483647 h 119"/>
              <a:gd name="T62" fmla="*/ 2147483647 w 316"/>
              <a:gd name="T63" fmla="*/ 2147483647 h 119"/>
              <a:gd name="T64" fmla="*/ 2147483647 w 316"/>
              <a:gd name="T65" fmla="*/ 2147483647 h 119"/>
              <a:gd name="T66" fmla="*/ 2147483647 w 316"/>
              <a:gd name="T67" fmla="*/ 2147483647 h 11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16"/>
              <a:gd name="T103" fmla="*/ 0 h 119"/>
              <a:gd name="T104" fmla="*/ 316 w 316"/>
              <a:gd name="T105" fmla="*/ 119 h 11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16" h="119">
                <a:moveTo>
                  <a:pt x="2" y="118"/>
                </a:moveTo>
                <a:lnTo>
                  <a:pt x="2" y="118"/>
                </a:lnTo>
                <a:lnTo>
                  <a:pt x="12" y="115"/>
                </a:lnTo>
                <a:lnTo>
                  <a:pt x="22" y="111"/>
                </a:lnTo>
                <a:lnTo>
                  <a:pt x="30" y="108"/>
                </a:lnTo>
                <a:lnTo>
                  <a:pt x="41" y="105"/>
                </a:lnTo>
                <a:lnTo>
                  <a:pt x="50" y="101"/>
                </a:lnTo>
                <a:lnTo>
                  <a:pt x="61" y="98"/>
                </a:lnTo>
                <a:lnTo>
                  <a:pt x="70" y="95"/>
                </a:lnTo>
                <a:lnTo>
                  <a:pt x="80" y="90"/>
                </a:lnTo>
                <a:lnTo>
                  <a:pt x="89" y="88"/>
                </a:lnTo>
                <a:lnTo>
                  <a:pt x="100" y="85"/>
                </a:lnTo>
                <a:lnTo>
                  <a:pt x="109" y="80"/>
                </a:lnTo>
                <a:lnTo>
                  <a:pt x="120" y="77"/>
                </a:lnTo>
                <a:lnTo>
                  <a:pt x="129" y="73"/>
                </a:lnTo>
                <a:lnTo>
                  <a:pt x="139" y="69"/>
                </a:lnTo>
                <a:lnTo>
                  <a:pt x="149" y="66"/>
                </a:lnTo>
                <a:lnTo>
                  <a:pt x="159" y="63"/>
                </a:lnTo>
                <a:lnTo>
                  <a:pt x="169" y="59"/>
                </a:lnTo>
                <a:lnTo>
                  <a:pt x="178" y="55"/>
                </a:lnTo>
                <a:lnTo>
                  <a:pt x="188" y="52"/>
                </a:lnTo>
                <a:lnTo>
                  <a:pt x="197" y="50"/>
                </a:lnTo>
                <a:lnTo>
                  <a:pt x="207" y="45"/>
                </a:lnTo>
                <a:lnTo>
                  <a:pt x="217" y="42"/>
                </a:lnTo>
                <a:lnTo>
                  <a:pt x="228" y="37"/>
                </a:lnTo>
                <a:lnTo>
                  <a:pt x="236" y="33"/>
                </a:lnTo>
                <a:lnTo>
                  <a:pt x="247" y="30"/>
                </a:lnTo>
                <a:lnTo>
                  <a:pt x="256" y="28"/>
                </a:lnTo>
                <a:lnTo>
                  <a:pt x="267" y="23"/>
                </a:lnTo>
                <a:lnTo>
                  <a:pt x="276" y="19"/>
                </a:lnTo>
                <a:lnTo>
                  <a:pt x="287" y="15"/>
                </a:lnTo>
                <a:lnTo>
                  <a:pt x="295" y="11"/>
                </a:lnTo>
                <a:lnTo>
                  <a:pt x="306" y="9"/>
                </a:lnTo>
                <a:lnTo>
                  <a:pt x="315" y="4"/>
                </a:lnTo>
                <a:lnTo>
                  <a:pt x="313" y="0"/>
                </a:lnTo>
                <a:lnTo>
                  <a:pt x="303" y="3"/>
                </a:lnTo>
                <a:lnTo>
                  <a:pt x="293" y="8"/>
                </a:lnTo>
                <a:lnTo>
                  <a:pt x="285" y="11"/>
                </a:lnTo>
                <a:lnTo>
                  <a:pt x="275" y="14"/>
                </a:lnTo>
                <a:lnTo>
                  <a:pt x="265" y="18"/>
                </a:lnTo>
                <a:lnTo>
                  <a:pt x="254" y="22"/>
                </a:lnTo>
                <a:lnTo>
                  <a:pt x="245" y="26"/>
                </a:lnTo>
                <a:lnTo>
                  <a:pt x="235" y="30"/>
                </a:lnTo>
                <a:lnTo>
                  <a:pt x="226" y="32"/>
                </a:lnTo>
                <a:lnTo>
                  <a:pt x="215" y="36"/>
                </a:lnTo>
                <a:lnTo>
                  <a:pt x="206" y="40"/>
                </a:lnTo>
                <a:lnTo>
                  <a:pt x="196" y="44"/>
                </a:lnTo>
                <a:lnTo>
                  <a:pt x="186" y="47"/>
                </a:lnTo>
                <a:lnTo>
                  <a:pt x="176" y="51"/>
                </a:lnTo>
                <a:lnTo>
                  <a:pt x="167" y="54"/>
                </a:lnTo>
                <a:lnTo>
                  <a:pt x="156" y="58"/>
                </a:lnTo>
                <a:lnTo>
                  <a:pt x="147" y="62"/>
                </a:lnTo>
                <a:lnTo>
                  <a:pt x="136" y="65"/>
                </a:lnTo>
                <a:lnTo>
                  <a:pt x="128" y="68"/>
                </a:lnTo>
                <a:lnTo>
                  <a:pt x="118" y="72"/>
                </a:lnTo>
                <a:lnTo>
                  <a:pt x="108" y="75"/>
                </a:lnTo>
                <a:lnTo>
                  <a:pt x="98" y="79"/>
                </a:lnTo>
                <a:lnTo>
                  <a:pt x="87" y="83"/>
                </a:lnTo>
                <a:lnTo>
                  <a:pt x="79" y="86"/>
                </a:lnTo>
                <a:lnTo>
                  <a:pt x="68" y="89"/>
                </a:lnTo>
                <a:lnTo>
                  <a:pt x="59" y="93"/>
                </a:lnTo>
                <a:lnTo>
                  <a:pt x="49" y="96"/>
                </a:lnTo>
                <a:lnTo>
                  <a:pt x="39" y="100"/>
                </a:lnTo>
                <a:lnTo>
                  <a:pt x="29" y="104"/>
                </a:lnTo>
                <a:lnTo>
                  <a:pt x="20" y="108"/>
                </a:lnTo>
                <a:lnTo>
                  <a:pt x="9" y="110"/>
                </a:lnTo>
                <a:lnTo>
                  <a:pt x="0" y="113"/>
                </a:lnTo>
                <a:lnTo>
                  <a:pt x="2" y="118"/>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484" name="Freeform 380"/>
          <p:cNvSpPr>
            <a:spLocks noChangeAspect="1"/>
          </p:cNvSpPr>
          <p:nvPr/>
        </p:nvSpPr>
        <p:spPr bwMode="auto">
          <a:xfrm>
            <a:off x="6773863" y="3398838"/>
            <a:ext cx="419100" cy="146050"/>
          </a:xfrm>
          <a:custGeom>
            <a:avLst/>
            <a:gdLst>
              <a:gd name="T0" fmla="*/ 2147483647 w 315"/>
              <a:gd name="T1" fmla="*/ 2147483647 h 115"/>
              <a:gd name="T2" fmla="*/ 2147483647 w 315"/>
              <a:gd name="T3" fmla="*/ 2147483647 h 115"/>
              <a:gd name="T4" fmla="*/ 2147483647 w 315"/>
              <a:gd name="T5" fmla="*/ 2147483647 h 115"/>
              <a:gd name="T6" fmla="*/ 2147483647 w 315"/>
              <a:gd name="T7" fmla="*/ 2147483647 h 115"/>
              <a:gd name="T8" fmla="*/ 2147483647 w 315"/>
              <a:gd name="T9" fmla="*/ 2147483647 h 115"/>
              <a:gd name="T10" fmla="*/ 2147483647 w 315"/>
              <a:gd name="T11" fmla="*/ 2147483647 h 115"/>
              <a:gd name="T12" fmla="*/ 2147483647 w 315"/>
              <a:gd name="T13" fmla="*/ 2147483647 h 115"/>
              <a:gd name="T14" fmla="*/ 2147483647 w 315"/>
              <a:gd name="T15" fmla="*/ 2147483647 h 115"/>
              <a:gd name="T16" fmla="*/ 2147483647 w 315"/>
              <a:gd name="T17" fmla="*/ 2147483647 h 115"/>
              <a:gd name="T18" fmla="*/ 2147483647 w 315"/>
              <a:gd name="T19" fmla="*/ 2147483647 h 115"/>
              <a:gd name="T20" fmla="*/ 2147483647 w 315"/>
              <a:gd name="T21" fmla="*/ 2147483647 h 115"/>
              <a:gd name="T22" fmla="*/ 2147483647 w 315"/>
              <a:gd name="T23" fmla="*/ 2147483647 h 115"/>
              <a:gd name="T24" fmla="*/ 2147483647 w 315"/>
              <a:gd name="T25" fmla="*/ 2147483647 h 115"/>
              <a:gd name="T26" fmla="*/ 2147483647 w 315"/>
              <a:gd name="T27" fmla="*/ 2147483647 h 115"/>
              <a:gd name="T28" fmla="*/ 2147483647 w 315"/>
              <a:gd name="T29" fmla="*/ 2147483647 h 115"/>
              <a:gd name="T30" fmla="*/ 2147483647 w 315"/>
              <a:gd name="T31" fmla="*/ 2147483647 h 115"/>
              <a:gd name="T32" fmla="*/ 2147483647 w 315"/>
              <a:gd name="T33" fmla="*/ 0 h 115"/>
              <a:gd name="T34" fmla="*/ 2147483647 w 315"/>
              <a:gd name="T35" fmla="*/ 2147483647 h 115"/>
              <a:gd name="T36" fmla="*/ 2147483647 w 315"/>
              <a:gd name="T37" fmla="*/ 2147483647 h 115"/>
              <a:gd name="T38" fmla="*/ 2147483647 w 315"/>
              <a:gd name="T39" fmla="*/ 2147483647 h 115"/>
              <a:gd name="T40" fmla="*/ 2147483647 w 315"/>
              <a:gd name="T41" fmla="*/ 2147483647 h 115"/>
              <a:gd name="T42" fmla="*/ 2147483647 w 315"/>
              <a:gd name="T43" fmla="*/ 2147483647 h 115"/>
              <a:gd name="T44" fmla="*/ 2147483647 w 315"/>
              <a:gd name="T45" fmla="*/ 2147483647 h 115"/>
              <a:gd name="T46" fmla="*/ 2147483647 w 315"/>
              <a:gd name="T47" fmla="*/ 2147483647 h 115"/>
              <a:gd name="T48" fmla="*/ 2147483647 w 315"/>
              <a:gd name="T49" fmla="*/ 2147483647 h 115"/>
              <a:gd name="T50" fmla="*/ 2147483647 w 315"/>
              <a:gd name="T51" fmla="*/ 2147483647 h 115"/>
              <a:gd name="T52" fmla="*/ 2147483647 w 315"/>
              <a:gd name="T53" fmla="*/ 2147483647 h 115"/>
              <a:gd name="T54" fmla="*/ 2147483647 w 315"/>
              <a:gd name="T55" fmla="*/ 2147483647 h 115"/>
              <a:gd name="T56" fmla="*/ 2147483647 w 315"/>
              <a:gd name="T57" fmla="*/ 2147483647 h 115"/>
              <a:gd name="T58" fmla="*/ 2147483647 w 315"/>
              <a:gd name="T59" fmla="*/ 2147483647 h 115"/>
              <a:gd name="T60" fmla="*/ 2147483647 w 315"/>
              <a:gd name="T61" fmla="*/ 2147483647 h 115"/>
              <a:gd name="T62" fmla="*/ 2147483647 w 315"/>
              <a:gd name="T63" fmla="*/ 2147483647 h 115"/>
              <a:gd name="T64" fmla="*/ 0 w 315"/>
              <a:gd name="T65" fmla="*/ 2147483647 h 11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15"/>
              <a:gd name="T100" fmla="*/ 0 h 115"/>
              <a:gd name="T101" fmla="*/ 315 w 315"/>
              <a:gd name="T102" fmla="*/ 115 h 11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15" h="115">
                <a:moveTo>
                  <a:pt x="2" y="114"/>
                </a:moveTo>
                <a:lnTo>
                  <a:pt x="12" y="109"/>
                </a:lnTo>
                <a:lnTo>
                  <a:pt x="22" y="106"/>
                </a:lnTo>
                <a:lnTo>
                  <a:pt x="30" y="104"/>
                </a:lnTo>
                <a:lnTo>
                  <a:pt x="40" y="100"/>
                </a:lnTo>
                <a:lnTo>
                  <a:pt x="50" y="96"/>
                </a:lnTo>
                <a:lnTo>
                  <a:pt x="60" y="93"/>
                </a:lnTo>
                <a:lnTo>
                  <a:pt x="70" y="90"/>
                </a:lnTo>
                <a:lnTo>
                  <a:pt x="80" y="86"/>
                </a:lnTo>
                <a:lnTo>
                  <a:pt x="89" y="84"/>
                </a:lnTo>
                <a:lnTo>
                  <a:pt x="100" y="80"/>
                </a:lnTo>
                <a:lnTo>
                  <a:pt x="109" y="76"/>
                </a:lnTo>
                <a:lnTo>
                  <a:pt x="119" y="73"/>
                </a:lnTo>
                <a:lnTo>
                  <a:pt x="129" y="69"/>
                </a:lnTo>
                <a:lnTo>
                  <a:pt x="138" y="66"/>
                </a:lnTo>
                <a:lnTo>
                  <a:pt x="148" y="63"/>
                </a:lnTo>
                <a:lnTo>
                  <a:pt x="159" y="59"/>
                </a:lnTo>
                <a:lnTo>
                  <a:pt x="168" y="55"/>
                </a:lnTo>
                <a:lnTo>
                  <a:pt x="177" y="52"/>
                </a:lnTo>
                <a:lnTo>
                  <a:pt x="187" y="49"/>
                </a:lnTo>
                <a:lnTo>
                  <a:pt x="196" y="46"/>
                </a:lnTo>
                <a:lnTo>
                  <a:pt x="207" y="42"/>
                </a:lnTo>
                <a:lnTo>
                  <a:pt x="216" y="39"/>
                </a:lnTo>
                <a:lnTo>
                  <a:pt x="227" y="35"/>
                </a:lnTo>
                <a:lnTo>
                  <a:pt x="235" y="31"/>
                </a:lnTo>
                <a:lnTo>
                  <a:pt x="246" y="29"/>
                </a:lnTo>
                <a:lnTo>
                  <a:pt x="255" y="25"/>
                </a:lnTo>
                <a:lnTo>
                  <a:pt x="266" y="22"/>
                </a:lnTo>
                <a:lnTo>
                  <a:pt x="275" y="19"/>
                </a:lnTo>
                <a:lnTo>
                  <a:pt x="285" y="14"/>
                </a:lnTo>
                <a:lnTo>
                  <a:pt x="294" y="11"/>
                </a:lnTo>
                <a:lnTo>
                  <a:pt x="303" y="9"/>
                </a:lnTo>
                <a:lnTo>
                  <a:pt x="314" y="4"/>
                </a:lnTo>
                <a:lnTo>
                  <a:pt x="312" y="0"/>
                </a:lnTo>
                <a:lnTo>
                  <a:pt x="301" y="3"/>
                </a:lnTo>
                <a:lnTo>
                  <a:pt x="292" y="7"/>
                </a:lnTo>
                <a:lnTo>
                  <a:pt x="283" y="10"/>
                </a:lnTo>
                <a:lnTo>
                  <a:pt x="273" y="13"/>
                </a:lnTo>
                <a:lnTo>
                  <a:pt x="264" y="17"/>
                </a:lnTo>
                <a:lnTo>
                  <a:pt x="253" y="20"/>
                </a:lnTo>
                <a:lnTo>
                  <a:pt x="244" y="24"/>
                </a:lnTo>
                <a:lnTo>
                  <a:pt x="234" y="28"/>
                </a:lnTo>
                <a:lnTo>
                  <a:pt x="225" y="30"/>
                </a:lnTo>
                <a:lnTo>
                  <a:pt x="215" y="33"/>
                </a:lnTo>
                <a:lnTo>
                  <a:pt x="205" y="38"/>
                </a:lnTo>
                <a:lnTo>
                  <a:pt x="195" y="41"/>
                </a:lnTo>
                <a:lnTo>
                  <a:pt x="185" y="44"/>
                </a:lnTo>
                <a:lnTo>
                  <a:pt x="175" y="48"/>
                </a:lnTo>
                <a:lnTo>
                  <a:pt x="166" y="51"/>
                </a:lnTo>
                <a:lnTo>
                  <a:pt x="156" y="54"/>
                </a:lnTo>
                <a:lnTo>
                  <a:pt x="146" y="57"/>
                </a:lnTo>
                <a:lnTo>
                  <a:pt x="136" y="62"/>
                </a:lnTo>
                <a:lnTo>
                  <a:pt x="127" y="65"/>
                </a:lnTo>
                <a:lnTo>
                  <a:pt x="118" y="67"/>
                </a:lnTo>
                <a:lnTo>
                  <a:pt x="107" y="71"/>
                </a:lnTo>
                <a:lnTo>
                  <a:pt x="98" y="75"/>
                </a:lnTo>
                <a:lnTo>
                  <a:pt x="87" y="79"/>
                </a:lnTo>
                <a:lnTo>
                  <a:pt x="79" y="82"/>
                </a:lnTo>
                <a:lnTo>
                  <a:pt x="68" y="85"/>
                </a:lnTo>
                <a:lnTo>
                  <a:pt x="59" y="88"/>
                </a:lnTo>
                <a:lnTo>
                  <a:pt x="48" y="92"/>
                </a:lnTo>
                <a:lnTo>
                  <a:pt x="39" y="95"/>
                </a:lnTo>
                <a:lnTo>
                  <a:pt x="28" y="100"/>
                </a:lnTo>
                <a:lnTo>
                  <a:pt x="20" y="103"/>
                </a:lnTo>
                <a:lnTo>
                  <a:pt x="9" y="105"/>
                </a:lnTo>
                <a:lnTo>
                  <a:pt x="0" y="108"/>
                </a:lnTo>
                <a:lnTo>
                  <a:pt x="2" y="114"/>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485" name="Freeform 381"/>
          <p:cNvSpPr>
            <a:spLocks noChangeAspect="1"/>
          </p:cNvSpPr>
          <p:nvPr/>
        </p:nvSpPr>
        <p:spPr bwMode="auto">
          <a:xfrm>
            <a:off x="6329363" y="3398838"/>
            <a:ext cx="419100" cy="131762"/>
          </a:xfrm>
          <a:custGeom>
            <a:avLst/>
            <a:gdLst>
              <a:gd name="T0" fmla="*/ 2147483647 w 315"/>
              <a:gd name="T1" fmla="*/ 0 h 103"/>
              <a:gd name="T2" fmla="*/ 2147483647 w 315"/>
              <a:gd name="T3" fmla="*/ 2147483647 h 103"/>
              <a:gd name="T4" fmla="*/ 2147483647 w 315"/>
              <a:gd name="T5" fmla="*/ 2147483647 h 103"/>
              <a:gd name="T6" fmla="*/ 2147483647 w 315"/>
              <a:gd name="T7" fmla="*/ 2147483647 h 103"/>
              <a:gd name="T8" fmla="*/ 2147483647 w 315"/>
              <a:gd name="T9" fmla="*/ 2147483647 h 103"/>
              <a:gd name="T10" fmla="*/ 2147483647 w 315"/>
              <a:gd name="T11" fmla="*/ 2147483647 h 103"/>
              <a:gd name="T12" fmla="*/ 2147483647 w 315"/>
              <a:gd name="T13" fmla="*/ 2147483647 h 103"/>
              <a:gd name="T14" fmla="*/ 2147483647 w 315"/>
              <a:gd name="T15" fmla="*/ 2147483647 h 103"/>
              <a:gd name="T16" fmla="*/ 2147483647 w 315"/>
              <a:gd name="T17" fmla="*/ 2147483647 h 103"/>
              <a:gd name="T18" fmla="*/ 2147483647 w 315"/>
              <a:gd name="T19" fmla="*/ 2147483647 h 103"/>
              <a:gd name="T20" fmla="*/ 2147483647 w 315"/>
              <a:gd name="T21" fmla="*/ 2147483647 h 103"/>
              <a:gd name="T22" fmla="*/ 2147483647 w 315"/>
              <a:gd name="T23" fmla="*/ 2147483647 h 103"/>
              <a:gd name="T24" fmla="*/ 2147483647 w 315"/>
              <a:gd name="T25" fmla="*/ 2147483647 h 103"/>
              <a:gd name="T26" fmla="*/ 2147483647 w 315"/>
              <a:gd name="T27" fmla="*/ 2147483647 h 103"/>
              <a:gd name="T28" fmla="*/ 2147483647 w 315"/>
              <a:gd name="T29" fmla="*/ 2147483647 h 103"/>
              <a:gd name="T30" fmla="*/ 2147483647 w 315"/>
              <a:gd name="T31" fmla="*/ 2147483647 h 103"/>
              <a:gd name="T32" fmla="*/ 0 w 315"/>
              <a:gd name="T33" fmla="*/ 2147483647 h 103"/>
              <a:gd name="T34" fmla="*/ 2147483647 w 315"/>
              <a:gd name="T35" fmla="*/ 2147483647 h 103"/>
              <a:gd name="T36" fmla="*/ 2147483647 w 315"/>
              <a:gd name="T37" fmla="*/ 2147483647 h 103"/>
              <a:gd name="T38" fmla="*/ 2147483647 w 315"/>
              <a:gd name="T39" fmla="*/ 2147483647 h 103"/>
              <a:gd name="T40" fmla="*/ 2147483647 w 315"/>
              <a:gd name="T41" fmla="*/ 2147483647 h 103"/>
              <a:gd name="T42" fmla="*/ 2147483647 w 315"/>
              <a:gd name="T43" fmla="*/ 2147483647 h 103"/>
              <a:gd name="T44" fmla="*/ 2147483647 w 315"/>
              <a:gd name="T45" fmla="*/ 2147483647 h 103"/>
              <a:gd name="T46" fmla="*/ 2147483647 w 315"/>
              <a:gd name="T47" fmla="*/ 2147483647 h 103"/>
              <a:gd name="T48" fmla="*/ 2147483647 w 315"/>
              <a:gd name="T49" fmla="*/ 2147483647 h 103"/>
              <a:gd name="T50" fmla="*/ 2147483647 w 315"/>
              <a:gd name="T51" fmla="*/ 2147483647 h 103"/>
              <a:gd name="T52" fmla="*/ 2147483647 w 315"/>
              <a:gd name="T53" fmla="*/ 2147483647 h 103"/>
              <a:gd name="T54" fmla="*/ 2147483647 w 315"/>
              <a:gd name="T55" fmla="*/ 2147483647 h 103"/>
              <a:gd name="T56" fmla="*/ 2147483647 w 315"/>
              <a:gd name="T57" fmla="*/ 2147483647 h 103"/>
              <a:gd name="T58" fmla="*/ 2147483647 w 315"/>
              <a:gd name="T59" fmla="*/ 2147483647 h 103"/>
              <a:gd name="T60" fmla="*/ 2147483647 w 315"/>
              <a:gd name="T61" fmla="*/ 2147483647 h 103"/>
              <a:gd name="T62" fmla="*/ 2147483647 w 315"/>
              <a:gd name="T63" fmla="*/ 2147483647 h 103"/>
              <a:gd name="T64" fmla="*/ 2147483647 w 315"/>
              <a:gd name="T65" fmla="*/ 2147483647 h 103"/>
              <a:gd name="T66" fmla="*/ 2147483647 w 315"/>
              <a:gd name="T67" fmla="*/ 0 h 10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15"/>
              <a:gd name="T103" fmla="*/ 0 h 103"/>
              <a:gd name="T104" fmla="*/ 315 w 315"/>
              <a:gd name="T105" fmla="*/ 103 h 10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15" h="103">
                <a:moveTo>
                  <a:pt x="312" y="0"/>
                </a:moveTo>
                <a:lnTo>
                  <a:pt x="312" y="0"/>
                </a:lnTo>
                <a:lnTo>
                  <a:pt x="302" y="3"/>
                </a:lnTo>
                <a:lnTo>
                  <a:pt x="292" y="7"/>
                </a:lnTo>
                <a:lnTo>
                  <a:pt x="283" y="9"/>
                </a:lnTo>
                <a:lnTo>
                  <a:pt x="273" y="13"/>
                </a:lnTo>
                <a:lnTo>
                  <a:pt x="264" y="17"/>
                </a:lnTo>
                <a:lnTo>
                  <a:pt x="253" y="20"/>
                </a:lnTo>
                <a:lnTo>
                  <a:pt x="244" y="23"/>
                </a:lnTo>
                <a:lnTo>
                  <a:pt x="235" y="25"/>
                </a:lnTo>
                <a:lnTo>
                  <a:pt x="225" y="29"/>
                </a:lnTo>
                <a:lnTo>
                  <a:pt x="214" y="32"/>
                </a:lnTo>
                <a:lnTo>
                  <a:pt x="205" y="35"/>
                </a:lnTo>
                <a:lnTo>
                  <a:pt x="194" y="39"/>
                </a:lnTo>
                <a:lnTo>
                  <a:pt x="185" y="42"/>
                </a:lnTo>
                <a:lnTo>
                  <a:pt x="176" y="44"/>
                </a:lnTo>
                <a:lnTo>
                  <a:pt x="166" y="48"/>
                </a:lnTo>
                <a:lnTo>
                  <a:pt x="156" y="51"/>
                </a:lnTo>
                <a:lnTo>
                  <a:pt x="146" y="54"/>
                </a:lnTo>
                <a:lnTo>
                  <a:pt x="135" y="58"/>
                </a:lnTo>
                <a:lnTo>
                  <a:pt x="127" y="60"/>
                </a:lnTo>
                <a:lnTo>
                  <a:pt x="117" y="63"/>
                </a:lnTo>
                <a:lnTo>
                  <a:pt x="107" y="66"/>
                </a:lnTo>
                <a:lnTo>
                  <a:pt x="98" y="69"/>
                </a:lnTo>
                <a:lnTo>
                  <a:pt x="87" y="73"/>
                </a:lnTo>
                <a:lnTo>
                  <a:pt x="79" y="75"/>
                </a:lnTo>
                <a:lnTo>
                  <a:pt x="68" y="78"/>
                </a:lnTo>
                <a:lnTo>
                  <a:pt x="59" y="81"/>
                </a:lnTo>
                <a:lnTo>
                  <a:pt x="48" y="83"/>
                </a:lnTo>
                <a:lnTo>
                  <a:pt x="38" y="86"/>
                </a:lnTo>
                <a:lnTo>
                  <a:pt x="28" y="89"/>
                </a:lnTo>
                <a:lnTo>
                  <a:pt x="20" y="92"/>
                </a:lnTo>
                <a:lnTo>
                  <a:pt x="10" y="93"/>
                </a:lnTo>
                <a:lnTo>
                  <a:pt x="0" y="96"/>
                </a:lnTo>
                <a:lnTo>
                  <a:pt x="1" y="102"/>
                </a:lnTo>
                <a:lnTo>
                  <a:pt x="10" y="99"/>
                </a:lnTo>
                <a:lnTo>
                  <a:pt x="21" y="96"/>
                </a:lnTo>
                <a:lnTo>
                  <a:pt x="30" y="93"/>
                </a:lnTo>
                <a:lnTo>
                  <a:pt x="40" y="91"/>
                </a:lnTo>
                <a:lnTo>
                  <a:pt x="49" y="89"/>
                </a:lnTo>
                <a:lnTo>
                  <a:pt x="60" y="85"/>
                </a:lnTo>
                <a:lnTo>
                  <a:pt x="70" y="83"/>
                </a:lnTo>
                <a:lnTo>
                  <a:pt x="79" y="80"/>
                </a:lnTo>
                <a:lnTo>
                  <a:pt x="89" y="76"/>
                </a:lnTo>
                <a:lnTo>
                  <a:pt x="100" y="74"/>
                </a:lnTo>
                <a:lnTo>
                  <a:pt x="109" y="71"/>
                </a:lnTo>
                <a:lnTo>
                  <a:pt x="119" y="68"/>
                </a:lnTo>
                <a:lnTo>
                  <a:pt x="129" y="65"/>
                </a:lnTo>
                <a:lnTo>
                  <a:pt x="138" y="62"/>
                </a:lnTo>
                <a:lnTo>
                  <a:pt x="148" y="60"/>
                </a:lnTo>
                <a:lnTo>
                  <a:pt x="157" y="56"/>
                </a:lnTo>
                <a:lnTo>
                  <a:pt x="168" y="53"/>
                </a:lnTo>
                <a:lnTo>
                  <a:pt x="178" y="50"/>
                </a:lnTo>
                <a:lnTo>
                  <a:pt x="187" y="47"/>
                </a:lnTo>
                <a:lnTo>
                  <a:pt x="196" y="43"/>
                </a:lnTo>
                <a:lnTo>
                  <a:pt x="207" y="41"/>
                </a:lnTo>
                <a:lnTo>
                  <a:pt x="216" y="38"/>
                </a:lnTo>
                <a:lnTo>
                  <a:pt x="227" y="34"/>
                </a:lnTo>
                <a:lnTo>
                  <a:pt x="235" y="30"/>
                </a:lnTo>
                <a:lnTo>
                  <a:pt x="246" y="28"/>
                </a:lnTo>
                <a:lnTo>
                  <a:pt x="255" y="25"/>
                </a:lnTo>
                <a:lnTo>
                  <a:pt x="266" y="21"/>
                </a:lnTo>
                <a:lnTo>
                  <a:pt x="275" y="18"/>
                </a:lnTo>
                <a:lnTo>
                  <a:pt x="286" y="14"/>
                </a:lnTo>
                <a:lnTo>
                  <a:pt x="294" y="11"/>
                </a:lnTo>
                <a:lnTo>
                  <a:pt x="303" y="9"/>
                </a:lnTo>
                <a:lnTo>
                  <a:pt x="314" y="4"/>
                </a:lnTo>
                <a:lnTo>
                  <a:pt x="312" y="0"/>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486" name="Freeform 382"/>
          <p:cNvSpPr>
            <a:spLocks noChangeAspect="1"/>
          </p:cNvSpPr>
          <p:nvPr/>
        </p:nvSpPr>
        <p:spPr bwMode="auto">
          <a:xfrm>
            <a:off x="6754813" y="3254376"/>
            <a:ext cx="419100" cy="144463"/>
          </a:xfrm>
          <a:custGeom>
            <a:avLst/>
            <a:gdLst>
              <a:gd name="T0" fmla="*/ 2147483647 w 316"/>
              <a:gd name="T1" fmla="*/ 2147483647 h 114"/>
              <a:gd name="T2" fmla="*/ 2147483647 w 316"/>
              <a:gd name="T3" fmla="*/ 2147483647 h 114"/>
              <a:gd name="T4" fmla="*/ 2147483647 w 316"/>
              <a:gd name="T5" fmla="*/ 2147483647 h 114"/>
              <a:gd name="T6" fmla="*/ 2147483647 w 316"/>
              <a:gd name="T7" fmla="*/ 2147483647 h 114"/>
              <a:gd name="T8" fmla="*/ 2147483647 w 316"/>
              <a:gd name="T9" fmla="*/ 2147483647 h 114"/>
              <a:gd name="T10" fmla="*/ 2147483647 w 316"/>
              <a:gd name="T11" fmla="*/ 2147483647 h 114"/>
              <a:gd name="T12" fmla="*/ 2147483647 w 316"/>
              <a:gd name="T13" fmla="*/ 2147483647 h 114"/>
              <a:gd name="T14" fmla="*/ 2147483647 w 316"/>
              <a:gd name="T15" fmla="*/ 2147483647 h 114"/>
              <a:gd name="T16" fmla="*/ 2147483647 w 316"/>
              <a:gd name="T17" fmla="*/ 2147483647 h 114"/>
              <a:gd name="T18" fmla="*/ 2147483647 w 316"/>
              <a:gd name="T19" fmla="*/ 2147483647 h 114"/>
              <a:gd name="T20" fmla="*/ 2147483647 w 316"/>
              <a:gd name="T21" fmla="*/ 2147483647 h 114"/>
              <a:gd name="T22" fmla="*/ 2147483647 w 316"/>
              <a:gd name="T23" fmla="*/ 2147483647 h 114"/>
              <a:gd name="T24" fmla="*/ 2147483647 w 316"/>
              <a:gd name="T25" fmla="*/ 2147483647 h 114"/>
              <a:gd name="T26" fmla="*/ 2147483647 w 316"/>
              <a:gd name="T27" fmla="*/ 2147483647 h 114"/>
              <a:gd name="T28" fmla="*/ 2147483647 w 316"/>
              <a:gd name="T29" fmla="*/ 2147483647 h 114"/>
              <a:gd name="T30" fmla="*/ 2147483647 w 316"/>
              <a:gd name="T31" fmla="*/ 2147483647 h 114"/>
              <a:gd name="T32" fmla="*/ 2147483647 w 316"/>
              <a:gd name="T33" fmla="*/ 2147483647 h 114"/>
              <a:gd name="T34" fmla="*/ 2147483647 w 316"/>
              <a:gd name="T35" fmla="*/ 2147483647 h 114"/>
              <a:gd name="T36" fmla="*/ 2147483647 w 316"/>
              <a:gd name="T37" fmla="*/ 2147483647 h 114"/>
              <a:gd name="T38" fmla="*/ 2147483647 w 316"/>
              <a:gd name="T39" fmla="*/ 2147483647 h 114"/>
              <a:gd name="T40" fmla="*/ 2147483647 w 316"/>
              <a:gd name="T41" fmla="*/ 2147483647 h 114"/>
              <a:gd name="T42" fmla="*/ 2147483647 w 316"/>
              <a:gd name="T43" fmla="*/ 2147483647 h 114"/>
              <a:gd name="T44" fmla="*/ 2147483647 w 316"/>
              <a:gd name="T45" fmla="*/ 2147483647 h 114"/>
              <a:gd name="T46" fmla="*/ 2147483647 w 316"/>
              <a:gd name="T47" fmla="*/ 2147483647 h 114"/>
              <a:gd name="T48" fmla="*/ 2147483647 w 316"/>
              <a:gd name="T49" fmla="*/ 2147483647 h 114"/>
              <a:gd name="T50" fmla="*/ 2147483647 w 316"/>
              <a:gd name="T51" fmla="*/ 2147483647 h 114"/>
              <a:gd name="T52" fmla="*/ 2147483647 w 316"/>
              <a:gd name="T53" fmla="*/ 2147483647 h 114"/>
              <a:gd name="T54" fmla="*/ 2147483647 w 316"/>
              <a:gd name="T55" fmla="*/ 2147483647 h 114"/>
              <a:gd name="T56" fmla="*/ 2147483647 w 316"/>
              <a:gd name="T57" fmla="*/ 2147483647 h 114"/>
              <a:gd name="T58" fmla="*/ 2147483647 w 316"/>
              <a:gd name="T59" fmla="*/ 2147483647 h 114"/>
              <a:gd name="T60" fmla="*/ 2147483647 w 316"/>
              <a:gd name="T61" fmla="*/ 2147483647 h 114"/>
              <a:gd name="T62" fmla="*/ 2147483647 w 316"/>
              <a:gd name="T63" fmla="*/ 2147483647 h 114"/>
              <a:gd name="T64" fmla="*/ 2147483647 w 316"/>
              <a:gd name="T65" fmla="*/ 2147483647 h 11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16"/>
              <a:gd name="T100" fmla="*/ 0 h 114"/>
              <a:gd name="T101" fmla="*/ 316 w 316"/>
              <a:gd name="T102" fmla="*/ 114 h 11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16" h="114">
                <a:moveTo>
                  <a:pt x="313" y="0"/>
                </a:moveTo>
                <a:lnTo>
                  <a:pt x="303" y="3"/>
                </a:lnTo>
                <a:lnTo>
                  <a:pt x="293" y="7"/>
                </a:lnTo>
                <a:lnTo>
                  <a:pt x="283" y="10"/>
                </a:lnTo>
                <a:lnTo>
                  <a:pt x="274" y="13"/>
                </a:lnTo>
                <a:lnTo>
                  <a:pt x="264" y="17"/>
                </a:lnTo>
                <a:lnTo>
                  <a:pt x="254" y="20"/>
                </a:lnTo>
                <a:lnTo>
                  <a:pt x="244" y="23"/>
                </a:lnTo>
                <a:lnTo>
                  <a:pt x="235" y="28"/>
                </a:lnTo>
                <a:lnTo>
                  <a:pt x="226" y="30"/>
                </a:lnTo>
                <a:lnTo>
                  <a:pt x="215" y="33"/>
                </a:lnTo>
                <a:lnTo>
                  <a:pt x="205" y="37"/>
                </a:lnTo>
                <a:lnTo>
                  <a:pt x="195" y="41"/>
                </a:lnTo>
                <a:lnTo>
                  <a:pt x="185" y="44"/>
                </a:lnTo>
                <a:lnTo>
                  <a:pt x="176" y="48"/>
                </a:lnTo>
                <a:lnTo>
                  <a:pt x="166" y="50"/>
                </a:lnTo>
                <a:lnTo>
                  <a:pt x="156" y="54"/>
                </a:lnTo>
                <a:lnTo>
                  <a:pt x="147" y="58"/>
                </a:lnTo>
                <a:lnTo>
                  <a:pt x="136" y="61"/>
                </a:lnTo>
                <a:lnTo>
                  <a:pt x="127" y="65"/>
                </a:lnTo>
                <a:lnTo>
                  <a:pt x="118" y="68"/>
                </a:lnTo>
                <a:lnTo>
                  <a:pt x="107" y="71"/>
                </a:lnTo>
                <a:lnTo>
                  <a:pt x="98" y="74"/>
                </a:lnTo>
                <a:lnTo>
                  <a:pt x="88" y="77"/>
                </a:lnTo>
                <a:lnTo>
                  <a:pt x="79" y="81"/>
                </a:lnTo>
                <a:lnTo>
                  <a:pt x="69" y="85"/>
                </a:lnTo>
                <a:lnTo>
                  <a:pt x="59" y="87"/>
                </a:lnTo>
                <a:lnTo>
                  <a:pt x="48" y="91"/>
                </a:lnTo>
                <a:lnTo>
                  <a:pt x="39" y="95"/>
                </a:lnTo>
                <a:lnTo>
                  <a:pt x="29" y="99"/>
                </a:lnTo>
                <a:lnTo>
                  <a:pt x="20" y="103"/>
                </a:lnTo>
                <a:lnTo>
                  <a:pt x="10" y="105"/>
                </a:lnTo>
                <a:lnTo>
                  <a:pt x="0" y="108"/>
                </a:lnTo>
                <a:lnTo>
                  <a:pt x="2" y="113"/>
                </a:lnTo>
                <a:lnTo>
                  <a:pt x="12" y="110"/>
                </a:lnTo>
                <a:lnTo>
                  <a:pt x="22" y="106"/>
                </a:lnTo>
                <a:lnTo>
                  <a:pt x="31" y="103"/>
                </a:lnTo>
                <a:lnTo>
                  <a:pt x="41" y="100"/>
                </a:lnTo>
                <a:lnTo>
                  <a:pt x="50" y="96"/>
                </a:lnTo>
                <a:lnTo>
                  <a:pt x="61" y="93"/>
                </a:lnTo>
                <a:lnTo>
                  <a:pt x="70" y="90"/>
                </a:lnTo>
                <a:lnTo>
                  <a:pt x="80" y="85"/>
                </a:lnTo>
                <a:lnTo>
                  <a:pt x="89" y="83"/>
                </a:lnTo>
                <a:lnTo>
                  <a:pt x="100" y="80"/>
                </a:lnTo>
                <a:lnTo>
                  <a:pt x="109" y="75"/>
                </a:lnTo>
                <a:lnTo>
                  <a:pt x="120" y="72"/>
                </a:lnTo>
                <a:lnTo>
                  <a:pt x="129" y="69"/>
                </a:lnTo>
                <a:lnTo>
                  <a:pt x="139" y="65"/>
                </a:lnTo>
                <a:lnTo>
                  <a:pt x="148" y="62"/>
                </a:lnTo>
                <a:lnTo>
                  <a:pt x="159" y="59"/>
                </a:lnTo>
                <a:lnTo>
                  <a:pt x="168" y="55"/>
                </a:lnTo>
                <a:lnTo>
                  <a:pt x="178" y="52"/>
                </a:lnTo>
                <a:lnTo>
                  <a:pt x="187" y="49"/>
                </a:lnTo>
                <a:lnTo>
                  <a:pt x="197" y="45"/>
                </a:lnTo>
                <a:lnTo>
                  <a:pt x="207" y="42"/>
                </a:lnTo>
                <a:lnTo>
                  <a:pt x="217" y="39"/>
                </a:lnTo>
                <a:lnTo>
                  <a:pt x="227" y="34"/>
                </a:lnTo>
                <a:lnTo>
                  <a:pt x="236" y="31"/>
                </a:lnTo>
                <a:lnTo>
                  <a:pt x="246" y="29"/>
                </a:lnTo>
                <a:lnTo>
                  <a:pt x="256" y="25"/>
                </a:lnTo>
                <a:lnTo>
                  <a:pt x="266" y="22"/>
                </a:lnTo>
                <a:lnTo>
                  <a:pt x="276" y="18"/>
                </a:lnTo>
                <a:lnTo>
                  <a:pt x="286" y="14"/>
                </a:lnTo>
                <a:lnTo>
                  <a:pt x="295" y="11"/>
                </a:lnTo>
                <a:lnTo>
                  <a:pt x="304" y="8"/>
                </a:lnTo>
                <a:lnTo>
                  <a:pt x="315" y="4"/>
                </a:lnTo>
                <a:lnTo>
                  <a:pt x="313" y="0"/>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487" name="Freeform 383"/>
          <p:cNvSpPr>
            <a:spLocks noChangeAspect="1"/>
          </p:cNvSpPr>
          <p:nvPr/>
        </p:nvSpPr>
        <p:spPr bwMode="auto">
          <a:xfrm>
            <a:off x="7204075" y="3398839"/>
            <a:ext cx="425450" cy="130175"/>
          </a:xfrm>
          <a:custGeom>
            <a:avLst/>
            <a:gdLst>
              <a:gd name="T0" fmla="*/ 0 w 320"/>
              <a:gd name="T1" fmla="*/ 2147483647 h 104"/>
              <a:gd name="T2" fmla="*/ 2147483647 w 320"/>
              <a:gd name="T3" fmla="*/ 2147483647 h 104"/>
              <a:gd name="T4" fmla="*/ 2147483647 w 320"/>
              <a:gd name="T5" fmla="*/ 2147483647 h 104"/>
              <a:gd name="T6" fmla="*/ 2147483647 w 320"/>
              <a:gd name="T7" fmla="*/ 2147483647 h 104"/>
              <a:gd name="T8" fmla="*/ 2147483647 w 320"/>
              <a:gd name="T9" fmla="*/ 2147483647 h 104"/>
              <a:gd name="T10" fmla="*/ 2147483647 w 320"/>
              <a:gd name="T11" fmla="*/ 2147483647 h 104"/>
              <a:gd name="T12" fmla="*/ 2147483647 w 320"/>
              <a:gd name="T13" fmla="*/ 2147483647 h 104"/>
              <a:gd name="T14" fmla="*/ 2147483647 w 320"/>
              <a:gd name="T15" fmla="*/ 2147483647 h 104"/>
              <a:gd name="T16" fmla="*/ 2147483647 w 320"/>
              <a:gd name="T17" fmla="*/ 2147483647 h 104"/>
              <a:gd name="T18" fmla="*/ 2147483647 w 320"/>
              <a:gd name="T19" fmla="*/ 2147483647 h 104"/>
              <a:gd name="T20" fmla="*/ 2147483647 w 320"/>
              <a:gd name="T21" fmla="*/ 2147483647 h 104"/>
              <a:gd name="T22" fmla="*/ 2147483647 w 320"/>
              <a:gd name="T23" fmla="*/ 2147483647 h 104"/>
              <a:gd name="T24" fmla="*/ 2147483647 w 320"/>
              <a:gd name="T25" fmla="*/ 2147483647 h 104"/>
              <a:gd name="T26" fmla="*/ 2147483647 w 320"/>
              <a:gd name="T27" fmla="*/ 2147483647 h 104"/>
              <a:gd name="T28" fmla="*/ 2147483647 w 320"/>
              <a:gd name="T29" fmla="*/ 2147483647 h 104"/>
              <a:gd name="T30" fmla="*/ 2147483647 w 320"/>
              <a:gd name="T31" fmla="*/ 2147483647 h 104"/>
              <a:gd name="T32" fmla="*/ 2147483647 w 320"/>
              <a:gd name="T33" fmla="*/ 2147483647 h 104"/>
              <a:gd name="T34" fmla="*/ 2147483647 w 320"/>
              <a:gd name="T35" fmla="*/ 2147483647 h 104"/>
              <a:gd name="T36" fmla="*/ 2147483647 w 320"/>
              <a:gd name="T37" fmla="*/ 2147483647 h 104"/>
              <a:gd name="T38" fmla="*/ 2147483647 w 320"/>
              <a:gd name="T39" fmla="*/ 2147483647 h 104"/>
              <a:gd name="T40" fmla="*/ 2147483647 w 320"/>
              <a:gd name="T41" fmla="*/ 2147483647 h 104"/>
              <a:gd name="T42" fmla="*/ 2147483647 w 320"/>
              <a:gd name="T43" fmla="*/ 2147483647 h 104"/>
              <a:gd name="T44" fmla="*/ 2147483647 w 320"/>
              <a:gd name="T45" fmla="*/ 2147483647 h 104"/>
              <a:gd name="T46" fmla="*/ 2147483647 w 320"/>
              <a:gd name="T47" fmla="*/ 2147483647 h 104"/>
              <a:gd name="T48" fmla="*/ 2147483647 w 320"/>
              <a:gd name="T49" fmla="*/ 2147483647 h 104"/>
              <a:gd name="T50" fmla="*/ 2147483647 w 320"/>
              <a:gd name="T51" fmla="*/ 2147483647 h 104"/>
              <a:gd name="T52" fmla="*/ 2147483647 w 320"/>
              <a:gd name="T53" fmla="*/ 2147483647 h 104"/>
              <a:gd name="T54" fmla="*/ 2147483647 w 320"/>
              <a:gd name="T55" fmla="*/ 2147483647 h 104"/>
              <a:gd name="T56" fmla="*/ 2147483647 w 320"/>
              <a:gd name="T57" fmla="*/ 2147483647 h 104"/>
              <a:gd name="T58" fmla="*/ 2147483647 w 320"/>
              <a:gd name="T59" fmla="*/ 2147483647 h 104"/>
              <a:gd name="T60" fmla="*/ 2147483647 w 320"/>
              <a:gd name="T61" fmla="*/ 2147483647 h 104"/>
              <a:gd name="T62" fmla="*/ 2147483647 w 320"/>
              <a:gd name="T63" fmla="*/ 2147483647 h 104"/>
              <a:gd name="T64" fmla="*/ 2147483647 w 320"/>
              <a:gd name="T65" fmla="*/ 2147483647 h 104"/>
              <a:gd name="T66" fmla="*/ 0 w 320"/>
              <a:gd name="T67" fmla="*/ 2147483647 h 10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20"/>
              <a:gd name="T103" fmla="*/ 0 h 104"/>
              <a:gd name="T104" fmla="*/ 320 w 320"/>
              <a:gd name="T105" fmla="*/ 104 h 10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20" h="104">
                <a:moveTo>
                  <a:pt x="0" y="6"/>
                </a:moveTo>
                <a:lnTo>
                  <a:pt x="0" y="6"/>
                </a:lnTo>
                <a:lnTo>
                  <a:pt x="9" y="9"/>
                </a:lnTo>
                <a:lnTo>
                  <a:pt x="20" y="11"/>
                </a:lnTo>
                <a:lnTo>
                  <a:pt x="29" y="14"/>
                </a:lnTo>
                <a:lnTo>
                  <a:pt x="39" y="18"/>
                </a:lnTo>
                <a:lnTo>
                  <a:pt x="49" y="22"/>
                </a:lnTo>
                <a:lnTo>
                  <a:pt x="60" y="25"/>
                </a:lnTo>
                <a:lnTo>
                  <a:pt x="69" y="28"/>
                </a:lnTo>
                <a:lnTo>
                  <a:pt x="80" y="31"/>
                </a:lnTo>
                <a:lnTo>
                  <a:pt x="88" y="34"/>
                </a:lnTo>
                <a:lnTo>
                  <a:pt x="99" y="38"/>
                </a:lnTo>
                <a:lnTo>
                  <a:pt x="109" y="41"/>
                </a:lnTo>
                <a:lnTo>
                  <a:pt x="119" y="43"/>
                </a:lnTo>
                <a:lnTo>
                  <a:pt x="129" y="46"/>
                </a:lnTo>
                <a:lnTo>
                  <a:pt x="138" y="50"/>
                </a:lnTo>
                <a:lnTo>
                  <a:pt x="148" y="53"/>
                </a:lnTo>
                <a:lnTo>
                  <a:pt x="158" y="56"/>
                </a:lnTo>
                <a:lnTo>
                  <a:pt x="169" y="60"/>
                </a:lnTo>
                <a:lnTo>
                  <a:pt x="178" y="62"/>
                </a:lnTo>
                <a:lnTo>
                  <a:pt x="188" y="65"/>
                </a:lnTo>
                <a:lnTo>
                  <a:pt x="197" y="69"/>
                </a:lnTo>
                <a:lnTo>
                  <a:pt x="209" y="72"/>
                </a:lnTo>
                <a:lnTo>
                  <a:pt x="218" y="75"/>
                </a:lnTo>
                <a:lnTo>
                  <a:pt x="228" y="77"/>
                </a:lnTo>
                <a:lnTo>
                  <a:pt x="238" y="80"/>
                </a:lnTo>
                <a:lnTo>
                  <a:pt x="248" y="83"/>
                </a:lnTo>
                <a:lnTo>
                  <a:pt x="258" y="86"/>
                </a:lnTo>
                <a:lnTo>
                  <a:pt x="268" y="90"/>
                </a:lnTo>
                <a:lnTo>
                  <a:pt x="278" y="92"/>
                </a:lnTo>
                <a:lnTo>
                  <a:pt x="289" y="94"/>
                </a:lnTo>
                <a:lnTo>
                  <a:pt x="298" y="97"/>
                </a:lnTo>
                <a:lnTo>
                  <a:pt x="307" y="101"/>
                </a:lnTo>
                <a:lnTo>
                  <a:pt x="318" y="103"/>
                </a:lnTo>
                <a:lnTo>
                  <a:pt x="319" y="98"/>
                </a:lnTo>
                <a:lnTo>
                  <a:pt x="310" y="95"/>
                </a:lnTo>
                <a:lnTo>
                  <a:pt x="299" y="93"/>
                </a:lnTo>
                <a:lnTo>
                  <a:pt x="290" y="91"/>
                </a:lnTo>
                <a:lnTo>
                  <a:pt x="280" y="87"/>
                </a:lnTo>
                <a:lnTo>
                  <a:pt x="270" y="84"/>
                </a:lnTo>
                <a:lnTo>
                  <a:pt x="259" y="81"/>
                </a:lnTo>
                <a:lnTo>
                  <a:pt x="249" y="79"/>
                </a:lnTo>
                <a:lnTo>
                  <a:pt x="239" y="76"/>
                </a:lnTo>
                <a:lnTo>
                  <a:pt x="230" y="73"/>
                </a:lnTo>
                <a:lnTo>
                  <a:pt x="220" y="70"/>
                </a:lnTo>
                <a:lnTo>
                  <a:pt x="210" y="66"/>
                </a:lnTo>
                <a:lnTo>
                  <a:pt x="199" y="64"/>
                </a:lnTo>
                <a:lnTo>
                  <a:pt x="190" y="60"/>
                </a:lnTo>
                <a:lnTo>
                  <a:pt x="180" y="59"/>
                </a:lnTo>
                <a:lnTo>
                  <a:pt x="170" y="54"/>
                </a:lnTo>
                <a:lnTo>
                  <a:pt x="161" y="52"/>
                </a:lnTo>
                <a:lnTo>
                  <a:pt x="150" y="48"/>
                </a:lnTo>
                <a:lnTo>
                  <a:pt x="140" y="45"/>
                </a:lnTo>
                <a:lnTo>
                  <a:pt x="131" y="43"/>
                </a:lnTo>
                <a:lnTo>
                  <a:pt x="121" y="39"/>
                </a:lnTo>
                <a:lnTo>
                  <a:pt x="111" y="37"/>
                </a:lnTo>
                <a:lnTo>
                  <a:pt x="101" y="32"/>
                </a:lnTo>
                <a:lnTo>
                  <a:pt x="90" y="29"/>
                </a:lnTo>
                <a:lnTo>
                  <a:pt x="81" y="25"/>
                </a:lnTo>
                <a:lnTo>
                  <a:pt x="71" y="23"/>
                </a:lnTo>
                <a:lnTo>
                  <a:pt x="61" y="20"/>
                </a:lnTo>
                <a:lnTo>
                  <a:pt x="51" y="17"/>
                </a:lnTo>
                <a:lnTo>
                  <a:pt x="41" y="13"/>
                </a:lnTo>
                <a:lnTo>
                  <a:pt x="30" y="10"/>
                </a:lnTo>
                <a:lnTo>
                  <a:pt x="22" y="7"/>
                </a:lnTo>
                <a:lnTo>
                  <a:pt x="12" y="3"/>
                </a:lnTo>
                <a:lnTo>
                  <a:pt x="2" y="0"/>
                </a:lnTo>
                <a:lnTo>
                  <a:pt x="0" y="6"/>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488" name="Freeform 384"/>
          <p:cNvSpPr>
            <a:spLocks noChangeAspect="1"/>
          </p:cNvSpPr>
          <p:nvPr/>
        </p:nvSpPr>
        <p:spPr bwMode="auto">
          <a:xfrm>
            <a:off x="6773864" y="3254376"/>
            <a:ext cx="427037" cy="144463"/>
          </a:xfrm>
          <a:custGeom>
            <a:avLst/>
            <a:gdLst>
              <a:gd name="T0" fmla="*/ 2147483647 w 321"/>
              <a:gd name="T1" fmla="*/ 2147483647 h 113"/>
              <a:gd name="T2" fmla="*/ 2147483647 w 321"/>
              <a:gd name="T3" fmla="*/ 2147483647 h 113"/>
              <a:gd name="T4" fmla="*/ 2147483647 w 321"/>
              <a:gd name="T5" fmla="*/ 2147483647 h 113"/>
              <a:gd name="T6" fmla="*/ 2147483647 w 321"/>
              <a:gd name="T7" fmla="*/ 2147483647 h 113"/>
              <a:gd name="T8" fmla="*/ 2147483647 w 321"/>
              <a:gd name="T9" fmla="*/ 2147483647 h 113"/>
              <a:gd name="T10" fmla="*/ 2147483647 w 321"/>
              <a:gd name="T11" fmla="*/ 2147483647 h 113"/>
              <a:gd name="T12" fmla="*/ 2147483647 w 321"/>
              <a:gd name="T13" fmla="*/ 2147483647 h 113"/>
              <a:gd name="T14" fmla="*/ 2147483647 w 321"/>
              <a:gd name="T15" fmla="*/ 2147483647 h 113"/>
              <a:gd name="T16" fmla="*/ 2147483647 w 321"/>
              <a:gd name="T17" fmla="*/ 2147483647 h 113"/>
              <a:gd name="T18" fmla="*/ 2147483647 w 321"/>
              <a:gd name="T19" fmla="*/ 2147483647 h 113"/>
              <a:gd name="T20" fmla="*/ 2147483647 w 321"/>
              <a:gd name="T21" fmla="*/ 2147483647 h 113"/>
              <a:gd name="T22" fmla="*/ 2147483647 w 321"/>
              <a:gd name="T23" fmla="*/ 2147483647 h 113"/>
              <a:gd name="T24" fmla="*/ 2147483647 w 321"/>
              <a:gd name="T25" fmla="*/ 2147483647 h 113"/>
              <a:gd name="T26" fmla="*/ 2147483647 w 321"/>
              <a:gd name="T27" fmla="*/ 2147483647 h 113"/>
              <a:gd name="T28" fmla="*/ 2147483647 w 321"/>
              <a:gd name="T29" fmla="*/ 2147483647 h 113"/>
              <a:gd name="T30" fmla="*/ 2147483647 w 321"/>
              <a:gd name="T31" fmla="*/ 2147483647 h 113"/>
              <a:gd name="T32" fmla="*/ 2147483647 w 321"/>
              <a:gd name="T33" fmla="*/ 2147483647 h 113"/>
              <a:gd name="T34" fmla="*/ 2147483647 w 321"/>
              <a:gd name="T35" fmla="*/ 2147483647 h 113"/>
              <a:gd name="T36" fmla="*/ 2147483647 w 321"/>
              <a:gd name="T37" fmla="*/ 2147483647 h 113"/>
              <a:gd name="T38" fmla="*/ 2147483647 w 321"/>
              <a:gd name="T39" fmla="*/ 2147483647 h 113"/>
              <a:gd name="T40" fmla="*/ 2147483647 w 321"/>
              <a:gd name="T41" fmla="*/ 2147483647 h 113"/>
              <a:gd name="T42" fmla="*/ 2147483647 w 321"/>
              <a:gd name="T43" fmla="*/ 2147483647 h 113"/>
              <a:gd name="T44" fmla="*/ 2147483647 w 321"/>
              <a:gd name="T45" fmla="*/ 2147483647 h 113"/>
              <a:gd name="T46" fmla="*/ 2147483647 w 321"/>
              <a:gd name="T47" fmla="*/ 2147483647 h 113"/>
              <a:gd name="T48" fmla="*/ 2147483647 w 321"/>
              <a:gd name="T49" fmla="*/ 2147483647 h 113"/>
              <a:gd name="T50" fmla="*/ 2147483647 w 321"/>
              <a:gd name="T51" fmla="*/ 2147483647 h 113"/>
              <a:gd name="T52" fmla="*/ 2147483647 w 321"/>
              <a:gd name="T53" fmla="*/ 2147483647 h 113"/>
              <a:gd name="T54" fmla="*/ 2147483647 w 321"/>
              <a:gd name="T55" fmla="*/ 2147483647 h 113"/>
              <a:gd name="T56" fmla="*/ 2147483647 w 321"/>
              <a:gd name="T57" fmla="*/ 2147483647 h 113"/>
              <a:gd name="T58" fmla="*/ 2147483647 w 321"/>
              <a:gd name="T59" fmla="*/ 2147483647 h 113"/>
              <a:gd name="T60" fmla="*/ 2147483647 w 321"/>
              <a:gd name="T61" fmla="*/ 2147483647 h 113"/>
              <a:gd name="T62" fmla="*/ 2147483647 w 321"/>
              <a:gd name="T63" fmla="*/ 2147483647 h 113"/>
              <a:gd name="T64" fmla="*/ 2147483647 w 321"/>
              <a:gd name="T65" fmla="*/ 0 h 11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21"/>
              <a:gd name="T100" fmla="*/ 0 h 113"/>
              <a:gd name="T101" fmla="*/ 321 w 321"/>
              <a:gd name="T102" fmla="*/ 113 h 11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21" h="113">
                <a:moveTo>
                  <a:pt x="0" y="4"/>
                </a:moveTo>
                <a:lnTo>
                  <a:pt x="9" y="8"/>
                </a:lnTo>
                <a:lnTo>
                  <a:pt x="20" y="11"/>
                </a:lnTo>
                <a:lnTo>
                  <a:pt x="29" y="14"/>
                </a:lnTo>
                <a:lnTo>
                  <a:pt x="39" y="18"/>
                </a:lnTo>
                <a:lnTo>
                  <a:pt x="49" y="21"/>
                </a:lnTo>
                <a:lnTo>
                  <a:pt x="60" y="24"/>
                </a:lnTo>
                <a:lnTo>
                  <a:pt x="69" y="28"/>
                </a:lnTo>
                <a:lnTo>
                  <a:pt x="80" y="31"/>
                </a:lnTo>
                <a:lnTo>
                  <a:pt x="89" y="34"/>
                </a:lnTo>
                <a:lnTo>
                  <a:pt x="99" y="38"/>
                </a:lnTo>
                <a:lnTo>
                  <a:pt x="109" y="41"/>
                </a:lnTo>
                <a:lnTo>
                  <a:pt x="119" y="44"/>
                </a:lnTo>
                <a:lnTo>
                  <a:pt x="129" y="48"/>
                </a:lnTo>
                <a:lnTo>
                  <a:pt x="139" y="51"/>
                </a:lnTo>
                <a:lnTo>
                  <a:pt x="148" y="54"/>
                </a:lnTo>
                <a:lnTo>
                  <a:pt x="159" y="58"/>
                </a:lnTo>
                <a:lnTo>
                  <a:pt x="169" y="62"/>
                </a:lnTo>
                <a:lnTo>
                  <a:pt x="179" y="65"/>
                </a:lnTo>
                <a:lnTo>
                  <a:pt x="188" y="68"/>
                </a:lnTo>
                <a:lnTo>
                  <a:pt x="199" y="71"/>
                </a:lnTo>
                <a:lnTo>
                  <a:pt x="208" y="75"/>
                </a:lnTo>
                <a:lnTo>
                  <a:pt x="219" y="79"/>
                </a:lnTo>
                <a:lnTo>
                  <a:pt x="228" y="82"/>
                </a:lnTo>
                <a:lnTo>
                  <a:pt x="239" y="84"/>
                </a:lnTo>
                <a:lnTo>
                  <a:pt x="247" y="88"/>
                </a:lnTo>
                <a:lnTo>
                  <a:pt x="258" y="91"/>
                </a:lnTo>
                <a:lnTo>
                  <a:pt x="268" y="95"/>
                </a:lnTo>
                <a:lnTo>
                  <a:pt x="279" y="99"/>
                </a:lnTo>
                <a:lnTo>
                  <a:pt x="288" y="102"/>
                </a:lnTo>
                <a:lnTo>
                  <a:pt x="298" y="104"/>
                </a:lnTo>
                <a:lnTo>
                  <a:pt x="307" y="107"/>
                </a:lnTo>
                <a:lnTo>
                  <a:pt x="318" y="112"/>
                </a:lnTo>
                <a:lnTo>
                  <a:pt x="320" y="106"/>
                </a:lnTo>
                <a:lnTo>
                  <a:pt x="309" y="103"/>
                </a:lnTo>
                <a:lnTo>
                  <a:pt x="300" y="101"/>
                </a:lnTo>
                <a:lnTo>
                  <a:pt x="290" y="96"/>
                </a:lnTo>
                <a:lnTo>
                  <a:pt x="280" y="93"/>
                </a:lnTo>
                <a:lnTo>
                  <a:pt x="269" y="90"/>
                </a:lnTo>
                <a:lnTo>
                  <a:pt x="260" y="86"/>
                </a:lnTo>
                <a:lnTo>
                  <a:pt x="249" y="84"/>
                </a:lnTo>
                <a:lnTo>
                  <a:pt x="240" y="81"/>
                </a:lnTo>
                <a:lnTo>
                  <a:pt x="230" y="76"/>
                </a:lnTo>
                <a:lnTo>
                  <a:pt x="221" y="73"/>
                </a:lnTo>
                <a:lnTo>
                  <a:pt x="210" y="70"/>
                </a:lnTo>
                <a:lnTo>
                  <a:pt x="201" y="66"/>
                </a:lnTo>
                <a:lnTo>
                  <a:pt x="190" y="64"/>
                </a:lnTo>
                <a:lnTo>
                  <a:pt x="181" y="60"/>
                </a:lnTo>
                <a:lnTo>
                  <a:pt x="170" y="56"/>
                </a:lnTo>
                <a:lnTo>
                  <a:pt x="161" y="53"/>
                </a:lnTo>
                <a:lnTo>
                  <a:pt x="151" y="49"/>
                </a:lnTo>
                <a:lnTo>
                  <a:pt x="141" y="47"/>
                </a:lnTo>
                <a:lnTo>
                  <a:pt x="132" y="43"/>
                </a:lnTo>
                <a:lnTo>
                  <a:pt x="121" y="40"/>
                </a:lnTo>
                <a:lnTo>
                  <a:pt x="112" y="37"/>
                </a:lnTo>
                <a:lnTo>
                  <a:pt x="101" y="32"/>
                </a:lnTo>
                <a:lnTo>
                  <a:pt x="91" y="29"/>
                </a:lnTo>
                <a:lnTo>
                  <a:pt x="80" y="27"/>
                </a:lnTo>
                <a:lnTo>
                  <a:pt x="72" y="23"/>
                </a:lnTo>
                <a:lnTo>
                  <a:pt x="61" y="20"/>
                </a:lnTo>
                <a:lnTo>
                  <a:pt x="52" y="17"/>
                </a:lnTo>
                <a:lnTo>
                  <a:pt x="41" y="12"/>
                </a:lnTo>
                <a:lnTo>
                  <a:pt x="32" y="9"/>
                </a:lnTo>
                <a:lnTo>
                  <a:pt x="22" y="7"/>
                </a:lnTo>
                <a:lnTo>
                  <a:pt x="12" y="3"/>
                </a:lnTo>
                <a:lnTo>
                  <a:pt x="2" y="0"/>
                </a:lnTo>
                <a:lnTo>
                  <a:pt x="0" y="4"/>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489" name="Freeform 385"/>
          <p:cNvSpPr>
            <a:spLocks noChangeAspect="1"/>
          </p:cNvSpPr>
          <p:nvPr/>
        </p:nvSpPr>
        <p:spPr bwMode="auto">
          <a:xfrm>
            <a:off x="5492750" y="3260725"/>
            <a:ext cx="331788" cy="179388"/>
          </a:xfrm>
          <a:custGeom>
            <a:avLst/>
            <a:gdLst>
              <a:gd name="T0" fmla="*/ 0 w 249"/>
              <a:gd name="T1" fmla="*/ 2147483647 h 142"/>
              <a:gd name="T2" fmla="*/ 0 w 249"/>
              <a:gd name="T3" fmla="*/ 2147483647 h 142"/>
              <a:gd name="T4" fmla="*/ 2147483647 w 249"/>
              <a:gd name="T5" fmla="*/ 2147483647 h 142"/>
              <a:gd name="T6" fmla="*/ 2147483647 w 249"/>
              <a:gd name="T7" fmla="*/ 2147483647 h 142"/>
              <a:gd name="T8" fmla="*/ 2147483647 w 249"/>
              <a:gd name="T9" fmla="*/ 2147483647 h 142"/>
              <a:gd name="T10" fmla="*/ 2147483647 w 249"/>
              <a:gd name="T11" fmla="*/ 2147483647 h 142"/>
              <a:gd name="T12" fmla="*/ 2147483647 w 249"/>
              <a:gd name="T13" fmla="*/ 2147483647 h 142"/>
              <a:gd name="T14" fmla="*/ 2147483647 w 249"/>
              <a:gd name="T15" fmla="*/ 2147483647 h 142"/>
              <a:gd name="T16" fmla="*/ 2147483647 w 249"/>
              <a:gd name="T17" fmla="*/ 2147483647 h 142"/>
              <a:gd name="T18" fmla="*/ 2147483647 w 249"/>
              <a:gd name="T19" fmla="*/ 2147483647 h 142"/>
              <a:gd name="T20" fmla="*/ 2147483647 w 249"/>
              <a:gd name="T21" fmla="*/ 2147483647 h 142"/>
              <a:gd name="T22" fmla="*/ 2147483647 w 249"/>
              <a:gd name="T23" fmla="*/ 2147483647 h 142"/>
              <a:gd name="T24" fmla="*/ 2147483647 w 249"/>
              <a:gd name="T25" fmla="*/ 2147483647 h 142"/>
              <a:gd name="T26" fmla="*/ 2147483647 w 249"/>
              <a:gd name="T27" fmla="*/ 2147483647 h 142"/>
              <a:gd name="T28" fmla="*/ 2147483647 w 249"/>
              <a:gd name="T29" fmla="*/ 2147483647 h 142"/>
              <a:gd name="T30" fmla="*/ 2147483647 w 249"/>
              <a:gd name="T31" fmla="*/ 2147483647 h 142"/>
              <a:gd name="T32" fmla="*/ 2147483647 w 249"/>
              <a:gd name="T33" fmla="*/ 2147483647 h 142"/>
              <a:gd name="T34" fmla="*/ 2147483647 w 249"/>
              <a:gd name="T35" fmla="*/ 2147483647 h 142"/>
              <a:gd name="T36" fmla="*/ 2147483647 w 249"/>
              <a:gd name="T37" fmla="*/ 2147483647 h 142"/>
              <a:gd name="T38" fmla="*/ 2147483647 w 249"/>
              <a:gd name="T39" fmla="*/ 2147483647 h 142"/>
              <a:gd name="T40" fmla="*/ 2147483647 w 249"/>
              <a:gd name="T41" fmla="*/ 2147483647 h 142"/>
              <a:gd name="T42" fmla="*/ 2147483647 w 249"/>
              <a:gd name="T43" fmla="*/ 2147483647 h 142"/>
              <a:gd name="T44" fmla="*/ 2147483647 w 249"/>
              <a:gd name="T45" fmla="*/ 2147483647 h 142"/>
              <a:gd name="T46" fmla="*/ 2147483647 w 249"/>
              <a:gd name="T47" fmla="*/ 2147483647 h 142"/>
              <a:gd name="T48" fmla="*/ 2147483647 w 249"/>
              <a:gd name="T49" fmla="*/ 2147483647 h 142"/>
              <a:gd name="T50" fmla="*/ 2147483647 w 249"/>
              <a:gd name="T51" fmla="*/ 2147483647 h 142"/>
              <a:gd name="T52" fmla="*/ 2147483647 w 249"/>
              <a:gd name="T53" fmla="*/ 2147483647 h 142"/>
              <a:gd name="T54" fmla="*/ 2147483647 w 249"/>
              <a:gd name="T55" fmla="*/ 2147483647 h 142"/>
              <a:gd name="T56" fmla="*/ 2147483647 w 249"/>
              <a:gd name="T57" fmla="*/ 2147483647 h 142"/>
              <a:gd name="T58" fmla="*/ 2147483647 w 249"/>
              <a:gd name="T59" fmla="*/ 2147483647 h 142"/>
              <a:gd name="T60" fmla="*/ 2147483647 w 249"/>
              <a:gd name="T61" fmla="*/ 2147483647 h 142"/>
              <a:gd name="T62" fmla="*/ 2147483647 w 249"/>
              <a:gd name="T63" fmla="*/ 2147483647 h 142"/>
              <a:gd name="T64" fmla="*/ 2147483647 w 249"/>
              <a:gd name="T65" fmla="*/ 2147483647 h 142"/>
              <a:gd name="T66" fmla="*/ 2147483647 w 249"/>
              <a:gd name="T67" fmla="*/ 2147483647 h 142"/>
              <a:gd name="T68" fmla="*/ 2147483647 w 249"/>
              <a:gd name="T69" fmla="*/ 0 h 142"/>
              <a:gd name="T70" fmla="*/ 0 w 249"/>
              <a:gd name="T71" fmla="*/ 2147483647 h 14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49"/>
              <a:gd name="T109" fmla="*/ 0 h 142"/>
              <a:gd name="T110" fmla="*/ 249 w 249"/>
              <a:gd name="T111" fmla="*/ 142 h 14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49" h="142">
                <a:moveTo>
                  <a:pt x="0" y="4"/>
                </a:moveTo>
                <a:lnTo>
                  <a:pt x="0" y="4"/>
                </a:lnTo>
                <a:lnTo>
                  <a:pt x="16" y="12"/>
                </a:lnTo>
                <a:lnTo>
                  <a:pt x="30" y="21"/>
                </a:lnTo>
                <a:lnTo>
                  <a:pt x="46" y="30"/>
                </a:lnTo>
                <a:lnTo>
                  <a:pt x="62" y="39"/>
                </a:lnTo>
                <a:lnTo>
                  <a:pt x="76" y="47"/>
                </a:lnTo>
                <a:lnTo>
                  <a:pt x="91" y="56"/>
                </a:lnTo>
                <a:lnTo>
                  <a:pt x="106" y="64"/>
                </a:lnTo>
                <a:lnTo>
                  <a:pt x="122" y="73"/>
                </a:lnTo>
                <a:lnTo>
                  <a:pt x="138" y="81"/>
                </a:lnTo>
                <a:lnTo>
                  <a:pt x="152" y="89"/>
                </a:lnTo>
                <a:lnTo>
                  <a:pt x="168" y="99"/>
                </a:lnTo>
                <a:lnTo>
                  <a:pt x="184" y="107"/>
                </a:lnTo>
                <a:lnTo>
                  <a:pt x="199" y="116"/>
                </a:lnTo>
                <a:lnTo>
                  <a:pt x="214" y="124"/>
                </a:lnTo>
                <a:lnTo>
                  <a:pt x="229" y="132"/>
                </a:lnTo>
                <a:lnTo>
                  <a:pt x="245" y="141"/>
                </a:lnTo>
                <a:lnTo>
                  <a:pt x="248" y="136"/>
                </a:lnTo>
                <a:lnTo>
                  <a:pt x="232" y="129"/>
                </a:lnTo>
                <a:lnTo>
                  <a:pt x="217" y="120"/>
                </a:lnTo>
                <a:lnTo>
                  <a:pt x="202" y="110"/>
                </a:lnTo>
                <a:lnTo>
                  <a:pt x="186" y="102"/>
                </a:lnTo>
                <a:lnTo>
                  <a:pt x="171" y="94"/>
                </a:lnTo>
                <a:lnTo>
                  <a:pt x="155" y="85"/>
                </a:lnTo>
                <a:lnTo>
                  <a:pt x="141" y="77"/>
                </a:lnTo>
                <a:lnTo>
                  <a:pt x="125" y="67"/>
                </a:lnTo>
                <a:lnTo>
                  <a:pt x="109" y="58"/>
                </a:lnTo>
                <a:lnTo>
                  <a:pt x="95" y="51"/>
                </a:lnTo>
                <a:lnTo>
                  <a:pt x="79" y="42"/>
                </a:lnTo>
                <a:lnTo>
                  <a:pt x="63" y="34"/>
                </a:lnTo>
                <a:lnTo>
                  <a:pt x="48" y="25"/>
                </a:lnTo>
                <a:lnTo>
                  <a:pt x="33" y="17"/>
                </a:lnTo>
                <a:lnTo>
                  <a:pt x="19" y="9"/>
                </a:lnTo>
                <a:lnTo>
                  <a:pt x="3" y="0"/>
                </a:lnTo>
                <a:lnTo>
                  <a:pt x="0" y="4"/>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490" name="Freeform 386"/>
          <p:cNvSpPr>
            <a:spLocks noChangeAspect="1"/>
          </p:cNvSpPr>
          <p:nvPr/>
        </p:nvSpPr>
        <p:spPr bwMode="auto">
          <a:xfrm>
            <a:off x="5160963" y="3114675"/>
            <a:ext cx="330200" cy="146050"/>
          </a:xfrm>
          <a:custGeom>
            <a:avLst/>
            <a:gdLst>
              <a:gd name="T0" fmla="*/ 0 w 248"/>
              <a:gd name="T1" fmla="*/ 2147483647 h 116"/>
              <a:gd name="T2" fmla="*/ 2147483647 w 248"/>
              <a:gd name="T3" fmla="*/ 2147483647 h 116"/>
              <a:gd name="T4" fmla="*/ 2147483647 w 248"/>
              <a:gd name="T5" fmla="*/ 2147483647 h 116"/>
              <a:gd name="T6" fmla="*/ 2147483647 w 248"/>
              <a:gd name="T7" fmla="*/ 2147483647 h 116"/>
              <a:gd name="T8" fmla="*/ 2147483647 w 248"/>
              <a:gd name="T9" fmla="*/ 2147483647 h 116"/>
              <a:gd name="T10" fmla="*/ 2147483647 w 248"/>
              <a:gd name="T11" fmla="*/ 2147483647 h 116"/>
              <a:gd name="T12" fmla="*/ 2147483647 w 248"/>
              <a:gd name="T13" fmla="*/ 2147483647 h 116"/>
              <a:gd name="T14" fmla="*/ 2147483647 w 248"/>
              <a:gd name="T15" fmla="*/ 2147483647 h 116"/>
              <a:gd name="T16" fmla="*/ 2147483647 w 248"/>
              <a:gd name="T17" fmla="*/ 2147483647 h 116"/>
              <a:gd name="T18" fmla="*/ 2147483647 w 248"/>
              <a:gd name="T19" fmla="*/ 2147483647 h 116"/>
              <a:gd name="T20" fmla="*/ 2147483647 w 248"/>
              <a:gd name="T21" fmla="*/ 2147483647 h 116"/>
              <a:gd name="T22" fmla="*/ 2147483647 w 248"/>
              <a:gd name="T23" fmla="*/ 2147483647 h 116"/>
              <a:gd name="T24" fmla="*/ 2147483647 w 248"/>
              <a:gd name="T25" fmla="*/ 2147483647 h 116"/>
              <a:gd name="T26" fmla="*/ 2147483647 w 248"/>
              <a:gd name="T27" fmla="*/ 2147483647 h 116"/>
              <a:gd name="T28" fmla="*/ 2147483647 w 248"/>
              <a:gd name="T29" fmla="*/ 2147483647 h 116"/>
              <a:gd name="T30" fmla="*/ 2147483647 w 248"/>
              <a:gd name="T31" fmla="*/ 2147483647 h 116"/>
              <a:gd name="T32" fmla="*/ 2147483647 w 248"/>
              <a:gd name="T33" fmla="*/ 2147483647 h 116"/>
              <a:gd name="T34" fmla="*/ 2147483647 w 248"/>
              <a:gd name="T35" fmla="*/ 2147483647 h 116"/>
              <a:gd name="T36" fmla="*/ 2147483647 w 248"/>
              <a:gd name="T37" fmla="*/ 2147483647 h 116"/>
              <a:gd name="T38" fmla="*/ 2147483647 w 248"/>
              <a:gd name="T39" fmla="*/ 2147483647 h 116"/>
              <a:gd name="T40" fmla="*/ 2147483647 w 248"/>
              <a:gd name="T41" fmla="*/ 2147483647 h 116"/>
              <a:gd name="T42" fmla="*/ 2147483647 w 248"/>
              <a:gd name="T43" fmla="*/ 2147483647 h 116"/>
              <a:gd name="T44" fmla="*/ 2147483647 w 248"/>
              <a:gd name="T45" fmla="*/ 2147483647 h 116"/>
              <a:gd name="T46" fmla="*/ 2147483647 w 248"/>
              <a:gd name="T47" fmla="*/ 2147483647 h 116"/>
              <a:gd name="T48" fmla="*/ 2147483647 w 248"/>
              <a:gd name="T49" fmla="*/ 2147483647 h 116"/>
              <a:gd name="T50" fmla="*/ 2147483647 w 248"/>
              <a:gd name="T51" fmla="*/ 2147483647 h 116"/>
              <a:gd name="T52" fmla="*/ 2147483647 w 248"/>
              <a:gd name="T53" fmla="*/ 2147483647 h 116"/>
              <a:gd name="T54" fmla="*/ 2147483647 w 248"/>
              <a:gd name="T55" fmla="*/ 2147483647 h 116"/>
              <a:gd name="T56" fmla="*/ 2147483647 w 248"/>
              <a:gd name="T57" fmla="*/ 2147483647 h 116"/>
              <a:gd name="T58" fmla="*/ 2147483647 w 248"/>
              <a:gd name="T59" fmla="*/ 2147483647 h 116"/>
              <a:gd name="T60" fmla="*/ 2147483647 w 248"/>
              <a:gd name="T61" fmla="*/ 2147483647 h 116"/>
              <a:gd name="T62" fmla="*/ 2147483647 w 248"/>
              <a:gd name="T63" fmla="*/ 2147483647 h 116"/>
              <a:gd name="T64" fmla="*/ 2147483647 w 248"/>
              <a:gd name="T65" fmla="*/ 2147483647 h 116"/>
              <a:gd name="T66" fmla="*/ 2147483647 w 248"/>
              <a:gd name="T67" fmla="*/ 0 h 116"/>
              <a:gd name="T68" fmla="*/ 0 w 248"/>
              <a:gd name="T69" fmla="*/ 2147483647 h 11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48"/>
              <a:gd name="T106" fmla="*/ 0 h 116"/>
              <a:gd name="T107" fmla="*/ 248 w 248"/>
              <a:gd name="T108" fmla="*/ 116 h 11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48" h="116">
                <a:moveTo>
                  <a:pt x="0" y="6"/>
                </a:moveTo>
                <a:lnTo>
                  <a:pt x="16" y="10"/>
                </a:lnTo>
                <a:lnTo>
                  <a:pt x="30" y="16"/>
                </a:lnTo>
                <a:lnTo>
                  <a:pt x="46" y="21"/>
                </a:lnTo>
                <a:lnTo>
                  <a:pt x="62" y="28"/>
                </a:lnTo>
                <a:lnTo>
                  <a:pt x="76" y="32"/>
                </a:lnTo>
                <a:lnTo>
                  <a:pt x="92" y="39"/>
                </a:lnTo>
                <a:lnTo>
                  <a:pt x="107" y="47"/>
                </a:lnTo>
                <a:lnTo>
                  <a:pt x="122" y="54"/>
                </a:lnTo>
                <a:lnTo>
                  <a:pt x="137" y="60"/>
                </a:lnTo>
                <a:lnTo>
                  <a:pt x="152" y="67"/>
                </a:lnTo>
                <a:lnTo>
                  <a:pt x="168" y="75"/>
                </a:lnTo>
                <a:lnTo>
                  <a:pt x="184" y="84"/>
                </a:lnTo>
                <a:lnTo>
                  <a:pt x="199" y="90"/>
                </a:lnTo>
                <a:lnTo>
                  <a:pt x="213" y="99"/>
                </a:lnTo>
                <a:lnTo>
                  <a:pt x="228" y="107"/>
                </a:lnTo>
                <a:lnTo>
                  <a:pt x="244" y="115"/>
                </a:lnTo>
                <a:lnTo>
                  <a:pt x="247" y="110"/>
                </a:lnTo>
                <a:lnTo>
                  <a:pt x="231" y="103"/>
                </a:lnTo>
                <a:lnTo>
                  <a:pt x="217" y="94"/>
                </a:lnTo>
                <a:lnTo>
                  <a:pt x="200" y="86"/>
                </a:lnTo>
                <a:lnTo>
                  <a:pt x="185" y="78"/>
                </a:lnTo>
                <a:lnTo>
                  <a:pt x="170" y="70"/>
                </a:lnTo>
                <a:lnTo>
                  <a:pt x="154" y="64"/>
                </a:lnTo>
                <a:lnTo>
                  <a:pt x="139" y="56"/>
                </a:lnTo>
                <a:lnTo>
                  <a:pt x="125" y="48"/>
                </a:lnTo>
                <a:lnTo>
                  <a:pt x="109" y="41"/>
                </a:lnTo>
                <a:lnTo>
                  <a:pt x="94" y="35"/>
                </a:lnTo>
                <a:lnTo>
                  <a:pt x="78" y="29"/>
                </a:lnTo>
                <a:lnTo>
                  <a:pt x="63" y="22"/>
                </a:lnTo>
                <a:lnTo>
                  <a:pt x="48" y="17"/>
                </a:lnTo>
                <a:lnTo>
                  <a:pt x="32" y="10"/>
                </a:lnTo>
                <a:lnTo>
                  <a:pt x="18" y="6"/>
                </a:lnTo>
                <a:lnTo>
                  <a:pt x="2" y="0"/>
                </a:lnTo>
                <a:lnTo>
                  <a:pt x="0" y="6"/>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491" name="Freeform 387"/>
          <p:cNvSpPr>
            <a:spLocks noChangeAspect="1"/>
          </p:cNvSpPr>
          <p:nvPr/>
        </p:nvSpPr>
        <p:spPr bwMode="auto">
          <a:xfrm>
            <a:off x="8123238" y="3260726"/>
            <a:ext cx="328612" cy="187325"/>
          </a:xfrm>
          <a:custGeom>
            <a:avLst/>
            <a:gdLst>
              <a:gd name="T0" fmla="*/ 2147483647 w 248"/>
              <a:gd name="T1" fmla="*/ 0 h 149"/>
              <a:gd name="T2" fmla="*/ 2147483647 w 248"/>
              <a:gd name="T3" fmla="*/ 0 h 149"/>
              <a:gd name="T4" fmla="*/ 2147483647 w 248"/>
              <a:gd name="T5" fmla="*/ 2147483647 h 149"/>
              <a:gd name="T6" fmla="*/ 2147483647 w 248"/>
              <a:gd name="T7" fmla="*/ 2147483647 h 149"/>
              <a:gd name="T8" fmla="*/ 2147483647 w 248"/>
              <a:gd name="T9" fmla="*/ 2147483647 h 149"/>
              <a:gd name="T10" fmla="*/ 2147483647 w 248"/>
              <a:gd name="T11" fmla="*/ 2147483647 h 149"/>
              <a:gd name="T12" fmla="*/ 2147483647 w 248"/>
              <a:gd name="T13" fmla="*/ 2147483647 h 149"/>
              <a:gd name="T14" fmla="*/ 2147483647 w 248"/>
              <a:gd name="T15" fmla="*/ 2147483647 h 149"/>
              <a:gd name="T16" fmla="*/ 2147483647 w 248"/>
              <a:gd name="T17" fmla="*/ 2147483647 h 149"/>
              <a:gd name="T18" fmla="*/ 2147483647 w 248"/>
              <a:gd name="T19" fmla="*/ 2147483647 h 149"/>
              <a:gd name="T20" fmla="*/ 2147483647 w 248"/>
              <a:gd name="T21" fmla="*/ 2147483647 h 149"/>
              <a:gd name="T22" fmla="*/ 2147483647 w 248"/>
              <a:gd name="T23" fmla="*/ 2147483647 h 149"/>
              <a:gd name="T24" fmla="*/ 2147483647 w 248"/>
              <a:gd name="T25" fmla="*/ 2147483647 h 149"/>
              <a:gd name="T26" fmla="*/ 2147483647 w 248"/>
              <a:gd name="T27" fmla="*/ 2147483647 h 149"/>
              <a:gd name="T28" fmla="*/ 2147483647 w 248"/>
              <a:gd name="T29" fmla="*/ 2147483647 h 149"/>
              <a:gd name="T30" fmla="*/ 2147483647 w 248"/>
              <a:gd name="T31" fmla="*/ 2147483647 h 149"/>
              <a:gd name="T32" fmla="*/ 2147483647 w 248"/>
              <a:gd name="T33" fmla="*/ 2147483647 h 149"/>
              <a:gd name="T34" fmla="*/ 0 w 248"/>
              <a:gd name="T35" fmla="*/ 2147483647 h 149"/>
              <a:gd name="T36" fmla="*/ 2147483647 w 248"/>
              <a:gd name="T37" fmla="*/ 2147483647 h 149"/>
              <a:gd name="T38" fmla="*/ 2147483647 w 248"/>
              <a:gd name="T39" fmla="*/ 2147483647 h 149"/>
              <a:gd name="T40" fmla="*/ 2147483647 w 248"/>
              <a:gd name="T41" fmla="*/ 2147483647 h 149"/>
              <a:gd name="T42" fmla="*/ 2147483647 w 248"/>
              <a:gd name="T43" fmla="*/ 2147483647 h 149"/>
              <a:gd name="T44" fmla="*/ 2147483647 w 248"/>
              <a:gd name="T45" fmla="*/ 2147483647 h 149"/>
              <a:gd name="T46" fmla="*/ 2147483647 w 248"/>
              <a:gd name="T47" fmla="*/ 2147483647 h 149"/>
              <a:gd name="T48" fmla="*/ 2147483647 w 248"/>
              <a:gd name="T49" fmla="*/ 2147483647 h 149"/>
              <a:gd name="T50" fmla="*/ 2147483647 w 248"/>
              <a:gd name="T51" fmla="*/ 2147483647 h 149"/>
              <a:gd name="T52" fmla="*/ 2147483647 w 248"/>
              <a:gd name="T53" fmla="*/ 2147483647 h 149"/>
              <a:gd name="T54" fmla="*/ 2147483647 w 248"/>
              <a:gd name="T55" fmla="*/ 2147483647 h 149"/>
              <a:gd name="T56" fmla="*/ 2147483647 w 248"/>
              <a:gd name="T57" fmla="*/ 2147483647 h 149"/>
              <a:gd name="T58" fmla="*/ 2147483647 w 248"/>
              <a:gd name="T59" fmla="*/ 2147483647 h 149"/>
              <a:gd name="T60" fmla="*/ 2147483647 w 248"/>
              <a:gd name="T61" fmla="*/ 2147483647 h 149"/>
              <a:gd name="T62" fmla="*/ 2147483647 w 248"/>
              <a:gd name="T63" fmla="*/ 2147483647 h 149"/>
              <a:gd name="T64" fmla="*/ 2147483647 w 248"/>
              <a:gd name="T65" fmla="*/ 2147483647 h 149"/>
              <a:gd name="T66" fmla="*/ 2147483647 w 248"/>
              <a:gd name="T67" fmla="*/ 2147483647 h 149"/>
              <a:gd name="T68" fmla="*/ 2147483647 w 248"/>
              <a:gd name="T69" fmla="*/ 2147483647 h 149"/>
              <a:gd name="T70" fmla="*/ 2147483647 w 248"/>
              <a:gd name="T71" fmla="*/ 0 h 14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48"/>
              <a:gd name="T109" fmla="*/ 0 h 149"/>
              <a:gd name="T110" fmla="*/ 248 w 248"/>
              <a:gd name="T111" fmla="*/ 149 h 14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48" h="149">
                <a:moveTo>
                  <a:pt x="244" y="0"/>
                </a:moveTo>
                <a:lnTo>
                  <a:pt x="244" y="0"/>
                </a:lnTo>
                <a:lnTo>
                  <a:pt x="228" y="9"/>
                </a:lnTo>
                <a:lnTo>
                  <a:pt x="215" y="18"/>
                </a:lnTo>
                <a:lnTo>
                  <a:pt x="199" y="26"/>
                </a:lnTo>
                <a:lnTo>
                  <a:pt x="184" y="36"/>
                </a:lnTo>
                <a:lnTo>
                  <a:pt x="168" y="44"/>
                </a:lnTo>
                <a:lnTo>
                  <a:pt x="153" y="54"/>
                </a:lnTo>
                <a:lnTo>
                  <a:pt x="138" y="62"/>
                </a:lnTo>
                <a:lnTo>
                  <a:pt x="122" y="72"/>
                </a:lnTo>
                <a:lnTo>
                  <a:pt x="107" y="81"/>
                </a:lnTo>
                <a:lnTo>
                  <a:pt x="92" y="89"/>
                </a:lnTo>
                <a:lnTo>
                  <a:pt x="76" y="98"/>
                </a:lnTo>
                <a:lnTo>
                  <a:pt x="61" y="108"/>
                </a:lnTo>
                <a:lnTo>
                  <a:pt x="45" y="116"/>
                </a:lnTo>
                <a:lnTo>
                  <a:pt x="29" y="126"/>
                </a:lnTo>
                <a:lnTo>
                  <a:pt x="16" y="135"/>
                </a:lnTo>
                <a:lnTo>
                  <a:pt x="0" y="142"/>
                </a:lnTo>
                <a:lnTo>
                  <a:pt x="3" y="148"/>
                </a:lnTo>
                <a:lnTo>
                  <a:pt x="19" y="139"/>
                </a:lnTo>
                <a:lnTo>
                  <a:pt x="32" y="130"/>
                </a:lnTo>
                <a:lnTo>
                  <a:pt x="48" y="121"/>
                </a:lnTo>
                <a:lnTo>
                  <a:pt x="63" y="111"/>
                </a:lnTo>
                <a:lnTo>
                  <a:pt x="78" y="104"/>
                </a:lnTo>
                <a:lnTo>
                  <a:pt x="94" y="94"/>
                </a:lnTo>
                <a:lnTo>
                  <a:pt x="109" y="86"/>
                </a:lnTo>
                <a:lnTo>
                  <a:pt x="125" y="76"/>
                </a:lnTo>
                <a:lnTo>
                  <a:pt x="140" y="67"/>
                </a:lnTo>
                <a:lnTo>
                  <a:pt x="155" y="58"/>
                </a:lnTo>
                <a:lnTo>
                  <a:pt x="171" y="50"/>
                </a:lnTo>
                <a:lnTo>
                  <a:pt x="185" y="41"/>
                </a:lnTo>
                <a:lnTo>
                  <a:pt x="201" y="32"/>
                </a:lnTo>
                <a:lnTo>
                  <a:pt x="217" y="23"/>
                </a:lnTo>
                <a:lnTo>
                  <a:pt x="231" y="13"/>
                </a:lnTo>
                <a:lnTo>
                  <a:pt x="247" y="6"/>
                </a:lnTo>
                <a:lnTo>
                  <a:pt x="244" y="0"/>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492" name="Freeform 388"/>
          <p:cNvSpPr>
            <a:spLocks noChangeAspect="1"/>
          </p:cNvSpPr>
          <p:nvPr/>
        </p:nvSpPr>
        <p:spPr bwMode="auto">
          <a:xfrm>
            <a:off x="8456613" y="3103563"/>
            <a:ext cx="328612" cy="157162"/>
          </a:xfrm>
          <a:custGeom>
            <a:avLst/>
            <a:gdLst>
              <a:gd name="T0" fmla="*/ 2147483647 w 248"/>
              <a:gd name="T1" fmla="*/ 0 h 123"/>
              <a:gd name="T2" fmla="*/ 2147483647 w 248"/>
              <a:gd name="T3" fmla="*/ 2147483647 h 123"/>
              <a:gd name="T4" fmla="*/ 2147483647 w 248"/>
              <a:gd name="T5" fmla="*/ 2147483647 h 123"/>
              <a:gd name="T6" fmla="*/ 2147483647 w 248"/>
              <a:gd name="T7" fmla="*/ 2147483647 h 123"/>
              <a:gd name="T8" fmla="*/ 2147483647 w 248"/>
              <a:gd name="T9" fmla="*/ 2147483647 h 123"/>
              <a:gd name="T10" fmla="*/ 2147483647 w 248"/>
              <a:gd name="T11" fmla="*/ 2147483647 h 123"/>
              <a:gd name="T12" fmla="*/ 2147483647 w 248"/>
              <a:gd name="T13" fmla="*/ 2147483647 h 123"/>
              <a:gd name="T14" fmla="*/ 2147483647 w 248"/>
              <a:gd name="T15" fmla="*/ 2147483647 h 123"/>
              <a:gd name="T16" fmla="*/ 2147483647 w 248"/>
              <a:gd name="T17" fmla="*/ 2147483647 h 123"/>
              <a:gd name="T18" fmla="*/ 2147483647 w 248"/>
              <a:gd name="T19" fmla="*/ 2147483647 h 123"/>
              <a:gd name="T20" fmla="*/ 2147483647 w 248"/>
              <a:gd name="T21" fmla="*/ 2147483647 h 123"/>
              <a:gd name="T22" fmla="*/ 2147483647 w 248"/>
              <a:gd name="T23" fmla="*/ 2147483647 h 123"/>
              <a:gd name="T24" fmla="*/ 2147483647 w 248"/>
              <a:gd name="T25" fmla="*/ 2147483647 h 123"/>
              <a:gd name="T26" fmla="*/ 2147483647 w 248"/>
              <a:gd name="T27" fmla="*/ 2147483647 h 123"/>
              <a:gd name="T28" fmla="*/ 2147483647 w 248"/>
              <a:gd name="T29" fmla="*/ 2147483647 h 123"/>
              <a:gd name="T30" fmla="*/ 2147483647 w 248"/>
              <a:gd name="T31" fmla="*/ 2147483647 h 123"/>
              <a:gd name="T32" fmla="*/ 0 w 248"/>
              <a:gd name="T33" fmla="*/ 2147483647 h 123"/>
              <a:gd name="T34" fmla="*/ 2147483647 w 248"/>
              <a:gd name="T35" fmla="*/ 2147483647 h 123"/>
              <a:gd name="T36" fmla="*/ 2147483647 w 248"/>
              <a:gd name="T37" fmla="*/ 2147483647 h 123"/>
              <a:gd name="T38" fmla="*/ 2147483647 w 248"/>
              <a:gd name="T39" fmla="*/ 2147483647 h 123"/>
              <a:gd name="T40" fmla="*/ 2147483647 w 248"/>
              <a:gd name="T41" fmla="*/ 2147483647 h 123"/>
              <a:gd name="T42" fmla="*/ 2147483647 w 248"/>
              <a:gd name="T43" fmla="*/ 2147483647 h 123"/>
              <a:gd name="T44" fmla="*/ 2147483647 w 248"/>
              <a:gd name="T45" fmla="*/ 2147483647 h 123"/>
              <a:gd name="T46" fmla="*/ 2147483647 w 248"/>
              <a:gd name="T47" fmla="*/ 2147483647 h 123"/>
              <a:gd name="T48" fmla="*/ 2147483647 w 248"/>
              <a:gd name="T49" fmla="*/ 2147483647 h 123"/>
              <a:gd name="T50" fmla="*/ 2147483647 w 248"/>
              <a:gd name="T51" fmla="*/ 2147483647 h 123"/>
              <a:gd name="T52" fmla="*/ 2147483647 w 248"/>
              <a:gd name="T53" fmla="*/ 2147483647 h 123"/>
              <a:gd name="T54" fmla="*/ 2147483647 w 248"/>
              <a:gd name="T55" fmla="*/ 2147483647 h 123"/>
              <a:gd name="T56" fmla="*/ 2147483647 w 248"/>
              <a:gd name="T57" fmla="*/ 2147483647 h 123"/>
              <a:gd name="T58" fmla="*/ 2147483647 w 248"/>
              <a:gd name="T59" fmla="*/ 2147483647 h 123"/>
              <a:gd name="T60" fmla="*/ 2147483647 w 248"/>
              <a:gd name="T61" fmla="*/ 2147483647 h 123"/>
              <a:gd name="T62" fmla="*/ 2147483647 w 248"/>
              <a:gd name="T63" fmla="*/ 2147483647 h 123"/>
              <a:gd name="T64" fmla="*/ 2147483647 w 248"/>
              <a:gd name="T65" fmla="*/ 2147483647 h 123"/>
              <a:gd name="T66" fmla="*/ 2147483647 w 248"/>
              <a:gd name="T67" fmla="*/ 2147483647 h 123"/>
              <a:gd name="T68" fmla="*/ 2147483647 w 248"/>
              <a:gd name="T69" fmla="*/ 0 h 12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48"/>
              <a:gd name="T106" fmla="*/ 0 h 123"/>
              <a:gd name="T107" fmla="*/ 248 w 248"/>
              <a:gd name="T108" fmla="*/ 123 h 12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48" h="123">
                <a:moveTo>
                  <a:pt x="246" y="0"/>
                </a:moveTo>
                <a:lnTo>
                  <a:pt x="230" y="6"/>
                </a:lnTo>
                <a:lnTo>
                  <a:pt x="215" y="10"/>
                </a:lnTo>
                <a:lnTo>
                  <a:pt x="199" y="17"/>
                </a:lnTo>
                <a:lnTo>
                  <a:pt x="184" y="23"/>
                </a:lnTo>
                <a:lnTo>
                  <a:pt x="168" y="30"/>
                </a:lnTo>
                <a:lnTo>
                  <a:pt x="153" y="37"/>
                </a:lnTo>
                <a:lnTo>
                  <a:pt x="138" y="44"/>
                </a:lnTo>
                <a:lnTo>
                  <a:pt x="122" y="51"/>
                </a:lnTo>
                <a:lnTo>
                  <a:pt x="107" y="59"/>
                </a:lnTo>
                <a:lnTo>
                  <a:pt x="92" y="66"/>
                </a:lnTo>
                <a:lnTo>
                  <a:pt x="76" y="74"/>
                </a:lnTo>
                <a:lnTo>
                  <a:pt x="62" y="83"/>
                </a:lnTo>
                <a:lnTo>
                  <a:pt x="46" y="92"/>
                </a:lnTo>
                <a:lnTo>
                  <a:pt x="30" y="100"/>
                </a:lnTo>
                <a:lnTo>
                  <a:pt x="16" y="109"/>
                </a:lnTo>
                <a:lnTo>
                  <a:pt x="0" y="116"/>
                </a:lnTo>
                <a:lnTo>
                  <a:pt x="3" y="122"/>
                </a:lnTo>
                <a:lnTo>
                  <a:pt x="19" y="113"/>
                </a:lnTo>
                <a:lnTo>
                  <a:pt x="33" y="104"/>
                </a:lnTo>
                <a:lnTo>
                  <a:pt x="49" y="95"/>
                </a:lnTo>
                <a:lnTo>
                  <a:pt x="64" y="89"/>
                </a:lnTo>
                <a:lnTo>
                  <a:pt x="80" y="80"/>
                </a:lnTo>
                <a:lnTo>
                  <a:pt x="94" y="71"/>
                </a:lnTo>
                <a:lnTo>
                  <a:pt x="109" y="64"/>
                </a:lnTo>
                <a:lnTo>
                  <a:pt x="125" y="55"/>
                </a:lnTo>
                <a:lnTo>
                  <a:pt x="140" y="49"/>
                </a:lnTo>
                <a:lnTo>
                  <a:pt x="155" y="41"/>
                </a:lnTo>
                <a:lnTo>
                  <a:pt x="171" y="34"/>
                </a:lnTo>
                <a:lnTo>
                  <a:pt x="185" y="29"/>
                </a:lnTo>
                <a:lnTo>
                  <a:pt x="201" y="22"/>
                </a:lnTo>
                <a:lnTo>
                  <a:pt x="217" y="16"/>
                </a:lnTo>
                <a:lnTo>
                  <a:pt x="231" y="10"/>
                </a:lnTo>
                <a:lnTo>
                  <a:pt x="247" y="4"/>
                </a:lnTo>
                <a:lnTo>
                  <a:pt x="246" y="0"/>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493" name="Freeform 389"/>
          <p:cNvSpPr>
            <a:spLocks noChangeAspect="1"/>
          </p:cNvSpPr>
          <p:nvPr/>
        </p:nvSpPr>
        <p:spPr bwMode="auto">
          <a:xfrm>
            <a:off x="5499100" y="3194051"/>
            <a:ext cx="325438" cy="23813"/>
          </a:xfrm>
          <a:custGeom>
            <a:avLst/>
            <a:gdLst>
              <a:gd name="T0" fmla="*/ 0 w 245"/>
              <a:gd name="T1" fmla="*/ 2147483647 h 19"/>
              <a:gd name="T2" fmla="*/ 0 w 245"/>
              <a:gd name="T3" fmla="*/ 2147483647 h 19"/>
              <a:gd name="T4" fmla="*/ 2147483647 w 245"/>
              <a:gd name="T5" fmla="*/ 2147483647 h 19"/>
              <a:gd name="T6" fmla="*/ 2147483647 w 245"/>
              <a:gd name="T7" fmla="*/ 2147483647 h 19"/>
              <a:gd name="T8" fmla="*/ 2147483647 w 245"/>
              <a:gd name="T9" fmla="*/ 2147483647 h 19"/>
              <a:gd name="T10" fmla="*/ 2147483647 w 245"/>
              <a:gd name="T11" fmla="*/ 2147483647 h 19"/>
              <a:gd name="T12" fmla="*/ 2147483647 w 245"/>
              <a:gd name="T13" fmla="*/ 2147483647 h 19"/>
              <a:gd name="T14" fmla="*/ 2147483647 w 245"/>
              <a:gd name="T15" fmla="*/ 2147483647 h 19"/>
              <a:gd name="T16" fmla="*/ 2147483647 w 245"/>
              <a:gd name="T17" fmla="*/ 2147483647 h 19"/>
              <a:gd name="T18" fmla="*/ 2147483647 w 245"/>
              <a:gd name="T19" fmla="*/ 2147483647 h 19"/>
              <a:gd name="T20" fmla="*/ 2147483647 w 245"/>
              <a:gd name="T21" fmla="*/ 2147483647 h 19"/>
              <a:gd name="T22" fmla="*/ 2147483647 w 245"/>
              <a:gd name="T23" fmla="*/ 2147483647 h 19"/>
              <a:gd name="T24" fmla="*/ 2147483647 w 245"/>
              <a:gd name="T25" fmla="*/ 2147483647 h 19"/>
              <a:gd name="T26" fmla="*/ 2147483647 w 245"/>
              <a:gd name="T27" fmla="*/ 2147483647 h 19"/>
              <a:gd name="T28" fmla="*/ 2147483647 w 245"/>
              <a:gd name="T29" fmla="*/ 2147483647 h 19"/>
              <a:gd name="T30" fmla="*/ 2147483647 w 245"/>
              <a:gd name="T31" fmla="*/ 2147483647 h 19"/>
              <a:gd name="T32" fmla="*/ 2147483647 w 245"/>
              <a:gd name="T33" fmla="*/ 2147483647 h 19"/>
              <a:gd name="T34" fmla="*/ 2147483647 w 245"/>
              <a:gd name="T35" fmla="*/ 2147483647 h 19"/>
              <a:gd name="T36" fmla="*/ 2147483647 w 245"/>
              <a:gd name="T37" fmla="*/ 0 h 19"/>
              <a:gd name="T38" fmla="*/ 2147483647 w 245"/>
              <a:gd name="T39" fmla="*/ 2147483647 h 19"/>
              <a:gd name="T40" fmla="*/ 2147483647 w 245"/>
              <a:gd name="T41" fmla="*/ 2147483647 h 19"/>
              <a:gd name="T42" fmla="*/ 2147483647 w 245"/>
              <a:gd name="T43" fmla="*/ 2147483647 h 19"/>
              <a:gd name="T44" fmla="*/ 2147483647 w 245"/>
              <a:gd name="T45" fmla="*/ 2147483647 h 19"/>
              <a:gd name="T46" fmla="*/ 2147483647 w 245"/>
              <a:gd name="T47" fmla="*/ 2147483647 h 19"/>
              <a:gd name="T48" fmla="*/ 2147483647 w 245"/>
              <a:gd name="T49" fmla="*/ 2147483647 h 19"/>
              <a:gd name="T50" fmla="*/ 2147483647 w 245"/>
              <a:gd name="T51" fmla="*/ 2147483647 h 19"/>
              <a:gd name="T52" fmla="*/ 2147483647 w 245"/>
              <a:gd name="T53" fmla="*/ 2147483647 h 19"/>
              <a:gd name="T54" fmla="*/ 2147483647 w 245"/>
              <a:gd name="T55" fmla="*/ 2147483647 h 19"/>
              <a:gd name="T56" fmla="*/ 2147483647 w 245"/>
              <a:gd name="T57" fmla="*/ 2147483647 h 19"/>
              <a:gd name="T58" fmla="*/ 2147483647 w 245"/>
              <a:gd name="T59" fmla="*/ 2147483647 h 19"/>
              <a:gd name="T60" fmla="*/ 2147483647 w 245"/>
              <a:gd name="T61" fmla="*/ 2147483647 h 19"/>
              <a:gd name="T62" fmla="*/ 2147483647 w 245"/>
              <a:gd name="T63" fmla="*/ 2147483647 h 19"/>
              <a:gd name="T64" fmla="*/ 2147483647 w 245"/>
              <a:gd name="T65" fmla="*/ 2147483647 h 19"/>
              <a:gd name="T66" fmla="*/ 2147483647 w 245"/>
              <a:gd name="T67" fmla="*/ 2147483647 h 19"/>
              <a:gd name="T68" fmla="*/ 0 w 245"/>
              <a:gd name="T69" fmla="*/ 2147483647 h 19"/>
              <a:gd name="T70" fmla="*/ 0 w 245"/>
              <a:gd name="T71" fmla="*/ 2147483647 h 1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45"/>
              <a:gd name="T109" fmla="*/ 0 h 19"/>
              <a:gd name="T110" fmla="*/ 245 w 245"/>
              <a:gd name="T111" fmla="*/ 19 h 1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45" h="19">
                <a:moveTo>
                  <a:pt x="0" y="18"/>
                </a:moveTo>
                <a:lnTo>
                  <a:pt x="0" y="18"/>
                </a:lnTo>
                <a:lnTo>
                  <a:pt x="16" y="18"/>
                </a:lnTo>
                <a:lnTo>
                  <a:pt x="29" y="18"/>
                </a:lnTo>
                <a:lnTo>
                  <a:pt x="45" y="18"/>
                </a:lnTo>
                <a:lnTo>
                  <a:pt x="61" y="17"/>
                </a:lnTo>
                <a:lnTo>
                  <a:pt x="75" y="17"/>
                </a:lnTo>
                <a:lnTo>
                  <a:pt x="91" y="16"/>
                </a:lnTo>
                <a:lnTo>
                  <a:pt x="106" y="15"/>
                </a:lnTo>
                <a:lnTo>
                  <a:pt x="121" y="14"/>
                </a:lnTo>
                <a:lnTo>
                  <a:pt x="137" y="13"/>
                </a:lnTo>
                <a:lnTo>
                  <a:pt x="151" y="12"/>
                </a:lnTo>
                <a:lnTo>
                  <a:pt x="168" y="11"/>
                </a:lnTo>
                <a:lnTo>
                  <a:pt x="183" y="9"/>
                </a:lnTo>
                <a:lnTo>
                  <a:pt x="198" y="7"/>
                </a:lnTo>
                <a:lnTo>
                  <a:pt x="214" y="6"/>
                </a:lnTo>
                <a:lnTo>
                  <a:pt x="228" y="4"/>
                </a:lnTo>
                <a:lnTo>
                  <a:pt x="244" y="3"/>
                </a:lnTo>
                <a:lnTo>
                  <a:pt x="243" y="0"/>
                </a:lnTo>
                <a:lnTo>
                  <a:pt x="227" y="1"/>
                </a:lnTo>
                <a:lnTo>
                  <a:pt x="213" y="3"/>
                </a:lnTo>
                <a:lnTo>
                  <a:pt x="197" y="4"/>
                </a:lnTo>
                <a:lnTo>
                  <a:pt x="182" y="5"/>
                </a:lnTo>
                <a:lnTo>
                  <a:pt x="166" y="7"/>
                </a:lnTo>
                <a:lnTo>
                  <a:pt x="151" y="7"/>
                </a:lnTo>
                <a:lnTo>
                  <a:pt x="137" y="9"/>
                </a:lnTo>
                <a:lnTo>
                  <a:pt x="121" y="11"/>
                </a:lnTo>
                <a:lnTo>
                  <a:pt x="106" y="11"/>
                </a:lnTo>
                <a:lnTo>
                  <a:pt x="91" y="12"/>
                </a:lnTo>
                <a:lnTo>
                  <a:pt x="75" y="13"/>
                </a:lnTo>
                <a:lnTo>
                  <a:pt x="61" y="14"/>
                </a:lnTo>
                <a:lnTo>
                  <a:pt x="45" y="14"/>
                </a:lnTo>
                <a:lnTo>
                  <a:pt x="29" y="14"/>
                </a:lnTo>
                <a:lnTo>
                  <a:pt x="16" y="14"/>
                </a:lnTo>
                <a:lnTo>
                  <a:pt x="0" y="14"/>
                </a:lnTo>
                <a:lnTo>
                  <a:pt x="0" y="18"/>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494" name="Freeform 390"/>
          <p:cNvSpPr>
            <a:spLocks noChangeAspect="1"/>
          </p:cNvSpPr>
          <p:nvPr/>
        </p:nvSpPr>
        <p:spPr bwMode="auto">
          <a:xfrm>
            <a:off x="5160963" y="3149601"/>
            <a:ext cx="328612" cy="68263"/>
          </a:xfrm>
          <a:custGeom>
            <a:avLst/>
            <a:gdLst>
              <a:gd name="T0" fmla="*/ 0 w 247"/>
              <a:gd name="T1" fmla="*/ 2147483647 h 54"/>
              <a:gd name="T2" fmla="*/ 2147483647 w 247"/>
              <a:gd name="T3" fmla="*/ 2147483647 h 54"/>
              <a:gd name="T4" fmla="*/ 2147483647 w 247"/>
              <a:gd name="T5" fmla="*/ 2147483647 h 54"/>
              <a:gd name="T6" fmla="*/ 2147483647 w 247"/>
              <a:gd name="T7" fmla="*/ 2147483647 h 54"/>
              <a:gd name="T8" fmla="*/ 2147483647 w 247"/>
              <a:gd name="T9" fmla="*/ 2147483647 h 54"/>
              <a:gd name="T10" fmla="*/ 2147483647 w 247"/>
              <a:gd name="T11" fmla="*/ 2147483647 h 54"/>
              <a:gd name="T12" fmla="*/ 2147483647 w 247"/>
              <a:gd name="T13" fmla="*/ 2147483647 h 54"/>
              <a:gd name="T14" fmla="*/ 2147483647 w 247"/>
              <a:gd name="T15" fmla="*/ 2147483647 h 54"/>
              <a:gd name="T16" fmla="*/ 2147483647 w 247"/>
              <a:gd name="T17" fmla="*/ 2147483647 h 54"/>
              <a:gd name="T18" fmla="*/ 2147483647 w 247"/>
              <a:gd name="T19" fmla="*/ 2147483647 h 54"/>
              <a:gd name="T20" fmla="*/ 2147483647 w 247"/>
              <a:gd name="T21" fmla="*/ 2147483647 h 54"/>
              <a:gd name="T22" fmla="*/ 2147483647 w 247"/>
              <a:gd name="T23" fmla="*/ 2147483647 h 54"/>
              <a:gd name="T24" fmla="*/ 2147483647 w 247"/>
              <a:gd name="T25" fmla="*/ 2147483647 h 54"/>
              <a:gd name="T26" fmla="*/ 2147483647 w 247"/>
              <a:gd name="T27" fmla="*/ 2147483647 h 54"/>
              <a:gd name="T28" fmla="*/ 2147483647 w 247"/>
              <a:gd name="T29" fmla="*/ 2147483647 h 54"/>
              <a:gd name="T30" fmla="*/ 2147483647 w 247"/>
              <a:gd name="T31" fmla="*/ 2147483647 h 54"/>
              <a:gd name="T32" fmla="*/ 2147483647 w 247"/>
              <a:gd name="T33" fmla="*/ 2147483647 h 54"/>
              <a:gd name="T34" fmla="*/ 2147483647 w 247"/>
              <a:gd name="T35" fmla="*/ 2147483647 h 54"/>
              <a:gd name="T36" fmla="*/ 2147483647 w 247"/>
              <a:gd name="T37" fmla="*/ 2147483647 h 54"/>
              <a:gd name="T38" fmla="*/ 2147483647 w 247"/>
              <a:gd name="T39" fmla="*/ 2147483647 h 54"/>
              <a:gd name="T40" fmla="*/ 2147483647 w 247"/>
              <a:gd name="T41" fmla="*/ 2147483647 h 54"/>
              <a:gd name="T42" fmla="*/ 2147483647 w 247"/>
              <a:gd name="T43" fmla="*/ 2147483647 h 54"/>
              <a:gd name="T44" fmla="*/ 2147483647 w 247"/>
              <a:gd name="T45" fmla="*/ 2147483647 h 54"/>
              <a:gd name="T46" fmla="*/ 2147483647 w 247"/>
              <a:gd name="T47" fmla="*/ 2147483647 h 54"/>
              <a:gd name="T48" fmla="*/ 2147483647 w 247"/>
              <a:gd name="T49" fmla="*/ 2147483647 h 54"/>
              <a:gd name="T50" fmla="*/ 2147483647 w 247"/>
              <a:gd name="T51" fmla="*/ 2147483647 h 54"/>
              <a:gd name="T52" fmla="*/ 2147483647 w 247"/>
              <a:gd name="T53" fmla="*/ 2147483647 h 54"/>
              <a:gd name="T54" fmla="*/ 2147483647 w 247"/>
              <a:gd name="T55" fmla="*/ 2147483647 h 54"/>
              <a:gd name="T56" fmla="*/ 2147483647 w 247"/>
              <a:gd name="T57" fmla="*/ 2147483647 h 54"/>
              <a:gd name="T58" fmla="*/ 2147483647 w 247"/>
              <a:gd name="T59" fmla="*/ 2147483647 h 54"/>
              <a:gd name="T60" fmla="*/ 2147483647 w 247"/>
              <a:gd name="T61" fmla="*/ 2147483647 h 54"/>
              <a:gd name="T62" fmla="*/ 2147483647 w 247"/>
              <a:gd name="T63" fmla="*/ 2147483647 h 54"/>
              <a:gd name="T64" fmla="*/ 2147483647 w 247"/>
              <a:gd name="T65" fmla="*/ 2147483647 h 54"/>
              <a:gd name="T66" fmla="*/ 2147483647 w 247"/>
              <a:gd name="T67" fmla="*/ 0 h 54"/>
              <a:gd name="T68" fmla="*/ 0 w 247"/>
              <a:gd name="T69" fmla="*/ 2147483647 h 5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47"/>
              <a:gd name="T106" fmla="*/ 0 h 54"/>
              <a:gd name="T107" fmla="*/ 247 w 247"/>
              <a:gd name="T108" fmla="*/ 54 h 5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47" h="54">
                <a:moveTo>
                  <a:pt x="0" y="4"/>
                </a:moveTo>
                <a:lnTo>
                  <a:pt x="16" y="10"/>
                </a:lnTo>
                <a:lnTo>
                  <a:pt x="30" y="15"/>
                </a:lnTo>
                <a:lnTo>
                  <a:pt x="46" y="21"/>
                </a:lnTo>
                <a:lnTo>
                  <a:pt x="61" y="25"/>
                </a:lnTo>
                <a:lnTo>
                  <a:pt x="76" y="30"/>
                </a:lnTo>
                <a:lnTo>
                  <a:pt x="92" y="33"/>
                </a:lnTo>
                <a:lnTo>
                  <a:pt x="107" y="37"/>
                </a:lnTo>
                <a:lnTo>
                  <a:pt x="122" y="40"/>
                </a:lnTo>
                <a:lnTo>
                  <a:pt x="138" y="43"/>
                </a:lnTo>
                <a:lnTo>
                  <a:pt x="153" y="45"/>
                </a:lnTo>
                <a:lnTo>
                  <a:pt x="169" y="47"/>
                </a:lnTo>
                <a:lnTo>
                  <a:pt x="184" y="48"/>
                </a:lnTo>
                <a:lnTo>
                  <a:pt x="199" y="50"/>
                </a:lnTo>
                <a:lnTo>
                  <a:pt x="215" y="52"/>
                </a:lnTo>
                <a:lnTo>
                  <a:pt x="229" y="53"/>
                </a:lnTo>
                <a:lnTo>
                  <a:pt x="246" y="53"/>
                </a:lnTo>
                <a:lnTo>
                  <a:pt x="246" y="48"/>
                </a:lnTo>
                <a:lnTo>
                  <a:pt x="229" y="47"/>
                </a:lnTo>
                <a:lnTo>
                  <a:pt x="215" y="47"/>
                </a:lnTo>
                <a:lnTo>
                  <a:pt x="199" y="46"/>
                </a:lnTo>
                <a:lnTo>
                  <a:pt x="184" y="44"/>
                </a:lnTo>
                <a:lnTo>
                  <a:pt x="170" y="43"/>
                </a:lnTo>
                <a:lnTo>
                  <a:pt x="154" y="41"/>
                </a:lnTo>
                <a:lnTo>
                  <a:pt x="139" y="39"/>
                </a:lnTo>
                <a:lnTo>
                  <a:pt x="123" y="35"/>
                </a:lnTo>
                <a:lnTo>
                  <a:pt x="108" y="32"/>
                </a:lnTo>
                <a:lnTo>
                  <a:pt x="93" y="30"/>
                </a:lnTo>
                <a:lnTo>
                  <a:pt x="77" y="24"/>
                </a:lnTo>
                <a:lnTo>
                  <a:pt x="62" y="21"/>
                </a:lnTo>
                <a:lnTo>
                  <a:pt x="48" y="15"/>
                </a:lnTo>
                <a:lnTo>
                  <a:pt x="32" y="11"/>
                </a:lnTo>
                <a:lnTo>
                  <a:pt x="18" y="6"/>
                </a:lnTo>
                <a:lnTo>
                  <a:pt x="2" y="0"/>
                </a:lnTo>
                <a:lnTo>
                  <a:pt x="0" y="4"/>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495" name="Freeform 391"/>
          <p:cNvSpPr>
            <a:spLocks noChangeAspect="1"/>
          </p:cNvSpPr>
          <p:nvPr/>
        </p:nvSpPr>
        <p:spPr bwMode="auto">
          <a:xfrm>
            <a:off x="8123239" y="3197225"/>
            <a:ext cx="327025" cy="25400"/>
          </a:xfrm>
          <a:custGeom>
            <a:avLst/>
            <a:gdLst>
              <a:gd name="T0" fmla="*/ 2147483647 w 246"/>
              <a:gd name="T1" fmla="*/ 2147483647 h 19"/>
              <a:gd name="T2" fmla="*/ 2147483647 w 246"/>
              <a:gd name="T3" fmla="*/ 2147483647 h 19"/>
              <a:gd name="T4" fmla="*/ 2147483647 w 246"/>
              <a:gd name="T5" fmla="*/ 2147483647 h 19"/>
              <a:gd name="T6" fmla="*/ 2147483647 w 246"/>
              <a:gd name="T7" fmla="*/ 2147483647 h 19"/>
              <a:gd name="T8" fmla="*/ 2147483647 w 246"/>
              <a:gd name="T9" fmla="*/ 2147483647 h 19"/>
              <a:gd name="T10" fmla="*/ 2147483647 w 246"/>
              <a:gd name="T11" fmla="*/ 2147483647 h 19"/>
              <a:gd name="T12" fmla="*/ 2147483647 w 246"/>
              <a:gd name="T13" fmla="*/ 2147483647 h 19"/>
              <a:gd name="T14" fmla="*/ 2147483647 w 246"/>
              <a:gd name="T15" fmla="*/ 2147483647 h 19"/>
              <a:gd name="T16" fmla="*/ 2147483647 w 246"/>
              <a:gd name="T17" fmla="*/ 2147483647 h 19"/>
              <a:gd name="T18" fmla="*/ 2147483647 w 246"/>
              <a:gd name="T19" fmla="*/ 2147483647 h 19"/>
              <a:gd name="T20" fmla="*/ 2147483647 w 246"/>
              <a:gd name="T21" fmla="*/ 2147483647 h 19"/>
              <a:gd name="T22" fmla="*/ 2147483647 w 246"/>
              <a:gd name="T23" fmla="*/ 2147483647 h 19"/>
              <a:gd name="T24" fmla="*/ 2147483647 w 246"/>
              <a:gd name="T25" fmla="*/ 2147483647 h 19"/>
              <a:gd name="T26" fmla="*/ 2147483647 w 246"/>
              <a:gd name="T27" fmla="*/ 2147483647 h 19"/>
              <a:gd name="T28" fmla="*/ 2147483647 w 246"/>
              <a:gd name="T29" fmla="*/ 2147483647 h 19"/>
              <a:gd name="T30" fmla="*/ 2147483647 w 246"/>
              <a:gd name="T31" fmla="*/ 2147483647 h 19"/>
              <a:gd name="T32" fmla="*/ 2147483647 w 246"/>
              <a:gd name="T33" fmla="*/ 2147483647 h 19"/>
              <a:gd name="T34" fmla="*/ 2147483647 w 246"/>
              <a:gd name="T35" fmla="*/ 0 h 19"/>
              <a:gd name="T36" fmla="*/ 0 w 246"/>
              <a:gd name="T37" fmla="*/ 2147483647 h 19"/>
              <a:gd name="T38" fmla="*/ 2147483647 w 246"/>
              <a:gd name="T39" fmla="*/ 2147483647 h 19"/>
              <a:gd name="T40" fmla="*/ 2147483647 w 246"/>
              <a:gd name="T41" fmla="*/ 2147483647 h 19"/>
              <a:gd name="T42" fmla="*/ 2147483647 w 246"/>
              <a:gd name="T43" fmla="*/ 2147483647 h 19"/>
              <a:gd name="T44" fmla="*/ 2147483647 w 246"/>
              <a:gd name="T45" fmla="*/ 2147483647 h 19"/>
              <a:gd name="T46" fmla="*/ 2147483647 w 246"/>
              <a:gd name="T47" fmla="*/ 2147483647 h 19"/>
              <a:gd name="T48" fmla="*/ 2147483647 w 246"/>
              <a:gd name="T49" fmla="*/ 2147483647 h 19"/>
              <a:gd name="T50" fmla="*/ 2147483647 w 246"/>
              <a:gd name="T51" fmla="*/ 2147483647 h 19"/>
              <a:gd name="T52" fmla="*/ 2147483647 w 246"/>
              <a:gd name="T53" fmla="*/ 2147483647 h 19"/>
              <a:gd name="T54" fmla="*/ 2147483647 w 246"/>
              <a:gd name="T55" fmla="*/ 2147483647 h 19"/>
              <a:gd name="T56" fmla="*/ 2147483647 w 246"/>
              <a:gd name="T57" fmla="*/ 2147483647 h 19"/>
              <a:gd name="T58" fmla="*/ 2147483647 w 246"/>
              <a:gd name="T59" fmla="*/ 2147483647 h 19"/>
              <a:gd name="T60" fmla="*/ 2147483647 w 246"/>
              <a:gd name="T61" fmla="*/ 2147483647 h 19"/>
              <a:gd name="T62" fmla="*/ 2147483647 w 246"/>
              <a:gd name="T63" fmla="*/ 2147483647 h 19"/>
              <a:gd name="T64" fmla="*/ 2147483647 w 246"/>
              <a:gd name="T65" fmla="*/ 2147483647 h 19"/>
              <a:gd name="T66" fmla="*/ 2147483647 w 246"/>
              <a:gd name="T67" fmla="*/ 2147483647 h 19"/>
              <a:gd name="T68" fmla="*/ 2147483647 w 246"/>
              <a:gd name="T69" fmla="*/ 2147483647 h 19"/>
              <a:gd name="T70" fmla="*/ 2147483647 w 246"/>
              <a:gd name="T71" fmla="*/ 2147483647 h 1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46"/>
              <a:gd name="T109" fmla="*/ 0 h 19"/>
              <a:gd name="T110" fmla="*/ 246 w 246"/>
              <a:gd name="T111" fmla="*/ 19 h 1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46" h="19">
                <a:moveTo>
                  <a:pt x="245" y="15"/>
                </a:moveTo>
                <a:lnTo>
                  <a:pt x="245" y="15"/>
                </a:lnTo>
                <a:lnTo>
                  <a:pt x="229" y="15"/>
                </a:lnTo>
                <a:lnTo>
                  <a:pt x="215" y="15"/>
                </a:lnTo>
                <a:lnTo>
                  <a:pt x="199" y="13"/>
                </a:lnTo>
                <a:lnTo>
                  <a:pt x="184" y="13"/>
                </a:lnTo>
                <a:lnTo>
                  <a:pt x="169" y="13"/>
                </a:lnTo>
                <a:lnTo>
                  <a:pt x="153" y="13"/>
                </a:lnTo>
                <a:lnTo>
                  <a:pt x="138" y="11"/>
                </a:lnTo>
                <a:lnTo>
                  <a:pt x="122" y="10"/>
                </a:lnTo>
                <a:lnTo>
                  <a:pt x="107" y="10"/>
                </a:lnTo>
                <a:lnTo>
                  <a:pt x="92" y="9"/>
                </a:lnTo>
                <a:lnTo>
                  <a:pt x="76" y="8"/>
                </a:lnTo>
                <a:lnTo>
                  <a:pt x="62" y="6"/>
                </a:lnTo>
                <a:lnTo>
                  <a:pt x="46" y="4"/>
                </a:lnTo>
                <a:lnTo>
                  <a:pt x="30" y="2"/>
                </a:lnTo>
                <a:lnTo>
                  <a:pt x="17" y="1"/>
                </a:lnTo>
                <a:lnTo>
                  <a:pt x="1" y="0"/>
                </a:lnTo>
                <a:lnTo>
                  <a:pt x="0" y="3"/>
                </a:lnTo>
                <a:lnTo>
                  <a:pt x="16" y="4"/>
                </a:lnTo>
                <a:lnTo>
                  <a:pt x="29" y="7"/>
                </a:lnTo>
                <a:lnTo>
                  <a:pt x="45" y="8"/>
                </a:lnTo>
                <a:lnTo>
                  <a:pt x="61" y="9"/>
                </a:lnTo>
                <a:lnTo>
                  <a:pt x="75" y="10"/>
                </a:lnTo>
                <a:lnTo>
                  <a:pt x="91" y="12"/>
                </a:lnTo>
                <a:lnTo>
                  <a:pt x="107" y="13"/>
                </a:lnTo>
                <a:lnTo>
                  <a:pt x="122" y="15"/>
                </a:lnTo>
                <a:lnTo>
                  <a:pt x="138" y="16"/>
                </a:lnTo>
                <a:lnTo>
                  <a:pt x="153" y="17"/>
                </a:lnTo>
                <a:lnTo>
                  <a:pt x="169" y="17"/>
                </a:lnTo>
                <a:lnTo>
                  <a:pt x="184" y="18"/>
                </a:lnTo>
                <a:lnTo>
                  <a:pt x="199" y="18"/>
                </a:lnTo>
                <a:lnTo>
                  <a:pt x="215" y="18"/>
                </a:lnTo>
                <a:lnTo>
                  <a:pt x="229" y="18"/>
                </a:lnTo>
                <a:lnTo>
                  <a:pt x="245" y="18"/>
                </a:lnTo>
                <a:lnTo>
                  <a:pt x="245" y="15"/>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496" name="Freeform 392"/>
          <p:cNvSpPr>
            <a:spLocks noChangeAspect="1"/>
          </p:cNvSpPr>
          <p:nvPr/>
        </p:nvSpPr>
        <p:spPr bwMode="auto">
          <a:xfrm>
            <a:off x="8459789" y="3149601"/>
            <a:ext cx="325437" cy="73025"/>
          </a:xfrm>
          <a:custGeom>
            <a:avLst/>
            <a:gdLst>
              <a:gd name="T0" fmla="*/ 2147483647 w 246"/>
              <a:gd name="T1" fmla="*/ 0 h 57"/>
              <a:gd name="T2" fmla="*/ 2147483647 w 246"/>
              <a:gd name="T3" fmla="*/ 2147483647 h 57"/>
              <a:gd name="T4" fmla="*/ 2147483647 w 246"/>
              <a:gd name="T5" fmla="*/ 2147483647 h 57"/>
              <a:gd name="T6" fmla="*/ 2147483647 w 246"/>
              <a:gd name="T7" fmla="*/ 2147483647 h 57"/>
              <a:gd name="T8" fmla="*/ 2147483647 w 246"/>
              <a:gd name="T9" fmla="*/ 2147483647 h 57"/>
              <a:gd name="T10" fmla="*/ 2147483647 w 246"/>
              <a:gd name="T11" fmla="*/ 2147483647 h 57"/>
              <a:gd name="T12" fmla="*/ 2147483647 w 246"/>
              <a:gd name="T13" fmla="*/ 2147483647 h 57"/>
              <a:gd name="T14" fmla="*/ 2147483647 w 246"/>
              <a:gd name="T15" fmla="*/ 2147483647 h 57"/>
              <a:gd name="T16" fmla="*/ 2147483647 w 246"/>
              <a:gd name="T17" fmla="*/ 2147483647 h 57"/>
              <a:gd name="T18" fmla="*/ 2147483647 w 246"/>
              <a:gd name="T19" fmla="*/ 2147483647 h 57"/>
              <a:gd name="T20" fmla="*/ 2147483647 w 246"/>
              <a:gd name="T21" fmla="*/ 2147483647 h 57"/>
              <a:gd name="T22" fmla="*/ 2147483647 w 246"/>
              <a:gd name="T23" fmla="*/ 2147483647 h 57"/>
              <a:gd name="T24" fmla="*/ 2147483647 w 246"/>
              <a:gd name="T25" fmla="*/ 2147483647 h 57"/>
              <a:gd name="T26" fmla="*/ 2147483647 w 246"/>
              <a:gd name="T27" fmla="*/ 2147483647 h 57"/>
              <a:gd name="T28" fmla="*/ 2147483647 w 246"/>
              <a:gd name="T29" fmla="*/ 2147483647 h 57"/>
              <a:gd name="T30" fmla="*/ 2147483647 w 246"/>
              <a:gd name="T31" fmla="*/ 2147483647 h 57"/>
              <a:gd name="T32" fmla="*/ 0 w 246"/>
              <a:gd name="T33" fmla="*/ 2147483647 h 57"/>
              <a:gd name="T34" fmla="*/ 0 w 246"/>
              <a:gd name="T35" fmla="*/ 2147483647 h 57"/>
              <a:gd name="T36" fmla="*/ 2147483647 w 246"/>
              <a:gd name="T37" fmla="*/ 2147483647 h 57"/>
              <a:gd name="T38" fmla="*/ 2147483647 w 246"/>
              <a:gd name="T39" fmla="*/ 2147483647 h 57"/>
              <a:gd name="T40" fmla="*/ 2147483647 w 246"/>
              <a:gd name="T41" fmla="*/ 2147483647 h 57"/>
              <a:gd name="T42" fmla="*/ 2147483647 w 246"/>
              <a:gd name="T43" fmla="*/ 2147483647 h 57"/>
              <a:gd name="T44" fmla="*/ 2147483647 w 246"/>
              <a:gd name="T45" fmla="*/ 2147483647 h 57"/>
              <a:gd name="T46" fmla="*/ 2147483647 w 246"/>
              <a:gd name="T47" fmla="*/ 2147483647 h 57"/>
              <a:gd name="T48" fmla="*/ 2147483647 w 246"/>
              <a:gd name="T49" fmla="*/ 2147483647 h 57"/>
              <a:gd name="T50" fmla="*/ 2147483647 w 246"/>
              <a:gd name="T51" fmla="*/ 2147483647 h 57"/>
              <a:gd name="T52" fmla="*/ 2147483647 w 246"/>
              <a:gd name="T53" fmla="*/ 2147483647 h 57"/>
              <a:gd name="T54" fmla="*/ 2147483647 w 246"/>
              <a:gd name="T55" fmla="*/ 2147483647 h 57"/>
              <a:gd name="T56" fmla="*/ 2147483647 w 246"/>
              <a:gd name="T57" fmla="*/ 2147483647 h 57"/>
              <a:gd name="T58" fmla="*/ 2147483647 w 246"/>
              <a:gd name="T59" fmla="*/ 2147483647 h 57"/>
              <a:gd name="T60" fmla="*/ 2147483647 w 246"/>
              <a:gd name="T61" fmla="*/ 2147483647 h 57"/>
              <a:gd name="T62" fmla="*/ 2147483647 w 246"/>
              <a:gd name="T63" fmla="*/ 2147483647 h 57"/>
              <a:gd name="T64" fmla="*/ 2147483647 w 246"/>
              <a:gd name="T65" fmla="*/ 2147483647 h 57"/>
              <a:gd name="T66" fmla="*/ 2147483647 w 246"/>
              <a:gd name="T67" fmla="*/ 2147483647 h 57"/>
              <a:gd name="T68" fmla="*/ 2147483647 w 246"/>
              <a:gd name="T69" fmla="*/ 0 h 5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46"/>
              <a:gd name="T106" fmla="*/ 0 h 57"/>
              <a:gd name="T107" fmla="*/ 246 w 246"/>
              <a:gd name="T108" fmla="*/ 57 h 5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46" h="57">
                <a:moveTo>
                  <a:pt x="244" y="0"/>
                </a:moveTo>
                <a:lnTo>
                  <a:pt x="228" y="6"/>
                </a:lnTo>
                <a:lnTo>
                  <a:pt x="213" y="12"/>
                </a:lnTo>
                <a:lnTo>
                  <a:pt x="197" y="17"/>
                </a:lnTo>
                <a:lnTo>
                  <a:pt x="182" y="22"/>
                </a:lnTo>
                <a:lnTo>
                  <a:pt x="166" y="27"/>
                </a:lnTo>
                <a:lnTo>
                  <a:pt x="152" y="31"/>
                </a:lnTo>
                <a:lnTo>
                  <a:pt x="137" y="35"/>
                </a:lnTo>
                <a:lnTo>
                  <a:pt x="121" y="38"/>
                </a:lnTo>
                <a:lnTo>
                  <a:pt x="106" y="41"/>
                </a:lnTo>
                <a:lnTo>
                  <a:pt x="91" y="44"/>
                </a:lnTo>
                <a:lnTo>
                  <a:pt x="75" y="46"/>
                </a:lnTo>
                <a:lnTo>
                  <a:pt x="61" y="48"/>
                </a:lnTo>
                <a:lnTo>
                  <a:pt x="46" y="50"/>
                </a:lnTo>
                <a:lnTo>
                  <a:pt x="30" y="51"/>
                </a:lnTo>
                <a:lnTo>
                  <a:pt x="16" y="51"/>
                </a:lnTo>
                <a:lnTo>
                  <a:pt x="0" y="51"/>
                </a:lnTo>
                <a:lnTo>
                  <a:pt x="0" y="56"/>
                </a:lnTo>
                <a:lnTo>
                  <a:pt x="16" y="56"/>
                </a:lnTo>
                <a:lnTo>
                  <a:pt x="30" y="55"/>
                </a:lnTo>
                <a:lnTo>
                  <a:pt x="46" y="54"/>
                </a:lnTo>
                <a:lnTo>
                  <a:pt x="62" y="51"/>
                </a:lnTo>
                <a:lnTo>
                  <a:pt x="76" y="51"/>
                </a:lnTo>
                <a:lnTo>
                  <a:pt x="92" y="48"/>
                </a:lnTo>
                <a:lnTo>
                  <a:pt x="107" y="46"/>
                </a:lnTo>
                <a:lnTo>
                  <a:pt x="122" y="42"/>
                </a:lnTo>
                <a:lnTo>
                  <a:pt x="138" y="40"/>
                </a:lnTo>
                <a:lnTo>
                  <a:pt x="153" y="35"/>
                </a:lnTo>
                <a:lnTo>
                  <a:pt x="169" y="31"/>
                </a:lnTo>
                <a:lnTo>
                  <a:pt x="184" y="27"/>
                </a:lnTo>
                <a:lnTo>
                  <a:pt x="199" y="22"/>
                </a:lnTo>
                <a:lnTo>
                  <a:pt x="215" y="16"/>
                </a:lnTo>
                <a:lnTo>
                  <a:pt x="229" y="11"/>
                </a:lnTo>
                <a:lnTo>
                  <a:pt x="245" y="4"/>
                </a:lnTo>
                <a:lnTo>
                  <a:pt x="244" y="0"/>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497" name="Freeform 393"/>
          <p:cNvSpPr>
            <a:spLocks noChangeAspect="1"/>
          </p:cNvSpPr>
          <p:nvPr/>
        </p:nvSpPr>
        <p:spPr bwMode="auto">
          <a:xfrm>
            <a:off x="5430839" y="3254376"/>
            <a:ext cx="263525" cy="150813"/>
          </a:xfrm>
          <a:custGeom>
            <a:avLst/>
            <a:gdLst>
              <a:gd name="T0" fmla="*/ 2147483647 w 199"/>
              <a:gd name="T1" fmla="*/ 2147483647 h 120"/>
              <a:gd name="T2" fmla="*/ 2147483647 w 199"/>
              <a:gd name="T3" fmla="*/ 2147483647 h 120"/>
              <a:gd name="T4" fmla="*/ 2147483647 w 199"/>
              <a:gd name="T5" fmla="*/ 2147483647 h 120"/>
              <a:gd name="T6" fmla="*/ 2147483647 w 199"/>
              <a:gd name="T7" fmla="*/ 2147483647 h 120"/>
              <a:gd name="T8" fmla="*/ 2147483647 w 199"/>
              <a:gd name="T9" fmla="*/ 2147483647 h 120"/>
              <a:gd name="T10" fmla="*/ 2147483647 w 199"/>
              <a:gd name="T11" fmla="*/ 2147483647 h 120"/>
              <a:gd name="T12" fmla="*/ 2147483647 w 199"/>
              <a:gd name="T13" fmla="*/ 2147483647 h 120"/>
              <a:gd name="T14" fmla="*/ 2147483647 w 199"/>
              <a:gd name="T15" fmla="*/ 2147483647 h 120"/>
              <a:gd name="T16" fmla="*/ 2147483647 w 199"/>
              <a:gd name="T17" fmla="*/ 2147483647 h 120"/>
              <a:gd name="T18" fmla="*/ 2147483647 w 199"/>
              <a:gd name="T19" fmla="*/ 2147483647 h 120"/>
              <a:gd name="T20" fmla="*/ 2147483647 w 199"/>
              <a:gd name="T21" fmla="*/ 2147483647 h 120"/>
              <a:gd name="T22" fmla="*/ 2147483647 w 199"/>
              <a:gd name="T23" fmla="*/ 2147483647 h 120"/>
              <a:gd name="T24" fmla="*/ 2147483647 w 199"/>
              <a:gd name="T25" fmla="*/ 2147483647 h 120"/>
              <a:gd name="T26" fmla="*/ 2147483647 w 199"/>
              <a:gd name="T27" fmla="*/ 2147483647 h 120"/>
              <a:gd name="T28" fmla="*/ 2147483647 w 199"/>
              <a:gd name="T29" fmla="*/ 2147483647 h 120"/>
              <a:gd name="T30" fmla="*/ 2147483647 w 199"/>
              <a:gd name="T31" fmla="*/ 2147483647 h 120"/>
              <a:gd name="T32" fmla="*/ 2147483647 w 199"/>
              <a:gd name="T33" fmla="*/ 0 h 120"/>
              <a:gd name="T34" fmla="*/ 0 w 199"/>
              <a:gd name="T35" fmla="*/ 2147483647 h 120"/>
              <a:gd name="T36" fmla="*/ 2147483647 w 199"/>
              <a:gd name="T37" fmla="*/ 2147483647 h 120"/>
              <a:gd name="T38" fmla="*/ 2147483647 w 199"/>
              <a:gd name="T39" fmla="*/ 2147483647 h 120"/>
              <a:gd name="T40" fmla="*/ 2147483647 w 199"/>
              <a:gd name="T41" fmla="*/ 2147483647 h 120"/>
              <a:gd name="T42" fmla="*/ 2147483647 w 199"/>
              <a:gd name="T43" fmla="*/ 2147483647 h 120"/>
              <a:gd name="T44" fmla="*/ 2147483647 w 199"/>
              <a:gd name="T45" fmla="*/ 2147483647 h 120"/>
              <a:gd name="T46" fmla="*/ 2147483647 w 199"/>
              <a:gd name="T47" fmla="*/ 2147483647 h 120"/>
              <a:gd name="T48" fmla="*/ 2147483647 w 199"/>
              <a:gd name="T49" fmla="*/ 2147483647 h 120"/>
              <a:gd name="T50" fmla="*/ 2147483647 w 199"/>
              <a:gd name="T51" fmla="*/ 2147483647 h 120"/>
              <a:gd name="T52" fmla="*/ 2147483647 w 199"/>
              <a:gd name="T53" fmla="*/ 2147483647 h 120"/>
              <a:gd name="T54" fmla="*/ 2147483647 w 199"/>
              <a:gd name="T55" fmla="*/ 2147483647 h 120"/>
              <a:gd name="T56" fmla="*/ 2147483647 w 199"/>
              <a:gd name="T57" fmla="*/ 2147483647 h 120"/>
              <a:gd name="T58" fmla="*/ 2147483647 w 199"/>
              <a:gd name="T59" fmla="*/ 2147483647 h 120"/>
              <a:gd name="T60" fmla="*/ 2147483647 w 199"/>
              <a:gd name="T61" fmla="*/ 2147483647 h 120"/>
              <a:gd name="T62" fmla="*/ 2147483647 w 199"/>
              <a:gd name="T63" fmla="*/ 2147483647 h 120"/>
              <a:gd name="T64" fmla="*/ 2147483647 w 199"/>
              <a:gd name="T65" fmla="*/ 2147483647 h 120"/>
              <a:gd name="T66" fmla="*/ 2147483647 w 199"/>
              <a:gd name="T67" fmla="*/ 2147483647 h 120"/>
              <a:gd name="T68" fmla="*/ 2147483647 w 199"/>
              <a:gd name="T69" fmla="*/ 2147483647 h 12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99"/>
              <a:gd name="T106" fmla="*/ 0 h 120"/>
              <a:gd name="T107" fmla="*/ 199 w 199"/>
              <a:gd name="T108" fmla="*/ 120 h 12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99" h="120">
                <a:moveTo>
                  <a:pt x="198" y="113"/>
                </a:moveTo>
                <a:lnTo>
                  <a:pt x="185" y="107"/>
                </a:lnTo>
                <a:lnTo>
                  <a:pt x="174" y="99"/>
                </a:lnTo>
                <a:lnTo>
                  <a:pt x="161" y="91"/>
                </a:lnTo>
                <a:lnTo>
                  <a:pt x="148" y="86"/>
                </a:lnTo>
                <a:lnTo>
                  <a:pt x="137" y="78"/>
                </a:lnTo>
                <a:lnTo>
                  <a:pt x="124" y="70"/>
                </a:lnTo>
                <a:lnTo>
                  <a:pt x="113" y="63"/>
                </a:lnTo>
                <a:lnTo>
                  <a:pt x="100" y="56"/>
                </a:lnTo>
                <a:lnTo>
                  <a:pt x="87" y="50"/>
                </a:lnTo>
                <a:lnTo>
                  <a:pt x="76" y="42"/>
                </a:lnTo>
                <a:lnTo>
                  <a:pt x="63" y="34"/>
                </a:lnTo>
                <a:lnTo>
                  <a:pt x="51" y="28"/>
                </a:lnTo>
                <a:lnTo>
                  <a:pt x="39" y="21"/>
                </a:lnTo>
                <a:lnTo>
                  <a:pt x="27" y="13"/>
                </a:lnTo>
                <a:lnTo>
                  <a:pt x="15" y="7"/>
                </a:lnTo>
                <a:lnTo>
                  <a:pt x="2" y="0"/>
                </a:lnTo>
                <a:lnTo>
                  <a:pt x="0" y="6"/>
                </a:lnTo>
                <a:lnTo>
                  <a:pt x="13" y="11"/>
                </a:lnTo>
                <a:lnTo>
                  <a:pt x="24" y="19"/>
                </a:lnTo>
                <a:lnTo>
                  <a:pt x="37" y="27"/>
                </a:lnTo>
                <a:lnTo>
                  <a:pt x="49" y="32"/>
                </a:lnTo>
                <a:lnTo>
                  <a:pt x="60" y="40"/>
                </a:lnTo>
                <a:lnTo>
                  <a:pt x="74" y="48"/>
                </a:lnTo>
                <a:lnTo>
                  <a:pt x="84" y="54"/>
                </a:lnTo>
                <a:lnTo>
                  <a:pt x="97" y="61"/>
                </a:lnTo>
                <a:lnTo>
                  <a:pt x="111" y="69"/>
                </a:lnTo>
                <a:lnTo>
                  <a:pt x="121" y="76"/>
                </a:lnTo>
                <a:lnTo>
                  <a:pt x="134" y="82"/>
                </a:lnTo>
                <a:lnTo>
                  <a:pt x="146" y="89"/>
                </a:lnTo>
                <a:lnTo>
                  <a:pt x="158" y="97"/>
                </a:lnTo>
                <a:lnTo>
                  <a:pt x="171" y="104"/>
                </a:lnTo>
                <a:lnTo>
                  <a:pt x="182" y="111"/>
                </a:lnTo>
                <a:lnTo>
                  <a:pt x="195" y="119"/>
                </a:lnTo>
                <a:lnTo>
                  <a:pt x="198" y="113"/>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498" name="Freeform 394"/>
          <p:cNvSpPr>
            <a:spLocks noChangeAspect="1"/>
          </p:cNvSpPr>
          <p:nvPr/>
        </p:nvSpPr>
        <p:spPr bwMode="auto">
          <a:xfrm>
            <a:off x="8521700" y="3122613"/>
            <a:ext cx="261938" cy="138112"/>
          </a:xfrm>
          <a:custGeom>
            <a:avLst/>
            <a:gdLst>
              <a:gd name="T0" fmla="*/ 2147483647 w 198"/>
              <a:gd name="T1" fmla="*/ 2147483647 h 108"/>
              <a:gd name="T2" fmla="*/ 2147483647 w 198"/>
              <a:gd name="T3" fmla="*/ 2147483647 h 108"/>
              <a:gd name="T4" fmla="*/ 2147483647 w 198"/>
              <a:gd name="T5" fmla="*/ 2147483647 h 108"/>
              <a:gd name="T6" fmla="*/ 2147483647 w 198"/>
              <a:gd name="T7" fmla="*/ 2147483647 h 108"/>
              <a:gd name="T8" fmla="*/ 2147483647 w 198"/>
              <a:gd name="T9" fmla="*/ 2147483647 h 108"/>
              <a:gd name="T10" fmla="*/ 2147483647 w 198"/>
              <a:gd name="T11" fmla="*/ 2147483647 h 108"/>
              <a:gd name="T12" fmla="*/ 2147483647 w 198"/>
              <a:gd name="T13" fmla="*/ 2147483647 h 108"/>
              <a:gd name="T14" fmla="*/ 2147483647 w 198"/>
              <a:gd name="T15" fmla="*/ 2147483647 h 108"/>
              <a:gd name="T16" fmla="*/ 2147483647 w 198"/>
              <a:gd name="T17" fmla="*/ 2147483647 h 108"/>
              <a:gd name="T18" fmla="*/ 2147483647 w 198"/>
              <a:gd name="T19" fmla="*/ 2147483647 h 108"/>
              <a:gd name="T20" fmla="*/ 2147483647 w 198"/>
              <a:gd name="T21" fmla="*/ 2147483647 h 108"/>
              <a:gd name="T22" fmla="*/ 2147483647 w 198"/>
              <a:gd name="T23" fmla="*/ 2147483647 h 108"/>
              <a:gd name="T24" fmla="*/ 2147483647 w 198"/>
              <a:gd name="T25" fmla="*/ 2147483647 h 108"/>
              <a:gd name="T26" fmla="*/ 2147483647 w 198"/>
              <a:gd name="T27" fmla="*/ 2147483647 h 108"/>
              <a:gd name="T28" fmla="*/ 2147483647 w 198"/>
              <a:gd name="T29" fmla="*/ 2147483647 h 108"/>
              <a:gd name="T30" fmla="*/ 2147483647 w 198"/>
              <a:gd name="T31" fmla="*/ 2147483647 h 108"/>
              <a:gd name="T32" fmla="*/ 2147483647 w 198"/>
              <a:gd name="T33" fmla="*/ 2147483647 h 108"/>
              <a:gd name="T34" fmla="*/ 2147483647 w 198"/>
              <a:gd name="T35" fmla="*/ 2147483647 h 108"/>
              <a:gd name="T36" fmla="*/ 2147483647 w 198"/>
              <a:gd name="T37" fmla="*/ 0 h 108"/>
              <a:gd name="T38" fmla="*/ 2147483647 w 198"/>
              <a:gd name="T39" fmla="*/ 2147483647 h 108"/>
              <a:gd name="T40" fmla="*/ 2147483647 w 198"/>
              <a:gd name="T41" fmla="*/ 2147483647 h 108"/>
              <a:gd name="T42" fmla="*/ 2147483647 w 198"/>
              <a:gd name="T43" fmla="*/ 2147483647 h 108"/>
              <a:gd name="T44" fmla="*/ 2147483647 w 198"/>
              <a:gd name="T45" fmla="*/ 2147483647 h 108"/>
              <a:gd name="T46" fmla="*/ 2147483647 w 198"/>
              <a:gd name="T47" fmla="*/ 2147483647 h 108"/>
              <a:gd name="T48" fmla="*/ 2147483647 w 198"/>
              <a:gd name="T49" fmla="*/ 2147483647 h 108"/>
              <a:gd name="T50" fmla="*/ 2147483647 w 198"/>
              <a:gd name="T51" fmla="*/ 2147483647 h 108"/>
              <a:gd name="T52" fmla="*/ 2147483647 w 198"/>
              <a:gd name="T53" fmla="*/ 2147483647 h 108"/>
              <a:gd name="T54" fmla="*/ 2147483647 w 198"/>
              <a:gd name="T55" fmla="*/ 2147483647 h 108"/>
              <a:gd name="T56" fmla="*/ 2147483647 w 198"/>
              <a:gd name="T57" fmla="*/ 2147483647 h 108"/>
              <a:gd name="T58" fmla="*/ 2147483647 w 198"/>
              <a:gd name="T59" fmla="*/ 2147483647 h 108"/>
              <a:gd name="T60" fmla="*/ 2147483647 w 198"/>
              <a:gd name="T61" fmla="*/ 2147483647 h 108"/>
              <a:gd name="T62" fmla="*/ 2147483647 w 198"/>
              <a:gd name="T63" fmla="*/ 2147483647 h 108"/>
              <a:gd name="T64" fmla="*/ 2147483647 w 198"/>
              <a:gd name="T65" fmla="*/ 2147483647 h 108"/>
              <a:gd name="T66" fmla="*/ 2147483647 w 198"/>
              <a:gd name="T67" fmla="*/ 2147483647 h 108"/>
              <a:gd name="T68" fmla="*/ 0 w 198"/>
              <a:gd name="T69" fmla="*/ 2147483647 h 108"/>
              <a:gd name="T70" fmla="*/ 2147483647 w 198"/>
              <a:gd name="T71" fmla="*/ 2147483647 h 1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98"/>
              <a:gd name="T109" fmla="*/ 0 h 108"/>
              <a:gd name="T110" fmla="*/ 198 w 198"/>
              <a:gd name="T111" fmla="*/ 108 h 10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98" h="108">
                <a:moveTo>
                  <a:pt x="3" y="107"/>
                </a:moveTo>
                <a:lnTo>
                  <a:pt x="3" y="107"/>
                </a:lnTo>
                <a:lnTo>
                  <a:pt x="16" y="99"/>
                </a:lnTo>
                <a:lnTo>
                  <a:pt x="27" y="94"/>
                </a:lnTo>
                <a:lnTo>
                  <a:pt x="40" y="86"/>
                </a:lnTo>
                <a:lnTo>
                  <a:pt x="51" y="79"/>
                </a:lnTo>
                <a:lnTo>
                  <a:pt x="64" y="72"/>
                </a:lnTo>
                <a:lnTo>
                  <a:pt x="75" y="66"/>
                </a:lnTo>
                <a:lnTo>
                  <a:pt x="88" y="60"/>
                </a:lnTo>
                <a:lnTo>
                  <a:pt x="101" y="52"/>
                </a:lnTo>
                <a:lnTo>
                  <a:pt x="112" y="46"/>
                </a:lnTo>
                <a:lnTo>
                  <a:pt x="124" y="41"/>
                </a:lnTo>
                <a:lnTo>
                  <a:pt x="136" y="35"/>
                </a:lnTo>
                <a:lnTo>
                  <a:pt x="148" y="28"/>
                </a:lnTo>
                <a:lnTo>
                  <a:pt x="160" y="22"/>
                </a:lnTo>
                <a:lnTo>
                  <a:pt x="173" y="16"/>
                </a:lnTo>
                <a:lnTo>
                  <a:pt x="184" y="10"/>
                </a:lnTo>
                <a:lnTo>
                  <a:pt x="197" y="6"/>
                </a:lnTo>
                <a:lnTo>
                  <a:pt x="195" y="0"/>
                </a:lnTo>
                <a:lnTo>
                  <a:pt x="182" y="7"/>
                </a:lnTo>
                <a:lnTo>
                  <a:pt x="171" y="11"/>
                </a:lnTo>
                <a:lnTo>
                  <a:pt x="158" y="18"/>
                </a:lnTo>
                <a:lnTo>
                  <a:pt x="147" y="23"/>
                </a:lnTo>
                <a:lnTo>
                  <a:pt x="134" y="29"/>
                </a:lnTo>
                <a:lnTo>
                  <a:pt x="122" y="36"/>
                </a:lnTo>
                <a:lnTo>
                  <a:pt x="110" y="42"/>
                </a:lnTo>
                <a:lnTo>
                  <a:pt x="97" y="48"/>
                </a:lnTo>
                <a:lnTo>
                  <a:pt x="85" y="55"/>
                </a:lnTo>
                <a:lnTo>
                  <a:pt x="74" y="61"/>
                </a:lnTo>
                <a:lnTo>
                  <a:pt x="61" y="67"/>
                </a:lnTo>
                <a:lnTo>
                  <a:pt x="49" y="75"/>
                </a:lnTo>
                <a:lnTo>
                  <a:pt x="37" y="81"/>
                </a:lnTo>
                <a:lnTo>
                  <a:pt x="24" y="88"/>
                </a:lnTo>
                <a:lnTo>
                  <a:pt x="13" y="95"/>
                </a:lnTo>
                <a:lnTo>
                  <a:pt x="0" y="101"/>
                </a:lnTo>
                <a:lnTo>
                  <a:pt x="3" y="107"/>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499" name="Freeform 395"/>
          <p:cNvSpPr>
            <a:spLocks noChangeAspect="1"/>
          </p:cNvSpPr>
          <p:nvPr/>
        </p:nvSpPr>
        <p:spPr bwMode="auto">
          <a:xfrm>
            <a:off x="8253414" y="3260725"/>
            <a:ext cx="263525" cy="152400"/>
          </a:xfrm>
          <a:custGeom>
            <a:avLst/>
            <a:gdLst>
              <a:gd name="T0" fmla="*/ 2147483647 w 199"/>
              <a:gd name="T1" fmla="*/ 2147483647 h 121"/>
              <a:gd name="T2" fmla="*/ 2147483647 w 199"/>
              <a:gd name="T3" fmla="*/ 2147483647 h 121"/>
              <a:gd name="T4" fmla="*/ 2147483647 w 199"/>
              <a:gd name="T5" fmla="*/ 2147483647 h 121"/>
              <a:gd name="T6" fmla="*/ 2147483647 w 199"/>
              <a:gd name="T7" fmla="*/ 2147483647 h 121"/>
              <a:gd name="T8" fmla="*/ 2147483647 w 199"/>
              <a:gd name="T9" fmla="*/ 2147483647 h 121"/>
              <a:gd name="T10" fmla="*/ 2147483647 w 199"/>
              <a:gd name="T11" fmla="*/ 2147483647 h 121"/>
              <a:gd name="T12" fmla="*/ 2147483647 w 199"/>
              <a:gd name="T13" fmla="*/ 2147483647 h 121"/>
              <a:gd name="T14" fmla="*/ 2147483647 w 199"/>
              <a:gd name="T15" fmla="*/ 2147483647 h 121"/>
              <a:gd name="T16" fmla="*/ 2147483647 w 199"/>
              <a:gd name="T17" fmla="*/ 2147483647 h 121"/>
              <a:gd name="T18" fmla="*/ 2147483647 w 199"/>
              <a:gd name="T19" fmla="*/ 2147483647 h 121"/>
              <a:gd name="T20" fmla="*/ 2147483647 w 199"/>
              <a:gd name="T21" fmla="*/ 2147483647 h 121"/>
              <a:gd name="T22" fmla="*/ 2147483647 w 199"/>
              <a:gd name="T23" fmla="*/ 2147483647 h 121"/>
              <a:gd name="T24" fmla="*/ 2147483647 w 199"/>
              <a:gd name="T25" fmla="*/ 2147483647 h 121"/>
              <a:gd name="T26" fmla="*/ 2147483647 w 199"/>
              <a:gd name="T27" fmla="*/ 2147483647 h 121"/>
              <a:gd name="T28" fmla="*/ 2147483647 w 199"/>
              <a:gd name="T29" fmla="*/ 2147483647 h 121"/>
              <a:gd name="T30" fmla="*/ 2147483647 w 199"/>
              <a:gd name="T31" fmla="*/ 2147483647 h 121"/>
              <a:gd name="T32" fmla="*/ 2147483647 w 199"/>
              <a:gd name="T33" fmla="*/ 2147483647 h 121"/>
              <a:gd name="T34" fmla="*/ 2147483647 w 199"/>
              <a:gd name="T35" fmla="*/ 0 h 121"/>
              <a:gd name="T36" fmla="*/ 2147483647 w 199"/>
              <a:gd name="T37" fmla="*/ 2147483647 h 121"/>
              <a:gd name="T38" fmla="*/ 2147483647 w 199"/>
              <a:gd name="T39" fmla="*/ 2147483647 h 121"/>
              <a:gd name="T40" fmla="*/ 2147483647 w 199"/>
              <a:gd name="T41" fmla="*/ 2147483647 h 121"/>
              <a:gd name="T42" fmla="*/ 2147483647 w 199"/>
              <a:gd name="T43" fmla="*/ 2147483647 h 121"/>
              <a:gd name="T44" fmla="*/ 2147483647 w 199"/>
              <a:gd name="T45" fmla="*/ 2147483647 h 121"/>
              <a:gd name="T46" fmla="*/ 2147483647 w 199"/>
              <a:gd name="T47" fmla="*/ 2147483647 h 121"/>
              <a:gd name="T48" fmla="*/ 2147483647 w 199"/>
              <a:gd name="T49" fmla="*/ 2147483647 h 121"/>
              <a:gd name="T50" fmla="*/ 2147483647 w 199"/>
              <a:gd name="T51" fmla="*/ 2147483647 h 121"/>
              <a:gd name="T52" fmla="*/ 2147483647 w 199"/>
              <a:gd name="T53" fmla="*/ 2147483647 h 121"/>
              <a:gd name="T54" fmla="*/ 2147483647 w 199"/>
              <a:gd name="T55" fmla="*/ 2147483647 h 121"/>
              <a:gd name="T56" fmla="*/ 2147483647 w 199"/>
              <a:gd name="T57" fmla="*/ 2147483647 h 121"/>
              <a:gd name="T58" fmla="*/ 2147483647 w 199"/>
              <a:gd name="T59" fmla="*/ 2147483647 h 121"/>
              <a:gd name="T60" fmla="*/ 2147483647 w 199"/>
              <a:gd name="T61" fmla="*/ 2147483647 h 121"/>
              <a:gd name="T62" fmla="*/ 2147483647 w 199"/>
              <a:gd name="T63" fmla="*/ 2147483647 h 121"/>
              <a:gd name="T64" fmla="*/ 2147483647 w 199"/>
              <a:gd name="T65" fmla="*/ 2147483647 h 121"/>
              <a:gd name="T66" fmla="*/ 0 w 199"/>
              <a:gd name="T67" fmla="*/ 2147483647 h 121"/>
              <a:gd name="T68" fmla="*/ 2147483647 w 199"/>
              <a:gd name="T69" fmla="*/ 2147483647 h 12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99"/>
              <a:gd name="T106" fmla="*/ 0 h 121"/>
              <a:gd name="T107" fmla="*/ 199 w 199"/>
              <a:gd name="T108" fmla="*/ 121 h 12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99" h="121">
                <a:moveTo>
                  <a:pt x="2" y="120"/>
                </a:moveTo>
                <a:lnTo>
                  <a:pt x="15" y="112"/>
                </a:lnTo>
                <a:lnTo>
                  <a:pt x="26" y="106"/>
                </a:lnTo>
                <a:lnTo>
                  <a:pt x="39" y="98"/>
                </a:lnTo>
                <a:lnTo>
                  <a:pt x="51" y="90"/>
                </a:lnTo>
                <a:lnTo>
                  <a:pt x="63" y="84"/>
                </a:lnTo>
                <a:lnTo>
                  <a:pt x="76" y="76"/>
                </a:lnTo>
                <a:lnTo>
                  <a:pt x="87" y="69"/>
                </a:lnTo>
                <a:lnTo>
                  <a:pt x="100" y="62"/>
                </a:lnTo>
                <a:lnTo>
                  <a:pt x="113" y="55"/>
                </a:lnTo>
                <a:lnTo>
                  <a:pt x="124" y="48"/>
                </a:lnTo>
                <a:lnTo>
                  <a:pt x="137" y="41"/>
                </a:lnTo>
                <a:lnTo>
                  <a:pt x="148" y="33"/>
                </a:lnTo>
                <a:lnTo>
                  <a:pt x="161" y="26"/>
                </a:lnTo>
                <a:lnTo>
                  <a:pt x="174" y="19"/>
                </a:lnTo>
                <a:lnTo>
                  <a:pt x="185" y="12"/>
                </a:lnTo>
                <a:lnTo>
                  <a:pt x="198" y="5"/>
                </a:lnTo>
                <a:lnTo>
                  <a:pt x="195" y="0"/>
                </a:lnTo>
                <a:lnTo>
                  <a:pt x="182" y="8"/>
                </a:lnTo>
                <a:lnTo>
                  <a:pt x="171" y="14"/>
                </a:lnTo>
                <a:lnTo>
                  <a:pt x="158" y="22"/>
                </a:lnTo>
                <a:lnTo>
                  <a:pt x="146" y="30"/>
                </a:lnTo>
                <a:lnTo>
                  <a:pt x="135" y="35"/>
                </a:lnTo>
                <a:lnTo>
                  <a:pt x="121" y="43"/>
                </a:lnTo>
                <a:lnTo>
                  <a:pt x="110" y="49"/>
                </a:lnTo>
                <a:lnTo>
                  <a:pt x="98" y="57"/>
                </a:lnTo>
                <a:lnTo>
                  <a:pt x="84" y="65"/>
                </a:lnTo>
                <a:lnTo>
                  <a:pt x="74" y="71"/>
                </a:lnTo>
                <a:lnTo>
                  <a:pt x="60" y="78"/>
                </a:lnTo>
                <a:lnTo>
                  <a:pt x="48" y="86"/>
                </a:lnTo>
                <a:lnTo>
                  <a:pt x="37" y="92"/>
                </a:lnTo>
                <a:lnTo>
                  <a:pt x="24" y="100"/>
                </a:lnTo>
                <a:lnTo>
                  <a:pt x="12" y="108"/>
                </a:lnTo>
                <a:lnTo>
                  <a:pt x="0" y="114"/>
                </a:lnTo>
                <a:lnTo>
                  <a:pt x="2" y="120"/>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500" name="Freeform 396"/>
          <p:cNvSpPr>
            <a:spLocks noChangeAspect="1"/>
          </p:cNvSpPr>
          <p:nvPr/>
        </p:nvSpPr>
        <p:spPr bwMode="auto">
          <a:xfrm>
            <a:off x="5432425" y="3175001"/>
            <a:ext cx="260350" cy="17463"/>
          </a:xfrm>
          <a:custGeom>
            <a:avLst/>
            <a:gdLst>
              <a:gd name="T0" fmla="*/ 2147483647 w 197"/>
              <a:gd name="T1" fmla="*/ 0 h 15"/>
              <a:gd name="T2" fmla="*/ 2147483647 w 197"/>
              <a:gd name="T3" fmla="*/ 2147483647 h 15"/>
              <a:gd name="T4" fmla="*/ 2147483647 w 197"/>
              <a:gd name="T5" fmla="*/ 2147483647 h 15"/>
              <a:gd name="T6" fmla="*/ 2147483647 w 197"/>
              <a:gd name="T7" fmla="*/ 2147483647 h 15"/>
              <a:gd name="T8" fmla="*/ 2147483647 w 197"/>
              <a:gd name="T9" fmla="*/ 2147483647 h 15"/>
              <a:gd name="T10" fmla="*/ 2147483647 w 197"/>
              <a:gd name="T11" fmla="*/ 2147483647 h 15"/>
              <a:gd name="T12" fmla="*/ 2147483647 w 197"/>
              <a:gd name="T13" fmla="*/ 2147483647 h 15"/>
              <a:gd name="T14" fmla="*/ 2147483647 w 197"/>
              <a:gd name="T15" fmla="*/ 2147483647 h 15"/>
              <a:gd name="T16" fmla="*/ 2147483647 w 197"/>
              <a:gd name="T17" fmla="*/ 2147483647 h 15"/>
              <a:gd name="T18" fmla="*/ 2147483647 w 197"/>
              <a:gd name="T19" fmla="*/ 2147483647 h 15"/>
              <a:gd name="T20" fmla="*/ 2147483647 w 197"/>
              <a:gd name="T21" fmla="*/ 2147483647 h 15"/>
              <a:gd name="T22" fmla="*/ 2147483647 w 197"/>
              <a:gd name="T23" fmla="*/ 2147483647 h 15"/>
              <a:gd name="T24" fmla="*/ 2147483647 w 197"/>
              <a:gd name="T25" fmla="*/ 2147483647 h 15"/>
              <a:gd name="T26" fmla="*/ 2147483647 w 197"/>
              <a:gd name="T27" fmla="*/ 2147483647 h 15"/>
              <a:gd name="T28" fmla="*/ 2147483647 w 197"/>
              <a:gd name="T29" fmla="*/ 2147483647 h 15"/>
              <a:gd name="T30" fmla="*/ 2147483647 w 197"/>
              <a:gd name="T31" fmla="*/ 2147483647 h 15"/>
              <a:gd name="T32" fmla="*/ 0 w 197"/>
              <a:gd name="T33" fmla="*/ 2147483647 h 15"/>
              <a:gd name="T34" fmla="*/ 0 w 197"/>
              <a:gd name="T35" fmla="*/ 2147483647 h 15"/>
              <a:gd name="T36" fmla="*/ 2147483647 w 197"/>
              <a:gd name="T37" fmla="*/ 2147483647 h 15"/>
              <a:gd name="T38" fmla="*/ 2147483647 w 197"/>
              <a:gd name="T39" fmla="*/ 2147483647 h 15"/>
              <a:gd name="T40" fmla="*/ 2147483647 w 197"/>
              <a:gd name="T41" fmla="*/ 2147483647 h 15"/>
              <a:gd name="T42" fmla="*/ 2147483647 w 197"/>
              <a:gd name="T43" fmla="*/ 2147483647 h 15"/>
              <a:gd name="T44" fmla="*/ 2147483647 w 197"/>
              <a:gd name="T45" fmla="*/ 2147483647 h 15"/>
              <a:gd name="T46" fmla="*/ 2147483647 w 197"/>
              <a:gd name="T47" fmla="*/ 2147483647 h 15"/>
              <a:gd name="T48" fmla="*/ 2147483647 w 197"/>
              <a:gd name="T49" fmla="*/ 2147483647 h 15"/>
              <a:gd name="T50" fmla="*/ 2147483647 w 197"/>
              <a:gd name="T51" fmla="*/ 2147483647 h 15"/>
              <a:gd name="T52" fmla="*/ 2147483647 w 197"/>
              <a:gd name="T53" fmla="*/ 2147483647 h 15"/>
              <a:gd name="T54" fmla="*/ 2147483647 w 197"/>
              <a:gd name="T55" fmla="*/ 2147483647 h 15"/>
              <a:gd name="T56" fmla="*/ 2147483647 w 197"/>
              <a:gd name="T57" fmla="*/ 2147483647 h 15"/>
              <a:gd name="T58" fmla="*/ 2147483647 w 197"/>
              <a:gd name="T59" fmla="*/ 2147483647 h 15"/>
              <a:gd name="T60" fmla="*/ 2147483647 w 197"/>
              <a:gd name="T61" fmla="*/ 2147483647 h 15"/>
              <a:gd name="T62" fmla="*/ 2147483647 w 197"/>
              <a:gd name="T63" fmla="*/ 2147483647 h 15"/>
              <a:gd name="T64" fmla="*/ 2147483647 w 197"/>
              <a:gd name="T65" fmla="*/ 2147483647 h 15"/>
              <a:gd name="T66" fmla="*/ 2147483647 w 197"/>
              <a:gd name="T67" fmla="*/ 2147483647 h 15"/>
              <a:gd name="T68" fmla="*/ 2147483647 w 197"/>
              <a:gd name="T69" fmla="*/ 0 h 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97"/>
              <a:gd name="T106" fmla="*/ 0 h 15"/>
              <a:gd name="T107" fmla="*/ 197 w 197"/>
              <a:gd name="T108" fmla="*/ 15 h 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97" h="15">
                <a:moveTo>
                  <a:pt x="195" y="0"/>
                </a:moveTo>
                <a:lnTo>
                  <a:pt x="182" y="1"/>
                </a:lnTo>
                <a:lnTo>
                  <a:pt x="172" y="3"/>
                </a:lnTo>
                <a:lnTo>
                  <a:pt x="158" y="3"/>
                </a:lnTo>
                <a:lnTo>
                  <a:pt x="146" y="4"/>
                </a:lnTo>
                <a:lnTo>
                  <a:pt x="135" y="4"/>
                </a:lnTo>
                <a:lnTo>
                  <a:pt x="122" y="6"/>
                </a:lnTo>
                <a:lnTo>
                  <a:pt x="110" y="6"/>
                </a:lnTo>
                <a:lnTo>
                  <a:pt x="98" y="9"/>
                </a:lnTo>
                <a:lnTo>
                  <a:pt x="85" y="9"/>
                </a:lnTo>
                <a:lnTo>
                  <a:pt x="74" y="9"/>
                </a:lnTo>
                <a:lnTo>
                  <a:pt x="61" y="9"/>
                </a:lnTo>
                <a:lnTo>
                  <a:pt x="50" y="11"/>
                </a:lnTo>
                <a:lnTo>
                  <a:pt x="37" y="11"/>
                </a:lnTo>
                <a:lnTo>
                  <a:pt x="24" y="11"/>
                </a:lnTo>
                <a:lnTo>
                  <a:pt x="13" y="11"/>
                </a:lnTo>
                <a:lnTo>
                  <a:pt x="0" y="9"/>
                </a:lnTo>
                <a:lnTo>
                  <a:pt x="0" y="14"/>
                </a:lnTo>
                <a:lnTo>
                  <a:pt x="13" y="14"/>
                </a:lnTo>
                <a:lnTo>
                  <a:pt x="24" y="14"/>
                </a:lnTo>
                <a:lnTo>
                  <a:pt x="37" y="14"/>
                </a:lnTo>
                <a:lnTo>
                  <a:pt x="50" y="14"/>
                </a:lnTo>
                <a:lnTo>
                  <a:pt x="61" y="14"/>
                </a:lnTo>
                <a:lnTo>
                  <a:pt x="74" y="12"/>
                </a:lnTo>
                <a:lnTo>
                  <a:pt x="85" y="12"/>
                </a:lnTo>
                <a:lnTo>
                  <a:pt x="98" y="12"/>
                </a:lnTo>
                <a:lnTo>
                  <a:pt x="110" y="12"/>
                </a:lnTo>
                <a:lnTo>
                  <a:pt x="122" y="11"/>
                </a:lnTo>
                <a:lnTo>
                  <a:pt x="135" y="11"/>
                </a:lnTo>
                <a:lnTo>
                  <a:pt x="147" y="9"/>
                </a:lnTo>
                <a:lnTo>
                  <a:pt x="159" y="9"/>
                </a:lnTo>
                <a:lnTo>
                  <a:pt x="172" y="6"/>
                </a:lnTo>
                <a:lnTo>
                  <a:pt x="183" y="4"/>
                </a:lnTo>
                <a:lnTo>
                  <a:pt x="196" y="4"/>
                </a:lnTo>
                <a:lnTo>
                  <a:pt x="195" y="0"/>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501" name="Freeform 397"/>
          <p:cNvSpPr>
            <a:spLocks noChangeAspect="1"/>
          </p:cNvSpPr>
          <p:nvPr/>
        </p:nvSpPr>
        <p:spPr bwMode="auto">
          <a:xfrm>
            <a:off x="8255000" y="3178175"/>
            <a:ext cx="260350" cy="19050"/>
          </a:xfrm>
          <a:custGeom>
            <a:avLst/>
            <a:gdLst>
              <a:gd name="T0" fmla="*/ 0 w 197"/>
              <a:gd name="T1" fmla="*/ 2147483647 h 15"/>
              <a:gd name="T2" fmla="*/ 2147483647 w 197"/>
              <a:gd name="T3" fmla="*/ 2147483647 h 15"/>
              <a:gd name="T4" fmla="*/ 2147483647 w 197"/>
              <a:gd name="T5" fmla="*/ 2147483647 h 15"/>
              <a:gd name="T6" fmla="*/ 2147483647 w 197"/>
              <a:gd name="T7" fmla="*/ 2147483647 h 15"/>
              <a:gd name="T8" fmla="*/ 2147483647 w 197"/>
              <a:gd name="T9" fmla="*/ 2147483647 h 15"/>
              <a:gd name="T10" fmla="*/ 2147483647 w 197"/>
              <a:gd name="T11" fmla="*/ 2147483647 h 15"/>
              <a:gd name="T12" fmla="*/ 2147483647 w 197"/>
              <a:gd name="T13" fmla="*/ 2147483647 h 15"/>
              <a:gd name="T14" fmla="*/ 2147483647 w 197"/>
              <a:gd name="T15" fmla="*/ 2147483647 h 15"/>
              <a:gd name="T16" fmla="*/ 2147483647 w 197"/>
              <a:gd name="T17" fmla="*/ 2147483647 h 15"/>
              <a:gd name="T18" fmla="*/ 2147483647 w 197"/>
              <a:gd name="T19" fmla="*/ 2147483647 h 15"/>
              <a:gd name="T20" fmla="*/ 2147483647 w 197"/>
              <a:gd name="T21" fmla="*/ 2147483647 h 15"/>
              <a:gd name="T22" fmla="*/ 2147483647 w 197"/>
              <a:gd name="T23" fmla="*/ 2147483647 h 15"/>
              <a:gd name="T24" fmla="*/ 2147483647 w 197"/>
              <a:gd name="T25" fmla="*/ 2147483647 h 15"/>
              <a:gd name="T26" fmla="*/ 2147483647 w 197"/>
              <a:gd name="T27" fmla="*/ 2147483647 h 15"/>
              <a:gd name="T28" fmla="*/ 2147483647 w 197"/>
              <a:gd name="T29" fmla="*/ 2147483647 h 15"/>
              <a:gd name="T30" fmla="*/ 2147483647 w 197"/>
              <a:gd name="T31" fmla="*/ 2147483647 h 15"/>
              <a:gd name="T32" fmla="*/ 2147483647 w 197"/>
              <a:gd name="T33" fmla="*/ 2147483647 h 15"/>
              <a:gd name="T34" fmla="*/ 2147483647 w 197"/>
              <a:gd name="T35" fmla="*/ 2147483647 h 15"/>
              <a:gd name="T36" fmla="*/ 2147483647 w 197"/>
              <a:gd name="T37" fmla="*/ 2147483647 h 15"/>
              <a:gd name="T38" fmla="*/ 2147483647 w 197"/>
              <a:gd name="T39" fmla="*/ 2147483647 h 15"/>
              <a:gd name="T40" fmla="*/ 2147483647 w 197"/>
              <a:gd name="T41" fmla="*/ 2147483647 h 15"/>
              <a:gd name="T42" fmla="*/ 2147483647 w 197"/>
              <a:gd name="T43" fmla="*/ 2147483647 h 15"/>
              <a:gd name="T44" fmla="*/ 2147483647 w 197"/>
              <a:gd name="T45" fmla="*/ 2147483647 h 15"/>
              <a:gd name="T46" fmla="*/ 2147483647 w 197"/>
              <a:gd name="T47" fmla="*/ 2147483647 h 15"/>
              <a:gd name="T48" fmla="*/ 2147483647 w 197"/>
              <a:gd name="T49" fmla="*/ 2147483647 h 15"/>
              <a:gd name="T50" fmla="*/ 2147483647 w 197"/>
              <a:gd name="T51" fmla="*/ 2147483647 h 15"/>
              <a:gd name="T52" fmla="*/ 2147483647 w 197"/>
              <a:gd name="T53" fmla="*/ 2147483647 h 15"/>
              <a:gd name="T54" fmla="*/ 2147483647 w 197"/>
              <a:gd name="T55" fmla="*/ 2147483647 h 15"/>
              <a:gd name="T56" fmla="*/ 2147483647 w 197"/>
              <a:gd name="T57" fmla="*/ 2147483647 h 15"/>
              <a:gd name="T58" fmla="*/ 2147483647 w 197"/>
              <a:gd name="T59" fmla="*/ 2147483647 h 15"/>
              <a:gd name="T60" fmla="*/ 2147483647 w 197"/>
              <a:gd name="T61" fmla="*/ 2147483647 h 15"/>
              <a:gd name="T62" fmla="*/ 2147483647 w 197"/>
              <a:gd name="T63" fmla="*/ 2147483647 h 15"/>
              <a:gd name="T64" fmla="*/ 2147483647 w 197"/>
              <a:gd name="T65" fmla="*/ 2147483647 h 15"/>
              <a:gd name="T66" fmla="*/ 0 w 197"/>
              <a:gd name="T67" fmla="*/ 0 h 15"/>
              <a:gd name="T68" fmla="*/ 0 w 197"/>
              <a:gd name="T69" fmla="*/ 2147483647 h 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97"/>
              <a:gd name="T106" fmla="*/ 0 h 15"/>
              <a:gd name="T107" fmla="*/ 197 w 197"/>
              <a:gd name="T108" fmla="*/ 15 h 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97" h="15">
                <a:moveTo>
                  <a:pt x="0" y="4"/>
                </a:moveTo>
                <a:lnTo>
                  <a:pt x="12" y="4"/>
                </a:lnTo>
                <a:lnTo>
                  <a:pt x="24" y="5"/>
                </a:lnTo>
                <a:lnTo>
                  <a:pt x="37" y="7"/>
                </a:lnTo>
                <a:lnTo>
                  <a:pt x="50" y="7"/>
                </a:lnTo>
                <a:lnTo>
                  <a:pt x="61" y="10"/>
                </a:lnTo>
                <a:lnTo>
                  <a:pt x="74" y="10"/>
                </a:lnTo>
                <a:lnTo>
                  <a:pt x="85" y="11"/>
                </a:lnTo>
                <a:lnTo>
                  <a:pt x="98" y="11"/>
                </a:lnTo>
                <a:lnTo>
                  <a:pt x="111" y="13"/>
                </a:lnTo>
                <a:lnTo>
                  <a:pt x="122" y="13"/>
                </a:lnTo>
                <a:lnTo>
                  <a:pt x="135" y="13"/>
                </a:lnTo>
                <a:lnTo>
                  <a:pt x="147" y="13"/>
                </a:lnTo>
                <a:lnTo>
                  <a:pt x="159" y="14"/>
                </a:lnTo>
                <a:lnTo>
                  <a:pt x="172" y="14"/>
                </a:lnTo>
                <a:lnTo>
                  <a:pt x="183" y="14"/>
                </a:lnTo>
                <a:lnTo>
                  <a:pt x="196" y="13"/>
                </a:lnTo>
                <a:lnTo>
                  <a:pt x="196" y="7"/>
                </a:lnTo>
                <a:lnTo>
                  <a:pt x="183" y="7"/>
                </a:lnTo>
                <a:lnTo>
                  <a:pt x="172" y="7"/>
                </a:lnTo>
                <a:lnTo>
                  <a:pt x="159" y="7"/>
                </a:lnTo>
                <a:lnTo>
                  <a:pt x="147" y="7"/>
                </a:lnTo>
                <a:lnTo>
                  <a:pt x="135" y="7"/>
                </a:lnTo>
                <a:lnTo>
                  <a:pt x="122" y="7"/>
                </a:lnTo>
                <a:lnTo>
                  <a:pt x="111" y="7"/>
                </a:lnTo>
                <a:lnTo>
                  <a:pt x="98" y="5"/>
                </a:lnTo>
                <a:lnTo>
                  <a:pt x="85" y="5"/>
                </a:lnTo>
                <a:lnTo>
                  <a:pt x="74" y="5"/>
                </a:lnTo>
                <a:lnTo>
                  <a:pt x="61" y="4"/>
                </a:lnTo>
                <a:lnTo>
                  <a:pt x="50" y="2"/>
                </a:lnTo>
                <a:lnTo>
                  <a:pt x="37" y="2"/>
                </a:lnTo>
                <a:lnTo>
                  <a:pt x="25" y="1"/>
                </a:lnTo>
                <a:lnTo>
                  <a:pt x="13" y="1"/>
                </a:lnTo>
                <a:lnTo>
                  <a:pt x="0" y="0"/>
                </a:lnTo>
                <a:lnTo>
                  <a:pt x="0" y="4"/>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502" name="Freeform 398"/>
          <p:cNvSpPr>
            <a:spLocks noChangeAspect="1"/>
          </p:cNvSpPr>
          <p:nvPr/>
        </p:nvSpPr>
        <p:spPr bwMode="auto">
          <a:xfrm>
            <a:off x="5365750" y="3248025"/>
            <a:ext cx="203200" cy="120650"/>
          </a:xfrm>
          <a:custGeom>
            <a:avLst/>
            <a:gdLst>
              <a:gd name="T0" fmla="*/ 2147483647 w 153"/>
              <a:gd name="T1" fmla="*/ 2147483647 h 95"/>
              <a:gd name="T2" fmla="*/ 2147483647 w 153"/>
              <a:gd name="T3" fmla="*/ 2147483647 h 95"/>
              <a:gd name="T4" fmla="*/ 2147483647 w 153"/>
              <a:gd name="T5" fmla="*/ 2147483647 h 95"/>
              <a:gd name="T6" fmla="*/ 2147483647 w 153"/>
              <a:gd name="T7" fmla="*/ 2147483647 h 95"/>
              <a:gd name="T8" fmla="*/ 2147483647 w 153"/>
              <a:gd name="T9" fmla="*/ 2147483647 h 95"/>
              <a:gd name="T10" fmla="*/ 2147483647 w 153"/>
              <a:gd name="T11" fmla="*/ 2147483647 h 95"/>
              <a:gd name="T12" fmla="*/ 2147483647 w 153"/>
              <a:gd name="T13" fmla="*/ 2147483647 h 95"/>
              <a:gd name="T14" fmla="*/ 2147483647 w 153"/>
              <a:gd name="T15" fmla="*/ 2147483647 h 95"/>
              <a:gd name="T16" fmla="*/ 2147483647 w 153"/>
              <a:gd name="T17" fmla="*/ 2147483647 h 95"/>
              <a:gd name="T18" fmla="*/ 2147483647 w 153"/>
              <a:gd name="T19" fmla="*/ 2147483647 h 95"/>
              <a:gd name="T20" fmla="*/ 2147483647 w 153"/>
              <a:gd name="T21" fmla="*/ 2147483647 h 95"/>
              <a:gd name="T22" fmla="*/ 2147483647 w 153"/>
              <a:gd name="T23" fmla="*/ 2147483647 h 95"/>
              <a:gd name="T24" fmla="*/ 2147483647 w 153"/>
              <a:gd name="T25" fmla="*/ 2147483647 h 95"/>
              <a:gd name="T26" fmla="*/ 2147483647 w 153"/>
              <a:gd name="T27" fmla="*/ 2147483647 h 95"/>
              <a:gd name="T28" fmla="*/ 2147483647 w 153"/>
              <a:gd name="T29" fmla="*/ 2147483647 h 95"/>
              <a:gd name="T30" fmla="*/ 2147483647 w 153"/>
              <a:gd name="T31" fmla="*/ 2147483647 h 95"/>
              <a:gd name="T32" fmla="*/ 2147483647 w 153"/>
              <a:gd name="T33" fmla="*/ 0 h 95"/>
              <a:gd name="T34" fmla="*/ 0 w 153"/>
              <a:gd name="T35" fmla="*/ 2147483647 h 95"/>
              <a:gd name="T36" fmla="*/ 2147483647 w 153"/>
              <a:gd name="T37" fmla="*/ 2147483647 h 95"/>
              <a:gd name="T38" fmla="*/ 2147483647 w 153"/>
              <a:gd name="T39" fmla="*/ 2147483647 h 95"/>
              <a:gd name="T40" fmla="*/ 2147483647 w 153"/>
              <a:gd name="T41" fmla="*/ 2147483647 h 95"/>
              <a:gd name="T42" fmla="*/ 2147483647 w 153"/>
              <a:gd name="T43" fmla="*/ 2147483647 h 95"/>
              <a:gd name="T44" fmla="*/ 2147483647 w 153"/>
              <a:gd name="T45" fmla="*/ 2147483647 h 95"/>
              <a:gd name="T46" fmla="*/ 2147483647 w 153"/>
              <a:gd name="T47" fmla="*/ 2147483647 h 95"/>
              <a:gd name="T48" fmla="*/ 2147483647 w 153"/>
              <a:gd name="T49" fmla="*/ 2147483647 h 95"/>
              <a:gd name="T50" fmla="*/ 2147483647 w 153"/>
              <a:gd name="T51" fmla="*/ 2147483647 h 95"/>
              <a:gd name="T52" fmla="*/ 2147483647 w 153"/>
              <a:gd name="T53" fmla="*/ 2147483647 h 95"/>
              <a:gd name="T54" fmla="*/ 2147483647 w 153"/>
              <a:gd name="T55" fmla="*/ 2147483647 h 95"/>
              <a:gd name="T56" fmla="*/ 2147483647 w 153"/>
              <a:gd name="T57" fmla="*/ 2147483647 h 95"/>
              <a:gd name="T58" fmla="*/ 2147483647 w 153"/>
              <a:gd name="T59" fmla="*/ 2147483647 h 95"/>
              <a:gd name="T60" fmla="*/ 2147483647 w 153"/>
              <a:gd name="T61" fmla="*/ 2147483647 h 95"/>
              <a:gd name="T62" fmla="*/ 2147483647 w 153"/>
              <a:gd name="T63" fmla="*/ 2147483647 h 95"/>
              <a:gd name="T64" fmla="*/ 2147483647 w 153"/>
              <a:gd name="T65" fmla="*/ 2147483647 h 95"/>
              <a:gd name="T66" fmla="*/ 2147483647 w 153"/>
              <a:gd name="T67" fmla="*/ 2147483647 h 95"/>
              <a:gd name="T68" fmla="*/ 2147483647 w 153"/>
              <a:gd name="T69" fmla="*/ 2147483647 h 9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53"/>
              <a:gd name="T106" fmla="*/ 0 h 95"/>
              <a:gd name="T107" fmla="*/ 153 w 153"/>
              <a:gd name="T108" fmla="*/ 95 h 9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53" h="95">
                <a:moveTo>
                  <a:pt x="152" y="89"/>
                </a:moveTo>
                <a:lnTo>
                  <a:pt x="143" y="84"/>
                </a:lnTo>
                <a:lnTo>
                  <a:pt x="133" y="78"/>
                </a:lnTo>
                <a:lnTo>
                  <a:pt x="124" y="72"/>
                </a:lnTo>
                <a:lnTo>
                  <a:pt x="114" y="67"/>
                </a:lnTo>
                <a:lnTo>
                  <a:pt x="106" y="61"/>
                </a:lnTo>
                <a:lnTo>
                  <a:pt x="95" y="55"/>
                </a:lnTo>
                <a:lnTo>
                  <a:pt x="87" y="50"/>
                </a:lnTo>
                <a:lnTo>
                  <a:pt x="78" y="44"/>
                </a:lnTo>
                <a:lnTo>
                  <a:pt x="68" y="39"/>
                </a:lnTo>
                <a:lnTo>
                  <a:pt x="60" y="33"/>
                </a:lnTo>
                <a:lnTo>
                  <a:pt x="49" y="28"/>
                </a:lnTo>
                <a:lnTo>
                  <a:pt x="40" y="22"/>
                </a:lnTo>
                <a:lnTo>
                  <a:pt x="31" y="17"/>
                </a:lnTo>
                <a:lnTo>
                  <a:pt x="22" y="10"/>
                </a:lnTo>
                <a:lnTo>
                  <a:pt x="13" y="6"/>
                </a:lnTo>
                <a:lnTo>
                  <a:pt x="3" y="0"/>
                </a:lnTo>
                <a:lnTo>
                  <a:pt x="0" y="4"/>
                </a:lnTo>
                <a:lnTo>
                  <a:pt x="9" y="10"/>
                </a:lnTo>
                <a:lnTo>
                  <a:pt x="19" y="15"/>
                </a:lnTo>
                <a:lnTo>
                  <a:pt x="28" y="21"/>
                </a:lnTo>
                <a:lnTo>
                  <a:pt x="38" y="27"/>
                </a:lnTo>
                <a:lnTo>
                  <a:pt x="46" y="32"/>
                </a:lnTo>
                <a:lnTo>
                  <a:pt x="57" y="39"/>
                </a:lnTo>
                <a:lnTo>
                  <a:pt x="65" y="43"/>
                </a:lnTo>
                <a:lnTo>
                  <a:pt x="74" y="50"/>
                </a:lnTo>
                <a:lnTo>
                  <a:pt x="85" y="55"/>
                </a:lnTo>
                <a:lnTo>
                  <a:pt x="93" y="60"/>
                </a:lnTo>
                <a:lnTo>
                  <a:pt x="103" y="66"/>
                </a:lnTo>
                <a:lnTo>
                  <a:pt x="112" y="71"/>
                </a:lnTo>
                <a:lnTo>
                  <a:pt x="121" y="77"/>
                </a:lnTo>
                <a:lnTo>
                  <a:pt x="131" y="83"/>
                </a:lnTo>
                <a:lnTo>
                  <a:pt x="139" y="88"/>
                </a:lnTo>
                <a:lnTo>
                  <a:pt x="149" y="94"/>
                </a:lnTo>
                <a:lnTo>
                  <a:pt x="152" y="89"/>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503" name="Freeform 399"/>
          <p:cNvSpPr>
            <a:spLocks noChangeAspect="1"/>
          </p:cNvSpPr>
          <p:nvPr/>
        </p:nvSpPr>
        <p:spPr bwMode="auto">
          <a:xfrm>
            <a:off x="8383589" y="3249613"/>
            <a:ext cx="200025" cy="120650"/>
          </a:xfrm>
          <a:custGeom>
            <a:avLst/>
            <a:gdLst>
              <a:gd name="T0" fmla="*/ 2147483647 w 150"/>
              <a:gd name="T1" fmla="*/ 2147483647 h 95"/>
              <a:gd name="T2" fmla="*/ 2147483647 w 150"/>
              <a:gd name="T3" fmla="*/ 2147483647 h 95"/>
              <a:gd name="T4" fmla="*/ 2147483647 w 150"/>
              <a:gd name="T5" fmla="*/ 2147483647 h 95"/>
              <a:gd name="T6" fmla="*/ 2147483647 w 150"/>
              <a:gd name="T7" fmla="*/ 2147483647 h 95"/>
              <a:gd name="T8" fmla="*/ 2147483647 w 150"/>
              <a:gd name="T9" fmla="*/ 2147483647 h 95"/>
              <a:gd name="T10" fmla="*/ 2147483647 w 150"/>
              <a:gd name="T11" fmla="*/ 2147483647 h 95"/>
              <a:gd name="T12" fmla="*/ 2147483647 w 150"/>
              <a:gd name="T13" fmla="*/ 2147483647 h 95"/>
              <a:gd name="T14" fmla="*/ 2147483647 w 150"/>
              <a:gd name="T15" fmla="*/ 2147483647 h 95"/>
              <a:gd name="T16" fmla="*/ 2147483647 w 150"/>
              <a:gd name="T17" fmla="*/ 2147483647 h 95"/>
              <a:gd name="T18" fmla="*/ 2147483647 w 150"/>
              <a:gd name="T19" fmla="*/ 2147483647 h 95"/>
              <a:gd name="T20" fmla="*/ 2147483647 w 150"/>
              <a:gd name="T21" fmla="*/ 2147483647 h 95"/>
              <a:gd name="T22" fmla="*/ 2147483647 w 150"/>
              <a:gd name="T23" fmla="*/ 2147483647 h 95"/>
              <a:gd name="T24" fmla="*/ 2147483647 w 150"/>
              <a:gd name="T25" fmla="*/ 2147483647 h 95"/>
              <a:gd name="T26" fmla="*/ 2147483647 w 150"/>
              <a:gd name="T27" fmla="*/ 2147483647 h 95"/>
              <a:gd name="T28" fmla="*/ 2147483647 w 150"/>
              <a:gd name="T29" fmla="*/ 2147483647 h 95"/>
              <a:gd name="T30" fmla="*/ 2147483647 w 150"/>
              <a:gd name="T31" fmla="*/ 2147483647 h 95"/>
              <a:gd name="T32" fmla="*/ 2147483647 w 150"/>
              <a:gd name="T33" fmla="*/ 2147483647 h 95"/>
              <a:gd name="T34" fmla="*/ 2147483647 w 150"/>
              <a:gd name="T35" fmla="*/ 0 h 95"/>
              <a:gd name="T36" fmla="*/ 2147483647 w 150"/>
              <a:gd name="T37" fmla="*/ 2147483647 h 95"/>
              <a:gd name="T38" fmla="*/ 2147483647 w 150"/>
              <a:gd name="T39" fmla="*/ 2147483647 h 95"/>
              <a:gd name="T40" fmla="*/ 2147483647 w 150"/>
              <a:gd name="T41" fmla="*/ 2147483647 h 95"/>
              <a:gd name="T42" fmla="*/ 2147483647 w 150"/>
              <a:gd name="T43" fmla="*/ 2147483647 h 95"/>
              <a:gd name="T44" fmla="*/ 2147483647 w 150"/>
              <a:gd name="T45" fmla="*/ 2147483647 h 95"/>
              <a:gd name="T46" fmla="*/ 2147483647 w 150"/>
              <a:gd name="T47" fmla="*/ 2147483647 h 95"/>
              <a:gd name="T48" fmla="*/ 2147483647 w 150"/>
              <a:gd name="T49" fmla="*/ 2147483647 h 95"/>
              <a:gd name="T50" fmla="*/ 2147483647 w 150"/>
              <a:gd name="T51" fmla="*/ 2147483647 h 95"/>
              <a:gd name="T52" fmla="*/ 2147483647 w 150"/>
              <a:gd name="T53" fmla="*/ 2147483647 h 95"/>
              <a:gd name="T54" fmla="*/ 2147483647 w 150"/>
              <a:gd name="T55" fmla="*/ 2147483647 h 95"/>
              <a:gd name="T56" fmla="*/ 2147483647 w 150"/>
              <a:gd name="T57" fmla="*/ 2147483647 h 95"/>
              <a:gd name="T58" fmla="*/ 2147483647 w 150"/>
              <a:gd name="T59" fmla="*/ 2147483647 h 95"/>
              <a:gd name="T60" fmla="*/ 2147483647 w 150"/>
              <a:gd name="T61" fmla="*/ 2147483647 h 95"/>
              <a:gd name="T62" fmla="*/ 2147483647 w 150"/>
              <a:gd name="T63" fmla="*/ 2147483647 h 95"/>
              <a:gd name="T64" fmla="*/ 2147483647 w 150"/>
              <a:gd name="T65" fmla="*/ 2147483647 h 95"/>
              <a:gd name="T66" fmla="*/ 0 w 150"/>
              <a:gd name="T67" fmla="*/ 2147483647 h 95"/>
              <a:gd name="T68" fmla="*/ 2147483647 w 150"/>
              <a:gd name="T69" fmla="*/ 2147483647 h 9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50"/>
              <a:gd name="T106" fmla="*/ 0 h 95"/>
              <a:gd name="T107" fmla="*/ 150 w 150"/>
              <a:gd name="T108" fmla="*/ 95 h 9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50" h="95">
                <a:moveTo>
                  <a:pt x="3" y="94"/>
                </a:moveTo>
                <a:lnTo>
                  <a:pt x="13" y="88"/>
                </a:lnTo>
                <a:lnTo>
                  <a:pt x="21" y="83"/>
                </a:lnTo>
                <a:lnTo>
                  <a:pt x="30" y="77"/>
                </a:lnTo>
                <a:lnTo>
                  <a:pt x="39" y="71"/>
                </a:lnTo>
                <a:lnTo>
                  <a:pt x="48" y="66"/>
                </a:lnTo>
                <a:lnTo>
                  <a:pt x="58" y="60"/>
                </a:lnTo>
                <a:lnTo>
                  <a:pt x="66" y="55"/>
                </a:lnTo>
                <a:lnTo>
                  <a:pt x="76" y="49"/>
                </a:lnTo>
                <a:lnTo>
                  <a:pt x="85" y="43"/>
                </a:lnTo>
                <a:lnTo>
                  <a:pt x="94" y="38"/>
                </a:lnTo>
                <a:lnTo>
                  <a:pt x="104" y="32"/>
                </a:lnTo>
                <a:lnTo>
                  <a:pt x="112" y="25"/>
                </a:lnTo>
                <a:lnTo>
                  <a:pt x="121" y="21"/>
                </a:lnTo>
                <a:lnTo>
                  <a:pt x="131" y="15"/>
                </a:lnTo>
                <a:lnTo>
                  <a:pt x="140" y="10"/>
                </a:lnTo>
                <a:lnTo>
                  <a:pt x="149" y="4"/>
                </a:lnTo>
                <a:lnTo>
                  <a:pt x="146" y="0"/>
                </a:lnTo>
                <a:lnTo>
                  <a:pt x="136" y="6"/>
                </a:lnTo>
                <a:lnTo>
                  <a:pt x="128" y="10"/>
                </a:lnTo>
                <a:lnTo>
                  <a:pt x="119" y="17"/>
                </a:lnTo>
                <a:lnTo>
                  <a:pt x="110" y="22"/>
                </a:lnTo>
                <a:lnTo>
                  <a:pt x="101" y="27"/>
                </a:lnTo>
                <a:lnTo>
                  <a:pt x="91" y="33"/>
                </a:lnTo>
                <a:lnTo>
                  <a:pt x="83" y="39"/>
                </a:lnTo>
                <a:lnTo>
                  <a:pt x="73" y="44"/>
                </a:lnTo>
                <a:lnTo>
                  <a:pt x="64" y="50"/>
                </a:lnTo>
                <a:lnTo>
                  <a:pt x="55" y="55"/>
                </a:lnTo>
                <a:lnTo>
                  <a:pt x="45" y="61"/>
                </a:lnTo>
                <a:lnTo>
                  <a:pt x="37" y="67"/>
                </a:lnTo>
                <a:lnTo>
                  <a:pt x="27" y="72"/>
                </a:lnTo>
                <a:lnTo>
                  <a:pt x="18" y="78"/>
                </a:lnTo>
                <a:lnTo>
                  <a:pt x="9" y="84"/>
                </a:lnTo>
                <a:lnTo>
                  <a:pt x="0" y="88"/>
                </a:lnTo>
                <a:lnTo>
                  <a:pt x="3" y="94"/>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504" name="Freeform 400"/>
          <p:cNvSpPr>
            <a:spLocks noChangeAspect="1"/>
          </p:cNvSpPr>
          <p:nvPr/>
        </p:nvSpPr>
        <p:spPr bwMode="auto">
          <a:xfrm>
            <a:off x="5160964" y="3132139"/>
            <a:ext cx="198437" cy="26987"/>
          </a:xfrm>
          <a:custGeom>
            <a:avLst/>
            <a:gdLst>
              <a:gd name="T0" fmla="*/ 2147483647 w 150"/>
              <a:gd name="T1" fmla="*/ 2147483647 h 20"/>
              <a:gd name="T2" fmla="*/ 2147483647 w 150"/>
              <a:gd name="T3" fmla="*/ 2147483647 h 20"/>
              <a:gd name="T4" fmla="*/ 2147483647 w 150"/>
              <a:gd name="T5" fmla="*/ 2147483647 h 20"/>
              <a:gd name="T6" fmla="*/ 2147483647 w 150"/>
              <a:gd name="T7" fmla="*/ 2147483647 h 20"/>
              <a:gd name="T8" fmla="*/ 2147483647 w 150"/>
              <a:gd name="T9" fmla="*/ 2147483647 h 20"/>
              <a:gd name="T10" fmla="*/ 2147483647 w 150"/>
              <a:gd name="T11" fmla="*/ 2147483647 h 20"/>
              <a:gd name="T12" fmla="*/ 2147483647 w 150"/>
              <a:gd name="T13" fmla="*/ 2147483647 h 20"/>
              <a:gd name="T14" fmla="*/ 2147483647 w 150"/>
              <a:gd name="T15" fmla="*/ 2147483647 h 20"/>
              <a:gd name="T16" fmla="*/ 2147483647 w 150"/>
              <a:gd name="T17" fmla="*/ 2147483647 h 20"/>
              <a:gd name="T18" fmla="*/ 2147483647 w 150"/>
              <a:gd name="T19" fmla="*/ 2147483647 h 20"/>
              <a:gd name="T20" fmla="*/ 2147483647 w 150"/>
              <a:gd name="T21" fmla="*/ 2147483647 h 20"/>
              <a:gd name="T22" fmla="*/ 2147483647 w 150"/>
              <a:gd name="T23" fmla="*/ 2147483647 h 20"/>
              <a:gd name="T24" fmla="*/ 2147483647 w 150"/>
              <a:gd name="T25" fmla="*/ 2147483647 h 20"/>
              <a:gd name="T26" fmla="*/ 2147483647 w 150"/>
              <a:gd name="T27" fmla="*/ 2147483647 h 20"/>
              <a:gd name="T28" fmla="*/ 2147483647 w 150"/>
              <a:gd name="T29" fmla="*/ 2147483647 h 20"/>
              <a:gd name="T30" fmla="*/ 2147483647 w 150"/>
              <a:gd name="T31" fmla="*/ 2147483647 h 20"/>
              <a:gd name="T32" fmla="*/ 2147483647 w 150"/>
              <a:gd name="T33" fmla="*/ 2147483647 h 20"/>
              <a:gd name="T34" fmla="*/ 2147483647 w 150"/>
              <a:gd name="T35" fmla="*/ 0 h 20"/>
              <a:gd name="T36" fmla="*/ 0 w 150"/>
              <a:gd name="T37" fmla="*/ 2147483647 h 20"/>
              <a:gd name="T38" fmla="*/ 2147483647 w 150"/>
              <a:gd name="T39" fmla="*/ 2147483647 h 20"/>
              <a:gd name="T40" fmla="*/ 2147483647 w 150"/>
              <a:gd name="T41" fmla="*/ 2147483647 h 20"/>
              <a:gd name="T42" fmla="*/ 2147483647 w 150"/>
              <a:gd name="T43" fmla="*/ 2147483647 h 20"/>
              <a:gd name="T44" fmla="*/ 2147483647 w 150"/>
              <a:gd name="T45" fmla="*/ 2147483647 h 20"/>
              <a:gd name="T46" fmla="*/ 2147483647 w 150"/>
              <a:gd name="T47" fmla="*/ 2147483647 h 20"/>
              <a:gd name="T48" fmla="*/ 2147483647 w 150"/>
              <a:gd name="T49" fmla="*/ 2147483647 h 20"/>
              <a:gd name="T50" fmla="*/ 2147483647 w 150"/>
              <a:gd name="T51" fmla="*/ 2147483647 h 20"/>
              <a:gd name="T52" fmla="*/ 2147483647 w 150"/>
              <a:gd name="T53" fmla="*/ 2147483647 h 20"/>
              <a:gd name="T54" fmla="*/ 2147483647 w 150"/>
              <a:gd name="T55" fmla="*/ 2147483647 h 20"/>
              <a:gd name="T56" fmla="*/ 2147483647 w 150"/>
              <a:gd name="T57" fmla="*/ 2147483647 h 20"/>
              <a:gd name="T58" fmla="*/ 2147483647 w 150"/>
              <a:gd name="T59" fmla="*/ 2147483647 h 20"/>
              <a:gd name="T60" fmla="*/ 2147483647 w 150"/>
              <a:gd name="T61" fmla="*/ 2147483647 h 20"/>
              <a:gd name="T62" fmla="*/ 2147483647 w 150"/>
              <a:gd name="T63" fmla="*/ 2147483647 h 20"/>
              <a:gd name="T64" fmla="*/ 2147483647 w 150"/>
              <a:gd name="T65" fmla="*/ 2147483647 h 20"/>
              <a:gd name="T66" fmla="*/ 2147483647 w 150"/>
              <a:gd name="T67" fmla="*/ 2147483647 h 20"/>
              <a:gd name="T68" fmla="*/ 2147483647 w 150"/>
              <a:gd name="T69" fmla="*/ 2147483647 h 20"/>
              <a:gd name="T70" fmla="*/ 2147483647 w 150"/>
              <a:gd name="T71" fmla="*/ 2147483647 h 2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50"/>
              <a:gd name="T109" fmla="*/ 0 h 20"/>
              <a:gd name="T110" fmla="*/ 150 w 150"/>
              <a:gd name="T111" fmla="*/ 20 h 2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50" h="20">
                <a:moveTo>
                  <a:pt x="149" y="14"/>
                </a:moveTo>
                <a:lnTo>
                  <a:pt x="149" y="14"/>
                </a:lnTo>
                <a:lnTo>
                  <a:pt x="140" y="14"/>
                </a:lnTo>
                <a:lnTo>
                  <a:pt x="130" y="14"/>
                </a:lnTo>
                <a:lnTo>
                  <a:pt x="121" y="14"/>
                </a:lnTo>
                <a:lnTo>
                  <a:pt x="112" y="13"/>
                </a:lnTo>
                <a:lnTo>
                  <a:pt x="103" y="13"/>
                </a:lnTo>
                <a:lnTo>
                  <a:pt x="94" y="12"/>
                </a:lnTo>
                <a:lnTo>
                  <a:pt x="85" y="11"/>
                </a:lnTo>
                <a:lnTo>
                  <a:pt x="76" y="11"/>
                </a:lnTo>
                <a:lnTo>
                  <a:pt x="66" y="9"/>
                </a:lnTo>
                <a:lnTo>
                  <a:pt x="58" y="8"/>
                </a:lnTo>
                <a:lnTo>
                  <a:pt x="48" y="7"/>
                </a:lnTo>
                <a:lnTo>
                  <a:pt x="38" y="6"/>
                </a:lnTo>
                <a:lnTo>
                  <a:pt x="29" y="4"/>
                </a:lnTo>
                <a:lnTo>
                  <a:pt x="20" y="2"/>
                </a:lnTo>
                <a:lnTo>
                  <a:pt x="10" y="1"/>
                </a:lnTo>
                <a:lnTo>
                  <a:pt x="1" y="0"/>
                </a:lnTo>
                <a:lnTo>
                  <a:pt x="0" y="3"/>
                </a:lnTo>
                <a:lnTo>
                  <a:pt x="9" y="4"/>
                </a:lnTo>
                <a:lnTo>
                  <a:pt x="19" y="7"/>
                </a:lnTo>
                <a:lnTo>
                  <a:pt x="28" y="8"/>
                </a:lnTo>
                <a:lnTo>
                  <a:pt x="38" y="9"/>
                </a:lnTo>
                <a:lnTo>
                  <a:pt x="47" y="11"/>
                </a:lnTo>
                <a:lnTo>
                  <a:pt x="57" y="11"/>
                </a:lnTo>
                <a:lnTo>
                  <a:pt x="65" y="13"/>
                </a:lnTo>
                <a:lnTo>
                  <a:pt x="74" y="14"/>
                </a:lnTo>
                <a:lnTo>
                  <a:pt x="84" y="14"/>
                </a:lnTo>
                <a:lnTo>
                  <a:pt x="93" y="16"/>
                </a:lnTo>
                <a:lnTo>
                  <a:pt x="103" y="17"/>
                </a:lnTo>
                <a:lnTo>
                  <a:pt x="112" y="18"/>
                </a:lnTo>
                <a:lnTo>
                  <a:pt x="121" y="18"/>
                </a:lnTo>
                <a:lnTo>
                  <a:pt x="130" y="18"/>
                </a:lnTo>
                <a:lnTo>
                  <a:pt x="140" y="19"/>
                </a:lnTo>
                <a:lnTo>
                  <a:pt x="149" y="19"/>
                </a:lnTo>
                <a:lnTo>
                  <a:pt x="149" y="14"/>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505" name="Freeform 401"/>
          <p:cNvSpPr>
            <a:spLocks noChangeAspect="1"/>
          </p:cNvSpPr>
          <p:nvPr/>
        </p:nvSpPr>
        <p:spPr bwMode="auto">
          <a:xfrm>
            <a:off x="5367339" y="3151189"/>
            <a:ext cx="200025" cy="15875"/>
          </a:xfrm>
          <a:custGeom>
            <a:avLst/>
            <a:gdLst>
              <a:gd name="T0" fmla="*/ 2147483647 w 150"/>
              <a:gd name="T1" fmla="*/ 0 h 13"/>
              <a:gd name="T2" fmla="*/ 2147483647 w 150"/>
              <a:gd name="T3" fmla="*/ 0 h 13"/>
              <a:gd name="T4" fmla="*/ 2147483647 w 150"/>
              <a:gd name="T5" fmla="*/ 2147483647 h 13"/>
              <a:gd name="T6" fmla="*/ 2147483647 w 150"/>
              <a:gd name="T7" fmla="*/ 2147483647 h 13"/>
              <a:gd name="T8" fmla="*/ 2147483647 w 150"/>
              <a:gd name="T9" fmla="*/ 2147483647 h 13"/>
              <a:gd name="T10" fmla="*/ 2147483647 w 150"/>
              <a:gd name="T11" fmla="*/ 2147483647 h 13"/>
              <a:gd name="T12" fmla="*/ 2147483647 w 150"/>
              <a:gd name="T13" fmla="*/ 2147483647 h 13"/>
              <a:gd name="T14" fmla="*/ 2147483647 w 150"/>
              <a:gd name="T15" fmla="*/ 2147483647 h 13"/>
              <a:gd name="T16" fmla="*/ 2147483647 w 150"/>
              <a:gd name="T17" fmla="*/ 2147483647 h 13"/>
              <a:gd name="T18" fmla="*/ 2147483647 w 150"/>
              <a:gd name="T19" fmla="*/ 2147483647 h 13"/>
              <a:gd name="T20" fmla="*/ 2147483647 w 150"/>
              <a:gd name="T21" fmla="*/ 2147483647 h 13"/>
              <a:gd name="T22" fmla="*/ 2147483647 w 150"/>
              <a:gd name="T23" fmla="*/ 2147483647 h 13"/>
              <a:gd name="T24" fmla="*/ 2147483647 w 150"/>
              <a:gd name="T25" fmla="*/ 2147483647 h 13"/>
              <a:gd name="T26" fmla="*/ 2147483647 w 150"/>
              <a:gd name="T27" fmla="*/ 2147483647 h 13"/>
              <a:gd name="T28" fmla="*/ 2147483647 w 150"/>
              <a:gd name="T29" fmla="*/ 2147483647 h 13"/>
              <a:gd name="T30" fmla="*/ 2147483647 w 150"/>
              <a:gd name="T31" fmla="*/ 2147483647 h 13"/>
              <a:gd name="T32" fmla="*/ 0 w 150"/>
              <a:gd name="T33" fmla="*/ 2147483647 h 13"/>
              <a:gd name="T34" fmla="*/ 0 w 150"/>
              <a:gd name="T35" fmla="*/ 2147483647 h 13"/>
              <a:gd name="T36" fmla="*/ 2147483647 w 150"/>
              <a:gd name="T37" fmla="*/ 2147483647 h 13"/>
              <a:gd name="T38" fmla="*/ 2147483647 w 150"/>
              <a:gd name="T39" fmla="*/ 2147483647 h 13"/>
              <a:gd name="T40" fmla="*/ 2147483647 w 150"/>
              <a:gd name="T41" fmla="*/ 2147483647 h 13"/>
              <a:gd name="T42" fmla="*/ 2147483647 w 150"/>
              <a:gd name="T43" fmla="*/ 2147483647 h 13"/>
              <a:gd name="T44" fmla="*/ 2147483647 w 150"/>
              <a:gd name="T45" fmla="*/ 2147483647 h 13"/>
              <a:gd name="T46" fmla="*/ 2147483647 w 150"/>
              <a:gd name="T47" fmla="*/ 2147483647 h 13"/>
              <a:gd name="T48" fmla="*/ 2147483647 w 150"/>
              <a:gd name="T49" fmla="*/ 2147483647 h 13"/>
              <a:gd name="T50" fmla="*/ 2147483647 w 150"/>
              <a:gd name="T51" fmla="*/ 2147483647 h 13"/>
              <a:gd name="T52" fmla="*/ 2147483647 w 150"/>
              <a:gd name="T53" fmla="*/ 2147483647 h 13"/>
              <a:gd name="T54" fmla="*/ 2147483647 w 150"/>
              <a:gd name="T55" fmla="*/ 2147483647 h 13"/>
              <a:gd name="T56" fmla="*/ 2147483647 w 150"/>
              <a:gd name="T57" fmla="*/ 2147483647 h 13"/>
              <a:gd name="T58" fmla="*/ 2147483647 w 150"/>
              <a:gd name="T59" fmla="*/ 2147483647 h 13"/>
              <a:gd name="T60" fmla="*/ 2147483647 w 150"/>
              <a:gd name="T61" fmla="*/ 2147483647 h 13"/>
              <a:gd name="T62" fmla="*/ 2147483647 w 150"/>
              <a:gd name="T63" fmla="*/ 2147483647 h 13"/>
              <a:gd name="T64" fmla="*/ 2147483647 w 150"/>
              <a:gd name="T65" fmla="*/ 2147483647 h 13"/>
              <a:gd name="T66" fmla="*/ 2147483647 w 150"/>
              <a:gd name="T67" fmla="*/ 2147483647 h 13"/>
              <a:gd name="T68" fmla="*/ 2147483647 w 150"/>
              <a:gd name="T69" fmla="*/ 0 h 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50"/>
              <a:gd name="T106" fmla="*/ 0 h 13"/>
              <a:gd name="T107" fmla="*/ 150 w 150"/>
              <a:gd name="T108" fmla="*/ 13 h 1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50" h="13">
                <a:moveTo>
                  <a:pt x="149" y="0"/>
                </a:moveTo>
                <a:lnTo>
                  <a:pt x="138" y="0"/>
                </a:lnTo>
                <a:lnTo>
                  <a:pt x="130" y="3"/>
                </a:lnTo>
                <a:lnTo>
                  <a:pt x="121" y="3"/>
                </a:lnTo>
                <a:lnTo>
                  <a:pt x="112" y="3"/>
                </a:lnTo>
                <a:lnTo>
                  <a:pt x="102" y="3"/>
                </a:lnTo>
                <a:lnTo>
                  <a:pt x="92" y="3"/>
                </a:lnTo>
                <a:lnTo>
                  <a:pt x="84" y="3"/>
                </a:lnTo>
                <a:lnTo>
                  <a:pt x="73" y="3"/>
                </a:lnTo>
                <a:lnTo>
                  <a:pt x="64" y="3"/>
                </a:lnTo>
                <a:lnTo>
                  <a:pt x="56" y="6"/>
                </a:lnTo>
                <a:lnTo>
                  <a:pt x="46" y="6"/>
                </a:lnTo>
                <a:lnTo>
                  <a:pt x="38" y="6"/>
                </a:lnTo>
                <a:lnTo>
                  <a:pt x="27" y="6"/>
                </a:lnTo>
                <a:lnTo>
                  <a:pt x="18" y="6"/>
                </a:lnTo>
                <a:lnTo>
                  <a:pt x="9" y="6"/>
                </a:lnTo>
                <a:lnTo>
                  <a:pt x="0" y="3"/>
                </a:lnTo>
                <a:lnTo>
                  <a:pt x="0" y="12"/>
                </a:lnTo>
                <a:lnTo>
                  <a:pt x="9" y="12"/>
                </a:lnTo>
                <a:lnTo>
                  <a:pt x="18" y="12"/>
                </a:lnTo>
                <a:lnTo>
                  <a:pt x="27" y="12"/>
                </a:lnTo>
                <a:lnTo>
                  <a:pt x="38" y="12"/>
                </a:lnTo>
                <a:lnTo>
                  <a:pt x="46" y="12"/>
                </a:lnTo>
                <a:lnTo>
                  <a:pt x="56" y="12"/>
                </a:lnTo>
                <a:lnTo>
                  <a:pt x="64" y="12"/>
                </a:lnTo>
                <a:lnTo>
                  <a:pt x="73" y="12"/>
                </a:lnTo>
                <a:lnTo>
                  <a:pt x="84" y="12"/>
                </a:lnTo>
                <a:lnTo>
                  <a:pt x="92" y="12"/>
                </a:lnTo>
                <a:lnTo>
                  <a:pt x="102" y="12"/>
                </a:lnTo>
                <a:lnTo>
                  <a:pt x="112" y="6"/>
                </a:lnTo>
                <a:lnTo>
                  <a:pt x="121" y="6"/>
                </a:lnTo>
                <a:lnTo>
                  <a:pt x="130" y="6"/>
                </a:lnTo>
                <a:lnTo>
                  <a:pt x="138" y="6"/>
                </a:lnTo>
                <a:lnTo>
                  <a:pt x="149" y="6"/>
                </a:lnTo>
                <a:lnTo>
                  <a:pt x="149" y="0"/>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506" name="Freeform 402"/>
          <p:cNvSpPr>
            <a:spLocks noChangeAspect="1"/>
          </p:cNvSpPr>
          <p:nvPr/>
        </p:nvSpPr>
        <p:spPr bwMode="auto">
          <a:xfrm>
            <a:off x="8382000" y="3155951"/>
            <a:ext cx="198438" cy="15875"/>
          </a:xfrm>
          <a:custGeom>
            <a:avLst/>
            <a:gdLst>
              <a:gd name="T0" fmla="*/ 0 w 149"/>
              <a:gd name="T1" fmla="*/ 2147483647 h 13"/>
              <a:gd name="T2" fmla="*/ 2147483647 w 149"/>
              <a:gd name="T3" fmla="*/ 2147483647 h 13"/>
              <a:gd name="T4" fmla="*/ 2147483647 w 149"/>
              <a:gd name="T5" fmla="*/ 2147483647 h 13"/>
              <a:gd name="T6" fmla="*/ 2147483647 w 149"/>
              <a:gd name="T7" fmla="*/ 2147483647 h 13"/>
              <a:gd name="T8" fmla="*/ 2147483647 w 149"/>
              <a:gd name="T9" fmla="*/ 2147483647 h 13"/>
              <a:gd name="T10" fmla="*/ 2147483647 w 149"/>
              <a:gd name="T11" fmla="*/ 2147483647 h 13"/>
              <a:gd name="T12" fmla="*/ 2147483647 w 149"/>
              <a:gd name="T13" fmla="*/ 2147483647 h 13"/>
              <a:gd name="T14" fmla="*/ 2147483647 w 149"/>
              <a:gd name="T15" fmla="*/ 2147483647 h 13"/>
              <a:gd name="T16" fmla="*/ 2147483647 w 149"/>
              <a:gd name="T17" fmla="*/ 2147483647 h 13"/>
              <a:gd name="T18" fmla="*/ 2147483647 w 149"/>
              <a:gd name="T19" fmla="*/ 2147483647 h 13"/>
              <a:gd name="T20" fmla="*/ 2147483647 w 149"/>
              <a:gd name="T21" fmla="*/ 2147483647 h 13"/>
              <a:gd name="T22" fmla="*/ 2147483647 w 149"/>
              <a:gd name="T23" fmla="*/ 2147483647 h 13"/>
              <a:gd name="T24" fmla="*/ 2147483647 w 149"/>
              <a:gd name="T25" fmla="*/ 2147483647 h 13"/>
              <a:gd name="T26" fmla="*/ 2147483647 w 149"/>
              <a:gd name="T27" fmla="*/ 2147483647 h 13"/>
              <a:gd name="T28" fmla="*/ 2147483647 w 149"/>
              <a:gd name="T29" fmla="*/ 2147483647 h 13"/>
              <a:gd name="T30" fmla="*/ 2147483647 w 149"/>
              <a:gd name="T31" fmla="*/ 2147483647 h 13"/>
              <a:gd name="T32" fmla="*/ 2147483647 w 149"/>
              <a:gd name="T33" fmla="*/ 2147483647 h 13"/>
              <a:gd name="T34" fmla="*/ 2147483647 w 149"/>
              <a:gd name="T35" fmla="*/ 2147483647 h 13"/>
              <a:gd name="T36" fmla="*/ 2147483647 w 149"/>
              <a:gd name="T37" fmla="*/ 2147483647 h 13"/>
              <a:gd name="T38" fmla="*/ 2147483647 w 149"/>
              <a:gd name="T39" fmla="*/ 2147483647 h 13"/>
              <a:gd name="T40" fmla="*/ 2147483647 w 149"/>
              <a:gd name="T41" fmla="*/ 2147483647 h 13"/>
              <a:gd name="T42" fmla="*/ 2147483647 w 149"/>
              <a:gd name="T43" fmla="*/ 2147483647 h 13"/>
              <a:gd name="T44" fmla="*/ 2147483647 w 149"/>
              <a:gd name="T45" fmla="*/ 2147483647 h 13"/>
              <a:gd name="T46" fmla="*/ 2147483647 w 149"/>
              <a:gd name="T47" fmla="*/ 2147483647 h 13"/>
              <a:gd name="T48" fmla="*/ 2147483647 w 149"/>
              <a:gd name="T49" fmla="*/ 2147483647 h 13"/>
              <a:gd name="T50" fmla="*/ 2147483647 w 149"/>
              <a:gd name="T51" fmla="*/ 2147483647 h 13"/>
              <a:gd name="T52" fmla="*/ 2147483647 w 149"/>
              <a:gd name="T53" fmla="*/ 2147483647 h 13"/>
              <a:gd name="T54" fmla="*/ 2147483647 w 149"/>
              <a:gd name="T55" fmla="*/ 2147483647 h 13"/>
              <a:gd name="T56" fmla="*/ 2147483647 w 149"/>
              <a:gd name="T57" fmla="*/ 2147483647 h 13"/>
              <a:gd name="T58" fmla="*/ 2147483647 w 149"/>
              <a:gd name="T59" fmla="*/ 2147483647 h 13"/>
              <a:gd name="T60" fmla="*/ 2147483647 w 149"/>
              <a:gd name="T61" fmla="*/ 0 h 13"/>
              <a:gd name="T62" fmla="*/ 2147483647 w 149"/>
              <a:gd name="T63" fmla="*/ 0 h 13"/>
              <a:gd name="T64" fmla="*/ 2147483647 w 149"/>
              <a:gd name="T65" fmla="*/ 0 h 13"/>
              <a:gd name="T66" fmla="*/ 0 w 149"/>
              <a:gd name="T67" fmla="*/ 0 h 13"/>
              <a:gd name="T68" fmla="*/ 0 w 149"/>
              <a:gd name="T69" fmla="*/ 2147483647 h 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49"/>
              <a:gd name="T106" fmla="*/ 0 h 13"/>
              <a:gd name="T107" fmla="*/ 149 w 149"/>
              <a:gd name="T108" fmla="*/ 13 h 1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49" h="13">
                <a:moveTo>
                  <a:pt x="0" y="4"/>
                </a:moveTo>
                <a:lnTo>
                  <a:pt x="9" y="8"/>
                </a:lnTo>
                <a:lnTo>
                  <a:pt x="18" y="8"/>
                </a:lnTo>
                <a:lnTo>
                  <a:pt x="27" y="8"/>
                </a:lnTo>
                <a:lnTo>
                  <a:pt x="37" y="8"/>
                </a:lnTo>
                <a:lnTo>
                  <a:pt x="46" y="8"/>
                </a:lnTo>
                <a:lnTo>
                  <a:pt x="56" y="12"/>
                </a:lnTo>
                <a:lnTo>
                  <a:pt x="64" y="12"/>
                </a:lnTo>
                <a:lnTo>
                  <a:pt x="73" y="12"/>
                </a:lnTo>
                <a:lnTo>
                  <a:pt x="83" y="12"/>
                </a:lnTo>
                <a:lnTo>
                  <a:pt x="91" y="12"/>
                </a:lnTo>
                <a:lnTo>
                  <a:pt x="102" y="12"/>
                </a:lnTo>
                <a:lnTo>
                  <a:pt x="111" y="12"/>
                </a:lnTo>
                <a:lnTo>
                  <a:pt x="120" y="12"/>
                </a:lnTo>
                <a:lnTo>
                  <a:pt x="129" y="12"/>
                </a:lnTo>
                <a:lnTo>
                  <a:pt x="137" y="12"/>
                </a:lnTo>
                <a:lnTo>
                  <a:pt x="148" y="12"/>
                </a:lnTo>
                <a:lnTo>
                  <a:pt x="148" y="4"/>
                </a:lnTo>
                <a:lnTo>
                  <a:pt x="137" y="4"/>
                </a:lnTo>
                <a:lnTo>
                  <a:pt x="129" y="4"/>
                </a:lnTo>
                <a:lnTo>
                  <a:pt x="120" y="4"/>
                </a:lnTo>
                <a:lnTo>
                  <a:pt x="111" y="4"/>
                </a:lnTo>
                <a:lnTo>
                  <a:pt x="102" y="4"/>
                </a:lnTo>
                <a:lnTo>
                  <a:pt x="91" y="4"/>
                </a:lnTo>
                <a:lnTo>
                  <a:pt x="83" y="4"/>
                </a:lnTo>
                <a:lnTo>
                  <a:pt x="73" y="4"/>
                </a:lnTo>
                <a:lnTo>
                  <a:pt x="64" y="4"/>
                </a:lnTo>
                <a:lnTo>
                  <a:pt x="56" y="4"/>
                </a:lnTo>
                <a:lnTo>
                  <a:pt x="46" y="4"/>
                </a:lnTo>
                <a:lnTo>
                  <a:pt x="37" y="4"/>
                </a:lnTo>
                <a:lnTo>
                  <a:pt x="27" y="0"/>
                </a:lnTo>
                <a:lnTo>
                  <a:pt x="18" y="0"/>
                </a:lnTo>
                <a:lnTo>
                  <a:pt x="9" y="0"/>
                </a:lnTo>
                <a:lnTo>
                  <a:pt x="0" y="0"/>
                </a:lnTo>
                <a:lnTo>
                  <a:pt x="0" y="4"/>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507" name="Freeform 403"/>
          <p:cNvSpPr>
            <a:spLocks noChangeAspect="1"/>
          </p:cNvSpPr>
          <p:nvPr/>
        </p:nvSpPr>
        <p:spPr bwMode="auto">
          <a:xfrm>
            <a:off x="5159375" y="3144839"/>
            <a:ext cx="133350" cy="85725"/>
          </a:xfrm>
          <a:custGeom>
            <a:avLst/>
            <a:gdLst>
              <a:gd name="T0" fmla="*/ 2147483647 w 100"/>
              <a:gd name="T1" fmla="*/ 2147483647 h 69"/>
              <a:gd name="T2" fmla="*/ 2147483647 w 100"/>
              <a:gd name="T3" fmla="*/ 2147483647 h 69"/>
              <a:gd name="T4" fmla="*/ 2147483647 w 100"/>
              <a:gd name="T5" fmla="*/ 2147483647 h 69"/>
              <a:gd name="T6" fmla="*/ 2147483647 w 100"/>
              <a:gd name="T7" fmla="*/ 2147483647 h 69"/>
              <a:gd name="T8" fmla="*/ 2147483647 w 100"/>
              <a:gd name="T9" fmla="*/ 2147483647 h 69"/>
              <a:gd name="T10" fmla="*/ 2147483647 w 100"/>
              <a:gd name="T11" fmla="*/ 2147483647 h 69"/>
              <a:gd name="T12" fmla="*/ 2147483647 w 100"/>
              <a:gd name="T13" fmla="*/ 2147483647 h 69"/>
              <a:gd name="T14" fmla="*/ 2147483647 w 100"/>
              <a:gd name="T15" fmla="*/ 2147483647 h 69"/>
              <a:gd name="T16" fmla="*/ 2147483647 w 100"/>
              <a:gd name="T17" fmla="*/ 2147483647 h 69"/>
              <a:gd name="T18" fmla="*/ 2147483647 w 100"/>
              <a:gd name="T19" fmla="*/ 2147483647 h 69"/>
              <a:gd name="T20" fmla="*/ 2147483647 w 100"/>
              <a:gd name="T21" fmla="*/ 2147483647 h 69"/>
              <a:gd name="T22" fmla="*/ 2147483647 w 100"/>
              <a:gd name="T23" fmla="*/ 2147483647 h 69"/>
              <a:gd name="T24" fmla="*/ 2147483647 w 100"/>
              <a:gd name="T25" fmla="*/ 2147483647 h 69"/>
              <a:gd name="T26" fmla="*/ 2147483647 w 100"/>
              <a:gd name="T27" fmla="*/ 2147483647 h 69"/>
              <a:gd name="T28" fmla="*/ 2147483647 w 100"/>
              <a:gd name="T29" fmla="*/ 2147483647 h 69"/>
              <a:gd name="T30" fmla="*/ 2147483647 w 100"/>
              <a:gd name="T31" fmla="*/ 2147483647 h 69"/>
              <a:gd name="T32" fmla="*/ 2147483647 w 100"/>
              <a:gd name="T33" fmla="*/ 2147483647 h 69"/>
              <a:gd name="T34" fmla="*/ 2147483647 w 100"/>
              <a:gd name="T35" fmla="*/ 0 h 69"/>
              <a:gd name="T36" fmla="*/ 0 w 100"/>
              <a:gd name="T37" fmla="*/ 2147483647 h 69"/>
              <a:gd name="T38" fmla="*/ 2147483647 w 100"/>
              <a:gd name="T39" fmla="*/ 2147483647 h 69"/>
              <a:gd name="T40" fmla="*/ 2147483647 w 100"/>
              <a:gd name="T41" fmla="*/ 2147483647 h 69"/>
              <a:gd name="T42" fmla="*/ 2147483647 w 100"/>
              <a:gd name="T43" fmla="*/ 2147483647 h 69"/>
              <a:gd name="T44" fmla="*/ 2147483647 w 100"/>
              <a:gd name="T45" fmla="*/ 2147483647 h 69"/>
              <a:gd name="T46" fmla="*/ 2147483647 w 100"/>
              <a:gd name="T47" fmla="*/ 2147483647 h 69"/>
              <a:gd name="T48" fmla="*/ 2147483647 w 100"/>
              <a:gd name="T49" fmla="*/ 2147483647 h 69"/>
              <a:gd name="T50" fmla="*/ 2147483647 w 100"/>
              <a:gd name="T51" fmla="*/ 2147483647 h 69"/>
              <a:gd name="T52" fmla="*/ 2147483647 w 100"/>
              <a:gd name="T53" fmla="*/ 2147483647 h 69"/>
              <a:gd name="T54" fmla="*/ 2147483647 w 100"/>
              <a:gd name="T55" fmla="*/ 2147483647 h 69"/>
              <a:gd name="T56" fmla="*/ 2147483647 w 100"/>
              <a:gd name="T57" fmla="*/ 2147483647 h 69"/>
              <a:gd name="T58" fmla="*/ 2147483647 w 100"/>
              <a:gd name="T59" fmla="*/ 2147483647 h 69"/>
              <a:gd name="T60" fmla="*/ 2147483647 w 100"/>
              <a:gd name="T61" fmla="*/ 2147483647 h 69"/>
              <a:gd name="T62" fmla="*/ 2147483647 w 100"/>
              <a:gd name="T63" fmla="*/ 2147483647 h 69"/>
              <a:gd name="T64" fmla="*/ 2147483647 w 100"/>
              <a:gd name="T65" fmla="*/ 2147483647 h 69"/>
              <a:gd name="T66" fmla="*/ 2147483647 w 100"/>
              <a:gd name="T67" fmla="*/ 2147483647 h 69"/>
              <a:gd name="T68" fmla="*/ 2147483647 w 100"/>
              <a:gd name="T69" fmla="*/ 2147483647 h 69"/>
              <a:gd name="T70" fmla="*/ 2147483647 w 100"/>
              <a:gd name="T71" fmla="*/ 2147483647 h 6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00"/>
              <a:gd name="T109" fmla="*/ 0 h 69"/>
              <a:gd name="T110" fmla="*/ 100 w 100"/>
              <a:gd name="T111" fmla="*/ 69 h 6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00" h="69">
                <a:moveTo>
                  <a:pt x="99" y="62"/>
                </a:moveTo>
                <a:lnTo>
                  <a:pt x="99" y="62"/>
                </a:lnTo>
                <a:lnTo>
                  <a:pt x="93" y="60"/>
                </a:lnTo>
                <a:lnTo>
                  <a:pt x="87" y="56"/>
                </a:lnTo>
                <a:lnTo>
                  <a:pt x="81" y="51"/>
                </a:lnTo>
                <a:lnTo>
                  <a:pt x="75" y="48"/>
                </a:lnTo>
                <a:lnTo>
                  <a:pt x="69" y="44"/>
                </a:lnTo>
                <a:lnTo>
                  <a:pt x="63" y="39"/>
                </a:lnTo>
                <a:lnTo>
                  <a:pt x="58" y="36"/>
                </a:lnTo>
                <a:lnTo>
                  <a:pt x="52" y="33"/>
                </a:lnTo>
                <a:lnTo>
                  <a:pt x="45" y="28"/>
                </a:lnTo>
                <a:lnTo>
                  <a:pt x="39" y="25"/>
                </a:lnTo>
                <a:lnTo>
                  <a:pt x="34" y="20"/>
                </a:lnTo>
                <a:lnTo>
                  <a:pt x="26" y="16"/>
                </a:lnTo>
                <a:lnTo>
                  <a:pt x="21" y="12"/>
                </a:lnTo>
                <a:lnTo>
                  <a:pt x="15" y="9"/>
                </a:lnTo>
                <a:lnTo>
                  <a:pt x="8" y="4"/>
                </a:lnTo>
                <a:lnTo>
                  <a:pt x="3" y="0"/>
                </a:lnTo>
                <a:lnTo>
                  <a:pt x="0" y="4"/>
                </a:lnTo>
                <a:lnTo>
                  <a:pt x="6" y="8"/>
                </a:lnTo>
                <a:lnTo>
                  <a:pt x="13" y="12"/>
                </a:lnTo>
                <a:lnTo>
                  <a:pt x="19" y="18"/>
                </a:lnTo>
                <a:lnTo>
                  <a:pt x="24" y="21"/>
                </a:lnTo>
                <a:lnTo>
                  <a:pt x="31" y="25"/>
                </a:lnTo>
                <a:lnTo>
                  <a:pt x="37" y="28"/>
                </a:lnTo>
                <a:lnTo>
                  <a:pt x="42" y="33"/>
                </a:lnTo>
                <a:lnTo>
                  <a:pt x="48" y="37"/>
                </a:lnTo>
                <a:lnTo>
                  <a:pt x="55" y="41"/>
                </a:lnTo>
                <a:lnTo>
                  <a:pt x="60" y="45"/>
                </a:lnTo>
                <a:lnTo>
                  <a:pt x="66" y="49"/>
                </a:lnTo>
                <a:lnTo>
                  <a:pt x="73" y="53"/>
                </a:lnTo>
                <a:lnTo>
                  <a:pt x="78" y="56"/>
                </a:lnTo>
                <a:lnTo>
                  <a:pt x="84" y="60"/>
                </a:lnTo>
                <a:lnTo>
                  <a:pt x="91" y="64"/>
                </a:lnTo>
                <a:lnTo>
                  <a:pt x="96" y="68"/>
                </a:lnTo>
                <a:lnTo>
                  <a:pt x="99" y="62"/>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508" name="Freeform 404"/>
          <p:cNvSpPr>
            <a:spLocks noChangeAspect="1"/>
          </p:cNvSpPr>
          <p:nvPr/>
        </p:nvSpPr>
        <p:spPr bwMode="auto">
          <a:xfrm>
            <a:off x="5292725" y="3230564"/>
            <a:ext cx="133350" cy="84137"/>
          </a:xfrm>
          <a:custGeom>
            <a:avLst/>
            <a:gdLst>
              <a:gd name="T0" fmla="*/ 2147483647 w 100"/>
              <a:gd name="T1" fmla="*/ 2147483647 h 67"/>
              <a:gd name="T2" fmla="*/ 2147483647 w 100"/>
              <a:gd name="T3" fmla="*/ 2147483647 h 67"/>
              <a:gd name="T4" fmla="*/ 2147483647 w 100"/>
              <a:gd name="T5" fmla="*/ 2147483647 h 67"/>
              <a:gd name="T6" fmla="*/ 2147483647 w 100"/>
              <a:gd name="T7" fmla="*/ 2147483647 h 67"/>
              <a:gd name="T8" fmla="*/ 2147483647 w 100"/>
              <a:gd name="T9" fmla="*/ 2147483647 h 67"/>
              <a:gd name="T10" fmla="*/ 2147483647 w 100"/>
              <a:gd name="T11" fmla="*/ 2147483647 h 67"/>
              <a:gd name="T12" fmla="*/ 2147483647 w 100"/>
              <a:gd name="T13" fmla="*/ 2147483647 h 67"/>
              <a:gd name="T14" fmla="*/ 2147483647 w 100"/>
              <a:gd name="T15" fmla="*/ 2147483647 h 67"/>
              <a:gd name="T16" fmla="*/ 2147483647 w 100"/>
              <a:gd name="T17" fmla="*/ 2147483647 h 67"/>
              <a:gd name="T18" fmla="*/ 2147483647 w 100"/>
              <a:gd name="T19" fmla="*/ 2147483647 h 67"/>
              <a:gd name="T20" fmla="*/ 2147483647 w 100"/>
              <a:gd name="T21" fmla="*/ 2147483647 h 67"/>
              <a:gd name="T22" fmla="*/ 2147483647 w 100"/>
              <a:gd name="T23" fmla="*/ 2147483647 h 67"/>
              <a:gd name="T24" fmla="*/ 2147483647 w 100"/>
              <a:gd name="T25" fmla="*/ 2147483647 h 67"/>
              <a:gd name="T26" fmla="*/ 2147483647 w 100"/>
              <a:gd name="T27" fmla="*/ 2147483647 h 67"/>
              <a:gd name="T28" fmla="*/ 2147483647 w 100"/>
              <a:gd name="T29" fmla="*/ 2147483647 h 67"/>
              <a:gd name="T30" fmla="*/ 2147483647 w 100"/>
              <a:gd name="T31" fmla="*/ 2147483647 h 67"/>
              <a:gd name="T32" fmla="*/ 2147483647 w 100"/>
              <a:gd name="T33" fmla="*/ 0 h 67"/>
              <a:gd name="T34" fmla="*/ 0 w 100"/>
              <a:gd name="T35" fmla="*/ 2147483647 h 67"/>
              <a:gd name="T36" fmla="*/ 2147483647 w 100"/>
              <a:gd name="T37" fmla="*/ 2147483647 h 67"/>
              <a:gd name="T38" fmla="*/ 2147483647 w 100"/>
              <a:gd name="T39" fmla="*/ 2147483647 h 67"/>
              <a:gd name="T40" fmla="*/ 2147483647 w 100"/>
              <a:gd name="T41" fmla="*/ 2147483647 h 67"/>
              <a:gd name="T42" fmla="*/ 2147483647 w 100"/>
              <a:gd name="T43" fmla="*/ 2147483647 h 67"/>
              <a:gd name="T44" fmla="*/ 2147483647 w 100"/>
              <a:gd name="T45" fmla="*/ 2147483647 h 67"/>
              <a:gd name="T46" fmla="*/ 2147483647 w 100"/>
              <a:gd name="T47" fmla="*/ 2147483647 h 67"/>
              <a:gd name="T48" fmla="*/ 2147483647 w 100"/>
              <a:gd name="T49" fmla="*/ 2147483647 h 67"/>
              <a:gd name="T50" fmla="*/ 2147483647 w 100"/>
              <a:gd name="T51" fmla="*/ 2147483647 h 67"/>
              <a:gd name="T52" fmla="*/ 2147483647 w 100"/>
              <a:gd name="T53" fmla="*/ 2147483647 h 67"/>
              <a:gd name="T54" fmla="*/ 2147483647 w 100"/>
              <a:gd name="T55" fmla="*/ 2147483647 h 67"/>
              <a:gd name="T56" fmla="*/ 2147483647 w 100"/>
              <a:gd name="T57" fmla="*/ 2147483647 h 67"/>
              <a:gd name="T58" fmla="*/ 2147483647 w 100"/>
              <a:gd name="T59" fmla="*/ 2147483647 h 67"/>
              <a:gd name="T60" fmla="*/ 2147483647 w 100"/>
              <a:gd name="T61" fmla="*/ 2147483647 h 67"/>
              <a:gd name="T62" fmla="*/ 2147483647 w 100"/>
              <a:gd name="T63" fmla="*/ 2147483647 h 67"/>
              <a:gd name="T64" fmla="*/ 2147483647 w 100"/>
              <a:gd name="T65" fmla="*/ 2147483647 h 67"/>
              <a:gd name="T66" fmla="*/ 2147483647 w 100"/>
              <a:gd name="T67" fmla="*/ 2147483647 h 67"/>
              <a:gd name="T68" fmla="*/ 2147483647 w 100"/>
              <a:gd name="T69" fmla="*/ 2147483647 h 6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0"/>
              <a:gd name="T106" fmla="*/ 0 h 67"/>
              <a:gd name="T107" fmla="*/ 100 w 100"/>
              <a:gd name="T108" fmla="*/ 67 h 6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0" h="67">
                <a:moveTo>
                  <a:pt x="99" y="61"/>
                </a:moveTo>
                <a:lnTo>
                  <a:pt x="93" y="58"/>
                </a:lnTo>
                <a:lnTo>
                  <a:pt x="87" y="54"/>
                </a:lnTo>
                <a:lnTo>
                  <a:pt x="81" y="49"/>
                </a:lnTo>
                <a:lnTo>
                  <a:pt x="75" y="47"/>
                </a:lnTo>
                <a:lnTo>
                  <a:pt x="69" y="42"/>
                </a:lnTo>
                <a:lnTo>
                  <a:pt x="63" y="38"/>
                </a:lnTo>
                <a:lnTo>
                  <a:pt x="58" y="35"/>
                </a:lnTo>
                <a:lnTo>
                  <a:pt x="52" y="30"/>
                </a:lnTo>
                <a:lnTo>
                  <a:pt x="45" y="28"/>
                </a:lnTo>
                <a:lnTo>
                  <a:pt x="39" y="23"/>
                </a:lnTo>
                <a:lnTo>
                  <a:pt x="33" y="19"/>
                </a:lnTo>
                <a:lnTo>
                  <a:pt x="26" y="16"/>
                </a:lnTo>
                <a:lnTo>
                  <a:pt x="21" y="12"/>
                </a:lnTo>
                <a:lnTo>
                  <a:pt x="15" y="8"/>
                </a:lnTo>
                <a:lnTo>
                  <a:pt x="8" y="4"/>
                </a:lnTo>
                <a:lnTo>
                  <a:pt x="3" y="0"/>
                </a:lnTo>
                <a:lnTo>
                  <a:pt x="0" y="6"/>
                </a:lnTo>
                <a:lnTo>
                  <a:pt x="6" y="8"/>
                </a:lnTo>
                <a:lnTo>
                  <a:pt x="13" y="13"/>
                </a:lnTo>
                <a:lnTo>
                  <a:pt x="18" y="17"/>
                </a:lnTo>
                <a:lnTo>
                  <a:pt x="24" y="20"/>
                </a:lnTo>
                <a:lnTo>
                  <a:pt x="31" y="23"/>
                </a:lnTo>
                <a:lnTo>
                  <a:pt x="37" y="28"/>
                </a:lnTo>
                <a:lnTo>
                  <a:pt x="42" y="31"/>
                </a:lnTo>
                <a:lnTo>
                  <a:pt x="48" y="36"/>
                </a:lnTo>
                <a:lnTo>
                  <a:pt x="55" y="39"/>
                </a:lnTo>
                <a:lnTo>
                  <a:pt x="60" y="44"/>
                </a:lnTo>
                <a:lnTo>
                  <a:pt x="66" y="48"/>
                </a:lnTo>
                <a:lnTo>
                  <a:pt x="73" y="50"/>
                </a:lnTo>
                <a:lnTo>
                  <a:pt x="78" y="55"/>
                </a:lnTo>
                <a:lnTo>
                  <a:pt x="84" y="59"/>
                </a:lnTo>
                <a:lnTo>
                  <a:pt x="91" y="63"/>
                </a:lnTo>
                <a:lnTo>
                  <a:pt x="96" y="66"/>
                </a:lnTo>
                <a:lnTo>
                  <a:pt x="99" y="61"/>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509" name="Freeform 405"/>
          <p:cNvSpPr>
            <a:spLocks noChangeAspect="1"/>
          </p:cNvSpPr>
          <p:nvPr/>
        </p:nvSpPr>
        <p:spPr bwMode="auto">
          <a:xfrm>
            <a:off x="8518525" y="3235326"/>
            <a:ext cx="133350" cy="85725"/>
          </a:xfrm>
          <a:custGeom>
            <a:avLst/>
            <a:gdLst>
              <a:gd name="T0" fmla="*/ 2147483647 w 100"/>
              <a:gd name="T1" fmla="*/ 2147483647 h 67"/>
              <a:gd name="T2" fmla="*/ 2147483647 w 100"/>
              <a:gd name="T3" fmla="*/ 2147483647 h 67"/>
              <a:gd name="T4" fmla="*/ 2147483647 w 100"/>
              <a:gd name="T5" fmla="*/ 2147483647 h 67"/>
              <a:gd name="T6" fmla="*/ 2147483647 w 100"/>
              <a:gd name="T7" fmla="*/ 2147483647 h 67"/>
              <a:gd name="T8" fmla="*/ 2147483647 w 100"/>
              <a:gd name="T9" fmla="*/ 2147483647 h 67"/>
              <a:gd name="T10" fmla="*/ 2147483647 w 100"/>
              <a:gd name="T11" fmla="*/ 2147483647 h 67"/>
              <a:gd name="T12" fmla="*/ 2147483647 w 100"/>
              <a:gd name="T13" fmla="*/ 2147483647 h 67"/>
              <a:gd name="T14" fmla="*/ 2147483647 w 100"/>
              <a:gd name="T15" fmla="*/ 2147483647 h 67"/>
              <a:gd name="T16" fmla="*/ 2147483647 w 100"/>
              <a:gd name="T17" fmla="*/ 2147483647 h 67"/>
              <a:gd name="T18" fmla="*/ 2147483647 w 100"/>
              <a:gd name="T19" fmla="*/ 2147483647 h 67"/>
              <a:gd name="T20" fmla="*/ 2147483647 w 100"/>
              <a:gd name="T21" fmla="*/ 2147483647 h 67"/>
              <a:gd name="T22" fmla="*/ 2147483647 w 100"/>
              <a:gd name="T23" fmla="*/ 2147483647 h 67"/>
              <a:gd name="T24" fmla="*/ 2147483647 w 100"/>
              <a:gd name="T25" fmla="*/ 2147483647 h 67"/>
              <a:gd name="T26" fmla="*/ 2147483647 w 100"/>
              <a:gd name="T27" fmla="*/ 2147483647 h 67"/>
              <a:gd name="T28" fmla="*/ 2147483647 w 100"/>
              <a:gd name="T29" fmla="*/ 2147483647 h 67"/>
              <a:gd name="T30" fmla="*/ 2147483647 w 100"/>
              <a:gd name="T31" fmla="*/ 2147483647 h 67"/>
              <a:gd name="T32" fmla="*/ 2147483647 w 100"/>
              <a:gd name="T33" fmla="*/ 2147483647 h 67"/>
              <a:gd name="T34" fmla="*/ 2147483647 w 100"/>
              <a:gd name="T35" fmla="*/ 0 h 67"/>
              <a:gd name="T36" fmla="*/ 2147483647 w 100"/>
              <a:gd name="T37" fmla="*/ 2147483647 h 67"/>
              <a:gd name="T38" fmla="*/ 2147483647 w 100"/>
              <a:gd name="T39" fmla="*/ 2147483647 h 67"/>
              <a:gd name="T40" fmla="*/ 2147483647 w 100"/>
              <a:gd name="T41" fmla="*/ 2147483647 h 67"/>
              <a:gd name="T42" fmla="*/ 2147483647 w 100"/>
              <a:gd name="T43" fmla="*/ 2147483647 h 67"/>
              <a:gd name="T44" fmla="*/ 2147483647 w 100"/>
              <a:gd name="T45" fmla="*/ 2147483647 h 67"/>
              <a:gd name="T46" fmla="*/ 2147483647 w 100"/>
              <a:gd name="T47" fmla="*/ 2147483647 h 67"/>
              <a:gd name="T48" fmla="*/ 2147483647 w 100"/>
              <a:gd name="T49" fmla="*/ 2147483647 h 67"/>
              <a:gd name="T50" fmla="*/ 2147483647 w 100"/>
              <a:gd name="T51" fmla="*/ 2147483647 h 67"/>
              <a:gd name="T52" fmla="*/ 2147483647 w 100"/>
              <a:gd name="T53" fmla="*/ 2147483647 h 67"/>
              <a:gd name="T54" fmla="*/ 2147483647 w 100"/>
              <a:gd name="T55" fmla="*/ 2147483647 h 67"/>
              <a:gd name="T56" fmla="*/ 2147483647 w 100"/>
              <a:gd name="T57" fmla="*/ 2147483647 h 67"/>
              <a:gd name="T58" fmla="*/ 2147483647 w 100"/>
              <a:gd name="T59" fmla="*/ 2147483647 h 67"/>
              <a:gd name="T60" fmla="*/ 2147483647 w 100"/>
              <a:gd name="T61" fmla="*/ 2147483647 h 67"/>
              <a:gd name="T62" fmla="*/ 2147483647 w 100"/>
              <a:gd name="T63" fmla="*/ 2147483647 h 67"/>
              <a:gd name="T64" fmla="*/ 2147483647 w 100"/>
              <a:gd name="T65" fmla="*/ 2147483647 h 67"/>
              <a:gd name="T66" fmla="*/ 0 w 100"/>
              <a:gd name="T67" fmla="*/ 2147483647 h 67"/>
              <a:gd name="T68" fmla="*/ 2147483647 w 100"/>
              <a:gd name="T69" fmla="*/ 2147483647 h 6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0"/>
              <a:gd name="T106" fmla="*/ 0 h 67"/>
              <a:gd name="T107" fmla="*/ 100 w 100"/>
              <a:gd name="T108" fmla="*/ 67 h 6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0" h="67">
                <a:moveTo>
                  <a:pt x="3" y="66"/>
                </a:moveTo>
                <a:lnTo>
                  <a:pt x="8" y="63"/>
                </a:lnTo>
                <a:lnTo>
                  <a:pt x="15" y="59"/>
                </a:lnTo>
                <a:lnTo>
                  <a:pt x="21" y="55"/>
                </a:lnTo>
                <a:lnTo>
                  <a:pt x="27" y="51"/>
                </a:lnTo>
                <a:lnTo>
                  <a:pt x="34" y="47"/>
                </a:lnTo>
                <a:lnTo>
                  <a:pt x="39" y="43"/>
                </a:lnTo>
                <a:lnTo>
                  <a:pt x="45" y="38"/>
                </a:lnTo>
                <a:lnTo>
                  <a:pt x="52" y="35"/>
                </a:lnTo>
                <a:lnTo>
                  <a:pt x="58" y="31"/>
                </a:lnTo>
                <a:lnTo>
                  <a:pt x="63" y="27"/>
                </a:lnTo>
                <a:lnTo>
                  <a:pt x="69" y="24"/>
                </a:lnTo>
                <a:lnTo>
                  <a:pt x="75" y="20"/>
                </a:lnTo>
                <a:lnTo>
                  <a:pt x="81" y="16"/>
                </a:lnTo>
                <a:lnTo>
                  <a:pt x="87" y="12"/>
                </a:lnTo>
                <a:lnTo>
                  <a:pt x="93" y="8"/>
                </a:lnTo>
                <a:lnTo>
                  <a:pt x="99" y="4"/>
                </a:lnTo>
                <a:lnTo>
                  <a:pt x="96" y="0"/>
                </a:lnTo>
                <a:lnTo>
                  <a:pt x="91" y="4"/>
                </a:lnTo>
                <a:lnTo>
                  <a:pt x="84" y="7"/>
                </a:lnTo>
                <a:lnTo>
                  <a:pt x="78" y="11"/>
                </a:lnTo>
                <a:lnTo>
                  <a:pt x="73" y="15"/>
                </a:lnTo>
                <a:lnTo>
                  <a:pt x="66" y="19"/>
                </a:lnTo>
                <a:lnTo>
                  <a:pt x="60" y="23"/>
                </a:lnTo>
                <a:lnTo>
                  <a:pt x="55" y="27"/>
                </a:lnTo>
                <a:lnTo>
                  <a:pt x="48" y="31"/>
                </a:lnTo>
                <a:lnTo>
                  <a:pt x="42" y="35"/>
                </a:lnTo>
                <a:lnTo>
                  <a:pt x="37" y="38"/>
                </a:lnTo>
                <a:lnTo>
                  <a:pt x="31" y="43"/>
                </a:lnTo>
                <a:lnTo>
                  <a:pt x="25" y="46"/>
                </a:lnTo>
                <a:lnTo>
                  <a:pt x="19" y="51"/>
                </a:lnTo>
                <a:lnTo>
                  <a:pt x="13" y="54"/>
                </a:lnTo>
                <a:lnTo>
                  <a:pt x="6" y="58"/>
                </a:lnTo>
                <a:lnTo>
                  <a:pt x="0" y="62"/>
                </a:lnTo>
                <a:lnTo>
                  <a:pt x="3" y="66"/>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510" name="Freeform 406"/>
          <p:cNvSpPr>
            <a:spLocks noChangeAspect="1"/>
          </p:cNvSpPr>
          <p:nvPr/>
        </p:nvSpPr>
        <p:spPr bwMode="auto">
          <a:xfrm>
            <a:off x="5297489" y="3128963"/>
            <a:ext cx="128587" cy="0"/>
          </a:xfrm>
          <a:custGeom>
            <a:avLst/>
            <a:gdLst>
              <a:gd name="T0" fmla="*/ 2147483647 w 97"/>
              <a:gd name="T1" fmla="*/ 0 h 1"/>
              <a:gd name="T2" fmla="*/ 2147483647 w 97"/>
              <a:gd name="T3" fmla="*/ 0 h 1"/>
              <a:gd name="T4" fmla="*/ 2147483647 w 97"/>
              <a:gd name="T5" fmla="*/ 0 h 1"/>
              <a:gd name="T6" fmla="*/ 2147483647 w 97"/>
              <a:gd name="T7" fmla="*/ 0 h 1"/>
              <a:gd name="T8" fmla="*/ 2147483647 w 97"/>
              <a:gd name="T9" fmla="*/ 0 h 1"/>
              <a:gd name="T10" fmla="*/ 2147483647 w 97"/>
              <a:gd name="T11" fmla="*/ 0 h 1"/>
              <a:gd name="T12" fmla="*/ 2147483647 w 97"/>
              <a:gd name="T13" fmla="*/ 0 h 1"/>
              <a:gd name="T14" fmla="*/ 2147483647 w 97"/>
              <a:gd name="T15" fmla="*/ 0 h 1"/>
              <a:gd name="T16" fmla="*/ 2147483647 w 97"/>
              <a:gd name="T17" fmla="*/ 0 h 1"/>
              <a:gd name="T18" fmla="*/ 2147483647 w 97"/>
              <a:gd name="T19" fmla="*/ 0 h 1"/>
              <a:gd name="T20" fmla="*/ 2147483647 w 97"/>
              <a:gd name="T21" fmla="*/ 0 h 1"/>
              <a:gd name="T22" fmla="*/ 2147483647 w 97"/>
              <a:gd name="T23" fmla="*/ 0 h 1"/>
              <a:gd name="T24" fmla="*/ 2147483647 w 97"/>
              <a:gd name="T25" fmla="*/ 0 h 1"/>
              <a:gd name="T26" fmla="*/ 2147483647 w 97"/>
              <a:gd name="T27" fmla="*/ 0 h 1"/>
              <a:gd name="T28" fmla="*/ 2147483647 w 97"/>
              <a:gd name="T29" fmla="*/ 0 h 1"/>
              <a:gd name="T30" fmla="*/ 2147483647 w 97"/>
              <a:gd name="T31" fmla="*/ 0 h 1"/>
              <a:gd name="T32" fmla="*/ 0 w 97"/>
              <a:gd name="T33" fmla="*/ 0 h 1"/>
              <a:gd name="T34" fmla="*/ 2147483647 w 97"/>
              <a:gd name="T35" fmla="*/ 0 h 1"/>
              <a:gd name="T36" fmla="*/ 2147483647 w 97"/>
              <a:gd name="T37" fmla="*/ 0 h 1"/>
              <a:gd name="T38" fmla="*/ 2147483647 w 97"/>
              <a:gd name="T39" fmla="*/ 0 h 1"/>
              <a:gd name="T40" fmla="*/ 2147483647 w 97"/>
              <a:gd name="T41" fmla="*/ 0 h 1"/>
              <a:gd name="T42" fmla="*/ 2147483647 w 97"/>
              <a:gd name="T43" fmla="*/ 0 h 1"/>
              <a:gd name="T44" fmla="*/ 2147483647 w 97"/>
              <a:gd name="T45" fmla="*/ 0 h 1"/>
              <a:gd name="T46" fmla="*/ 2147483647 w 97"/>
              <a:gd name="T47" fmla="*/ 0 h 1"/>
              <a:gd name="T48" fmla="*/ 2147483647 w 97"/>
              <a:gd name="T49" fmla="*/ 0 h 1"/>
              <a:gd name="T50" fmla="*/ 2147483647 w 97"/>
              <a:gd name="T51" fmla="*/ 0 h 1"/>
              <a:gd name="T52" fmla="*/ 2147483647 w 97"/>
              <a:gd name="T53" fmla="*/ 0 h 1"/>
              <a:gd name="T54" fmla="*/ 2147483647 w 97"/>
              <a:gd name="T55" fmla="*/ 0 h 1"/>
              <a:gd name="T56" fmla="*/ 2147483647 w 97"/>
              <a:gd name="T57" fmla="*/ 0 h 1"/>
              <a:gd name="T58" fmla="*/ 2147483647 w 97"/>
              <a:gd name="T59" fmla="*/ 0 h 1"/>
              <a:gd name="T60" fmla="*/ 2147483647 w 97"/>
              <a:gd name="T61" fmla="*/ 0 h 1"/>
              <a:gd name="T62" fmla="*/ 2147483647 w 97"/>
              <a:gd name="T63" fmla="*/ 0 h 1"/>
              <a:gd name="T64" fmla="*/ 2147483647 w 97"/>
              <a:gd name="T65" fmla="*/ 0 h 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7"/>
              <a:gd name="T100" fmla="*/ 0 h 1"/>
              <a:gd name="T101" fmla="*/ 97 w 97"/>
              <a:gd name="T102" fmla="*/ 0 h 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7" h="1">
                <a:moveTo>
                  <a:pt x="96" y="0"/>
                </a:moveTo>
                <a:lnTo>
                  <a:pt x="90" y="0"/>
                </a:lnTo>
                <a:lnTo>
                  <a:pt x="84" y="0"/>
                </a:lnTo>
                <a:lnTo>
                  <a:pt x="77" y="0"/>
                </a:lnTo>
                <a:lnTo>
                  <a:pt x="72" y="0"/>
                </a:lnTo>
                <a:lnTo>
                  <a:pt x="66" y="0"/>
                </a:lnTo>
                <a:lnTo>
                  <a:pt x="60" y="0"/>
                </a:lnTo>
                <a:lnTo>
                  <a:pt x="54" y="0"/>
                </a:lnTo>
                <a:lnTo>
                  <a:pt x="47" y="0"/>
                </a:lnTo>
                <a:lnTo>
                  <a:pt x="41" y="0"/>
                </a:lnTo>
                <a:lnTo>
                  <a:pt x="36" y="0"/>
                </a:lnTo>
                <a:lnTo>
                  <a:pt x="30" y="0"/>
                </a:lnTo>
                <a:lnTo>
                  <a:pt x="24" y="0"/>
                </a:lnTo>
                <a:lnTo>
                  <a:pt x="18" y="0"/>
                </a:lnTo>
                <a:lnTo>
                  <a:pt x="12" y="0"/>
                </a:lnTo>
                <a:lnTo>
                  <a:pt x="6" y="0"/>
                </a:lnTo>
                <a:lnTo>
                  <a:pt x="0" y="0"/>
                </a:lnTo>
                <a:lnTo>
                  <a:pt x="6" y="0"/>
                </a:lnTo>
                <a:lnTo>
                  <a:pt x="12" y="0"/>
                </a:lnTo>
                <a:lnTo>
                  <a:pt x="18" y="0"/>
                </a:lnTo>
                <a:lnTo>
                  <a:pt x="24" y="0"/>
                </a:lnTo>
                <a:lnTo>
                  <a:pt x="30" y="0"/>
                </a:lnTo>
                <a:lnTo>
                  <a:pt x="36" y="0"/>
                </a:lnTo>
                <a:lnTo>
                  <a:pt x="41" y="0"/>
                </a:lnTo>
                <a:lnTo>
                  <a:pt x="47" y="0"/>
                </a:lnTo>
                <a:lnTo>
                  <a:pt x="54" y="0"/>
                </a:lnTo>
                <a:lnTo>
                  <a:pt x="60" y="0"/>
                </a:lnTo>
                <a:lnTo>
                  <a:pt x="66" y="0"/>
                </a:lnTo>
                <a:lnTo>
                  <a:pt x="72" y="0"/>
                </a:lnTo>
                <a:lnTo>
                  <a:pt x="77" y="0"/>
                </a:lnTo>
                <a:lnTo>
                  <a:pt x="84" y="0"/>
                </a:lnTo>
                <a:lnTo>
                  <a:pt x="90" y="0"/>
                </a:lnTo>
                <a:lnTo>
                  <a:pt x="96" y="0"/>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511" name="Freeform 407"/>
          <p:cNvSpPr>
            <a:spLocks noChangeAspect="1"/>
          </p:cNvSpPr>
          <p:nvPr/>
        </p:nvSpPr>
        <p:spPr bwMode="auto">
          <a:xfrm>
            <a:off x="8658225" y="3121026"/>
            <a:ext cx="127000" cy="17463"/>
          </a:xfrm>
          <a:custGeom>
            <a:avLst/>
            <a:gdLst>
              <a:gd name="T0" fmla="*/ 0 w 96"/>
              <a:gd name="T1" fmla="*/ 2147483647 h 14"/>
              <a:gd name="T2" fmla="*/ 0 w 96"/>
              <a:gd name="T3" fmla="*/ 2147483647 h 14"/>
              <a:gd name="T4" fmla="*/ 2147483647 w 96"/>
              <a:gd name="T5" fmla="*/ 2147483647 h 14"/>
              <a:gd name="T6" fmla="*/ 2147483647 w 96"/>
              <a:gd name="T7" fmla="*/ 2147483647 h 14"/>
              <a:gd name="T8" fmla="*/ 2147483647 w 96"/>
              <a:gd name="T9" fmla="*/ 2147483647 h 14"/>
              <a:gd name="T10" fmla="*/ 2147483647 w 96"/>
              <a:gd name="T11" fmla="*/ 2147483647 h 14"/>
              <a:gd name="T12" fmla="*/ 2147483647 w 96"/>
              <a:gd name="T13" fmla="*/ 2147483647 h 14"/>
              <a:gd name="T14" fmla="*/ 2147483647 w 96"/>
              <a:gd name="T15" fmla="*/ 2147483647 h 14"/>
              <a:gd name="T16" fmla="*/ 2147483647 w 96"/>
              <a:gd name="T17" fmla="*/ 2147483647 h 14"/>
              <a:gd name="T18" fmla="*/ 2147483647 w 96"/>
              <a:gd name="T19" fmla="*/ 2147483647 h 14"/>
              <a:gd name="T20" fmla="*/ 2147483647 w 96"/>
              <a:gd name="T21" fmla="*/ 2147483647 h 14"/>
              <a:gd name="T22" fmla="*/ 2147483647 w 96"/>
              <a:gd name="T23" fmla="*/ 2147483647 h 14"/>
              <a:gd name="T24" fmla="*/ 2147483647 w 96"/>
              <a:gd name="T25" fmla="*/ 2147483647 h 14"/>
              <a:gd name="T26" fmla="*/ 2147483647 w 96"/>
              <a:gd name="T27" fmla="*/ 2147483647 h 14"/>
              <a:gd name="T28" fmla="*/ 2147483647 w 96"/>
              <a:gd name="T29" fmla="*/ 2147483647 h 14"/>
              <a:gd name="T30" fmla="*/ 2147483647 w 96"/>
              <a:gd name="T31" fmla="*/ 2147483647 h 14"/>
              <a:gd name="T32" fmla="*/ 2147483647 w 96"/>
              <a:gd name="T33" fmla="*/ 2147483647 h 14"/>
              <a:gd name="T34" fmla="*/ 2147483647 w 96"/>
              <a:gd name="T35" fmla="*/ 2147483647 h 14"/>
              <a:gd name="T36" fmla="*/ 2147483647 w 96"/>
              <a:gd name="T37" fmla="*/ 0 h 14"/>
              <a:gd name="T38" fmla="*/ 2147483647 w 96"/>
              <a:gd name="T39" fmla="*/ 0 h 14"/>
              <a:gd name="T40" fmla="*/ 2147483647 w 96"/>
              <a:gd name="T41" fmla="*/ 0 h 14"/>
              <a:gd name="T42" fmla="*/ 2147483647 w 96"/>
              <a:gd name="T43" fmla="*/ 0 h 14"/>
              <a:gd name="T44" fmla="*/ 2147483647 w 96"/>
              <a:gd name="T45" fmla="*/ 0 h 14"/>
              <a:gd name="T46" fmla="*/ 2147483647 w 96"/>
              <a:gd name="T47" fmla="*/ 2147483647 h 14"/>
              <a:gd name="T48" fmla="*/ 2147483647 w 96"/>
              <a:gd name="T49" fmla="*/ 2147483647 h 14"/>
              <a:gd name="T50" fmla="*/ 2147483647 w 96"/>
              <a:gd name="T51" fmla="*/ 2147483647 h 14"/>
              <a:gd name="T52" fmla="*/ 2147483647 w 96"/>
              <a:gd name="T53" fmla="*/ 2147483647 h 14"/>
              <a:gd name="T54" fmla="*/ 2147483647 w 96"/>
              <a:gd name="T55" fmla="*/ 2147483647 h 14"/>
              <a:gd name="T56" fmla="*/ 2147483647 w 96"/>
              <a:gd name="T57" fmla="*/ 2147483647 h 14"/>
              <a:gd name="T58" fmla="*/ 2147483647 w 96"/>
              <a:gd name="T59" fmla="*/ 2147483647 h 14"/>
              <a:gd name="T60" fmla="*/ 2147483647 w 96"/>
              <a:gd name="T61" fmla="*/ 2147483647 h 14"/>
              <a:gd name="T62" fmla="*/ 2147483647 w 96"/>
              <a:gd name="T63" fmla="*/ 2147483647 h 14"/>
              <a:gd name="T64" fmla="*/ 2147483647 w 96"/>
              <a:gd name="T65" fmla="*/ 2147483647 h 14"/>
              <a:gd name="T66" fmla="*/ 2147483647 w 96"/>
              <a:gd name="T67" fmla="*/ 2147483647 h 14"/>
              <a:gd name="T68" fmla="*/ 0 w 96"/>
              <a:gd name="T69" fmla="*/ 2147483647 h 14"/>
              <a:gd name="T70" fmla="*/ 0 w 96"/>
              <a:gd name="T71" fmla="*/ 2147483647 h 1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6"/>
              <a:gd name="T109" fmla="*/ 0 h 14"/>
              <a:gd name="T110" fmla="*/ 96 w 96"/>
              <a:gd name="T111" fmla="*/ 14 h 1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6" h="14">
                <a:moveTo>
                  <a:pt x="0" y="13"/>
                </a:moveTo>
                <a:lnTo>
                  <a:pt x="0" y="13"/>
                </a:lnTo>
                <a:lnTo>
                  <a:pt x="6" y="13"/>
                </a:lnTo>
                <a:lnTo>
                  <a:pt x="10" y="13"/>
                </a:lnTo>
                <a:lnTo>
                  <a:pt x="18" y="13"/>
                </a:lnTo>
                <a:lnTo>
                  <a:pt x="24" y="13"/>
                </a:lnTo>
                <a:lnTo>
                  <a:pt x="29" y="13"/>
                </a:lnTo>
                <a:lnTo>
                  <a:pt x="35" y="11"/>
                </a:lnTo>
                <a:lnTo>
                  <a:pt x="41" y="11"/>
                </a:lnTo>
                <a:lnTo>
                  <a:pt x="47" y="11"/>
                </a:lnTo>
                <a:lnTo>
                  <a:pt x="53" y="11"/>
                </a:lnTo>
                <a:lnTo>
                  <a:pt x="58" y="6"/>
                </a:lnTo>
                <a:lnTo>
                  <a:pt x="65" y="6"/>
                </a:lnTo>
                <a:lnTo>
                  <a:pt x="71" y="6"/>
                </a:lnTo>
                <a:lnTo>
                  <a:pt x="76" y="6"/>
                </a:lnTo>
                <a:lnTo>
                  <a:pt x="82" y="6"/>
                </a:lnTo>
                <a:lnTo>
                  <a:pt x="89" y="4"/>
                </a:lnTo>
                <a:lnTo>
                  <a:pt x="95" y="4"/>
                </a:lnTo>
                <a:lnTo>
                  <a:pt x="95" y="0"/>
                </a:lnTo>
                <a:lnTo>
                  <a:pt x="89" y="0"/>
                </a:lnTo>
                <a:lnTo>
                  <a:pt x="82" y="0"/>
                </a:lnTo>
                <a:lnTo>
                  <a:pt x="76" y="0"/>
                </a:lnTo>
                <a:lnTo>
                  <a:pt x="71" y="0"/>
                </a:lnTo>
                <a:lnTo>
                  <a:pt x="65" y="2"/>
                </a:lnTo>
                <a:lnTo>
                  <a:pt x="58" y="2"/>
                </a:lnTo>
                <a:lnTo>
                  <a:pt x="53" y="2"/>
                </a:lnTo>
                <a:lnTo>
                  <a:pt x="47" y="4"/>
                </a:lnTo>
                <a:lnTo>
                  <a:pt x="41" y="4"/>
                </a:lnTo>
                <a:lnTo>
                  <a:pt x="35" y="4"/>
                </a:lnTo>
                <a:lnTo>
                  <a:pt x="29" y="4"/>
                </a:lnTo>
                <a:lnTo>
                  <a:pt x="24" y="4"/>
                </a:lnTo>
                <a:lnTo>
                  <a:pt x="18" y="6"/>
                </a:lnTo>
                <a:lnTo>
                  <a:pt x="10" y="6"/>
                </a:lnTo>
                <a:lnTo>
                  <a:pt x="6" y="6"/>
                </a:lnTo>
                <a:lnTo>
                  <a:pt x="0" y="6"/>
                </a:lnTo>
                <a:lnTo>
                  <a:pt x="0" y="13"/>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512" name="Freeform 408"/>
          <p:cNvSpPr>
            <a:spLocks noChangeAspect="1"/>
          </p:cNvSpPr>
          <p:nvPr/>
        </p:nvSpPr>
        <p:spPr bwMode="auto">
          <a:xfrm>
            <a:off x="8523288" y="3128964"/>
            <a:ext cx="125412" cy="9525"/>
          </a:xfrm>
          <a:custGeom>
            <a:avLst/>
            <a:gdLst>
              <a:gd name="T0" fmla="*/ 0 w 96"/>
              <a:gd name="T1" fmla="*/ 2147483647 h 9"/>
              <a:gd name="T2" fmla="*/ 2147483647 w 96"/>
              <a:gd name="T3" fmla="*/ 2147483647 h 9"/>
              <a:gd name="T4" fmla="*/ 2147483647 w 96"/>
              <a:gd name="T5" fmla="*/ 2147483647 h 9"/>
              <a:gd name="T6" fmla="*/ 2147483647 w 96"/>
              <a:gd name="T7" fmla="*/ 2147483647 h 9"/>
              <a:gd name="T8" fmla="*/ 2147483647 w 96"/>
              <a:gd name="T9" fmla="*/ 2147483647 h 9"/>
              <a:gd name="T10" fmla="*/ 2147483647 w 96"/>
              <a:gd name="T11" fmla="*/ 2147483647 h 9"/>
              <a:gd name="T12" fmla="*/ 2147483647 w 96"/>
              <a:gd name="T13" fmla="*/ 2147483647 h 9"/>
              <a:gd name="T14" fmla="*/ 2147483647 w 96"/>
              <a:gd name="T15" fmla="*/ 2147483647 h 9"/>
              <a:gd name="T16" fmla="*/ 2147483647 w 96"/>
              <a:gd name="T17" fmla="*/ 2147483647 h 9"/>
              <a:gd name="T18" fmla="*/ 2147483647 w 96"/>
              <a:gd name="T19" fmla="*/ 2147483647 h 9"/>
              <a:gd name="T20" fmla="*/ 2147483647 w 96"/>
              <a:gd name="T21" fmla="*/ 2147483647 h 9"/>
              <a:gd name="T22" fmla="*/ 2147483647 w 96"/>
              <a:gd name="T23" fmla="*/ 2147483647 h 9"/>
              <a:gd name="T24" fmla="*/ 2147483647 w 96"/>
              <a:gd name="T25" fmla="*/ 2147483647 h 9"/>
              <a:gd name="T26" fmla="*/ 2147483647 w 96"/>
              <a:gd name="T27" fmla="*/ 2147483647 h 9"/>
              <a:gd name="T28" fmla="*/ 2147483647 w 96"/>
              <a:gd name="T29" fmla="*/ 2147483647 h 9"/>
              <a:gd name="T30" fmla="*/ 2147483647 w 96"/>
              <a:gd name="T31" fmla="*/ 2147483647 h 9"/>
              <a:gd name="T32" fmla="*/ 2147483647 w 96"/>
              <a:gd name="T33" fmla="*/ 2147483647 h 9"/>
              <a:gd name="T34" fmla="*/ 2147483647 w 96"/>
              <a:gd name="T35" fmla="*/ 0 h 9"/>
              <a:gd name="T36" fmla="*/ 2147483647 w 96"/>
              <a:gd name="T37" fmla="*/ 0 h 9"/>
              <a:gd name="T38" fmla="*/ 2147483647 w 96"/>
              <a:gd name="T39" fmla="*/ 0 h 9"/>
              <a:gd name="T40" fmla="*/ 2147483647 w 96"/>
              <a:gd name="T41" fmla="*/ 0 h 9"/>
              <a:gd name="T42" fmla="*/ 2147483647 w 96"/>
              <a:gd name="T43" fmla="*/ 0 h 9"/>
              <a:gd name="T44" fmla="*/ 2147483647 w 96"/>
              <a:gd name="T45" fmla="*/ 0 h 9"/>
              <a:gd name="T46" fmla="*/ 2147483647 w 96"/>
              <a:gd name="T47" fmla="*/ 0 h 9"/>
              <a:gd name="T48" fmla="*/ 2147483647 w 96"/>
              <a:gd name="T49" fmla="*/ 0 h 9"/>
              <a:gd name="T50" fmla="*/ 2147483647 w 96"/>
              <a:gd name="T51" fmla="*/ 0 h 9"/>
              <a:gd name="T52" fmla="*/ 2147483647 w 96"/>
              <a:gd name="T53" fmla="*/ 0 h 9"/>
              <a:gd name="T54" fmla="*/ 2147483647 w 96"/>
              <a:gd name="T55" fmla="*/ 0 h 9"/>
              <a:gd name="T56" fmla="*/ 2147483647 w 96"/>
              <a:gd name="T57" fmla="*/ 0 h 9"/>
              <a:gd name="T58" fmla="*/ 2147483647 w 96"/>
              <a:gd name="T59" fmla="*/ 0 h 9"/>
              <a:gd name="T60" fmla="*/ 2147483647 w 96"/>
              <a:gd name="T61" fmla="*/ 0 h 9"/>
              <a:gd name="T62" fmla="*/ 2147483647 w 96"/>
              <a:gd name="T63" fmla="*/ 0 h 9"/>
              <a:gd name="T64" fmla="*/ 2147483647 w 96"/>
              <a:gd name="T65" fmla="*/ 0 h 9"/>
              <a:gd name="T66" fmla="*/ 0 w 96"/>
              <a:gd name="T67" fmla="*/ 0 h 9"/>
              <a:gd name="T68" fmla="*/ 0 w 96"/>
              <a:gd name="T69" fmla="*/ 2147483647 h 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6"/>
              <a:gd name="T106" fmla="*/ 0 h 9"/>
              <a:gd name="T107" fmla="*/ 96 w 96"/>
              <a:gd name="T108" fmla="*/ 9 h 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6" h="9">
                <a:moveTo>
                  <a:pt x="0" y="8"/>
                </a:moveTo>
                <a:lnTo>
                  <a:pt x="6" y="8"/>
                </a:lnTo>
                <a:lnTo>
                  <a:pt x="11" y="8"/>
                </a:lnTo>
                <a:lnTo>
                  <a:pt x="18" y="8"/>
                </a:lnTo>
                <a:lnTo>
                  <a:pt x="24" y="8"/>
                </a:lnTo>
                <a:lnTo>
                  <a:pt x="29" y="8"/>
                </a:lnTo>
                <a:lnTo>
                  <a:pt x="35" y="8"/>
                </a:lnTo>
                <a:lnTo>
                  <a:pt x="41" y="8"/>
                </a:lnTo>
                <a:lnTo>
                  <a:pt x="47" y="8"/>
                </a:lnTo>
                <a:lnTo>
                  <a:pt x="53" y="8"/>
                </a:lnTo>
                <a:lnTo>
                  <a:pt x="58" y="8"/>
                </a:lnTo>
                <a:lnTo>
                  <a:pt x="66" y="8"/>
                </a:lnTo>
                <a:lnTo>
                  <a:pt x="71" y="8"/>
                </a:lnTo>
                <a:lnTo>
                  <a:pt x="76" y="8"/>
                </a:lnTo>
                <a:lnTo>
                  <a:pt x="82" y="8"/>
                </a:lnTo>
                <a:lnTo>
                  <a:pt x="89" y="8"/>
                </a:lnTo>
                <a:lnTo>
                  <a:pt x="95" y="8"/>
                </a:lnTo>
                <a:lnTo>
                  <a:pt x="95" y="0"/>
                </a:lnTo>
                <a:lnTo>
                  <a:pt x="89" y="0"/>
                </a:lnTo>
                <a:lnTo>
                  <a:pt x="82" y="0"/>
                </a:lnTo>
                <a:lnTo>
                  <a:pt x="76" y="0"/>
                </a:lnTo>
                <a:lnTo>
                  <a:pt x="71" y="0"/>
                </a:lnTo>
                <a:lnTo>
                  <a:pt x="66" y="0"/>
                </a:lnTo>
                <a:lnTo>
                  <a:pt x="58" y="0"/>
                </a:lnTo>
                <a:lnTo>
                  <a:pt x="53" y="0"/>
                </a:lnTo>
                <a:lnTo>
                  <a:pt x="47" y="0"/>
                </a:lnTo>
                <a:lnTo>
                  <a:pt x="41" y="0"/>
                </a:lnTo>
                <a:lnTo>
                  <a:pt x="35" y="0"/>
                </a:lnTo>
                <a:lnTo>
                  <a:pt x="29" y="0"/>
                </a:lnTo>
                <a:lnTo>
                  <a:pt x="24" y="0"/>
                </a:lnTo>
                <a:lnTo>
                  <a:pt x="18" y="0"/>
                </a:lnTo>
                <a:lnTo>
                  <a:pt x="11" y="0"/>
                </a:lnTo>
                <a:lnTo>
                  <a:pt x="6" y="0"/>
                </a:lnTo>
                <a:lnTo>
                  <a:pt x="0" y="0"/>
                </a:lnTo>
                <a:lnTo>
                  <a:pt x="0" y="8"/>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513" name="Freeform 409"/>
          <p:cNvSpPr>
            <a:spLocks noChangeAspect="1"/>
          </p:cNvSpPr>
          <p:nvPr/>
        </p:nvSpPr>
        <p:spPr bwMode="auto">
          <a:xfrm>
            <a:off x="5160963" y="3105151"/>
            <a:ext cx="139700" cy="15875"/>
          </a:xfrm>
          <a:custGeom>
            <a:avLst/>
            <a:gdLst>
              <a:gd name="T0" fmla="*/ 2147483647 w 105"/>
              <a:gd name="T1" fmla="*/ 0 h 13"/>
              <a:gd name="T2" fmla="*/ 2147483647 w 105"/>
              <a:gd name="T3" fmla="*/ 0 h 13"/>
              <a:gd name="T4" fmla="*/ 2147483647 w 105"/>
              <a:gd name="T5" fmla="*/ 0 h 13"/>
              <a:gd name="T6" fmla="*/ 2147483647 w 105"/>
              <a:gd name="T7" fmla="*/ 0 h 13"/>
              <a:gd name="T8" fmla="*/ 2147483647 w 105"/>
              <a:gd name="T9" fmla="*/ 0 h 13"/>
              <a:gd name="T10" fmla="*/ 2147483647 w 105"/>
              <a:gd name="T11" fmla="*/ 0 h 13"/>
              <a:gd name="T12" fmla="*/ 2147483647 w 105"/>
              <a:gd name="T13" fmla="*/ 0 h 13"/>
              <a:gd name="T14" fmla="*/ 2147483647 w 105"/>
              <a:gd name="T15" fmla="*/ 0 h 13"/>
              <a:gd name="T16" fmla="*/ 2147483647 w 105"/>
              <a:gd name="T17" fmla="*/ 0 h 13"/>
              <a:gd name="T18" fmla="*/ 2147483647 w 105"/>
              <a:gd name="T19" fmla="*/ 0 h 13"/>
              <a:gd name="T20" fmla="*/ 2147483647 w 105"/>
              <a:gd name="T21" fmla="*/ 0 h 13"/>
              <a:gd name="T22" fmla="*/ 2147483647 w 105"/>
              <a:gd name="T23" fmla="*/ 0 h 13"/>
              <a:gd name="T24" fmla="*/ 2147483647 w 105"/>
              <a:gd name="T25" fmla="*/ 2147483647 h 13"/>
              <a:gd name="T26" fmla="*/ 2147483647 w 105"/>
              <a:gd name="T27" fmla="*/ 2147483647 h 13"/>
              <a:gd name="T28" fmla="*/ 2147483647 w 105"/>
              <a:gd name="T29" fmla="*/ 2147483647 h 13"/>
              <a:gd name="T30" fmla="*/ 2147483647 w 105"/>
              <a:gd name="T31" fmla="*/ 2147483647 h 13"/>
              <a:gd name="T32" fmla="*/ 0 w 105"/>
              <a:gd name="T33" fmla="*/ 2147483647 h 13"/>
              <a:gd name="T34" fmla="*/ 2147483647 w 105"/>
              <a:gd name="T35" fmla="*/ 2147483647 h 13"/>
              <a:gd name="T36" fmla="*/ 2147483647 w 105"/>
              <a:gd name="T37" fmla="*/ 2147483647 h 13"/>
              <a:gd name="T38" fmla="*/ 2147483647 w 105"/>
              <a:gd name="T39" fmla="*/ 2147483647 h 13"/>
              <a:gd name="T40" fmla="*/ 2147483647 w 105"/>
              <a:gd name="T41" fmla="*/ 2147483647 h 13"/>
              <a:gd name="T42" fmla="*/ 2147483647 w 105"/>
              <a:gd name="T43" fmla="*/ 2147483647 h 13"/>
              <a:gd name="T44" fmla="*/ 2147483647 w 105"/>
              <a:gd name="T45" fmla="*/ 2147483647 h 13"/>
              <a:gd name="T46" fmla="*/ 2147483647 w 105"/>
              <a:gd name="T47" fmla="*/ 2147483647 h 13"/>
              <a:gd name="T48" fmla="*/ 2147483647 w 105"/>
              <a:gd name="T49" fmla="*/ 2147483647 h 13"/>
              <a:gd name="T50" fmla="*/ 2147483647 w 105"/>
              <a:gd name="T51" fmla="*/ 2147483647 h 13"/>
              <a:gd name="T52" fmla="*/ 2147483647 w 105"/>
              <a:gd name="T53" fmla="*/ 2147483647 h 13"/>
              <a:gd name="T54" fmla="*/ 2147483647 w 105"/>
              <a:gd name="T55" fmla="*/ 2147483647 h 13"/>
              <a:gd name="T56" fmla="*/ 2147483647 w 105"/>
              <a:gd name="T57" fmla="*/ 2147483647 h 13"/>
              <a:gd name="T58" fmla="*/ 2147483647 w 105"/>
              <a:gd name="T59" fmla="*/ 2147483647 h 13"/>
              <a:gd name="T60" fmla="*/ 2147483647 w 105"/>
              <a:gd name="T61" fmla="*/ 2147483647 h 13"/>
              <a:gd name="T62" fmla="*/ 2147483647 w 105"/>
              <a:gd name="T63" fmla="*/ 2147483647 h 13"/>
              <a:gd name="T64" fmla="*/ 2147483647 w 105"/>
              <a:gd name="T65" fmla="*/ 2147483647 h 13"/>
              <a:gd name="T66" fmla="*/ 2147483647 w 105"/>
              <a:gd name="T67" fmla="*/ 2147483647 h 13"/>
              <a:gd name="T68" fmla="*/ 2147483647 w 105"/>
              <a:gd name="T69" fmla="*/ 0 h 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5"/>
              <a:gd name="T106" fmla="*/ 0 h 13"/>
              <a:gd name="T107" fmla="*/ 105 w 105"/>
              <a:gd name="T108" fmla="*/ 13 h 1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5" h="13">
                <a:moveTo>
                  <a:pt x="104" y="0"/>
                </a:moveTo>
                <a:lnTo>
                  <a:pt x="98" y="0"/>
                </a:lnTo>
                <a:lnTo>
                  <a:pt x="92" y="0"/>
                </a:lnTo>
                <a:lnTo>
                  <a:pt x="85" y="0"/>
                </a:lnTo>
                <a:lnTo>
                  <a:pt x="78" y="0"/>
                </a:lnTo>
                <a:lnTo>
                  <a:pt x="72" y="0"/>
                </a:lnTo>
                <a:lnTo>
                  <a:pt x="66" y="0"/>
                </a:lnTo>
                <a:lnTo>
                  <a:pt x="60" y="0"/>
                </a:lnTo>
                <a:lnTo>
                  <a:pt x="52" y="0"/>
                </a:lnTo>
                <a:lnTo>
                  <a:pt x="46" y="0"/>
                </a:lnTo>
                <a:lnTo>
                  <a:pt x="40" y="0"/>
                </a:lnTo>
                <a:lnTo>
                  <a:pt x="34" y="0"/>
                </a:lnTo>
                <a:lnTo>
                  <a:pt x="26" y="4"/>
                </a:lnTo>
                <a:lnTo>
                  <a:pt x="20" y="4"/>
                </a:lnTo>
                <a:lnTo>
                  <a:pt x="13" y="4"/>
                </a:lnTo>
                <a:lnTo>
                  <a:pt x="7" y="4"/>
                </a:lnTo>
                <a:lnTo>
                  <a:pt x="0" y="8"/>
                </a:lnTo>
                <a:lnTo>
                  <a:pt x="1" y="12"/>
                </a:lnTo>
                <a:lnTo>
                  <a:pt x="8" y="12"/>
                </a:lnTo>
                <a:lnTo>
                  <a:pt x="14" y="12"/>
                </a:lnTo>
                <a:lnTo>
                  <a:pt x="21" y="8"/>
                </a:lnTo>
                <a:lnTo>
                  <a:pt x="26" y="8"/>
                </a:lnTo>
                <a:lnTo>
                  <a:pt x="34" y="8"/>
                </a:lnTo>
                <a:lnTo>
                  <a:pt x="40" y="8"/>
                </a:lnTo>
                <a:lnTo>
                  <a:pt x="46" y="8"/>
                </a:lnTo>
                <a:lnTo>
                  <a:pt x="52" y="8"/>
                </a:lnTo>
                <a:lnTo>
                  <a:pt x="60" y="8"/>
                </a:lnTo>
                <a:lnTo>
                  <a:pt x="66" y="8"/>
                </a:lnTo>
                <a:lnTo>
                  <a:pt x="72" y="8"/>
                </a:lnTo>
                <a:lnTo>
                  <a:pt x="78" y="8"/>
                </a:lnTo>
                <a:lnTo>
                  <a:pt x="85" y="8"/>
                </a:lnTo>
                <a:lnTo>
                  <a:pt x="92" y="8"/>
                </a:lnTo>
                <a:lnTo>
                  <a:pt x="98" y="8"/>
                </a:lnTo>
                <a:lnTo>
                  <a:pt x="104" y="8"/>
                </a:lnTo>
                <a:lnTo>
                  <a:pt x="104" y="0"/>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514" name="Freeform 410"/>
          <p:cNvSpPr>
            <a:spLocks noChangeAspect="1"/>
          </p:cNvSpPr>
          <p:nvPr/>
        </p:nvSpPr>
        <p:spPr bwMode="auto">
          <a:xfrm>
            <a:off x="5160963" y="3071813"/>
            <a:ext cx="1833562" cy="182562"/>
          </a:xfrm>
          <a:custGeom>
            <a:avLst/>
            <a:gdLst>
              <a:gd name="T0" fmla="*/ 2147483647 w 1378"/>
              <a:gd name="T1" fmla="*/ 2147483647 h 144"/>
              <a:gd name="T2" fmla="*/ 2147483647 w 1378"/>
              <a:gd name="T3" fmla="*/ 2147483647 h 144"/>
              <a:gd name="T4" fmla="*/ 2147483647 w 1378"/>
              <a:gd name="T5" fmla="*/ 2147483647 h 144"/>
              <a:gd name="T6" fmla="*/ 2147483647 w 1378"/>
              <a:gd name="T7" fmla="*/ 2147483647 h 144"/>
              <a:gd name="T8" fmla="*/ 2147483647 w 1378"/>
              <a:gd name="T9" fmla="*/ 2147483647 h 144"/>
              <a:gd name="T10" fmla="*/ 2147483647 w 1378"/>
              <a:gd name="T11" fmla="*/ 2147483647 h 144"/>
              <a:gd name="T12" fmla="*/ 2147483647 w 1378"/>
              <a:gd name="T13" fmla="*/ 2147483647 h 144"/>
              <a:gd name="T14" fmla="*/ 2147483647 w 1378"/>
              <a:gd name="T15" fmla="*/ 2147483647 h 144"/>
              <a:gd name="T16" fmla="*/ 2147483647 w 1378"/>
              <a:gd name="T17" fmla="*/ 2147483647 h 144"/>
              <a:gd name="T18" fmla="*/ 2147483647 w 1378"/>
              <a:gd name="T19" fmla="*/ 2147483647 h 144"/>
              <a:gd name="T20" fmla="*/ 2147483647 w 1378"/>
              <a:gd name="T21" fmla="*/ 2147483647 h 144"/>
              <a:gd name="T22" fmla="*/ 2147483647 w 1378"/>
              <a:gd name="T23" fmla="*/ 2147483647 h 144"/>
              <a:gd name="T24" fmla="*/ 2147483647 w 1378"/>
              <a:gd name="T25" fmla="*/ 2147483647 h 144"/>
              <a:gd name="T26" fmla="*/ 2147483647 w 1378"/>
              <a:gd name="T27" fmla="*/ 2147483647 h 144"/>
              <a:gd name="T28" fmla="*/ 2147483647 w 1378"/>
              <a:gd name="T29" fmla="*/ 2147483647 h 144"/>
              <a:gd name="T30" fmla="*/ 2147483647 w 1378"/>
              <a:gd name="T31" fmla="*/ 2147483647 h 144"/>
              <a:gd name="T32" fmla="*/ 2147483647 w 1378"/>
              <a:gd name="T33" fmla="*/ 0 h 144"/>
              <a:gd name="T34" fmla="*/ 2147483647 w 1378"/>
              <a:gd name="T35" fmla="*/ 2147483647 h 144"/>
              <a:gd name="T36" fmla="*/ 2147483647 w 1378"/>
              <a:gd name="T37" fmla="*/ 2147483647 h 144"/>
              <a:gd name="T38" fmla="*/ 2147483647 w 1378"/>
              <a:gd name="T39" fmla="*/ 2147483647 h 144"/>
              <a:gd name="T40" fmla="*/ 2147483647 w 1378"/>
              <a:gd name="T41" fmla="*/ 2147483647 h 144"/>
              <a:gd name="T42" fmla="*/ 2147483647 w 1378"/>
              <a:gd name="T43" fmla="*/ 2147483647 h 144"/>
              <a:gd name="T44" fmla="*/ 2147483647 w 1378"/>
              <a:gd name="T45" fmla="*/ 2147483647 h 144"/>
              <a:gd name="T46" fmla="*/ 2147483647 w 1378"/>
              <a:gd name="T47" fmla="*/ 2147483647 h 144"/>
              <a:gd name="T48" fmla="*/ 2147483647 w 1378"/>
              <a:gd name="T49" fmla="*/ 2147483647 h 144"/>
              <a:gd name="T50" fmla="*/ 2147483647 w 1378"/>
              <a:gd name="T51" fmla="*/ 2147483647 h 144"/>
              <a:gd name="T52" fmla="*/ 2147483647 w 1378"/>
              <a:gd name="T53" fmla="*/ 2147483647 h 144"/>
              <a:gd name="T54" fmla="*/ 2147483647 w 1378"/>
              <a:gd name="T55" fmla="*/ 2147483647 h 144"/>
              <a:gd name="T56" fmla="*/ 2147483647 w 1378"/>
              <a:gd name="T57" fmla="*/ 2147483647 h 144"/>
              <a:gd name="T58" fmla="*/ 2147483647 w 1378"/>
              <a:gd name="T59" fmla="*/ 2147483647 h 144"/>
              <a:gd name="T60" fmla="*/ 2147483647 w 1378"/>
              <a:gd name="T61" fmla="*/ 2147483647 h 144"/>
              <a:gd name="T62" fmla="*/ 2147483647 w 1378"/>
              <a:gd name="T63" fmla="*/ 2147483647 h 144"/>
              <a:gd name="T64" fmla="*/ 2147483647 w 1378"/>
              <a:gd name="T65" fmla="*/ 2147483647 h 144"/>
              <a:gd name="T66" fmla="*/ 2147483647 w 1378"/>
              <a:gd name="T67" fmla="*/ 2147483647 h 14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378"/>
              <a:gd name="T103" fmla="*/ 0 h 144"/>
              <a:gd name="T104" fmla="*/ 1378 w 1378"/>
              <a:gd name="T105" fmla="*/ 144 h 14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378" h="144">
                <a:moveTo>
                  <a:pt x="1377" y="135"/>
                </a:moveTo>
                <a:lnTo>
                  <a:pt x="1377" y="135"/>
                </a:lnTo>
                <a:lnTo>
                  <a:pt x="1323" y="136"/>
                </a:lnTo>
                <a:lnTo>
                  <a:pt x="1271" y="136"/>
                </a:lnTo>
                <a:lnTo>
                  <a:pt x="1222" y="136"/>
                </a:lnTo>
                <a:lnTo>
                  <a:pt x="1172" y="136"/>
                </a:lnTo>
                <a:lnTo>
                  <a:pt x="1124" y="135"/>
                </a:lnTo>
                <a:lnTo>
                  <a:pt x="1078" y="134"/>
                </a:lnTo>
                <a:lnTo>
                  <a:pt x="1033" y="133"/>
                </a:lnTo>
                <a:lnTo>
                  <a:pt x="989" y="132"/>
                </a:lnTo>
                <a:lnTo>
                  <a:pt x="945" y="131"/>
                </a:lnTo>
                <a:lnTo>
                  <a:pt x="903" y="128"/>
                </a:lnTo>
                <a:lnTo>
                  <a:pt x="860" y="126"/>
                </a:lnTo>
                <a:lnTo>
                  <a:pt x="819" y="124"/>
                </a:lnTo>
                <a:lnTo>
                  <a:pt x="780" y="121"/>
                </a:lnTo>
                <a:lnTo>
                  <a:pt x="739" y="117"/>
                </a:lnTo>
                <a:lnTo>
                  <a:pt x="699" y="113"/>
                </a:lnTo>
                <a:lnTo>
                  <a:pt x="659" y="109"/>
                </a:lnTo>
                <a:lnTo>
                  <a:pt x="620" y="105"/>
                </a:lnTo>
                <a:lnTo>
                  <a:pt x="581" y="101"/>
                </a:lnTo>
                <a:lnTo>
                  <a:pt x="543" y="96"/>
                </a:lnTo>
                <a:lnTo>
                  <a:pt x="504" y="91"/>
                </a:lnTo>
                <a:lnTo>
                  <a:pt x="465" y="84"/>
                </a:lnTo>
                <a:lnTo>
                  <a:pt x="425" y="80"/>
                </a:lnTo>
                <a:lnTo>
                  <a:pt x="385" y="73"/>
                </a:lnTo>
                <a:lnTo>
                  <a:pt x="345" y="65"/>
                </a:lnTo>
                <a:lnTo>
                  <a:pt x="305" y="60"/>
                </a:lnTo>
                <a:lnTo>
                  <a:pt x="264" y="52"/>
                </a:lnTo>
                <a:lnTo>
                  <a:pt x="222" y="43"/>
                </a:lnTo>
                <a:lnTo>
                  <a:pt x="179" y="35"/>
                </a:lnTo>
                <a:lnTo>
                  <a:pt x="136" y="28"/>
                </a:lnTo>
                <a:lnTo>
                  <a:pt x="93" y="18"/>
                </a:lnTo>
                <a:lnTo>
                  <a:pt x="47" y="10"/>
                </a:lnTo>
                <a:lnTo>
                  <a:pt x="1" y="0"/>
                </a:lnTo>
                <a:lnTo>
                  <a:pt x="0" y="7"/>
                </a:lnTo>
                <a:lnTo>
                  <a:pt x="46" y="16"/>
                </a:lnTo>
                <a:lnTo>
                  <a:pt x="92" y="25"/>
                </a:lnTo>
                <a:lnTo>
                  <a:pt x="135" y="34"/>
                </a:lnTo>
                <a:lnTo>
                  <a:pt x="178" y="42"/>
                </a:lnTo>
                <a:lnTo>
                  <a:pt x="221" y="51"/>
                </a:lnTo>
                <a:lnTo>
                  <a:pt x="263" y="59"/>
                </a:lnTo>
                <a:lnTo>
                  <a:pt x="304" y="65"/>
                </a:lnTo>
                <a:lnTo>
                  <a:pt x="344" y="73"/>
                </a:lnTo>
                <a:lnTo>
                  <a:pt x="384" y="80"/>
                </a:lnTo>
                <a:lnTo>
                  <a:pt x="424" y="85"/>
                </a:lnTo>
                <a:lnTo>
                  <a:pt x="464" y="91"/>
                </a:lnTo>
                <a:lnTo>
                  <a:pt x="503" y="97"/>
                </a:lnTo>
                <a:lnTo>
                  <a:pt x="543" y="103"/>
                </a:lnTo>
                <a:lnTo>
                  <a:pt x="580" y="107"/>
                </a:lnTo>
                <a:lnTo>
                  <a:pt x="619" y="112"/>
                </a:lnTo>
                <a:lnTo>
                  <a:pt x="659" y="116"/>
                </a:lnTo>
                <a:lnTo>
                  <a:pt x="698" y="120"/>
                </a:lnTo>
                <a:lnTo>
                  <a:pt x="738" y="124"/>
                </a:lnTo>
                <a:lnTo>
                  <a:pt x="779" y="127"/>
                </a:lnTo>
                <a:lnTo>
                  <a:pt x="819" y="131"/>
                </a:lnTo>
                <a:lnTo>
                  <a:pt x="860" y="132"/>
                </a:lnTo>
                <a:lnTo>
                  <a:pt x="903" y="134"/>
                </a:lnTo>
                <a:lnTo>
                  <a:pt x="945" y="136"/>
                </a:lnTo>
                <a:lnTo>
                  <a:pt x="989" y="138"/>
                </a:lnTo>
                <a:lnTo>
                  <a:pt x="1033" y="140"/>
                </a:lnTo>
                <a:lnTo>
                  <a:pt x="1078" y="141"/>
                </a:lnTo>
                <a:lnTo>
                  <a:pt x="1124" y="142"/>
                </a:lnTo>
                <a:lnTo>
                  <a:pt x="1172" y="143"/>
                </a:lnTo>
                <a:lnTo>
                  <a:pt x="1222" y="143"/>
                </a:lnTo>
                <a:lnTo>
                  <a:pt x="1271" y="143"/>
                </a:lnTo>
                <a:lnTo>
                  <a:pt x="1323" y="143"/>
                </a:lnTo>
                <a:lnTo>
                  <a:pt x="1377" y="143"/>
                </a:lnTo>
                <a:lnTo>
                  <a:pt x="1377" y="135"/>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515" name="Freeform 411"/>
          <p:cNvSpPr>
            <a:spLocks noChangeAspect="1"/>
          </p:cNvSpPr>
          <p:nvPr/>
        </p:nvSpPr>
        <p:spPr bwMode="auto">
          <a:xfrm>
            <a:off x="7002464" y="3071813"/>
            <a:ext cx="1785937" cy="184150"/>
          </a:xfrm>
          <a:custGeom>
            <a:avLst/>
            <a:gdLst>
              <a:gd name="T0" fmla="*/ 2147483647 w 1344"/>
              <a:gd name="T1" fmla="*/ 2147483647 h 146"/>
              <a:gd name="T2" fmla="*/ 2147483647 w 1344"/>
              <a:gd name="T3" fmla="*/ 0 h 146"/>
              <a:gd name="T4" fmla="*/ 2147483647 w 1344"/>
              <a:gd name="T5" fmla="*/ 2147483647 h 146"/>
              <a:gd name="T6" fmla="*/ 2147483647 w 1344"/>
              <a:gd name="T7" fmla="*/ 2147483647 h 146"/>
              <a:gd name="T8" fmla="*/ 2147483647 w 1344"/>
              <a:gd name="T9" fmla="*/ 2147483647 h 146"/>
              <a:gd name="T10" fmla="*/ 2147483647 w 1344"/>
              <a:gd name="T11" fmla="*/ 2147483647 h 146"/>
              <a:gd name="T12" fmla="*/ 2147483647 w 1344"/>
              <a:gd name="T13" fmla="*/ 2147483647 h 146"/>
              <a:gd name="T14" fmla="*/ 2147483647 w 1344"/>
              <a:gd name="T15" fmla="*/ 2147483647 h 146"/>
              <a:gd name="T16" fmla="*/ 2147483647 w 1344"/>
              <a:gd name="T17" fmla="*/ 2147483647 h 146"/>
              <a:gd name="T18" fmla="*/ 2147483647 w 1344"/>
              <a:gd name="T19" fmla="*/ 2147483647 h 146"/>
              <a:gd name="T20" fmla="*/ 2147483647 w 1344"/>
              <a:gd name="T21" fmla="*/ 2147483647 h 146"/>
              <a:gd name="T22" fmla="*/ 2147483647 w 1344"/>
              <a:gd name="T23" fmla="*/ 2147483647 h 146"/>
              <a:gd name="T24" fmla="*/ 2147483647 w 1344"/>
              <a:gd name="T25" fmla="*/ 2147483647 h 146"/>
              <a:gd name="T26" fmla="*/ 2147483647 w 1344"/>
              <a:gd name="T27" fmla="*/ 2147483647 h 146"/>
              <a:gd name="T28" fmla="*/ 2147483647 w 1344"/>
              <a:gd name="T29" fmla="*/ 2147483647 h 146"/>
              <a:gd name="T30" fmla="*/ 2147483647 w 1344"/>
              <a:gd name="T31" fmla="*/ 2147483647 h 146"/>
              <a:gd name="T32" fmla="*/ 0 w 1344"/>
              <a:gd name="T33" fmla="*/ 2147483647 h 146"/>
              <a:gd name="T34" fmla="*/ 2147483647 w 1344"/>
              <a:gd name="T35" fmla="*/ 2147483647 h 146"/>
              <a:gd name="T36" fmla="*/ 2147483647 w 1344"/>
              <a:gd name="T37" fmla="*/ 2147483647 h 146"/>
              <a:gd name="T38" fmla="*/ 2147483647 w 1344"/>
              <a:gd name="T39" fmla="*/ 2147483647 h 146"/>
              <a:gd name="T40" fmla="*/ 2147483647 w 1344"/>
              <a:gd name="T41" fmla="*/ 2147483647 h 146"/>
              <a:gd name="T42" fmla="*/ 2147483647 w 1344"/>
              <a:gd name="T43" fmla="*/ 2147483647 h 146"/>
              <a:gd name="T44" fmla="*/ 2147483647 w 1344"/>
              <a:gd name="T45" fmla="*/ 2147483647 h 146"/>
              <a:gd name="T46" fmla="*/ 2147483647 w 1344"/>
              <a:gd name="T47" fmla="*/ 2147483647 h 146"/>
              <a:gd name="T48" fmla="*/ 2147483647 w 1344"/>
              <a:gd name="T49" fmla="*/ 2147483647 h 146"/>
              <a:gd name="T50" fmla="*/ 2147483647 w 1344"/>
              <a:gd name="T51" fmla="*/ 2147483647 h 146"/>
              <a:gd name="T52" fmla="*/ 2147483647 w 1344"/>
              <a:gd name="T53" fmla="*/ 2147483647 h 146"/>
              <a:gd name="T54" fmla="*/ 2147483647 w 1344"/>
              <a:gd name="T55" fmla="*/ 2147483647 h 146"/>
              <a:gd name="T56" fmla="*/ 2147483647 w 1344"/>
              <a:gd name="T57" fmla="*/ 2147483647 h 146"/>
              <a:gd name="T58" fmla="*/ 2147483647 w 1344"/>
              <a:gd name="T59" fmla="*/ 2147483647 h 146"/>
              <a:gd name="T60" fmla="*/ 2147483647 w 1344"/>
              <a:gd name="T61" fmla="*/ 2147483647 h 146"/>
              <a:gd name="T62" fmla="*/ 2147483647 w 1344"/>
              <a:gd name="T63" fmla="*/ 2147483647 h 146"/>
              <a:gd name="T64" fmla="*/ 2147483647 w 1344"/>
              <a:gd name="T65" fmla="*/ 2147483647 h 14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44"/>
              <a:gd name="T100" fmla="*/ 0 h 146"/>
              <a:gd name="T101" fmla="*/ 1344 w 1344"/>
              <a:gd name="T102" fmla="*/ 146 h 14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44" h="146">
                <a:moveTo>
                  <a:pt x="1343" y="8"/>
                </a:moveTo>
                <a:lnTo>
                  <a:pt x="1343" y="8"/>
                </a:lnTo>
                <a:lnTo>
                  <a:pt x="1340" y="2"/>
                </a:lnTo>
                <a:lnTo>
                  <a:pt x="1336" y="0"/>
                </a:lnTo>
                <a:lnTo>
                  <a:pt x="1328" y="0"/>
                </a:lnTo>
                <a:lnTo>
                  <a:pt x="1319" y="1"/>
                </a:lnTo>
                <a:lnTo>
                  <a:pt x="1308" y="3"/>
                </a:lnTo>
                <a:lnTo>
                  <a:pt x="1294" y="6"/>
                </a:lnTo>
                <a:lnTo>
                  <a:pt x="1277" y="10"/>
                </a:lnTo>
                <a:lnTo>
                  <a:pt x="1258" y="13"/>
                </a:lnTo>
                <a:lnTo>
                  <a:pt x="1237" y="19"/>
                </a:lnTo>
                <a:lnTo>
                  <a:pt x="1214" y="24"/>
                </a:lnTo>
                <a:lnTo>
                  <a:pt x="1188" y="31"/>
                </a:lnTo>
                <a:lnTo>
                  <a:pt x="1158" y="36"/>
                </a:lnTo>
                <a:lnTo>
                  <a:pt x="1127" y="44"/>
                </a:lnTo>
                <a:lnTo>
                  <a:pt x="1092" y="52"/>
                </a:lnTo>
                <a:lnTo>
                  <a:pt x="1054" y="60"/>
                </a:lnTo>
                <a:lnTo>
                  <a:pt x="1014" y="66"/>
                </a:lnTo>
                <a:lnTo>
                  <a:pt x="973" y="75"/>
                </a:lnTo>
                <a:lnTo>
                  <a:pt x="928" y="82"/>
                </a:lnTo>
                <a:lnTo>
                  <a:pt x="880" y="90"/>
                </a:lnTo>
                <a:lnTo>
                  <a:pt x="828" y="96"/>
                </a:lnTo>
                <a:lnTo>
                  <a:pt x="776" y="104"/>
                </a:lnTo>
                <a:lnTo>
                  <a:pt x="719" y="109"/>
                </a:lnTo>
                <a:lnTo>
                  <a:pt x="659" y="116"/>
                </a:lnTo>
                <a:lnTo>
                  <a:pt x="597" y="122"/>
                </a:lnTo>
                <a:lnTo>
                  <a:pt x="534" y="126"/>
                </a:lnTo>
                <a:lnTo>
                  <a:pt x="466" y="131"/>
                </a:lnTo>
                <a:lnTo>
                  <a:pt x="396" y="134"/>
                </a:lnTo>
                <a:lnTo>
                  <a:pt x="323" y="136"/>
                </a:lnTo>
                <a:lnTo>
                  <a:pt x="247" y="137"/>
                </a:lnTo>
                <a:lnTo>
                  <a:pt x="167" y="138"/>
                </a:lnTo>
                <a:lnTo>
                  <a:pt x="86" y="137"/>
                </a:lnTo>
                <a:lnTo>
                  <a:pt x="0" y="135"/>
                </a:lnTo>
                <a:lnTo>
                  <a:pt x="0" y="143"/>
                </a:lnTo>
                <a:lnTo>
                  <a:pt x="86" y="145"/>
                </a:lnTo>
                <a:lnTo>
                  <a:pt x="167" y="145"/>
                </a:lnTo>
                <a:lnTo>
                  <a:pt x="247" y="145"/>
                </a:lnTo>
                <a:lnTo>
                  <a:pt x="323" y="143"/>
                </a:lnTo>
                <a:lnTo>
                  <a:pt x="396" y="140"/>
                </a:lnTo>
                <a:lnTo>
                  <a:pt x="466" y="137"/>
                </a:lnTo>
                <a:lnTo>
                  <a:pt x="534" y="133"/>
                </a:lnTo>
                <a:lnTo>
                  <a:pt x="598" y="128"/>
                </a:lnTo>
                <a:lnTo>
                  <a:pt x="660" y="123"/>
                </a:lnTo>
                <a:lnTo>
                  <a:pt x="720" y="117"/>
                </a:lnTo>
                <a:lnTo>
                  <a:pt x="777" y="109"/>
                </a:lnTo>
                <a:lnTo>
                  <a:pt x="829" y="104"/>
                </a:lnTo>
                <a:lnTo>
                  <a:pt x="880" y="96"/>
                </a:lnTo>
                <a:lnTo>
                  <a:pt x="928" y="88"/>
                </a:lnTo>
                <a:lnTo>
                  <a:pt x="974" y="82"/>
                </a:lnTo>
                <a:lnTo>
                  <a:pt x="1015" y="74"/>
                </a:lnTo>
                <a:lnTo>
                  <a:pt x="1055" y="65"/>
                </a:lnTo>
                <a:lnTo>
                  <a:pt x="1093" y="60"/>
                </a:lnTo>
                <a:lnTo>
                  <a:pt x="1128" y="52"/>
                </a:lnTo>
                <a:lnTo>
                  <a:pt x="1160" y="44"/>
                </a:lnTo>
                <a:lnTo>
                  <a:pt x="1189" y="36"/>
                </a:lnTo>
                <a:lnTo>
                  <a:pt x="1216" y="32"/>
                </a:lnTo>
                <a:lnTo>
                  <a:pt x="1239" y="25"/>
                </a:lnTo>
                <a:lnTo>
                  <a:pt x="1260" y="21"/>
                </a:lnTo>
                <a:lnTo>
                  <a:pt x="1279" y="15"/>
                </a:lnTo>
                <a:lnTo>
                  <a:pt x="1295" y="12"/>
                </a:lnTo>
                <a:lnTo>
                  <a:pt x="1308" y="10"/>
                </a:lnTo>
                <a:lnTo>
                  <a:pt x="1320" y="8"/>
                </a:lnTo>
                <a:lnTo>
                  <a:pt x="1328" y="7"/>
                </a:lnTo>
                <a:lnTo>
                  <a:pt x="1335" y="7"/>
                </a:lnTo>
                <a:lnTo>
                  <a:pt x="1336" y="8"/>
                </a:lnTo>
                <a:lnTo>
                  <a:pt x="1343" y="8"/>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516" name="Freeform 412"/>
          <p:cNvSpPr>
            <a:spLocks noChangeAspect="1"/>
          </p:cNvSpPr>
          <p:nvPr/>
        </p:nvSpPr>
        <p:spPr bwMode="auto">
          <a:xfrm>
            <a:off x="8785225" y="3082925"/>
            <a:ext cx="14288" cy="95250"/>
          </a:xfrm>
          <a:custGeom>
            <a:avLst/>
            <a:gdLst>
              <a:gd name="T0" fmla="*/ 2147483647 w 11"/>
              <a:gd name="T1" fmla="*/ 2147483647 h 77"/>
              <a:gd name="T2" fmla="*/ 2147483647 w 11"/>
              <a:gd name="T3" fmla="*/ 2147483647 h 77"/>
              <a:gd name="T4" fmla="*/ 2147483647 w 11"/>
              <a:gd name="T5" fmla="*/ 2147483647 h 77"/>
              <a:gd name="T6" fmla="*/ 2147483647 w 11"/>
              <a:gd name="T7" fmla="*/ 2147483647 h 77"/>
              <a:gd name="T8" fmla="*/ 2147483647 w 11"/>
              <a:gd name="T9" fmla="*/ 2147483647 h 77"/>
              <a:gd name="T10" fmla="*/ 2147483647 w 11"/>
              <a:gd name="T11" fmla="*/ 2147483647 h 77"/>
              <a:gd name="T12" fmla="*/ 2147483647 w 11"/>
              <a:gd name="T13" fmla="*/ 2147483647 h 77"/>
              <a:gd name="T14" fmla="*/ 2147483647 w 11"/>
              <a:gd name="T15" fmla="*/ 2147483647 h 77"/>
              <a:gd name="T16" fmla="*/ 2147483647 w 11"/>
              <a:gd name="T17" fmla="*/ 2147483647 h 77"/>
              <a:gd name="T18" fmla="*/ 2147483647 w 11"/>
              <a:gd name="T19" fmla="*/ 2147483647 h 77"/>
              <a:gd name="T20" fmla="*/ 2147483647 w 11"/>
              <a:gd name="T21" fmla="*/ 2147483647 h 77"/>
              <a:gd name="T22" fmla="*/ 2147483647 w 11"/>
              <a:gd name="T23" fmla="*/ 2147483647 h 77"/>
              <a:gd name="T24" fmla="*/ 2147483647 w 11"/>
              <a:gd name="T25" fmla="*/ 2147483647 h 77"/>
              <a:gd name="T26" fmla="*/ 2147483647 w 11"/>
              <a:gd name="T27" fmla="*/ 2147483647 h 77"/>
              <a:gd name="T28" fmla="*/ 2147483647 w 11"/>
              <a:gd name="T29" fmla="*/ 2147483647 h 77"/>
              <a:gd name="T30" fmla="*/ 2147483647 w 11"/>
              <a:gd name="T31" fmla="*/ 2147483647 h 77"/>
              <a:gd name="T32" fmla="*/ 2147483647 w 11"/>
              <a:gd name="T33" fmla="*/ 2147483647 h 77"/>
              <a:gd name="T34" fmla="*/ 2147483647 w 11"/>
              <a:gd name="T35" fmla="*/ 0 h 77"/>
              <a:gd name="T36" fmla="*/ 0 w 11"/>
              <a:gd name="T37" fmla="*/ 0 h 77"/>
              <a:gd name="T38" fmla="*/ 0 w 11"/>
              <a:gd name="T39" fmla="*/ 2147483647 h 77"/>
              <a:gd name="T40" fmla="*/ 0 w 11"/>
              <a:gd name="T41" fmla="*/ 2147483647 h 77"/>
              <a:gd name="T42" fmla="*/ 0 w 11"/>
              <a:gd name="T43" fmla="*/ 2147483647 h 77"/>
              <a:gd name="T44" fmla="*/ 0 w 11"/>
              <a:gd name="T45" fmla="*/ 2147483647 h 77"/>
              <a:gd name="T46" fmla="*/ 0 w 11"/>
              <a:gd name="T47" fmla="*/ 2147483647 h 77"/>
              <a:gd name="T48" fmla="*/ 0 w 11"/>
              <a:gd name="T49" fmla="*/ 2147483647 h 77"/>
              <a:gd name="T50" fmla="*/ 0 w 11"/>
              <a:gd name="T51" fmla="*/ 2147483647 h 77"/>
              <a:gd name="T52" fmla="*/ 0 w 11"/>
              <a:gd name="T53" fmla="*/ 2147483647 h 77"/>
              <a:gd name="T54" fmla="*/ 0 w 11"/>
              <a:gd name="T55" fmla="*/ 2147483647 h 77"/>
              <a:gd name="T56" fmla="*/ 0 w 11"/>
              <a:gd name="T57" fmla="*/ 2147483647 h 77"/>
              <a:gd name="T58" fmla="*/ 0 w 11"/>
              <a:gd name="T59" fmla="*/ 2147483647 h 77"/>
              <a:gd name="T60" fmla="*/ 0 w 11"/>
              <a:gd name="T61" fmla="*/ 2147483647 h 77"/>
              <a:gd name="T62" fmla="*/ 0 w 11"/>
              <a:gd name="T63" fmla="*/ 2147483647 h 77"/>
              <a:gd name="T64" fmla="*/ 0 w 11"/>
              <a:gd name="T65" fmla="*/ 2147483647 h 77"/>
              <a:gd name="T66" fmla="*/ 0 w 11"/>
              <a:gd name="T67" fmla="*/ 2147483647 h 77"/>
              <a:gd name="T68" fmla="*/ 2147483647 w 11"/>
              <a:gd name="T69" fmla="*/ 2147483647 h 77"/>
              <a:gd name="T70" fmla="*/ 2147483647 w 11"/>
              <a:gd name="T71" fmla="*/ 2147483647 h 77"/>
              <a:gd name="T72" fmla="*/ 2147483647 w 11"/>
              <a:gd name="T73" fmla="*/ 2147483647 h 77"/>
              <a:gd name="T74" fmla="*/ 2147483647 w 11"/>
              <a:gd name="T75" fmla="*/ 2147483647 h 77"/>
              <a:gd name="T76" fmla="*/ 2147483647 w 11"/>
              <a:gd name="T77" fmla="*/ 2147483647 h 7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1"/>
              <a:gd name="T118" fmla="*/ 0 h 77"/>
              <a:gd name="T119" fmla="*/ 11 w 11"/>
              <a:gd name="T120" fmla="*/ 77 h 77"/>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1" h="77">
                <a:moveTo>
                  <a:pt x="5" y="76"/>
                </a:moveTo>
                <a:lnTo>
                  <a:pt x="10" y="75"/>
                </a:lnTo>
                <a:lnTo>
                  <a:pt x="10" y="73"/>
                </a:lnTo>
                <a:lnTo>
                  <a:pt x="10" y="70"/>
                </a:lnTo>
                <a:lnTo>
                  <a:pt x="10" y="69"/>
                </a:lnTo>
                <a:lnTo>
                  <a:pt x="10" y="65"/>
                </a:lnTo>
                <a:lnTo>
                  <a:pt x="10" y="60"/>
                </a:lnTo>
                <a:lnTo>
                  <a:pt x="10" y="57"/>
                </a:lnTo>
                <a:lnTo>
                  <a:pt x="10" y="53"/>
                </a:lnTo>
                <a:lnTo>
                  <a:pt x="10" y="47"/>
                </a:lnTo>
                <a:lnTo>
                  <a:pt x="10" y="43"/>
                </a:lnTo>
                <a:lnTo>
                  <a:pt x="10" y="36"/>
                </a:lnTo>
                <a:lnTo>
                  <a:pt x="10" y="31"/>
                </a:lnTo>
                <a:lnTo>
                  <a:pt x="10" y="24"/>
                </a:lnTo>
                <a:lnTo>
                  <a:pt x="10" y="19"/>
                </a:lnTo>
                <a:lnTo>
                  <a:pt x="10" y="12"/>
                </a:lnTo>
                <a:lnTo>
                  <a:pt x="10" y="7"/>
                </a:lnTo>
                <a:lnTo>
                  <a:pt x="10" y="0"/>
                </a:lnTo>
                <a:lnTo>
                  <a:pt x="0" y="0"/>
                </a:lnTo>
                <a:lnTo>
                  <a:pt x="0" y="7"/>
                </a:lnTo>
                <a:lnTo>
                  <a:pt x="0" y="12"/>
                </a:lnTo>
                <a:lnTo>
                  <a:pt x="0" y="19"/>
                </a:lnTo>
                <a:lnTo>
                  <a:pt x="0" y="24"/>
                </a:lnTo>
                <a:lnTo>
                  <a:pt x="0" y="31"/>
                </a:lnTo>
                <a:lnTo>
                  <a:pt x="0" y="36"/>
                </a:lnTo>
                <a:lnTo>
                  <a:pt x="0" y="43"/>
                </a:lnTo>
                <a:lnTo>
                  <a:pt x="0" y="47"/>
                </a:lnTo>
                <a:lnTo>
                  <a:pt x="0" y="53"/>
                </a:lnTo>
                <a:lnTo>
                  <a:pt x="0" y="57"/>
                </a:lnTo>
                <a:lnTo>
                  <a:pt x="0" y="60"/>
                </a:lnTo>
                <a:lnTo>
                  <a:pt x="0" y="65"/>
                </a:lnTo>
                <a:lnTo>
                  <a:pt x="0" y="68"/>
                </a:lnTo>
                <a:lnTo>
                  <a:pt x="0" y="69"/>
                </a:lnTo>
                <a:lnTo>
                  <a:pt x="0" y="71"/>
                </a:lnTo>
                <a:lnTo>
                  <a:pt x="5" y="70"/>
                </a:lnTo>
                <a:lnTo>
                  <a:pt x="5" y="76"/>
                </a:lnTo>
                <a:lnTo>
                  <a:pt x="10" y="76"/>
                </a:lnTo>
                <a:lnTo>
                  <a:pt x="10" y="75"/>
                </a:lnTo>
                <a:lnTo>
                  <a:pt x="5" y="76"/>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517" name="Freeform 413"/>
          <p:cNvSpPr>
            <a:spLocks noChangeAspect="1"/>
          </p:cNvSpPr>
          <p:nvPr/>
        </p:nvSpPr>
        <p:spPr bwMode="auto">
          <a:xfrm>
            <a:off x="7648575" y="3178176"/>
            <a:ext cx="1136650" cy="354013"/>
          </a:xfrm>
          <a:custGeom>
            <a:avLst/>
            <a:gdLst>
              <a:gd name="T0" fmla="*/ 0 w 854"/>
              <a:gd name="T1" fmla="*/ 2147483647 h 280"/>
              <a:gd name="T2" fmla="*/ 2147483647 w 854"/>
              <a:gd name="T3" fmla="*/ 2147483647 h 280"/>
              <a:gd name="T4" fmla="*/ 2147483647 w 854"/>
              <a:gd name="T5" fmla="*/ 2147483647 h 280"/>
              <a:gd name="T6" fmla="*/ 2147483647 w 854"/>
              <a:gd name="T7" fmla="*/ 2147483647 h 280"/>
              <a:gd name="T8" fmla="*/ 2147483647 w 854"/>
              <a:gd name="T9" fmla="*/ 2147483647 h 280"/>
              <a:gd name="T10" fmla="*/ 2147483647 w 854"/>
              <a:gd name="T11" fmla="*/ 2147483647 h 280"/>
              <a:gd name="T12" fmla="*/ 2147483647 w 854"/>
              <a:gd name="T13" fmla="*/ 2147483647 h 280"/>
              <a:gd name="T14" fmla="*/ 2147483647 w 854"/>
              <a:gd name="T15" fmla="*/ 2147483647 h 280"/>
              <a:gd name="T16" fmla="*/ 2147483647 w 854"/>
              <a:gd name="T17" fmla="*/ 2147483647 h 280"/>
              <a:gd name="T18" fmla="*/ 2147483647 w 854"/>
              <a:gd name="T19" fmla="*/ 2147483647 h 280"/>
              <a:gd name="T20" fmla="*/ 2147483647 w 854"/>
              <a:gd name="T21" fmla="*/ 2147483647 h 280"/>
              <a:gd name="T22" fmla="*/ 2147483647 w 854"/>
              <a:gd name="T23" fmla="*/ 2147483647 h 280"/>
              <a:gd name="T24" fmla="*/ 2147483647 w 854"/>
              <a:gd name="T25" fmla="*/ 2147483647 h 280"/>
              <a:gd name="T26" fmla="*/ 2147483647 w 854"/>
              <a:gd name="T27" fmla="*/ 2147483647 h 280"/>
              <a:gd name="T28" fmla="*/ 2147483647 w 854"/>
              <a:gd name="T29" fmla="*/ 2147483647 h 280"/>
              <a:gd name="T30" fmla="*/ 2147483647 w 854"/>
              <a:gd name="T31" fmla="*/ 2147483647 h 280"/>
              <a:gd name="T32" fmla="*/ 2147483647 w 854"/>
              <a:gd name="T33" fmla="*/ 2147483647 h 280"/>
              <a:gd name="T34" fmla="*/ 2147483647 w 854"/>
              <a:gd name="T35" fmla="*/ 2147483647 h 280"/>
              <a:gd name="T36" fmla="*/ 2147483647 w 854"/>
              <a:gd name="T37" fmla="*/ 2147483647 h 280"/>
              <a:gd name="T38" fmla="*/ 2147483647 w 854"/>
              <a:gd name="T39" fmla="*/ 2147483647 h 280"/>
              <a:gd name="T40" fmla="*/ 2147483647 w 854"/>
              <a:gd name="T41" fmla="*/ 2147483647 h 280"/>
              <a:gd name="T42" fmla="*/ 2147483647 w 854"/>
              <a:gd name="T43" fmla="*/ 2147483647 h 280"/>
              <a:gd name="T44" fmla="*/ 2147483647 w 854"/>
              <a:gd name="T45" fmla="*/ 2147483647 h 280"/>
              <a:gd name="T46" fmla="*/ 2147483647 w 854"/>
              <a:gd name="T47" fmla="*/ 2147483647 h 280"/>
              <a:gd name="T48" fmla="*/ 2147483647 w 854"/>
              <a:gd name="T49" fmla="*/ 2147483647 h 280"/>
              <a:gd name="T50" fmla="*/ 2147483647 w 854"/>
              <a:gd name="T51" fmla="*/ 2147483647 h 280"/>
              <a:gd name="T52" fmla="*/ 2147483647 w 854"/>
              <a:gd name="T53" fmla="*/ 2147483647 h 280"/>
              <a:gd name="T54" fmla="*/ 2147483647 w 854"/>
              <a:gd name="T55" fmla="*/ 2147483647 h 280"/>
              <a:gd name="T56" fmla="*/ 2147483647 w 854"/>
              <a:gd name="T57" fmla="*/ 2147483647 h 280"/>
              <a:gd name="T58" fmla="*/ 2147483647 w 854"/>
              <a:gd name="T59" fmla="*/ 2147483647 h 280"/>
              <a:gd name="T60" fmla="*/ 2147483647 w 854"/>
              <a:gd name="T61" fmla="*/ 2147483647 h 280"/>
              <a:gd name="T62" fmla="*/ 2147483647 w 854"/>
              <a:gd name="T63" fmla="*/ 2147483647 h 280"/>
              <a:gd name="T64" fmla="*/ 2147483647 w 854"/>
              <a:gd name="T65" fmla="*/ 2147483647 h 280"/>
              <a:gd name="T66" fmla="*/ 0 w 854"/>
              <a:gd name="T67" fmla="*/ 2147483647 h 28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54"/>
              <a:gd name="T103" fmla="*/ 0 h 280"/>
              <a:gd name="T104" fmla="*/ 854 w 854"/>
              <a:gd name="T105" fmla="*/ 280 h 28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54" h="280">
                <a:moveTo>
                  <a:pt x="0" y="279"/>
                </a:moveTo>
                <a:lnTo>
                  <a:pt x="0" y="279"/>
                </a:lnTo>
                <a:lnTo>
                  <a:pt x="21" y="278"/>
                </a:lnTo>
                <a:lnTo>
                  <a:pt x="44" y="277"/>
                </a:lnTo>
                <a:lnTo>
                  <a:pt x="68" y="273"/>
                </a:lnTo>
                <a:lnTo>
                  <a:pt x="93" y="271"/>
                </a:lnTo>
                <a:lnTo>
                  <a:pt x="120" y="267"/>
                </a:lnTo>
                <a:lnTo>
                  <a:pt x="147" y="262"/>
                </a:lnTo>
                <a:lnTo>
                  <a:pt x="175" y="257"/>
                </a:lnTo>
                <a:lnTo>
                  <a:pt x="205" y="252"/>
                </a:lnTo>
                <a:lnTo>
                  <a:pt x="233" y="246"/>
                </a:lnTo>
                <a:lnTo>
                  <a:pt x="264" y="238"/>
                </a:lnTo>
                <a:lnTo>
                  <a:pt x="295" y="230"/>
                </a:lnTo>
                <a:lnTo>
                  <a:pt x="326" y="222"/>
                </a:lnTo>
                <a:lnTo>
                  <a:pt x="357" y="214"/>
                </a:lnTo>
                <a:lnTo>
                  <a:pt x="388" y="206"/>
                </a:lnTo>
                <a:lnTo>
                  <a:pt x="421" y="197"/>
                </a:lnTo>
                <a:lnTo>
                  <a:pt x="452" y="187"/>
                </a:lnTo>
                <a:lnTo>
                  <a:pt x="484" y="176"/>
                </a:lnTo>
                <a:lnTo>
                  <a:pt x="513" y="166"/>
                </a:lnTo>
                <a:lnTo>
                  <a:pt x="543" y="156"/>
                </a:lnTo>
                <a:lnTo>
                  <a:pt x="574" y="145"/>
                </a:lnTo>
                <a:lnTo>
                  <a:pt x="603" y="134"/>
                </a:lnTo>
                <a:lnTo>
                  <a:pt x="633" y="123"/>
                </a:lnTo>
                <a:lnTo>
                  <a:pt x="660" y="112"/>
                </a:lnTo>
                <a:lnTo>
                  <a:pt x="686" y="100"/>
                </a:lnTo>
                <a:lnTo>
                  <a:pt x="712" y="87"/>
                </a:lnTo>
                <a:lnTo>
                  <a:pt x="736" y="75"/>
                </a:lnTo>
                <a:lnTo>
                  <a:pt x="761" y="65"/>
                </a:lnTo>
                <a:lnTo>
                  <a:pt x="782" y="53"/>
                </a:lnTo>
                <a:lnTo>
                  <a:pt x="803" y="41"/>
                </a:lnTo>
                <a:lnTo>
                  <a:pt x="820" y="29"/>
                </a:lnTo>
                <a:lnTo>
                  <a:pt x="838" y="18"/>
                </a:lnTo>
                <a:lnTo>
                  <a:pt x="853" y="6"/>
                </a:lnTo>
                <a:lnTo>
                  <a:pt x="850" y="0"/>
                </a:lnTo>
                <a:lnTo>
                  <a:pt x="834" y="11"/>
                </a:lnTo>
                <a:lnTo>
                  <a:pt x="817" y="23"/>
                </a:lnTo>
                <a:lnTo>
                  <a:pt x="798" y="34"/>
                </a:lnTo>
                <a:lnTo>
                  <a:pt x="780" y="46"/>
                </a:lnTo>
                <a:lnTo>
                  <a:pt x="757" y="59"/>
                </a:lnTo>
                <a:lnTo>
                  <a:pt x="734" y="70"/>
                </a:lnTo>
                <a:lnTo>
                  <a:pt x="709" y="82"/>
                </a:lnTo>
                <a:lnTo>
                  <a:pt x="684" y="93"/>
                </a:lnTo>
                <a:lnTo>
                  <a:pt x="657" y="105"/>
                </a:lnTo>
                <a:lnTo>
                  <a:pt x="629" y="116"/>
                </a:lnTo>
                <a:lnTo>
                  <a:pt x="601" y="127"/>
                </a:lnTo>
                <a:lnTo>
                  <a:pt x="572" y="138"/>
                </a:lnTo>
                <a:lnTo>
                  <a:pt x="541" y="149"/>
                </a:lnTo>
                <a:lnTo>
                  <a:pt x="511" y="160"/>
                </a:lnTo>
                <a:lnTo>
                  <a:pt x="482" y="169"/>
                </a:lnTo>
                <a:lnTo>
                  <a:pt x="450" y="180"/>
                </a:lnTo>
                <a:lnTo>
                  <a:pt x="419" y="189"/>
                </a:lnTo>
                <a:lnTo>
                  <a:pt x="386" y="199"/>
                </a:lnTo>
                <a:lnTo>
                  <a:pt x="356" y="208"/>
                </a:lnTo>
                <a:lnTo>
                  <a:pt x="324" y="216"/>
                </a:lnTo>
                <a:lnTo>
                  <a:pt x="294" y="224"/>
                </a:lnTo>
                <a:lnTo>
                  <a:pt x="262" y="231"/>
                </a:lnTo>
                <a:lnTo>
                  <a:pt x="232" y="238"/>
                </a:lnTo>
                <a:lnTo>
                  <a:pt x="204" y="245"/>
                </a:lnTo>
                <a:lnTo>
                  <a:pt x="174" y="251"/>
                </a:lnTo>
                <a:lnTo>
                  <a:pt x="146" y="256"/>
                </a:lnTo>
                <a:lnTo>
                  <a:pt x="119" y="260"/>
                </a:lnTo>
                <a:lnTo>
                  <a:pt x="92" y="263"/>
                </a:lnTo>
                <a:lnTo>
                  <a:pt x="67" y="267"/>
                </a:lnTo>
                <a:lnTo>
                  <a:pt x="43" y="269"/>
                </a:lnTo>
                <a:lnTo>
                  <a:pt x="21" y="271"/>
                </a:lnTo>
                <a:lnTo>
                  <a:pt x="0" y="272"/>
                </a:lnTo>
                <a:lnTo>
                  <a:pt x="0" y="279"/>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518" name="Freeform 414"/>
          <p:cNvSpPr>
            <a:spLocks noChangeAspect="1"/>
          </p:cNvSpPr>
          <p:nvPr/>
        </p:nvSpPr>
        <p:spPr bwMode="auto">
          <a:xfrm>
            <a:off x="7002463" y="3532188"/>
            <a:ext cx="639762" cy="17462"/>
          </a:xfrm>
          <a:custGeom>
            <a:avLst/>
            <a:gdLst>
              <a:gd name="T0" fmla="*/ 0 w 482"/>
              <a:gd name="T1" fmla="*/ 2147483647 h 15"/>
              <a:gd name="T2" fmla="*/ 0 w 482"/>
              <a:gd name="T3" fmla="*/ 2147483647 h 15"/>
              <a:gd name="T4" fmla="*/ 2147483647 w 482"/>
              <a:gd name="T5" fmla="*/ 2147483647 h 15"/>
              <a:gd name="T6" fmla="*/ 2147483647 w 482"/>
              <a:gd name="T7" fmla="*/ 0 h 15"/>
              <a:gd name="T8" fmla="*/ 0 w 482"/>
              <a:gd name="T9" fmla="*/ 2147483647 h 15"/>
              <a:gd name="T10" fmla="*/ 0 w 482"/>
              <a:gd name="T11" fmla="*/ 2147483647 h 15"/>
              <a:gd name="T12" fmla="*/ 0 60000 65536"/>
              <a:gd name="T13" fmla="*/ 0 60000 65536"/>
              <a:gd name="T14" fmla="*/ 0 60000 65536"/>
              <a:gd name="T15" fmla="*/ 0 60000 65536"/>
              <a:gd name="T16" fmla="*/ 0 60000 65536"/>
              <a:gd name="T17" fmla="*/ 0 60000 65536"/>
              <a:gd name="T18" fmla="*/ 0 w 482"/>
              <a:gd name="T19" fmla="*/ 0 h 15"/>
              <a:gd name="T20" fmla="*/ 482 w 482"/>
              <a:gd name="T21" fmla="*/ 15 h 15"/>
            </a:gdLst>
            <a:ahLst/>
            <a:cxnLst>
              <a:cxn ang="T12">
                <a:pos x="T0" y="T1"/>
              </a:cxn>
              <a:cxn ang="T13">
                <a:pos x="T2" y="T3"/>
              </a:cxn>
              <a:cxn ang="T14">
                <a:pos x="T4" y="T5"/>
              </a:cxn>
              <a:cxn ang="T15">
                <a:pos x="T6" y="T7"/>
              </a:cxn>
              <a:cxn ang="T16">
                <a:pos x="T8" y="T9"/>
              </a:cxn>
              <a:cxn ang="T17">
                <a:pos x="T10" y="T11"/>
              </a:cxn>
            </a:cxnLst>
            <a:rect l="T18" t="T19" r="T20" b="T21"/>
            <a:pathLst>
              <a:path w="482" h="15">
                <a:moveTo>
                  <a:pt x="0" y="14"/>
                </a:moveTo>
                <a:lnTo>
                  <a:pt x="0" y="14"/>
                </a:lnTo>
                <a:lnTo>
                  <a:pt x="481" y="6"/>
                </a:lnTo>
                <a:lnTo>
                  <a:pt x="481" y="0"/>
                </a:lnTo>
                <a:lnTo>
                  <a:pt x="0" y="8"/>
                </a:lnTo>
                <a:lnTo>
                  <a:pt x="0" y="14"/>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519" name="Freeform 415"/>
          <p:cNvSpPr>
            <a:spLocks noChangeAspect="1"/>
          </p:cNvSpPr>
          <p:nvPr/>
        </p:nvSpPr>
        <p:spPr bwMode="auto">
          <a:xfrm>
            <a:off x="6296025" y="3525839"/>
            <a:ext cx="698500" cy="22225"/>
          </a:xfrm>
          <a:custGeom>
            <a:avLst/>
            <a:gdLst>
              <a:gd name="T0" fmla="*/ 0 w 525"/>
              <a:gd name="T1" fmla="*/ 2147483647 h 17"/>
              <a:gd name="T2" fmla="*/ 2147483647 w 525"/>
              <a:gd name="T3" fmla="*/ 2147483647 h 17"/>
              <a:gd name="T4" fmla="*/ 2147483647 w 525"/>
              <a:gd name="T5" fmla="*/ 2147483647 h 17"/>
              <a:gd name="T6" fmla="*/ 2147483647 w 525"/>
              <a:gd name="T7" fmla="*/ 2147483647 h 17"/>
              <a:gd name="T8" fmla="*/ 2147483647 w 525"/>
              <a:gd name="T9" fmla="*/ 2147483647 h 17"/>
              <a:gd name="T10" fmla="*/ 2147483647 w 525"/>
              <a:gd name="T11" fmla="*/ 2147483647 h 17"/>
              <a:gd name="T12" fmla="*/ 2147483647 w 525"/>
              <a:gd name="T13" fmla="*/ 2147483647 h 17"/>
              <a:gd name="T14" fmla="*/ 2147483647 w 525"/>
              <a:gd name="T15" fmla="*/ 2147483647 h 17"/>
              <a:gd name="T16" fmla="*/ 2147483647 w 525"/>
              <a:gd name="T17" fmla="*/ 2147483647 h 17"/>
              <a:gd name="T18" fmla="*/ 2147483647 w 525"/>
              <a:gd name="T19" fmla="*/ 2147483647 h 17"/>
              <a:gd name="T20" fmla="*/ 2147483647 w 525"/>
              <a:gd name="T21" fmla="*/ 2147483647 h 17"/>
              <a:gd name="T22" fmla="*/ 2147483647 w 525"/>
              <a:gd name="T23" fmla="*/ 2147483647 h 17"/>
              <a:gd name="T24" fmla="*/ 2147483647 w 525"/>
              <a:gd name="T25" fmla="*/ 2147483647 h 17"/>
              <a:gd name="T26" fmla="*/ 2147483647 w 525"/>
              <a:gd name="T27" fmla="*/ 2147483647 h 17"/>
              <a:gd name="T28" fmla="*/ 2147483647 w 525"/>
              <a:gd name="T29" fmla="*/ 2147483647 h 17"/>
              <a:gd name="T30" fmla="*/ 2147483647 w 525"/>
              <a:gd name="T31" fmla="*/ 2147483647 h 17"/>
              <a:gd name="T32" fmla="*/ 2147483647 w 525"/>
              <a:gd name="T33" fmla="*/ 2147483647 h 17"/>
              <a:gd name="T34" fmla="*/ 2147483647 w 525"/>
              <a:gd name="T35" fmla="*/ 2147483647 h 17"/>
              <a:gd name="T36" fmla="*/ 2147483647 w 525"/>
              <a:gd name="T37" fmla="*/ 2147483647 h 17"/>
              <a:gd name="T38" fmla="*/ 2147483647 w 525"/>
              <a:gd name="T39" fmla="*/ 2147483647 h 17"/>
              <a:gd name="T40" fmla="*/ 2147483647 w 525"/>
              <a:gd name="T41" fmla="*/ 2147483647 h 17"/>
              <a:gd name="T42" fmla="*/ 2147483647 w 525"/>
              <a:gd name="T43" fmla="*/ 2147483647 h 17"/>
              <a:gd name="T44" fmla="*/ 2147483647 w 525"/>
              <a:gd name="T45" fmla="*/ 2147483647 h 17"/>
              <a:gd name="T46" fmla="*/ 2147483647 w 525"/>
              <a:gd name="T47" fmla="*/ 2147483647 h 17"/>
              <a:gd name="T48" fmla="*/ 2147483647 w 525"/>
              <a:gd name="T49" fmla="*/ 2147483647 h 17"/>
              <a:gd name="T50" fmla="*/ 2147483647 w 525"/>
              <a:gd name="T51" fmla="*/ 2147483647 h 17"/>
              <a:gd name="T52" fmla="*/ 2147483647 w 525"/>
              <a:gd name="T53" fmla="*/ 2147483647 h 17"/>
              <a:gd name="T54" fmla="*/ 2147483647 w 525"/>
              <a:gd name="T55" fmla="*/ 2147483647 h 17"/>
              <a:gd name="T56" fmla="*/ 2147483647 w 525"/>
              <a:gd name="T57" fmla="*/ 2147483647 h 17"/>
              <a:gd name="T58" fmla="*/ 2147483647 w 525"/>
              <a:gd name="T59" fmla="*/ 2147483647 h 17"/>
              <a:gd name="T60" fmla="*/ 2147483647 w 525"/>
              <a:gd name="T61" fmla="*/ 2147483647 h 17"/>
              <a:gd name="T62" fmla="*/ 2147483647 w 525"/>
              <a:gd name="T63" fmla="*/ 2147483647 h 17"/>
              <a:gd name="T64" fmla="*/ 2147483647 w 525"/>
              <a:gd name="T65" fmla="*/ 2147483647 h 17"/>
              <a:gd name="T66" fmla="*/ 0 w 525"/>
              <a:gd name="T67" fmla="*/ 2147483647 h 1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25"/>
              <a:gd name="T103" fmla="*/ 0 h 17"/>
              <a:gd name="T104" fmla="*/ 525 w 525"/>
              <a:gd name="T105" fmla="*/ 17 h 1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25" h="17">
                <a:moveTo>
                  <a:pt x="0" y="5"/>
                </a:moveTo>
                <a:lnTo>
                  <a:pt x="0" y="5"/>
                </a:lnTo>
                <a:lnTo>
                  <a:pt x="15" y="7"/>
                </a:lnTo>
                <a:lnTo>
                  <a:pt x="31" y="7"/>
                </a:lnTo>
                <a:lnTo>
                  <a:pt x="47" y="8"/>
                </a:lnTo>
                <a:lnTo>
                  <a:pt x="65" y="9"/>
                </a:lnTo>
                <a:lnTo>
                  <a:pt x="84" y="9"/>
                </a:lnTo>
                <a:lnTo>
                  <a:pt x="104" y="10"/>
                </a:lnTo>
                <a:lnTo>
                  <a:pt x="125" y="11"/>
                </a:lnTo>
                <a:lnTo>
                  <a:pt x="145" y="11"/>
                </a:lnTo>
                <a:lnTo>
                  <a:pt x="166" y="12"/>
                </a:lnTo>
                <a:lnTo>
                  <a:pt x="188" y="12"/>
                </a:lnTo>
                <a:lnTo>
                  <a:pt x="210" y="12"/>
                </a:lnTo>
                <a:lnTo>
                  <a:pt x="231" y="14"/>
                </a:lnTo>
                <a:lnTo>
                  <a:pt x="253" y="14"/>
                </a:lnTo>
                <a:lnTo>
                  <a:pt x="275" y="15"/>
                </a:lnTo>
                <a:lnTo>
                  <a:pt x="297" y="15"/>
                </a:lnTo>
                <a:lnTo>
                  <a:pt x="318" y="15"/>
                </a:lnTo>
                <a:lnTo>
                  <a:pt x="339" y="15"/>
                </a:lnTo>
                <a:lnTo>
                  <a:pt x="359" y="15"/>
                </a:lnTo>
                <a:lnTo>
                  <a:pt x="379" y="16"/>
                </a:lnTo>
                <a:lnTo>
                  <a:pt x="397" y="16"/>
                </a:lnTo>
                <a:lnTo>
                  <a:pt x="415" y="16"/>
                </a:lnTo>
                <a:lnTo>
                  <a:pt x="433" y="16"/>
                </a:lnTo>
                <a:lnTo>
                  <a:pt x="448" y="16"/>
                </a:lnTo>
                <a:lnTo>
                  <a:pt x="463" y="16"/>
                </a:lnTo>
                <a:lnTo>
                  <a:pt x="477" y="16"/>
                </a:lnTo>
                <a:lnTo>
                  <a:pt x="488" y="16"/>
                </a:lnTo>
                <a:lnTo>
                  <a:pt x="499" y="16"/>
                </a:lnTo>
                <a:lnTo>
                  <a:pt x="507" y="16"/>
                </a:lnTo>
                <a:lnTo>
                  <a:pt x="514" y="16"/>
                </a:lnTo>
                <a:lnTo>
                  <a:pt x="520" y="16"/>
                </a:lnTo>
                <a:lnTo>
                  <a:pt x="523" y="16"/>
                </a:lnTo>
                <a:lnTo>
                  <a:pt x="524" y="16"/>
                </a:lnTo>
                <a:lnTo>
                  <a:pt x="524" y="11"/>
                </a:lnTo>
                <a:lnTo>
                  <a:pt x="523" y="11"/>
                </a:lnTo>
                <a:lnTo>
                  <a:pt x="520" y="11"/>
                </a:lnTo>
                <a:lnTo>
                  <a:pt x="514" y="11"/>
                </a:lnTo>
                <a:lnTo>
                  <a:pt x="507" y="11"/>
                </a:lnTo>
                <a:lnTo>
                  <a:pt x="499" y="11"/>
                </a:lnTo>
                <a:lnTo>
                  <a:pt x="488" y="11"/>
                </a:lnTo>
                <a:lnTo>
                  <a:pt x="477" y="11"/>
                </a:lnTo>
                <a:lnTo>
                  <a:pt x="463" y="11"/>
                </a:lnTo>
                <a:lnTo>
                  <a:pt x="448" y="11"/>
                </a:lnTo>
                <a:lnTo>
                  <a:pt x="433" y="11"/>
                </a:lnTo>
                <a:lnTo>
                  <a:pt x="415" y="11"/>
                </a:lnTo>
                <a:lnTo>
                  <a:pt x="397" y="10"/>
                </a:lnTo>
                <a:lnTo>
                  <a:pt x="379" y="10"/>
                </a:lnTo>
                <a:lnTo>
                  <a:pt x="359" y="10"/>
                </a:lnTo>
                <a:lnTo>
                  <a:pt x="339" y="9"/>
                </a:lnTo>
                <a:lnTo>
                  <a:pt x="318" y="9"/>
                </a:lnTo>
                <a:lnTo>
                  <a:pt x="297" y="9"/>
                </a:lnTo>
                <a:lnTo>
                  <a:pt x="275" y="9"/>
                </a:lnTo>
                <a:lnTo>
                  <a:pt x="253" y="9"/>
                </a:lnTo>
                <a:lnTo>
                  <a:pt x="231" y="8"/>
                </a:lnTo>
                <a:lnTo>
                  <a:pt x="210" y="8"/>
                </a:lnTo>
                <a:lnTo>
                  <a:pt x="188" y="7"/>
                </a:lnTo>
                <a:lnTo>
                  <a:pt x="166" y="7"/>
                </a:lnTo>
                <a:lnTo>
                  <a:pt x="145" y="7"/>
                </a:lnTo>
                <a:lnTo>
                  <a:pt x="125" y="6"/>
                </a:lnTo>
                <a:lnTo>
                  <a:pt x="104" y="5"/>
                </a:lnTo>
                <a:lnTo>
                  <a:pt x="84" y="5"/>
                </a:lnTo>
                <a:lnTo>
                  <a:pt x="65" y="5"/>
                </a:lnTo>
                <a:lnTo>
                  <a:pt x="47" y="3"/>
                </a:lnTo>
                <a:lnTo>
                  <a:pt x="31" y="1"/>
                </a:lnTo>
                <a:lnTo>
                  <a:pt x="16" y="1"/>
                </a:lnTo>
                <a:lnTo>
                  <a:pt x="0" y="0"/>
                </a:lnTo>
                <a:lnTo>
                  <a:pt x="0" y="5"/>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520" name="Freeform 416"/>
          <p:cNvSpPr>
            <a:spLocks noChangeAspect="1"/>
          </p:cNvSpPr>
          <p:nvPr/>
        </p:nvSpPr>
        <p:spPr bwMode="auto">
          <a:xfrm>
            <a:off x="5157789" y="3178175"/>
            <a:ext cx="1131887" cy="349250"/>
          </a:xfrm>
          <a:custGeom>
            <a:avLst/>
            <a:gdLst>
              <a:gd name="T0" fmla="*/ 2147483647 w 851"/>
              <a:gd name="T1" fmla="*/ 2147483647 h 276"/>
              <a:gd name="T2" fmla="*/ 2147483647 w 851"/>
              <a:gd name="T3" fmla="*/ 2147483647 h 276"/>
              <a:gd name="T4" fmla="*/ 2147483647 w 851"/>
              <a:gd name="T5" fmla="*/ 2147483647 h 276"/>
              <a:gd name="T6" fmla="*/ 2147483647 w 851"/>
              <a:gd name="T7" fmla="*/ 2147483647 h 276"/>
              <a:gd name="T8" fmla="*/ 2147483647 w 851"/>
              <a:gd name="T9" fmla="*/ 2147483647 h 276"/>
              <a:gd name="T10" fmla="*/ 2147483647 w 851"/>
              <a:gd name="T11" fmla="*/ 2147483647 h 276"/>
              <a:gd name="T12" fmla="*/ 2147483647 w 851"/>
              <a:gd name="T13" fmla="*/ 2147483647 h 276"/>
              <a:gd name="T14" fmla="*/ 2147483647 w 851"/>
              <a:gd name="T15" fmla="*/ 2147483647 h 276"/>
              <a:gd name="T16" fmla="*/ 2147483647 w 851"/>
              <a:gd name="T17" fmla="*/ 2147483647 h 276"/>
              <a:gd name="T18" fmla="*/ 2147483647 w 851"/>
              <a:gd name="T19" fmla="*/ 2147483647 h 276"/>
              <a:gd name="T20" fmla="*/ 2147483647 w 851"/>
              <a:gd name="T21" fmla="*/ 2147483647 h 276"/>
              <a:gd name="T22" fmla="*/ 2147483647 w 851"/>
              <a:gd name="T23" fmla="*/ 2147483647 h 276"/>
              <a:gd name="T24" fmla="*/ 2147483647 w 851"/>
              <a:gd name="T25" fmla="*/ 2147483647 h 276"/>
              <a:gd name="T26" fmla="*/ 2147483647 w 851"/>
              <a:gd name="T27" fmla="*/ 2147483647 h 276"/>
              <a:gd name="T28" fmla="*/ 2147483647 w 851"/>
              <a:gd name="T29" fmla="*/ 2147483647 h 276"/>
              <a:gd name="T30" fmla="*/ 2147483647 w 851"/>
              <a:gd name="T31" fmla="*/ 2147483647 h 276"/>
              <a:gd name="T32" fmla="*/ 2147483647 w 851"/>
              <a:gd name="T33" fmla="*/ 2147483647 h 276"/>
              <a:gd name="T34" fmla="*/ 2147483647 w 851"/>
              <a:gd name="T35" fmla="*/ 2147483647 h 276"/>
              <a:gd name="T36" fmla="*/ 2147483647 w 851"/>
              <a:gd name="T37" fmla="*/ 2147483647 h 276"/>
              <a:gd name="T38" fmla="*/ 2147483647 w 851"/>
              <a:gd name="T39" fmla="*/ 2147483647 h 276"/>
              <a:gd name="T40" fmla="*/ 2147483647 w 851"/>
              <a:gd name="T41" fmla="*/ 2147483647 h 276"/>
              <a:gd name="T42" fmla="*/ 2147483647 w 851"/>
              <a:gd name="T43" fmla="*/ 2147483647 h 276"/>
              <a:gd name="T44" fmla="*/ 2147483647 w 851"/>
              <a:gd name="T45" fmla="*/ 2147483647 h 276"/>
              <a:gd name="T46" fmla="*/ 2147483647 w 851"/>
              <a:gd name="T47" fmla="*/ 2147483647 h 276"/>
              <a:gd name="T48" fmla="*/ 2147483647 w 851"/>
              <a:gd name="T49" fmla="*/ 2147483647 h 276"/>
              <a:gd name="T50" fmla="*/ 2147483647 w 851"/>
              <a:gd name="T51" fmla="*/ 2147483647 h 276"/>
              <a:gd name="T52" fmla="*/ 2147483647 w 851"/>
              <a:gd name="T53" fmla="*/ 2147483647 h 276"/>
              <a:gd name="T54" fmla="*/ 2147483647 w 851"/>
              <a:gd name="T55" fmla="*/ 2147483647 h 276"/>
              <a:gd name="T56" fmla="*/ 2147483647 w 851"/>
              <a:gd name="T57" fmla="*/ 2147483647 h 276"/>
              <a:gd name="T58" fmla="*/ 2147483647 w 851"/>
              <a:gd name="T59" fmla="*/ 2147483647 h 276"/>
              <a:gd name="T60" fmla="*/ 2147483647 w 851"/>
              <a:gd name="T61" fmla="*/ 2147483647 h 276"/>
              <a:gd name="T62" fmla="*/ 2147483647 w 851"/>
              <a:gd name="T63" fmla="*/ 2147483647 h 276"/>
              <a:gd name="T64" fmla="*/ 2147483647 w 851"/>
              <a:gd name="T65" fmla="*/ 2147483647 h 276"/>
              <a:gd name="T66" fmla="*/ 2147483647 w 851"/>
              <a:gd name="T67" fmla="*/ 2147483647 h 276"/>
              <a:gd name="T68" fmla="*/ 0 w 851"/>
              <a:gd name="T69" fmla="*/ 2147483647 h 276"/>
              <a:gd name="T70" fmla="*/ 0 w 851"/>
              <a:gd name="T71" fmla="*/ 2147483647 h 27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51"/>
              <a:gd name="T109" fmla="*/ 0 h 276"/>
              <a:gd name="T110" fmla="*/ 851 w 851"/>
              <a:gd name="T111" fmla="*/ 276 h 27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51" h="276">
                <a:moveTo>
                  <a:pt x="0" y="3"/>
                </a:moveTo>
                <a:lnTo>
                  <a:pt x="1" y="6"/>
                </a:lnTo>
                <a:lnTo>
                  <a:pt x="21" y="21"/>
                </a:lnTo>
                <a:lnTo>
                  <a:pt x="43" y="34"/>
                </a:lnTo>
                <a:lnTo>
                  <a:pt x="67" y="49"/>
                </a:lnTo>
                <a:lnTo>
                  <a:pt x="90" y="62"/>
                </a:lnTo>
                <a:lnTo>
                  <a:pt x="117" y="75"/>
                </a:lnTo>
                <a:lnTo>
                  <a:pt x="144" y="88"/>
                </a:lnTo>
                <a:lnTo>
                  <a:pt x="171" y="101"/>
                </a:lnTo>
                <a:lnTo>
                  <a:pt x="201" y="113"/>
                </a:lnTo>
                <a:lnTo>
                  <a:pt x="230" y="124"/>
                </a:lnTo>
                <a:lnTo>
                  <a:pt x="260" y="136"/>
                </a:lnTo>
                <a:lnTo>
                  <a:pt x="290" y="147"/>
                </a:lnTo>
                <a:lnTo>
                  <a:pt x="321" y="157"/>
                </a:lnTo>
                <a:lnTo>
                  <a:pt x="353" y="166"/>
                </a:lnTo>
                <a:lnTo>
                  <a:pt x="383" y="176"/>
                </a:lnTo>
                <a:lnTo>
                  <a:pt x="415" y="186"/>
                </a:lnTo>
                <a:lnTo>
                  <a:pt x="448" y="195"/>
                </a:lnTo>
                <a:lnTo>
                  <a:pt x="478" y="203"/>
                </a:lnTo>
                <a:lnTo>
                  <a:pt x="508" y="211"/>
                </a:lnTo>
                <a:lnTo>
                  <a:pt x="539" y="218"/>
                </a:lnTo>
                <a:lnTo>
                  <a:pt x="569" y="225"/>
                </a:lnTo>
                <a:lnTo>
                  <a:pt x="600" y="232"/>
                </a:lnTo>
                <a:lnTo>
                  <a:pt x="628" y="238"/>
                </a:lnTo>
                <a:lnTo>
                  <a:pt x="656" y="244"/>
                </a:lnTo>
                <a:lnTo>
                  <a:pt x="683" y="249"/>
                </a:lnTo>
                <a:lnTo>
                  <a:pt x="708" y="254"/>
                </a:lnTo>
                <a:lnTo>
                  <a:pt x="733" y="258"/>
                </a:lnTo>
                <a:lnTo>
                  <a:pt x="756" y="263"/>
                </a:lnTo>
                <a:lnTo>
                  <a:pt x="779" y="266"/>
                </a:lnTo>
                <a:lnTo>
                  <a:pt x="798" y="268"/>
                </a:lnTo>
                <a:lnTo>
                  <a:pt x="817" y="272"/>
                </a:lnTo>
                <a:lnTo>
                  <a:pt x="834" y="274"/>
                </a:lnTo>
                <a:lnTo>
                  <a:pt x="850" y="275"/>
                </a:lnTo>
                <a:lnTo>
                  <a:pt x="850" y="268"/>
                </a:lnTo>
                <a:lnTo>
                  <a:pt x="835" y="267"/>
                </a:lnTo>
                <a:lnTo>
                  <a:pt x="818" y="264"/>
                </a:lnTo>
                <a:lnTo>
                  <a:pt x="800" y="262"/>
                </a:lnTo>
                <a:lnTo>
                  <a:pt x="780" y="258"/>
                </a:lnTo>
                <a:lnTo>
                  <a:pt x="757" y="255"/>
                </a:lnTo>
                <a:lnTo>
                  <a:pt x="734" y="252"/>
                </a:lnTo>
                <a:lnTo>
                  <a:pt x="709" y="247"/>
                </a:lnTo>
                <a:lnTo>
                  <a:pt x="684" y="243"/>
                </a:lnTo>
                <a:lnTo>
                  <a:pt x="657" y="237"/>
                </a:lnTo>
                <a:lnTo>
                  <a:pt x="629" y="231"/>
                </a:lnTo>
                <a:lnTo>
                  <a:pt x="601" y="225"/>
                </a:lnTo>
                <a:lnTo>
                  <a:pt x="572" y="218"/>
                </a:lnTo>
                <a:lnTo>
                  <a:pt x="541" y="211"/>
                </a:lnTo>
                <a:lnTo>
                  <a:pt x="511" y="204"/>
                </a:lnTo>
                <a:lnTo>
                  <a:pt x="480" y="196"/>
                </a:lnTo>
                <a:lnTo>
                  <a:pt x="449" y="187"/>
                </a:lnTo>
                <a:lnTo>
                  <a:pt x="417" y="178"/>
                </a:lnTo>
                <a:lnTo>
                  <a:pt x="386" y="170"/>
                </a:lnTo>
                <a:lnTo>
                  <a:pt x="354" y="161"/>
                </a:lnTo>
                <a:lnTo>
                  <a:pt x="324" y="151"/>
                </a:lnTo>
                <a:lnTo>
                  <a:pt x="292" y="140"/>
                </a:lnTo>
                <a:lnTo>
                  <a:pt x="262" y="129"/>
                </a:lnTo>
                <a:lnTo>
                  <a:pt x="231" y="117"/>
                </a:lnTo>
                <a:lnTo>
                  <a:pt x="204" y="106"/>
                </a:lnTo>
                <a:lnTo>
                  <a:pt x="174" y="94"/>
                </a:lnTo>
                <a:lnTo>
                  <a:pt x="147" y="82"/>
                </a:lnTo>
                <a:lnTo>
                  <a:pt x="120" y="69"/>
                </a:lnTo>
                <a:lnTo>
                  <a:pt x="94" y="57"/>
                </a:lnTo>
                <a:lnTo>
                  <a:pt x="69" y="43"/>
                </a:lnTo>
                <a:lnTo>
                  <a:pt x="47" y="29"/>
                </a:lnTo>
                <a:lnTo>
                  <a:pt x="25" y="16"/>
                </a:lnTo>
                <a:lnTo>
                  <a:pt x="5" y="0"/>
                </a:lnTo>
                <a:lnTo>
                  <a:pt x="6" y="3"/>
                </a:lnTo>
                <a:lnTo>
                  <a:pt x="0" y="3"/>
                </a:lnTo>
                <a:lnTo>
                  <a:pt x="0" y="4"/>
                </a:lnTo>
                <a:lnTo>
                  <a:pt x="1" y="6"/>
                </a:lnTo>
                <a:lnTo>
                  <a:pt x="0" y="3"/>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521" name="Freeform 417"/>
          <p:cNvSpPr>
            <a:spLocks noChangeAspect="1"/>
          </p:cNvSpPr>
          <p:nvPr/>
        </p:nvSpPr>
        <p:spPr bwMode="auto">
          <a:xfrm>
            <a:off x="5157789" y="3071814"/>
            <a:ext cx="1587" cy="104775"/>
          </a:xfrm>
          <a:custGeom>
            <a:avLst/>
            <a:gdLst>
              <a:gd name="T0" fmla="*/ 0 w 1"/>
              <a:gd name="T1" fmla="*/ 2147483647 h 84"/>
              <a:gd name="T2" fmla="*/ 0 w 1"/>
              <a:gd name="T3" fmla="*/ 2147483647 h 84"/>
              <a:gd name="T4" fmla="*/ 0 w 1"/>
              <a:gd name="T5" fmla="*/ 2147483647 h 84"/>
              <a:gd name="T6" fmla="*/ 0 w 1"/>
              <a:gd name="T7" fmla="*/ 2147483647 h 84"/>
              <a:gd name="T8" fmla="*/ 0 w 1"/>
              <a:gd name="T9" fmla="*/ 2147483647 h 84"/>
              <a:gd name="T10" fmla="*/ 0 w 1"/>
              <a:gd name="T11" fmla="*/ 2147483647 h 84"/>
              <a:gd name="T12" fmla="*/ 0 w 1"/>
              <a:gd name="T13" fmla="*/ 0 h 84"/>
              <a:gd name="T14" fmla="*/ 0 w 1"/>
              <a:gd name="T15" fmla="*/ 2147483647 h 84"/>
              <a:gd name="T16" fmla="*/ 0 w 1"/>
              <a:gd name="T17" fmla="*/ 2147483647 h 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
              <a:gd name="T28" fmla="*/ 0 h 84"/>
              <a:gd name="T29" fmla="*/ 1 w 1"/>
              <a:gd name="T30" fmla="*/ 84 h 8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 h="84">
                <a:moveTo>
                  <a:pt x="0" y="1"/>
                </a:moveTo>
                <a:lnTo>
                  <a:pt x="0" y="4"/>
                </a:lnTo>
                <a:lnTo>
                  <a:pt x="0" y="83"/>
                </a:lnTo>
                <a:lnTo>
                  <a:pt x="0" y="4"/>
                </a:lnTo>
                <a:lnTo>
                  <a:pt x="0" y="7"/>
                </a:lnTo>
                <a:lnTo>
                  <a:pt x="0" y="1"/>
                </a:lnTo>
                <a:lnTo>
                  <a:pt x="0" y="0"/>
                </a:lnTo>
                <a:lnTo>
                  <a:pt x="0" y="4"/>
                </a:lnTo>
                <a:lnTo>
                  <a:pt x="0" y="1"/>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522" name="Freeform 418"/>
          <p:cNvSpPr>
            <a:spLocks noChangeAspect="1"/>
          </p:cNvSpPr>
          <p:nvPr/>
        </p:nvSpPr>
        <p:spPr bwMode="auto">
          <a:xfrm>
            <a:off x="7710489" y="3525838"/>
            <a:ext cx="22225" cy="42862"/>
          </a:xfrm>
          <a:custGeom>
            <a:avLst/>
            <a:gdLst>
              <a:gd name="T0" fmla="*/ 2147483647 w 17"/>
              <a:gd name="T1" fmla="*/ 2147483647 h 34"/>
              <a:gd name="T2" fmla="*/ 2147483647 w 17"/>
              <a:gd name="T3" fmla="*/ 2147483647 h 34"/>
              <a:gd name="T4" fmla="*/ 2147483647 w 17"/>
              <a:gd name="T5" fmla="*/ 2147483647 h 34"/>
              <a:gd name="T6" fmla="*/ 2147483647 w 17"/>
              <a:gd name="T7" fmla="*/ 2147483647 h 34"/>
              <a:gd name="T8" fmla="*/ 2147483647 w 17"/>
              <a:gd name="T9" fmla="*/ 2147483647 h 34"/>
              <a:gd name="T10" fmla="*/ 2147483647 w 17"/>
              <a:gd name="T11" fmla="*/ 2147483647 h 34"/>
              <a:gd name="T12" fmla="*/ 2147483647 w 17"/>
              <a:gd name="T13" fmla="*/ 2147483647 h 34"/>
              <a:gd name="T14" fmla="*/ 2147483647 w 17"/>
              <a:gd name="T15" fmla="*/ 2147483647 h 34"/>
              <a:gd name="T16" fmla="*/ 2147483647 w 17"/>
              <a:gd name="T17" fmla="*/ 0 h 34"/>
              <a:gd name="T18" fmla="*/ 0 w 17"/>
              <a:gd name="T19" fmla="*/ 2147483647 h 34"/>
              <a:gd name="T20" fmla="*/ 2147483647 w 17"/>
              <a:gd name="T21" fmla="*/ 2147483647 h 34"/>
              <a:gd name="T22" fmla="*/ 2147483647 w 17"/>
              <a:gd name="T23" fmla="*/ 2147483647 h 34"/>
              <a:gd name="T24" fmla="*/ 2147483647 w 17"/>
              <a:gd name="T25" fmla="*/ 2147483647 h 34"/>
              <a:gd name="T26" fmla="*/ 2147483647 w 17"/>
              <a:gd name="T27" fmla="*/ 2147483647 h 34"/>
              <a:gd name="T28" fmla="*/ 2147483647 w 17"/>
              <a:gd name="T29" fmla="*/ 2147483647 h 34"/>
              <a:gd name="T30" fmla="*/ 2147483647 w 17"/>
              <a:gd name="T31" fmla="*/ 2147483647 h 34"/>
              <a:gd name="T32" fmla="*/ 2147483647 w 17"/>
              <a:gd name="T33" fmla="*/ 2147483647 h 34"/>
              <a:gd name="T34" fmla="*/ 2147483647 w 17"/>
              <a:gd name="T35" fmla="*/ 2147483647 h 34"/>
              <a:gd name="T36" fmla="*/ 2147483647 w 17"/>
              <a:gd name="T37" fmla="*/ 2147483647 h 3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
              <a:gd name="T58" fmla="*/ 0 h 34"/>
              <a:gd name="T59" fmla="*/ 17 w 17"/>
              <a:gd name="T60" fmla="*/ 34 h 3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 h="34">
                <a:moveTo>
                  <a:pt x="16" y="33"/>
                </a:moveTo>
                <a:lnTo>
                  <a:pt x="16" y="29"/>
                </a:lnTo>
                <a:lnTo>
                  <a:pt x="15" y="23"/>
                </a:lnTo>
                <a:lnTo>
                  <a:pt x="15" y="19"/>
                </a:lnTo>
                <a:lnTo>
                  <a:pt x="14" y="14"/>
                </a:lnTo>
                <a:lnTo>
                  <a:pt x="12" y="9"/>
                </a:lnTo>
                <a:lnTo>
                  <a:pt x="10" y="5"/>
                </a:lnTo>
                <a:lnTo>
                  <a:pt x="5" y="3"/>
                </a:lnTo>
                <a:lnTo>
                  <a:pt x="1" y="0"/>
                </a:lnTo>
                <a:lnTo>
                  <a:pt x="0" y="4"/>
                </a:lnTo>
                <a:lnTo>
                  <a:pt x="4" y="7"/>
                </a:lnTo>
                <a:lnTo>
                  <a:pt x="6" y="9"/>
                </a:lnTo>
                <a:lnTo>
                  <a:pt x="8" y="12"/>
                </a:lnTo>
                <a:lnTo>
                  <a:pt x="10" y="15"/>
                </a:lnTo>
                <a:lnTo>
                  <a:pt x="12" y="20"/>
                </a:lnTo>
                <a:lnTo>
                  <a:pt x="12" y="24"/>
                </a:lnTo>
                <a:lnTo>
                  <a:pt x="13" y="29"/>
                </a:lnTo>
                <a:lnTo>
                  <a:pt x="13" y="33"/>
                </a:lnTo>
                <a:lnTo>
                  <a:pt x="16" y="33"/>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523" name="Freeform 419"/>
          <p:cNvSpPr>
            <a:spLocks noChangeAspect="1"/>
          </p:cNvSpPr>
          <p:nvPr/>
        </p:nvSpPr>
        <p:spPr bwMode="auto">
          <a:xfrm>
            <a:off x="7831138" y="3513138"/>
            <a:ext cx="23812" cy="44450"/>
          </a:xfrm>
          <a:custGeom>
            <a:avLst/>
            <a:gdLst>
              <a:gd name="T0" fmla="*/ 2147483647 w 18"/>
              <a:gd name="T1" fmla="*/ 2147483647 h 34"/>
              <a:gd name="T2" fmla="*/ 2147483647 w 18"/>
              <a:gd name="T3" fmla="*/ 2147483647 h 34"/>
              <a:gd name="T4" fmla="*/ 2147483647 w 18"/>
              <a:gd name="T5" fmla="*/ 2147483647 h 34"/>
              <a:gd name="T6" fmla="*/ 2147483647 w 18"/>
              <a:gd name="T7" fmla="*/ 2147483647 h 34"/>
              <a:gd name="T8" fmla="*/ 2147483647 w 18"/>
              <a:gd name="T9" fmla="*/ 2147483647 h 34"/>
              <a:gd name="T10" fmla="*/ 2147483647 w 18"/>
              <a:gd name="T11" fmla="*/ 2147483647 h 34"/>
              <a:gd name="T12" fmla="*/ 2147483647 w 18"/>
              <a:gd name="T13" fmla="*/ 2147483647 h 34"/>
              <a:gd name="T14" fmla="*/ 2147483647 w 18"/>
              <a:gd name="T15" fmla="*/ 2147483647 h 34"/>
              <a:gd name="T16" fmla="*/ 2147483647 w 18"/>
              <a:gd name="T17" fmla="*/ 0 h 34"/>
              <a:gd name="T18" fmla="*/ 0 w 18"/>
              <a:gd name="T19" fmla="*/ 2147483647 h 34"/>
              <a:gd name="T20" fmla="*/ 2147483647 w 18"/>
              <a:gd name="T21" fmla="*/ 2147483647 h 34"/>
              <a:gd name="T22" fmla="*/ 2147483647 w 18"/>
              <a:gd name="T23" fmla="*/ 2147483647 h 34"/>
              <a:gd name="T24" fmla="*/ 2147483647 w 18"/>
              <a:gd name="T25" fmla="*/ 2147483647 h 34"/>
              <a:gd name="T26" fmla="*/ 2147483647 w 18"/>
              <a:gd name="T27" fmla="*/ 2147483647 h 34"/>
              <a:gd name="T28" fmla="*/ 2147483647 w 18"/>
              <a:gd name="T29" fmla="*/ 2147483647 h 34"/>
              <a:gd name="T30" fmla="*/ 2147483647 w 18"/>
              <a:gd name="T31" fmla="*/ 2147483647 h 34"/>
              <a:gd name="T32" fmla="*/ 2147483647 w 18"/>
              <a:gd name="T33" fmla="*/ 2147483647 h 34"/>
              <a:gd name="T34" fmla="*/ 2147483647 w 18"/>
              <a:gd name="T35" fmla="*/ 2147483647 h 34"/>
              <a:gd name="T36" fmla="*/ 2147483647 w 18"/>
              <a:gd name="T37" fmla="*/ 2147483647 h 3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8"/>
              <a:gd name="T58" fmla="*/ 0 h 34"/>
              <a:gd name="T59" fmla="*/ 18 w 18"/>
              <a:gd name="T60" fmla="*/ 34 h 3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8" h="34">
                <a:moveTo>
                  <a:pt x="17" y="33"/>
                </a:moveTo>
                <a:lnTo>
                  <a:pt x="17" y="26"/>
                </a:lnTo>
                <a:lnTo>
                  <a:pt x="16" y="20"/>
                </a:lnTo>
                <a:lnTo>
                  <a:pt x="15" y="15"/>
                </a:lnTo>
                <a:lnTo>
                  <a:pt x="12" y="11"/>
                </a:lnTo>
                <a:lnTo>
                  <a:pt x="10" y="9"/>
                </a:lnTo>
                <a:lnTo>
                  <a:pt x="7" y="4"/>
                </a:lnTo>
                <a:lnTo>
                  <a:pt x="4" y="3"/>
                </a:lnTo>
                <a:lnTo>
                  <a:pt x="2" y="0"/>
                </a:lnTo>
                <a:lnTo>
                  <a:pt x="0" y="4"/>
                </a:lnTo>
                <a:lnTo>
                  <a:pt x="3" y="7"/>
                </a:lnTo>
                <a:lnTo>
                  <a:pt x="4" y="9"/>
                </a:lnTo>
                <a:lnTo>
                  <a:pt x="7" y="11"/>
                </a:lnTo>
                <a:lnTo>
                  <a:pt x="10" y="14"/>
                </a:lnTo>
                <a:lnTo>
                  <a:pt x="11" y="18"/>
                </a:lnTo>
                <a:lnTo>
                  <a:pt x="13" y="22"/>
                </a:lnTo>
                <a:lnTo>
                  <a:pt x="13" y="26"/>
                </a:lnTo>
                <a:lnTo>
                  <a:pt x="14" y="33"/>
                </a:lnTo>
                <a:lnTo>
                  <a:pt x="17" y="33"/>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524" name="Freeform 420"/>
          <p:cNvSpPr>
            <a:spLocks noChangeAspect="1"/>
          </p:cNvSpPr>
          <p:nvPr/>
        </p:nvSpPr>
        <p:spPr bwMode="auto">
          <a:xfrm>
            <a:off x="7916864" y="3492500"/>
            <a:ext cx="20637" cy="44450"/>
          </a:xfrm>
          <a:custGeom>
            <a:avLst/>
            <a:gdLst>
              <a:gd name="T0" fmla="*/ 2147483647 w 15"/>
              <a:gd name="T1" fmla="*/ 2147483647 h 36"/>
              <a:gd name="T2" fmla="*/ 2147483647 w 15"/>
              <a:gd name="T3" fmla="*/ 2147483647 h 36"/>
              <a:gd name="T4" fmla="*/ 2147483647 w 15"/>
              <a:gd name="T5" fmla="*/ 2147483647 h 36"/>
              <a:gd name="T6" fmla="*/ 2147483647 w 15"/>
              <a:gd name="T7" fmla="*/ 2147483647 h 36"/>
              <a:gd name="T8" fmla="*/ 2147483647 w 15"/>
              <a:gd name="T9" fmla="*/ 2147483647 h 36"/>
              <a:gd name="T10" fmla="*/ 2147483647 w 15"/>
              <a:gd name="T11" fmla="*/ 2147483647 h 36"/>
              <a:gd name="T12" fmla="*/ 2147483647 w 15"/>
              <a:gd name="T13" fmla="*/ 2147483647 h 36"/>
              <a:gd name="T14" fmla="*/ 2147483647 w 15"/>
              <a:gd name="T15" fmla="*/ 2147483647 h 36"/>
              <a:gd name="T16" fmla="*/ 2147483647 w 15"/>
              <a:gd name="T17" fmla="*/ 2147483647 h 36"/>
              <a:gd name="T18" fmla="*/ 2147483647 w 15"/>
              <a:gd name="T19" fmla="*/ 0 h 36"/>
              <a:gd name="T20" fmla="*/ 2147483647 w 15"/>
              <a:gd name="T21" fmla="*/ 2147483647 h 36"/>
              <a:gd name="T22" fmla="*/ 2147483647 w 15"/>
              <a:gd name="T23" fmla="*/ 2147483647 h 36"/>
              <a:gd name="T24" fmla="*/ 2147483647 w 15"/>
              <a:gd name="T25" fmla="*/ 2147483647 h 36"/>
              <a:gd name="T26" fmla="*/ 2147483647 w 15"/>
              <a:gd name="T27" fmla="*/ 2147483647 h 36"/>
              <a:gd name="T28" fmla="*/ 2147483647 w 15"/>
              <a:gd name="T29" fmla="*/ 2147483647 h 36"/>
              <a:gd name="T30" fmla="*/ 0 w 15"/>
              <a:gd name="T31" fmla="*/ 2147483647 h 36"/>
              <a:gd name="T32" fmla="*/ 0 w 15"/>
              <a:gd name="T33" fmla="*/ 2147483647 h 36"/>
              <a:gd name="T34" fmla="*/ 0 w 15"/>
              <a:gd name="T35" fmla="*/ 2147483647 h 36"/>
              <a:gd name="T36" fmla="*/ 2147483647 w 15"/>
              <a:gd name="T37" fmla="*/ 2147483647 h 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5"/>
              <a:gd name="T58" fmla="*/ 0 h 36"/>
              <a:gd name="T59" fmla="*/ 15 w 15"/>
              <a:gd name="T60" fmla="*/ 36 h 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5" h="36">
                <a:moveTo>
                  <a:pt x="3" y="35"/>
                </a:moveTo>
                <a:lnTo>
                  <a:pt x="3" y="29"/>
                </a:lnTo>
                <a:lnTo>
                  <a:pt x="3" y="24"/>
                </a:lnTo>
                <a:lnTo>
                  <a:pt x="4" y="20"/>
                </a:lnTo>
                <a:lnTo>
                  <a:pt x="5" y="16"/>
                </a:lnTo>
                <a:lnTo>
                  <a:pt x="5" y="13"/>
                </a:lnTo>
                <a:lnTo>
                  <a:pt x="9" y="10"/>
                </a:lnTo>
                <a:lnTo>
                  <a:pt x="11" y="8"/>
                </a:lnTo>
                <a:lnTo>
                  <a:pt x="14" y="4"/>
                </a:lnTo>
                <a:lnTo>
                  <a:pt x="12" y="0"/>
                </a:lnTo>
                <a:lnTo>
                  <a:pt x="9" y="3"/>
                </a:lnTo>
                <a:lnTo>
                  <a:pt x="5" y="8"/>
                </a:lnTo>
                <a:lnTo>
                  <a:pt x="3" y="10"/>
                </a:lnTo>
                <a:lnTo>
                  <a:pt x="1" y="15"/>
                </a:lnTo>
                <a:lnTo>
                  <a:pt x="1" y="19"/>
                </a:lnTo>
                <a:lnTo>
                  <a:pt x="0" y="24"/>
                </a:lnTo>
                <a:lnTo>
                  <a:pt x="0" y="29"/>
                </a:lnTo>
                <a:lnTo>
                  <a:pt x="0" y="35"/>
                </a:lnTo>
                <a:lnTo>
                  <a:pt x="3" y="35"/>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525" name="Freeform 421"/>
          <p:cNvSpPr>
            <a:spLocks noChangeAspect="1"/>
          </p:cNvSpPr>
          <p:nvPr/>
        </p:nvSpPr>
        <p:spPr bwMode="auto">
          <a:xfrm>
            <a:off x="7799389" y="3513138"/>
            <a:ext cx="20637" cy="49212"/>
          </a:xfrm>
          <a:custGeom>
            <a:avLst/>
            <a:gdLst>
              <a:gd name="T0" fmla="*/ 2147483647 w 15"/>
              <a:gd name="T1" fmla="*/ 2147483647 h 38"/>
              <a:gd name="T2" fmla="*/ 2147483647 w 15"/>
              <a:gd name="T3" fmla="*/ 2147483647 h 38"/>
              <a:gd name="T4" fmla="*/ 2147483647 w 15"/>
              <a:gd name="T5" fmla="*/ 2147483647 h 38"/>
              <a:gd name="T6" fmla="*/ 2147483647 w 15"/>
              <a:gd name="T7" fmla="*/ 2147483647 h 38"/>
              <a:gd name="T8" fmla="*/ 2147483647 w 15"/>
              <a:gd name="T9" fmla="*/ 2147483647 h 38"/>
              <a:gd name="T10" fmla="*/ 2147483647 w 15"/>
              <a:gd name="T11" fmla="*/ 2147483647 h 38"/>
              <a:gd name="T12" fmla="*/ 2147483647 w 15"/>
              <a:gd name="T13" fmla="*/ 2147483647 h 38"/>
              <a:gd name="T14" fmla="*/ 2147483647 w 15"/>
              <a:gd name="T15" fmla="*/ 2147483647 h 38"/>
              <a:gd name="T16" fmla="*/ 2147483647 w 15"/>
              <a:gd name="T17" fmla="*/ 2147483647 h 38"/>
              <a:gd name="T18" fmla="*/ 2147483647 w 15"/>
              <a:gd name="T19" fmla="*/ 0 h 38"/>
              <a:gd name="T20" fmla="*/ 2147483647 w 15"/>
              <a:gd name="T21" fmla="*/ 2147483647 h 38"/>
              <a:gd name="T22" fmla="*/ 2147483647 w 15"/>
              <a:gd name="T23" fmla="*/ 2147483647 h 38"/>
              <a:gd name="T24" fmla="*/ 2147483647 w 15"/>
              <a:gd name="T25" fmla="*/ 2147483647 h 38"/>
              <a:gd name="T26" fmla="*/ 2147483647 w 15"/>
              <a:gd name="T27" fmla="*/ 2147483647 h 38"/>
              <a:gd name="T28" fmla="*/ 2147483647 w 15"/>
              <a:gd name="T29" fmla="*/ 2147483647 h 38"/>
              <a:gd name="T30" fmla="*/ 2147483647 w 15"/>
              <a:gd name="T31" fmla="*/ 2147483647 h 38"/>
              <a:gd name="T32" fmla="*/ 0 w 15"/>
              <a:gd name="T33" fmla="*/ 2147483647 h 38"/>
              <a:gd name="T34" fmla="*/ 0 w 15"/>
              <a:gd name="T35" fmla="*/ 2147483647 h 38"/>
              <a:gd name="T36" fmla="*/ 2147483647 w 15"/>
              <a:gd name="T37" fmla="*/ 2147483647 h 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5"/>
              <a:gd name="T58" fmla="*/ 0 h 38"/>
              <a:gd name="T59" fmla="*/ 15 w 15"/>
              <a:gd name="T60" fmla="*/ 38 h 3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5" h="38">
                <a:moveTo>
                  <a:pt x="3" y="37"/>
                </a:moveTo>
                <a:lnTo>
                  <a:pt x="3" y="31"/>
                </a:lnTo>
                <a:lnTo>
                  <a:pt x="3" y="26"/>
                </a:lnTo>
                <a:lnTo>
                  <a:pt x="4" y="21"/>
                </a:lnTo>
                <a:lnTo>
                  <a:pt x="5" y="18"/>
                </a:lnTo>
                <a:lnTo>
                  <a:pt x="5" y="15"/>
                </a:lnTo>
                <a:lnTo>
                  <a:pt x="9" y="10"/>
                </a:lnTo>
                <a:lnTo>
                  <a:pt x="11" y="8"/>
                </a:lnTo>
                <a:lnTo>
                  <a:pt x="14" y="4"/>
                </a:lnTo>
                <a:lnTo>
                  <a:pt x="12" y="0"/>
                </a:lnTo>
                <a:lnTo>
                  <a:pt x="9" y="3"/>
                </a:lnTo>
                <a:lnTo>
                  <a:pt x="5" y="8"/>
                </a:lnTo>
                <a:lnTo>
                  <a:pt x="3" y="11"/>
                </a:lnTo>
                <a:lnTo>
                  <a:pt x="1" y="16"/>
                </a:lnTo>
                <a:lnTo>
                  <a:pt x="1" y="21"/>
                </a:lnTo>
                <a:lnTo>
                  <a:pt x="1" y="26"/>
                </a:lnTo>
                <a:lnTo>
                  <a:pt x="0" y="31"/>
                </a:lnTo>
                <a:lnTo>
                  <a:pt x="0" y="37"/>
                </a:lnTo>
                <a:lnTo>
                  <a:pt x="3" y="37"/>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526" name="Freeform 422"/>
          <p:cNvSpPr>
            <a:spLocks noChangeAspect="1"/>
          </p:cNvSpPr>
          <p:nvPr/>
        </p:nvSpPr>
        <p:spPr bwMode="auto">
          <a:xfrm>
            <a:off x="7153275" y="3255964"/>
            <a:ext cx="255588" cy="84137"/>
          </a:xfrm>
          <a:custGeom>
            <a:avLst/>
            <a:gdLst>
              <a:gd name="T0" fmla="*/ 2147483647 w 193"/>
              <a:gd name="T1" fmla="*/ 2147483647 h 67"/>
              <a:gd name="T2" fmla="*/ 2147483647 w 193"/>
              <a:gd name="T3" fmla="*/ 2147483647 h 67"/>
              <a:gd name="T4" fmla="*/ 2147483647 w 193"/>
              <a:gd name="T5" fmla="*/ 0 h 67"/>
              <a:gd name="T6" fmla="*/ 0 w 193"/>
              <a:gd name="T7" fmla="*/ 2147483647 h 67"/>
              <a:gd name="T8" fmla="*/ 2147483647 w 193"/>
              <a:gd name="T9" fmla="*/ 2147483647 h 67"/>
              <a:gd name="T10" fmla="*/ 2147483647 w 193"/>
              <a:gd name="T11" fmla="*/ 2147483647 h 67"/>
              <a:gd name="T12" fmla="*/ 0 60000 65536"/>
              <a:gd name="T13" fmla="*/ 0 60000 65536"/>
              <a:gd name="T14" fmla="*/ 0 60000 65536"/>
              <a:gd name="T15" fmla="*/ 0 60000 65536"/>
              <a:gd name="T16" fmla="*/ 0 60000 65536"/>
              <a:gd name="T17" fmla="*/ 0 60000 65536"/>
              <a:gd name="T18" fmla="*/ 0 w 193"/>
              <a:gd name="T19" fmla="*/ 0 h 67"/>
              <a:gd name="T20" fmla="*/ 193 w 193"/>
              <a:gd name="T21" fmla="*/ 67 h 67"/>
            </a:gdLst>
            <a:ahLst/>
            <a:cxnLst>
              <a:cxn ang="T12">
                <a:pos x="T0" y="T1"/>
              </a:cxn>
              <a:cxn ang="T13">
                <a:pos x="T2" y="T3"/>
              </a:cxn>
              <a:cxn ang="T14">
                <a:pos x="T4" y="T5"/>
              </a:cxn>
              <a:cxn ang="T15">
                <a:pos x="T6" y="T7"/>
              </a:cxn>
              <a:cxn ang="T16">
                <a:pos x="T8" y="T9"/>
              </a:cxn>
              <a:cxn ang="T17">
                <a:pos x="T10" y="T11"/>
              </a:cxn>
            </a:cxnLst>
            <a:rect l="T18" t="T19" r="T20" b="T21"/>
            <a:pathLst>
              <a:path w="193" h="67">
                <a:moveTo>
                  <a:pt x="192" y="61"/>
                </a:moveTo>
                <a:lnTo>
                  <a:pt x="192" y="61"/>
                </a:lnTo>
                <a:lnTo>
                  <a:pt x="1" y="0"/>
                </a:lnTo>
                <a:lnTo>
                  <a:pt x="0" y="6"/>
                </a:lnTo>
                <a:lnTo>
                  <a:pt x="190" y="66"/>
                </a:lnTo>
                <a:lnTo>
                  <a:pt x="192" y="61"/>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527" name="Freeform 423"/>
          <p:cNvSpPr>
            <a:spLocks noChangeAspect="1"/>
          </p:cNvSpPr>
          <p:nvPr/>
        </p:nvSpPr>
        <p:spPr bwMode="auto">
          <a:xfrm>
            <a:off x="7412038" y="3341689"/>
            <a:ext cx="63500" cy="104775"/>
          </a:xfrm>
          <a:custGeom>
            <a:avLst/>
            <a:gdLst>
              <a:gd name="T0" fmla="*/ 2147483647 w 47"/>
              <a:gd name="T1" fmla="*/ 2147483647 h 83"/>
              <a:gd name="T2" fmla="*/ 2147483647 w 47"/>
              <a:gd name="T3" fmla="*/ 2147483647 h 83"/>
              <a:gd name="T4" fmla="*/ 2147483647 w 47"/>
              <a:gd name="T5" fmla="*/ 2147483647 h 83"/>
              <a:gd name="T6" fmla="*/ 2147483647 w 47"/>
              <a:gd name="T7" fmla="*/ 2147483647 h 83"/>
              <a:gd name="T8" fmla="*/ 2147483647 w 47"/>
              <a:gd name="T9" fmla="*/ 2147483647 h 83"/>
              <a:gd name="T10" fmla="*/ 2147483647 w 47"/>
              <a:gd name="T11" fmla="*/ 2147483647 h 83"/>
              <a:gd name="T12" fmla="*/ 2147483647 w 47"/>
              <a:gd name="T13" fmla="*/ 2147483647 h 83"/>
              <a:gd name="T14" fmla="*/ 2147483647 w 47"/>
              <a:gd name="T15" fmla="*/ 2147483647 h 83"/>
              <a:gd name="T16" fmla="*/ 2147483647 w 47"/>
              <a:gd name="T17" fmla="*/ 2147483647 h 83"/>
              <a:gd name="T18" fmla="*/ 2147483647 w 47"/>
              <a:gd name="T19" fmla="*/ 2147483647 h 83"/>
              <a:gd name="T20" fmla="*/ 2147483647 w 47"/>
              <a:gd name="T21" fmla="*/ 2147483647 h 83"/>
              <a:gd name="T22" fmla="*/ 2147483647 w 47"/>
              <a:gd name="T23" fmla="*/ 2147483647 h 83"/>
              <a:gd name="T24" fmla="*/ 2147483647 w 47"/>
              <a:gd name="T25" fmla="*/ 2147483647 h 83"/>
              <a:gd name="T26" fmla="*/ 2147483647 w 47"/>
              <a:gd name="T27" fmla="*/ 2147483647 h 83"/>
              <a:gd name="T28" fmla="*/ 2147483647 w 47"/>
              <a:gd name="T29" fmla="*/ 2147483647 h 83"/>
              <a:gd name="T30" fmla="*/ 2147483647 w 47"/>
              <a:gd name="T31" fmla="*/ 2147483647 h 83"/>
              <a:gd name="T32" fmla="*/ 2147483647 w 47"/>
              <a:gd name="T33" fmla="*/ 0 h 83"/>
              <a:gd name="T34" fmla="*/ 0 w 47"/>
              <a:gd name="T35" fmla="*/ 2147483647 h 83"/>
              <a:gd name="T36" fmla="*/ 2147483647 w 47"/>
              <a:gd name="T37" fmla="*/ 2147483647 h 83"/>
              <a:gd name="T38" fmla="*/ 2147483647 w 47"/>
              <a:gd name="T39" fmla="*/ 2147483647 h 83"/>
              <a:gd name="T40" fmla="*/ 2147483647 w 47"/>
              <a:gd name="T41" fmla="*/ 2147483647 h 83"/>
              <a:gd name="T42" fmla="*/ 2147483647 w 47"/>
              <a:gd name="T43" fmla="*/ 2147483647 h 83"/>
              <a:gd name="T44" fmla="*/ 2147483647 w 47"/>
              <a:gd name="T45" fmla="*/ 2147483647 h 83"/>
              <a:gd name="T46" fmla="*/ 2147483647 w 47"/>
              <a:gd name="T47" fmla="*/ 2147483647 h 83"/>
              <a:gd name="T48" fmla="*/ 2147483647 w 47"/>
              <a:gd name="T49" fmla="*/ 2147483647 h 83"/>
              <a:gd name="T50" fmla="*/ 2147483647 w 47"/>
              <a:gd name="T51" fmla="*/ 2147483647 h 83"/>
              <a:gd name="T52" fmla="*/ 2147483647 w 47"/>
              <a:gd name="T53" fmla="*/ 2147483647 h 83"/>
              <a:gd name="T54" fmla="*/ 2147483647 w 47"/>
              <a:gd name="T55" fmla="*/ 2147483647 h 83"/>
              <a:gd name="T56" fmla="*/ 2147483647 w 47"/>
              <a:gd name="T57" fmla="*/ 2147483647 h 83"/>
              <a:gd name="T58" fmla="*/ 2147483647 w 47"/>
              <a:gd name="T59" fmla="*/ 2147483647 h 83"/>
              <a:gd name="T60" fmla="*/ 2147483647 w 47"/>
              <a:gd name="T61" fmla="*/ 2147483647 h 83"/>
              <a:gd name="T62" fmla="*/ 2147483647 w 47"/>
              <a:gd name="T63" fmla="*/ 2147483647 h 83"/>
              <a:gd name="T64" fmla="*/ 2147483647 w 47"/>
              <a:gd name="T65" fmla="*/ 2147483647 h 83"/>
              <a:gd name="T66" fmla="*/ 2147483647 w 47"/>
              <a:gd name="T67" fmla="*/ 2147483647 h 83"/>
              <a:gd name="T68" fmla="*/ 2147483647 w 47"/>
              <a:gd name="T69" fmla="*/ 2147483647 h 8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7"/>
              <a:gd name="T106" fmla="*/ 0 h 83"/>
              <a:gd name="T107" fmla="*/ 47 w 47"/>
              <a:gd name="T108" fmla="*/ 83 h 8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7" h="83">
                <a:moveTo>
                  <a:pt x="46" y="82"/>
                </a:moveTo>
                <a:lnTo>
                  <a:pt x="46" y="75"/>
                </a:lnTo>
                <a:lnTo>
                  <a:pt x="45" y="68"/>
                </a:lnTo>
                <a:lnTo>
                  <a:pt x="44" y="62"/>
                </a:lnTo>
                <a:lnTo>
                  <a:pt x="43" y="55"/>
                </a:lnTo>
                <a:lnTo>
                  <a:pt x="42" y="49"/>
                </a:lnTo>
                <a:lnTo>
                  <a:pt x="41" y="44"/>
                </a:lnTo>
                <a:lnTo>
                  <a:pt x="38" y="39"/>
                </a:lnTo>
                <a:lnTo>
                  <a:pt x="36" y="34"/>
                </a:lnTo>
                <a:lnTo>
                  <a:pt x="33" y="29"/>
                </a:lnTo>
                <a:lnTo>
                  <a:pt x="29" y="24"/>
                </a:lnTo>
                <a:lnTo>
                  <a:pt x="26" y="21"/>
                </a:lnTo>
                <a:lnTo>
                  <a:pt x="22" y="15"/>
                </a:lnTo>
                <a:lnTo>
                  <a:pt x="18" y="11"/>
                </a:lnTo>
                <a:lnTo>
                  <a:pt x="13" y="8"/>
                </a:lnTo>
                <a:lnTo>
                  <a:pt x="7" y="3"/>
                </a:lnTo>
                <a:lnTo>
                  <a:pt x="2" y="0"/>
                </a:lnTo>
                <a:lnTo>
                  <a:pt x="0" y="4"/>
                </a:lnTo>
                <a:lnTo>
                  <a:pt x="4" y="8"/>
                </a:lnTo>
                <a:lnTo>
                  <a:pt x="10" y="11"/>
                </a:lnTo>
                <a:lnTo>
                  <a:pt x="15" y="15"/>
                </a:lnTo>
                <a:lnTo>
                  <a:pt x="19" y="20"/>
                </a:lnTo>
                <a:lnTo>
                  <a:pt x="23" y="23"/>
                </a:lnTo>
                <a:lnTo>
                  <a:pt x="27" y="28"/>
                </a:lnTo>
                <a:lnTo>
                  <a:pt x="29" y="32"/>
                </a:lnTo>
                <a:lnTo>
                  <a:pt x="32" y="37"/>
                </a:lnTo>
                <a:lnTo>
                  <a:pt x="34" y="41"/>
                </a:lnTo>
                <a:lnTo>
                  <a:pt x="36" y="46"/>
                </a:lnTo>
                <a:lnTo>
                  <a:pt x="38" y="51"/>
                </a:lnTo>
                <a:lnTo>
                  <a:pt x="39" y="56"/>
                </a:lnTo>
                <a:lnTo>
                  <a:pt x="41" y="62"/>
                </a:lnTo>
                <a:lnTo>
                  <a:pt x="42" y="69"/>
                </a:lnTo>
                <a:lnTo>
                  <a:pt x="42" y="75"/>
                </a:lnTo>
                <a:lnTo>
                  <a:pt x="42" y="82"/>
                </a:lnTo>
                <a:lnTo>
                  <a:pt x="46" y="82"/>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528" name="Freeform 424"/>
          <p:cNvSpPr>
            <a:spLocks noChangeAspect="1"/>
          </p:cNvSpPr>
          <p:nvPr/>
        </p:nvSpPr>
        <p:spPr bwMode="auto">
          <a:xfrm>
            <a:off x="7464425" y="3254375"/>
            <a:ext cx="115888" cy="33338"/>
          </a:xfrm>
          <a:custGeom>
            <a:avLst/>
            <a:gdLst>
              <a:gd name="T0" fmla="*/ 2147483647 w 87"/>
              <a:gd name="T1" fmla="*/ 2147483647 h 27"/>
              <a:gd name="T2" fmla="*/ 2147483647 w 87"/>
              <a:gd name="T3" fmla="*/ 2147483647 h 27"/>
              <a:gd name="T4" fmla="*/ 2147483647 w 87"/>
              <a:gd name="T5" fmla="*/ 2147483647 h 27"/>
              <a:gd name="T6" fmla="*/ 2147483647 w 87"/>
              <a:gd name="T7" fmla="*/ 2147483647 h 27"/>
              <a:gd name="T8" fmla="*/ 2147483647 w 87"/>
              <a:gd name="T9" fmla="*/ 2147483647 h 27"/>
              <a:gd name="T10" fmla="*/ 2147483647 w 87"/>
              <a:gd name="T11" fmla="*/ 2147483647 h 27"/>
              <a:gd name="T12" fmla="*/ 2147483647 w 87"/>
              <a:gd name="T13" fmla="*/ 2147483647 h 27"/>
              <a:gd name="T14" fmla="*/ 2147483647 w 87"/>
              <a:gd name="T15" fmla="*/ 2147483647 h 27"/>
              <a:gd name="T16" fmla="*/ 2147483647 w 87"/>
              <a:gd name="T17" fmla="*/ 2147483647 h 27"/>
              <a:gd name="T18" fmla="*/ 2147483647 w 87"/>
              <a:gd name="T19" fmla="*/ 2147483647 h 27"/>
              <a:gd name="T20" fmla="*/ 2147483647 w 87"/>
              <a:gd name="T21" fmla="*/ 2147483647 h 27"/>
              <a:gd name="T22" fmla="*/ 2147483647 w 87"/>
              <a:gd name="T23" fmla="*/ 2147483647 h 27"/>
              <a:gd name="T24" fmla="*/ 2147483647 w 87"/>
              <a:gd name="T25" fmla="*/ 2147483647 h 27"/>
              <a:gd name="T26" fmla="*/ 2147483647 w 87"/>
              <a:gd name="T27" fmla="*/ 2147483647 h 27"/>
              <a:gd name="T28" fmla="*/ 2147483647 w 87"/>
              <a:gd name="T29" fmla="*/ 2147483647 h 27"/>
              <a:gd name="T30" fmla="*/ 2147483647 w 87"/>
              <a:gd name="T31" fmla="*/ 2147483647 h 27"/>
              <a:gd name="T32" fmla="*/ 2147483647 w 87"/>
              <a:gd name="T33" fmla="*/ 2147483647 h 27"/>
              <a:gd name="T34" fmla="*/ 2147483647 w 87"/>
              <a:gd name="T35" fmla="*/ 0 h 27"/>
              <a:gd name="T36" fmla="*/ 0 w 87"/>
              <a:gd name="T37" fmla="*/ 2147483647 h 27"/>
              <a:gd name="T38" fmla="*/ 2147483647 w 87"/>
              <a:gd name="T39" fmla="*/ 2147483647 h 27"/>
              <a:gd name="T40" fmla="*/ 2147483647 w 87"/>
              <a:gd name="T41" fmla="*/ 2147483647 h 27"/>
              <a:gd name="T42" fmla="*/ 2147483647 w 87"/>
              <a:gd name="T43" fmla="*/ 2147483647 h 27"/>
              <a:gd name="T44" fmla="*/ 2147483647 w 87"/>
              <a:gd name="T45" fmla="*/ 2147483647 h 27"/>
              <a:gd name="T46" fmla="*/ 2147483647 w 87"/>
              <a:gd name="T47" fmla="*/ 2147483647 h 27"/>
              <a:gd name="T48" fmla="*/ 2147483647 w 87"/>
              <a:gd name="T49" fmla="*/ 2147483647 h 27"/>
              <a:gd name="T50" fmla="*/ 2147483647 w 87"/>
              <a:gd name="T51" fmla="*/ 2147483647 h 27"/>
              <a:gd name="T52" fmla="*/ 2147483647 w 87"/>
              <a:gd name="T53" fmla="*/ 2147483647 h 27"/>
              <a:gd name="T54" fmla="*/ 2147483647 w 87"/>
              <a:gd name="T55" fmla="*/ 2147483647 h 27"/>
              <a:gd name="T56" fmla="*/ 2147483647 w 87"/>
              <a:gd name="T57" fmla="*/ 2147483647 h 27"/>
              <a:gd name="T58" fmla="*/ 2147483647 w 87"/>
              <a:gd name="T59" fmla="*/ 2147483647 h 27"/>
              <a:gd name="T60" fmla="*/ 2147483647 w 87"/>
              <a:gd name="T61" fmla="*/ 2147483647 h 27"/>
              <a:gd name="T62" fmla="*/ 2147483647 w 87"/>
              <a:gd name="T63" fmla="*/ 2147483647 h 27"/>
              <a:gd name="T64" fmla="*/ 2147483647 w 87"/>
              <a:gd name="T65" fmla="*/ 2147483647 h 27"/>
              <a:gd name="T66" fmla="*/ 2147483647 w 87"/>
              <a:gd name="T67" fmla="*/ 2147483647 h 27"/>
              <a:gd name="T68" fmla="*/ 2147483647 w 87"/>
              <a:gd name="T69" fmla="*/ 2147483647 h 27"/>
              <a:gd name="T70" fmla="*/ 2147483647 w 87"/>
              <a:gd name="T71" fmla="*/ 2147483647 h 2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7"/>
              <a:gd name="T109" fmla="*/ 0 h 27"/>
              <a:gd name="T110" fmla="*/ 87 w 87"/>
              <a:gd name="T111" fmla="*/ 27 h 2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7" h="27">
                <a:moveTo>
                  <a:pt x="86" y="22"/>
                </a:moveTo>
                <a:lnTo>
                  <a:pt x="86" y="22"/>
                </a:lnTo>
                <a:lnTo>
                  <a:pt x="81" y="19"/>
                </a:lnTo>
                <a:lnTo>
                  <a:pt x="77" y="18"/>
                </a:lnTo>
                <a:lnTo>
                  <a:pt x="71" y="16"/>
                </a:lnTo>
                <a:lnTo>
                  <a:pt x="66" y="15"/>
                </a:lnTo>
                <a:lnTo>
                  <a:pt x="62" y="13"/>
                </a:lnTo>
                <a:lnTo>
                  <a:pt x="57" y="11"/>
                </a:lnTo>
                <a:lnTo>
                  <a:pt x="50" y="11"/>
                </a:lnTo>
                <a:lnTo>
                  <a:pt x="45" y="9"/>
                </a:lnTo>
                <a:lnTo>
                  <a:pt x="40" y="8"/>
                </a:lnTo>
                <a:lnTo>
                  <a:pt x="35" y="7"/>
                </a:lnTo>
                <a:lnTo>
                  <a:pt x="28" y="7"/>
                </a:lnTo>
                <a:lnTo>
                  <a:pt x="23" y="6"/>
                </a:lnTo>
                <a:lnTo>
                  <a:pt x="18" y="3"/>
                </a:lnTo>
                <a:lnTo>
                  <a:pt x="13" y="2"/>
                </a:lnTo>
                <a:lnTo>
                  <a:pt x="7" y="2"/>
                </a:lnTo>
                <a:lnTo>
                  <a:pt x="2" y="0"/>
                </a:lnTo>
                <a:lnTo>
                  <a:pt x="0" y="4"/>
                </a:lnTo>
                <a:lnTo>
                  <a:pt x="6" y="6"/>
                </a:lnTo>
                <a:lnTo>
                  <a:pt x="12" y="7"/>
                </a:lnTo>
                <a:lnTo>
                  <a:pt x="17" y="8"/>
                </a:lnTo>
                <a:lnTo>
                  <a:pt x="22" y="9"/>
                </a:lnTo>
                <a:lnTo>
                  <a:pt x="27" y="10"/>
                </a:lnTo>
                <a:lnTo>
                  <a:pt x="34" y="11"/>
                </a:lnTo>
                <a:lnTo>
                  <a:pt x="39" y="12"/>
                </a:lnTo>
                <a:lnTo>
                  <a:pt x="44" y="13"/>
                </a:lnTo>
                <a:lnTo>
                  <a:pt x="50" y="15"/>
                </a:lnTo>
                <a:lnTo>
                  <a:pt x="55" y="15"/>
                </a:lnTo>
                <a:lnTo>
                  <a:pt x="60" y="17"/>
                </a:lnTo>
                <a:lnTo>
                  <a:pt x="65" y="19"/>
                </a:lnTo>
                <a:lnTo>
                  <a:pt x="69" y="19"/>
                </a:lnTo>
                <a:lnTo>
                  <a:pt x="74" y="22"/>
                </a:lnTo>
                <a:lnTo>
                  <a:pt x="79" y="24"/>
                </a:lnTo>
                <a:lnTo>
                  <a:pt x="83" y="26"/>
                </a:lnTo>
                <a:lnTo>
                  <a:pt x="86" y="22"/>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529" name="Freeform 425"/>
          <p:cNvSpPr>
            <a:spLocks noChangeAspect="1"/>
          </p:cNvSpPr>
          <p:nvPr/>
        </p:nvSpPr>
        <p:spPr bwMode="auto">
          <a:xfrm>
            <a:off x="7585075" y="3289300"/>
            <a:ext cx="39688" cy="95250"/>
          </a:xfrm>
          <a:custGeom>
            <a:avLst/>
            <a:gdLst>
              <a:gd name="T0" fmla="*/ 2147483647 w 31"/>
              <a:gd name="T1" fmla="*/ 2147483647 h 76"/>
              <a:gd name="T2" fmla="*/ 2147483647 w 31"/>
              <a:gd name="T3" fmla="*/ 2147483647 h 76"/>
              <a:gd name="T4" fmla="*/ 2147483647 w 31"/>
              <a:gd name="T5" fmla="*/ 2147483647 h 76"/>
              <a:gd name="T6" fmla="*/ 2147483647 w 31"/>
              <a:gd name="T7" fmla="*/ 2147483647 h 76"/>
              <a:gd name="T8" fmla="*/ 2147483647 w 31"/>
              <a:gd name="T9" fmla="*/ 2147483647 h 76"/>
              <a:gd name="T10" fmla="*/ 2147483647 w 31"/>
              <a:gd name="T11" fmla="*/ 2147483647 h 76"/>
              <a:gd name="T12" fmla="*/ 2147483647 w 31"/>
              <a:gd name="T13" fmla="*/ 2147483647 h 76"/>
              <a:gd name="T14" fmla="*/ 2147483647 w 31"/>
              <a:gd name="T15" fmla="*/ 2147483647 h 76"/>
              <a:gd name="T16" fmla="*/ 2147483647 w 31"/>
              <a:gd name="T17" fmla="*/ 0 h 76"/>
              <a:gd name="T18" fmla="*/ 0 w 31"/>
              <a:gd name="T19" fmla="*/ 2147483647 h 76"/>
              <a:gd name="T20" fmla="*/ 2147483647 w 31"/>
              <a:gd name="T21" fmla="*/ 2147483647 h 76"/>
              <a:gd name="T22" fmla="*/ 2147483647 w 31"/>
              <a:gd name="T23" fmla="*/ 2147483647 h 76"/>
              <a:gd name="T24" fmla="*/ 2147483647 w 31"/>
              <a:gd name="T25" fmla="*/ 2147483647 h 76"/>
              <a:gd name="T26" fmla="*/ 2147483647 w 31"/>
              <a:gd name="T27" fmla="*/ 2147483647 h 76"/>
              <a:gd name="T28" fmla="*/ 2147483647 w 31"/>
              <a:gd name="T29" fmla="*/ 2147483647 h 76"/>
              <a:gd name="T30" fmla="*/ 2147483647 w 31"/>
              <a:gd name="T31" fmla="*/ 2147483647 h 76"/>
              <a:gd name="T32" fmla="*/ 2147483647 w 31"/>
              <a:gd name="T33" fmla="*/ 2147483647 h 76"/>
              <a:gd name="T34" fmla="*/ 2147483647 w 31"/>
              <a:gd name="T35" fmla="*/ 2147483647 h 76"/>
              <a:gd name="T36" fmla="*/ 2147483647 w 31"/>
              <a:gd name="T37" fmla="*/ 2147483647 h 7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1"/>
              <a:gd name="T58" fmla="*/ 0 h 76"/>
              <a:gd name="T59" fmla="*/ 31 w 31"/>
              <a:gd name="T60" fmla="*/ 76 h 7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1" h="76">
                <a:moveTo>
                  <a:pt x="28" y="75"/>
                </a:moveTo>
                <a:lnTo>
                  <a:pt x="29" y="65"/>
                </a:lnTo>
                <a:lnTo>
                  <a:pt x="30" y="56"/>
                </a:lnTo>
                <a:lnTo>
                  <a:pt x="30" y="46"/>
                </a:lnTo>
                <a:lnTo>
                  <a:pt x="29" y="36"/>
                </a:lnTo>
                <a:lnTo>
                  <a:pt x="27" y="28"/>
                </a:lnTo>
                <a:lnTo>
                  <a:pt x="21" y="18"/>
                </a:lnTo>
                <a:lnTo>
                  <a:pt x="13" y="9"/>
                </a:lnTo>
                <a:lnTo>
                  <a:pt x="2" y="0"/>
                </a:lnTo>
                <a:lnTo>
                  <a:pt x="0" y="4"/>
                </a:lnTo>
                <a:lnTo>
                  <a:pt x="11" y="13"/>
                </a:lnTo>
                <a:lnTo>
                  <a:pt x="17" y="21"/>
                </a:lnTo>
                <a:lnTo>
                  <a:pt x="22" y="30"/>
                </a:lnTo>
                <a:lnTo>
                  <a:pt x="26" y="37"/>
                </a:lnTo>
                <a:lnTo>
                  <a:pt x="26" y="46"/>
                </a:lnTo>
                <a:lnTo>
                  <a:pt x="26" y="56"/>
                </a:lnTo>
                <a:lnTo>
                  <a:pt x="26" y="64"/>
                </a:lnTo>
                <a:lnTo>
                  <a:pt x="24" y="74"/>
                </a:lnTo>
                <a:lnTo>
                  <a:pt x="28" y="75"/>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530" name="Freeform 426"/>
          <p:cNvSpPr>
            <a:spLocks noChangeAspect="1"/>
          </p:cNvSpPr>
          <p:nvPr/>
        </p:nvSpPr>
        <p:spPr bwMode="auto">
          <a:xfrm>
            <a:off x="7845425" y="3214688"/>
            <a:ext cx="146050" cy="61912"/>
          </a:xfrm>
          <a:custGeom>
            <a:avLst/>
            <a:gdLst>
              <a:gd name="T0" fmla="*/ 2147483647 w 109"/>
              <a:gd name="T1" fmla="*/ 2147483647 h 49"/>
              <a:gd name="T2" fmla="*/ 2147483647 w 109"/>
              <a:gd name="T3" fmla="*/ 2147483647 h 49"/>
              <a:gd name="T4" fmla="*/ 2147483647 w 109"/>
              <a:gd name="T5" fmla="*/ 2147483647 h 49"/>
              <a:gd name="T6" fmla="*/ 2147483647 w 109"/>
              <a:gd name="T7" fmla="*/ 0 h 49"/>
              <a:gd name="T8" fmla="*/ 2147483647 w 109"/>
              <a:gd name="T9" fmla="*/ 2147483647 h 49"/>
              <a:gd name="T10" fmla="*/ 0 w 109"/>
              <a:gd name="T11" fmla="*/ 2147483647 h 49"/>
              <a:gd name="T12" fmla="*/ 2147483647 w 109"/>
              <a:gd name="T13" fmla="*/ 2147483647 h 49"/>
              <a:gd name="T14" fmla="*/ 0 w 109"/>
              <a:gd name="T15" fmla="*/ 2147483647 h 49"/>
              <a:gd name="T16" fmla="*/ 2147483647 w 109"/>
              <a:gd name="T17" fmla="*/ 2147483647 h 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9"/>
              <a:gd name="T28" fmla="*/ 0 h 49"/>
              <a:gd name="T29" fmla="*/ 109 w 109"/>
              <a:gd name="T30" fmla="*/ 49 h 4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9" h="49">
                <a:moveTo>
                  <a:pt x="4" y="47"/>
                </a:moveTo>
                <a:lnTo>
                  <a:pt x="3" y="48"/>
                </a:lnTo>
                <a:lnTo>
                  <a:pt x="108" y="4"/>
                </a:lnTo>
                <a:lnTo>
                  <a:pt x="106" y="0"/>
                </a:lnTo>
                <a:lnTo>
                  <a:pt x="1" y="43"/>
                </a:lnTo>
                <a:lnTo>
                  <a:pt x="0" y="43"/>
                </a:lnTo>
                <a:lnTo>
                  <a:pt x="1" y="43"/>
                </a:lnTo>
                <a:lnTo>
                  <a:pt x="0" y="43"/>
                </a:lnTo>
                <a:lnTo>
                  <a:pt x="4" y="47"/>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531" name="Freeform 427"/>
          <p:cNvSpPr>
            <a:spLocks noChangeAspect="1"/>
          </p:cNvSpPr>
          <p:nvPr/>
        </p:nvSpPr>
        <p:spPr bwMode="auto">
          <a:xfrm>
            <a:off x="7832726" y="3278188"/>
            <a:ext cx="22225" cy="63500"/>
          </a:xfrm>
          <a:custGeom>
            <a:avLst/>
            <a:gdLst>
              <a:gd name="T0" fmla="*/ 2147483647 w 15"/>
              <a:gd name="T1" fmla="*/ 2147483647 h 51"/>
              <a:gd name="T2" fmla="*/ 2147483647 w 15"/>
              <a:gd name="T3" fmla="*/ 2147483647 h 51"/>
              <a:gd name="T4" fmla="*/ 2147483647 w 15"/>
              <a:gd name="T5" fmla="*/ 2147483647 h 51"/>
              <a:gd name="T6" fmla="*/ 2147483647 w 15"/>
              <a:gd name="T7" fmla="*/ 2147483647 h 51"/>
              <a:gd name="T8" fmla="*/ 2147483647 w 15"/>
              <a:gd name="T9" fmla="*/ 2147483647 h 51"/>
              <a:gd name="T10" fmla="*/ 2147483647 w 15"/>
              <a:gd name="T11" fmla="*/ 2147483647 h 51"/>
              <a:gd name="T12" fmla="*/ 2147483647 w 15"/>
              <a:gd name="T13" fmla="*/ 2147483647 h 51"/>
              <a:gd name="T14" fmla="*/ 2147483647 w 15"/>
              <a:gd name="T15" fmla="*/ 2147483647 h 51"/>
              <a:gd name="T16" fmla="*/ 2147483647 w 15"/>
              <a:gd name="T17" fmla="*/ 2147483647 h 51"/>
              <a:gd name="T18" fmla="*/ 2147483647 w 15"/>
              <a:gd name="T19" fmla="*/ 0 h 51"/>
              <a:gd name="T20" fmla="*/ 2147483647 w 15"/>
              <a:gd name="T21" fmla="*/ 2147483647 h 51"/>
              <a:gd name="T22" fmla="*/ 2147483647 w 15"/>
              <a:gd name="T23" fmla="*/ 2147483647 h 51"/>
              <a:gd name="T24" fmla="*/ 2147483647 w 15"/>
              <a:gd name="T25" fmla="*/ 2147483647 h 51"/>
              <a:gd name="T26" fmla="*/ 0 w 15"/>
              <a:gd name="T27" fmla="*/ 2147483647 h 51"/>
              <a:gd name="T28" fmla="*/ 0 w 15"/>
              <a:gd name="T29" fmla="*/ 2147483647 h 51"/>
              <a:gd name="T30" fmla="*/ 2147483647 w 15"/>
              <a:gd name="T31" fmla="*/ 2147483647 h 51"/>
              <a:gd name="T32" fmla="*/ 2147483647 w 15"/>
              <a:gd name="T33" fmla="*/ 2147483647 h 51"/>
              <a:gd name="T34" fmla="*/ 2147483647 w 15"/>
              <a:gd name="T35" fmla="*/ 2147483647 h 51"/>
              <a:gd name="T36" fmla="*/ 2147483647 w 15"/>
              <a:gd name="T37" fmla="*/ 2147483647 h 5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5"/>
              <a:gd name="T58" fmla="*/ 0 h 51"/>
              <a:gd name="T59" fmla="*/ 15 w 15"/>
              <a:gd name="T60" fmla="*/ 51 h 5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5" h="51">
                <a:moveTo>
                  <a:pt x="14" y="48"/>
                </a:moveTo>
                <a:lnTo>
                  <a:pt x="10" y="42"/>
                </a:lnTo>
                <a:lnTo>
                  <a:pt x="6" y="37"/>
                </a:lnTo>
                <a:lnTo>
                  <a:pt x="4" y="30"/>
                </a:lnTo>
                <a:lnTo>
                  <a:pt x="4" y="25"/>
                </a:lnTo>
                <a:lnTo>
                  <a:pt x="6" y="21"/>
                </a:lnTo>
                <a:lnTo>
                  <a:pt x="10" y="14"/>
                </a:lnTo>
                <a:lnTo>
                  <a:pt x="12" y="9"/>
                </a:lnTo>
                <a:lnTo>
                  <a:pt x="14" y="3"/>
                </a:lnTo>
                <a:lnTo>
                  <a:pt x="10" y="0"/>
                </a:lnTo>
                <a:lnTo>
                  <a:pt x="6" y="7"/>
                </a:lnTo>
                <a:lnTo>
                  <a:pt x="2" y="12"/>
                </a:lnTo>
                <a:lnTo>
                  <a:pt x="2" y="20"/>
                </a:lnTo>
                <a:lnTo>
                  <a:pt x="0" y="25"/>
                </a:lnTo>
                <a:lnTo>
                  <a:pt x="0" y="31"/>
                </a:lnTo>
                <a:lnTo>
                  <a:pt x="2" y="38"/>
                </a:lnTo>
                <a:lnTo>
                  <a:pt x="4" y="44"/>
                </a:lnTo>
                <a:lnTo>
                  <a:pt x="10" y="50"/>
                </a:lnTo>
                <a:lnTo>
                  <a:pt x="14" y="48"/>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532" name="Freeform 428"/>
          <p:cNvSpPr>
            <a:spLocks noChangeAspect="1"/>
          </p:cNvSpPr>
          <p:nvPr/>
        </p:nvSpPr>
        <p:spPr bwMode="auto">
          <a:xfrm>
            <a:off x="7993064" y="3170238"/>
            <a:ext cx="307975" cy="139700"/>
          </a:xfrm>
          <a:custGeom>
            <a:avLst/>
            <a:gdLst>
              <a:gd name="T0" fmla="*/ 2147483647 w 231"/>
              <a:gd name="T1" fmla="*/ 2147483647 h 111"/>
              <a:gd name="T2" fmla="*/ 2147483647 w 231"/>
              <a:gd name="T3" fmla="*/ 2147483647 h 111"/>
              <a:gd name="T4" fmla="*/ 2147483647 w 231"/>
              <a:gd name="T5" fmla="*/ 2147483647 h 111"/>
              <a:gd name="T6" fmla="*/ 2147483647 w 231"/>
              <a:gd name="T7" fmla="*/ 0 h 111"/>
              <a:gd name="T8" fmla="*/ 2147483647 w 231"/>
              <a:gd name="T9" fmla="*/ 2147483647 h 111"/>
              <a:gd name="T10" fmla="*/ 0 w 231"/>
              <a:gd name="T11" fmla="*/ 2147483647 h 111"/>
              <a:gd name="T12" fmla="*/ 2147483647 w 231"/>
              <a:gd name="T13" fmla="*/ 2147483647 h 111"/>
              <a:gd name="T14" fmla="*/ 0 w 231"/>
              <a:gd name="T15" fmla="*/ 2147483647 h 111"/>
              <a:gd name="T16" fmla="*/ 0 w 231"/>
              <a:gd name="T17" fmla="*/ 2147483647 h 111"/>
              <a:gd name="T18" fmla="*/ 2147483647 w 231"/>
              <a:gd name="T19" fmla="*/ 2147483647 h 1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1"/>
              <a:gd name="T31" fmla="*/ 0 h 111"/>
              <a:gd name="T32" fmla="*/ 231 w 231"/>
              <a:gd name="T33" fmla="*/ 111 h 1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1" h="111">
                <a:moveTo>
                  <a:pt x="4" y="109"/>
                </a:moveTo>
                <a:lnTo>
                  <a:pt x="3" y="110"/>
                </a:lnTo>
                <a:lnTo>
                  <a:pt x="230" y="5"/>
                </a:lnTo>
                <a:lnTo>
                  <a:pt x="228" y="0"/>
                </a:lnTo>
                <a:lnTo>
                  <a:pt x="1" y="106"/>
                </a:lnTo>
                <a:lnTo>
                  <a:pt x="0" y="107"/>
                </a:lnTo>
                <a:lnTo>
                  <a:pt x="1" y="106"/>
                </a:lnTo>
                <a:lnTo>
                  <a:pt x="0" y="106"/>
                </a:lnTo>
                <a:lnTo>
                  <a:pt x="0" y="107"/>
                </a:lnTo>
                <a:lnTo>
                  <a:pt x="4" y="109"/>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533" name="Freeform 429"/>
          <p:cNvSpPr>
            <a:spLocks noChangeAspect="1"/>
          </p:cNvSpPr>
          <p:nvPr/>
        </p:nvSpPr>
        <p:spPr bwMode="auto">
          <a:xfrm>
            <a:off x="7978775" y="3313113"/>
            <a:ext cx="20638" cy="95250"/>
          </a:xfrm>
          <a:custGeom>
            <a:avLst/>
            <a:gdLst>
              <a:gd name="T0" fmla="*/ 2147483647 w 16"/>
              <a:gd name="T1" fmla="*/ 2147483647 h 75"/>
              <a:gd name="T2" fmla="*/ 2147483647 w 16"/>
              <a:gd name="T3" fmla="*/ 2147483647 h 75"/>
              <a:gd name="T4" fmla="*/ 2147483647 w 16"/>
              <a:gd name="T5" fmla="*/ 2147483647 h 75"/>
              <a:gd name="T6" fmla="*/ 2147483647 w 16"/>
              <a:gd name="T7" fmla="*/ 2147483647 h 75"/>
              <a:gd name="T8" fmla="*/ 2147483647 w 16"/>
              <a:gd name="T9" fmla="*/ 2147483647 h 75"/>
              <a:gd name="T10" fmla="*/ 2147483647 w 16"/>
              <a:gd name="T11" fmla="*/ 2147483647 h 75"/>
              <a:gd name="T12" fmla="*/ 2147483647 w 16"/>
              <a:gd name="T13" fmla="*/ 2147483647 h 75"/>
              <a:gd name="T14" fmla="*/ 2147483647 w 16"/>
              <a:gd name="T15" fmla="*/ 2147483647 h 75"/>
              <a:gd name="T16" fmla="*/ 2147483647 w 16"/>
              <a:gd name="T17" fmla="*/ 2147483647 h 75"/>
              <a:gd name="T18" fmla="*/ 2147483647 w 16"/>
              <a:gd name="T19" fmla="*/ 0 h 75"/>
              <a:gd name="T20" fmla="*/ 2147483647 w 16"/>
              <a:gd name="T21" fmla="*/ 2147483647 h 75"/>
              <a:gd name="T22" fmla="*/ 2147483647 w 16"/>
              <a:gd name="T23" fmla="*/ 2147483647 h 75"/>
              <a:gd name="T24" fmla="*/ 0 w 16"/>
              <a:gd name="T25" fmla="*/ 2147483647 h 75"/>
              <a:gd name="T26" fmla="*/ 2147483647 w 16"/>
              <a:gd name="T27" fmla="*/ 2147483647 h 75"/>
              <a:gd name="T28" fmla="*/ 2147483647 w 16"/>
              <a:gd name="T29" fmla="*/ 2147483647 h 75"/>
              <a:gd name="T30" fmla="*/ 2147483647 w 16"/>
              <a:gd name="T31" fmla="*/ 2147483647 h 75"/>
              <a:gd name="T32" fmla="*/ 2147483647 w 16"/>
              <a:gd name="T33" fmla="*/ 2147483647 h 75"/>
              <a:gd name="T34" fmla="*/ 2147483647 w 16"/>
              <a:gd name="T35" fmla="*/ 2147483647 h 75"/>
              <a:gd name="T36" fmla="*/ 2147483647 w 16"/>
              <a:gd name="T37" fmla="*/ 2147483647 h 7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6"/>
              <a:gd name="T58" fmla="*/ 0 h 75"/>
              <a:gd name="T59" fmla="*/ 16 w 16"/>
              <a:gd name="T60" fmla="*/ 75 h 7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6" h="75">
                <a:moveTo>
                  <a:pt x="15" y="72"/>
                </a:moveTo>
                <a:lnTo>
                  <a:pt x="12" y="62"/>
                </a:lnTo>
                <a:lnTo>
                  <a:pt x="9" y="52"/>
                </a:lnTo>
                <a:lnTo>
                  <a:pt x="6" y="43"/>
                </a:lnTo>
                <a:lnTo>
                  <a:pt x="4" y="34"/>
                </a:lnTo>
                <a:lnTo>
                  <a:pt x="4" y="25"/>
                </a:lnTo>
                <a:lnTo>
                  <a:pt x="4" y="18"/>
                </a:lnTo>
                <a:lnTo>
                  <a:pt x="6" y="10"/>
                </a:lnTo>
                <a:lnTo>
                  <a:pt x="11" y="2"/>
                </a:lnTo>
                <a:lnTo>
                  <a:pt x="7" y="0"/>
                </a:lnTo>
                <a:lnTo>
                  <a:pt x="3" y="7"/>
                </a:lnTo>
                <a:lnTo>
                  <a:pt x="1" y="17"/>
                </a:lnTo>
                <a:lnTo>
                  <a:pt x="0" y="25"/>
                </a:lnTo>
                <a:lnTo>
                  <a:pt x="1" y="35"/>
                </a:lnTo>
                <a:lnTo>
                  <a:pt x="2" y="44"/>
                </a:lnTo>
                <a:lnTo>
                  <a:pt x="5" y="54"/>
                </a:lnTo>
                <a:lnTo>
                  <a:pt x="9" y="64"/>
                </a:lnTo>
                <a:lnTo>
                  <a:pt x="12" y="74"/>
                </a:lnTo>
                <a:lnTo>
                  <a:pt x="15" y="72"/>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534" name="Freeform 430"/>
          <p:cNvSpPr>
            <a:spLocks noChangeAspect="1"/>
          </p:cNvSpPr>
          <p:nvPr/>
        </p:nvSpPr>
        <p:spPr bwMode="auto">
          <a:xfrm>
            <a:off x="7132638" y="3451225"/>
            <a:ext cx="265112" cy="90488"/>
          </a:xfrm>
          <a:custGeom>
            <a:avLst/>
            <a:gdLst>
              <a:gd name="T0" fmla="*/ 2147483647 w 201"/>
              <a:gd name="T1" fmla="*/ 0 h 71"/>
              <a:gd name="T2" fmla="*/ 2147483647 w 201"/>
              <a:gd name="T3" fmla="*/ 0 h 71"/>
              <a:gd name="T4" fmla="*/ 0 w 201"/>
              <a:gd name="T5" fmla="*/ 2147483647 h 71"/>
              <a:gd name="T6" fmla="*/ 2147483647 w 201"/>
              <a:gd name="T7" fmla="*/ 2147483647 h 71"/>
              <a:gd name="T8" fmla="*/ 2147483647 w 201"/>
              <a:gd name="T9" fmla="*/ 2147483647 h 71"/>
              <a:gd name="T10" fmla="*/ 2147483647 w 201"/>
              <a:gd name="T11" fmla="*/ 0 h 71"/>
              <a:gd name="T12" fmla="*/ 0 60000 65536"/>
              <a:gd name="T13" fmla="*/ 0 60000 65536"/>
              <a:gd name="T14" fmla="*/ 0 60000 65536"/>
              <a:gd name="T15" fmla="*/ 0 60000 65536"/>
              <a:gd name="T16" fmla="*/ 0 60000 65536"/>
              <a:gd name="T17" fmla="*/ 0 60000 65536"/>
              <a:gd name="T18" fmla="*/ 0 w 201"/>
              <a:gd name="T19" fmla="*/ 0 h 71"/>
              <a:gd name="T20" fmla="*/ 201 w 201"/>
              <a:gd name="T21" fmla="*/ 71 h 71"/>
            </a:gdLst>
            <a:ahLst/>
            <a:cxnLst>
              <a:cxn ang="T12">
                <a:pos x="T0" y="T1"/>
              </a:cxn>
              <a:cxn ang="T13">
                <a:pos x="T2" y="T3"/>
              </a:cxn>
              <a:cxn ang="T14">
                <a:pos x="T4" y="T5"/>
              </a:cxn>
              <a:cxn ang="T15">
                <a:pos x="T6" y="T7"/>
              </a:cxn>
              <a:cxn ang="T16">
                <a:pos x="T8" y="T9"/>
              </a:cxn>
              <a:cxn ang="T17">
                <a:pos x="T10" y="T11"/>
              </a:cxn>
            </a:cxnLst>
            <a:rect l="T18" t="T19" r="T20" b="T21"/>
            <a:pathLst>
              <a:path w="201" h="71">
                <a:moveTo>
                  <a:pt x="199" y="0"/>
                </a:moveTo>
                <a:lnTo>
                  <a:pt x="199" y="0"/>
                </a:lnTo>
                <a:lnTo>
                  <a:pt x="0" y="65"/>
                </a:lnTo>
                <a:lnTo>
                  <a:pt x="2" y="70"/>
                </a:lnTo>
                <a:lnTo>
                  <a:pt x="200" y="4"/>
                </a:lnTo>
                <a:lnTo>
                  <a:pt x="199" y="0"/>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535" name="Freeform 431"/>
          <p:cNvSpPr>
            <a:spLocks noChangeAspect="1"/>
          </p:cNvSpPr>
          <p:nvPr/>
        </p:nvSpPr>
        <p:spPr bwMode="auto">
          <a:xfrm>
            <a:off x="7405689" y="3449638"/>
            <a:ext cx="39687" cy="44450"/>
          </a:xfrm>
          <a:custGeom>
            <a:avLst/>
            <a:gdLst>
              <a:gd name="T0" fmla="*/ 2147483647 w 30"/>
              <a:gd name="T1" fmla="*/ 2147483647 h 34"/>
              <a:gd name="T2" fmla="*/ 2147483647 w 30"/>
              <a:gd name="T3" fmla="*/ 2147483647 h 34"/>
              <a:gd name="T4" fmla="*/ 2147483647 w 30"/>
              <a:gd name="T5" fmla="*/ 2147483647 h 34"/>
              <a:gd name="T6" fmla="*/ 2147483647 w 30"/>
              <a:gd name="T7" fmla="*/ 2147483647 h 34"/>
              <a:gd name="T8" fmla="*/ 2147483647 w 30"/>
              <a:gd name="T9" fmla="*/ 2147483647 h 34"/>
              <a:gd name="T10" fmla="*/ 2147483647 w 30"/>
              <a:gd name="T11" fmla="*/ 2147483647 h 34"/>
              <a:gd name="T12" fmla="*/ 2147483647 w 30"/>
              <a:gd name="T13" fmla="*/ 2147483647 h 34"/>
              <a:gd name="T14" fmla="*/ 2147483647 w 30"/>
              <a:gd name="T15" fmla="*/ 0 h 34"/>
              <a:gd name="T16" fmla="*/ 0 w 30"/>
              <a:gd name="T17" fmla="*/ 2147483647 h 34"/>
              <a:gd name="T18" fmla="*/ 2147483647 w 30"/>
              <a:gd name="T19" fmla="*/ 2147483647 h 34"/>
              <a:gd name="T20" fmla="*/ 2147483647 w 30"/>
              <a:gd name="T21" fmla="*/ 2147483647 h 34"/>
              <a:gd name="T22" fmla="*/ 2147483647 w 30"/>
              <a:gd name="T23" fmla="*/ 2147483647 h 34"/>
              <a:gd name="T24" fmla="*/ 2147483647 w 30"/>
              <a:gd name="T25" fmla="*/ 2147483647 h 34"/>
              <a:gd name="T26" fmla="*/ 2147483647 w 30"/>
              <a:gd name="T27" fmla="*/ 2147483647 h 34"/>
              <a:gd name="T28" fmla="*/ 2147483647 w 30"/>
              <a:gd name="T29" fmla="*/ 2147483647 h 34"/>
              <a:gd name="T30" fmla="*/ 2147483647 w 30"/>
              <a:gd name="T31" fmla="*/ 2147483647 h 34"/>
              <a:gd name="T32" fmla="*/ 2147483647 w 30"/>
              <a:gd name="T33" fmla="*/ 2147483647 h 34"/>
              <a:gd name="T34" fmla="*/ 2147483647 w 30"/>
              <a:gd name="T35" fmla="*/ 2147483647 h 34"/>
              <a:gd name="T36" fmla="*/ 2147483647 w 30"/>
              <a:gd name="T37" fmla="*/ 2147483647 h 3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0"/>
              <a:gd name="T58" fmla="*/ 0 h 34"/>
              <a:gd name="T59" fmla="*/ 30 w 30"/>
              <a:gd name="T60" fmla="*/ 34 h 3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0" h="34">
                <a:moveTo>
                  <a:pt x="28" y="33"/>
                </a:moveTo>
                <a:lnTo>
                  <a:pt x="29" y="26"/>
                </a:lnTo>
                <a:lnTo>
                  <a:pt x="29" y="20"/>
                </a:lnTo>
                <a:lnTo>
                  <a:pt x="28" y="14"/>
                </a:lnTo>
                <a:lnTo>
                  <a:pt x="25" y="9"/>
                </a:lnTo>
                <a:lnTo>
                  <a:pt x="22" y="3"/>
                </a:lnTo>
                <a:lnTo>
                  <a:pt x="16" y="2"/>
                </a:lnTo>
                <a:lnTo>
                  <a:pt x="8" y="0"/>
                </a:lnTo>
                <a:lnTo>
                  <a:pt x="0" y="1"/>
                </a:lnTo>
                <a:lnTo>
                  <a:pt x="1" y="4"/>
                </a:lnTo>
                <a:lnTo>
                  <a:pt x="8" y="4"/>
                </a:lnTo>
                <a:lnTo>
                  <a:pt x="13" y="5"/>
                </a:lnTo>
                <a:lnTo>
                  <a:pt x="19" y="9"/>
                </a:lnTo>
                <a:lnTo>
                  <a:pt x="22" y="11"/>
                </a:lnTo>
                <a:lnTo>
                  <a:pt x="24" y="15"/>
                </a:lnTo>
                <a:lnTo>
                  <a:pt x="26" y="21"/>
                </a:lnTo>
                <a:lnTo>
                  <a:pt x="26" y="26"/>
                </a:lnTo>
                <a:lnTo>
                  <a:pt x="25" y="32"/>
                </a:lnTo>
                <a:lnTo>
                  <a:pt x="28" y="33"/>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536" name="Freeform 432"/>
          <p:cNvSpPr>
            <a:spLocks noChangeAspect="1"/>
          </p:cNvSpPr>
          <p:nvPr/>
        </p:nvSpPr>
        <p:spPr bwMode="auto">
          <a:xfrm>
            <a:off x="7469189" y="3494088"/>
            <a:ext cx="103187" cy="42862"/>
          </a:xfrm>
          <a:custGeom>
            <a:avLst/>
            <a:gdLst>
              <a:gd name="T0" fmla="*/ 2147483647 w 77"/>
              <a:gd name="T1" fmla="*/ 0 h 35"/>
              <a:gd name="T2" fmla="*/ 2147483647 w 77"/>
              <a:gd name="T3" fmla="*/ 0 h 35"/>
              <a:gd name="T4" fmla="*/ 0 w 77"/>
              <a:gd name="T5" fmla="*/ 2147483647 h 35"/>
              <a:gd name="T6" fmla="*/ 2147483647 w 77"/>
              <a:gd name="T7" fmla="*/ 2147483647 h 35"/>
              <a:gd name="T8" fmla="*/ 2147483647 w 77"/>
              <a:gd name="T9" fmla="*/ 2147483647 h 35"/>
              <a:gd name="T10" fmla="*/ 2147483647 w 77"/>
              <a:gd name="T11" fmla="*/ 2147483647 h 35"/>
              <a:gd name="T12" fmla="*/ 2147483647 w 77"/>
              <a:gd name="T13" fmla="*/ 0 h 35"/>
              <a:gd name="T14" fmla="*/ 2147483647 w 77"/>
              <a:gd name="T15" fmla="*/ 0 h 35"/>
              <a:gd name="T16" fmla="*/ 2147483647 w 77"/>
              <a:gd name="T17" fmla="*/ 0 h 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7"/>
              <a:gd name="T28" fmla="*/ 0 h 35"/>
              <a:gd name="T29" fmla="*/ 77 w 77"/>
              <a:gd name="T30" fmla="*/ 35 h 3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7" h="35">
                <a:moveTo>
                  <a:pt x="75" y="0"/>
                </a:moveTo>
                <a:lnTo>
                  <a:pt x="74" y="0"/>
                </a:lnTo>
                <a:lnTo>
                  <a:pt x="0" y="29"/>
                </a:lnTo>
                <a:lnTo>
                  <a:pt x="1" y="34"/>
                </a:lnTo>
                <a:lnTo>
                  <a:pt x="76" y="3"/>
                </a:lnTo>
                <a:lnTo>
                  <a:pt x="75" y="3"/>
                </a:lnTo>
                <a:lnTo>
                  <a:pt x="75" y="0"/>
                </a:lnTo>
                <a:lnTo>
                  <a:pt x="74" y="0"/>
                </a:lnTo>
                <a:lnTo>
                  <a:pt x="75" y="0"/>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537" name="Freeform 433"/>
          <p:cNvSpPr>
            <a:spLocks noChangeAspect="1"/>
          </p:cNvSpPr>
          <p:nvPr/>
        </p:nvSpPr>
        <p:spPr bwMode="auto">
          <a:xfrm>
            <a:off x="7577139" y="3494088"/>
            <a:ext cx="28575" cy="55562"/>
          </a:xfrm>
          <a:custGeom>
            <a:avLst/>
            <a:gdLst>
              <a:gd name="T0" fmla="*/ 2147483647 w 22"/>
              <a:gd name="T1" fmla="*/ 2147483647 h 45"/>
              <a:gd name="T2" fmla="*/ 2147483647 w 22"/>
              <a:gd name="T3" fmla="*/ 2147483647 h 45"/>
              <a:gd name="T4" fmla="*/ 2147483647 w 22"/>
              <a:gd name="T5" fmla="*/ 2147483647 h 45"/>
              <a:gd name="T6" fmla="*/ 2147483647 w 22"/>
              <a:gd name="T7" fmla="*/ 2147483647 h 45"/>
              <a:gd name="T8" fmla="*/ 2147483647 w 22"/>
              <a:gd name="T9" fmla="*/ 2147483647 h 45"/>
              <a:gd name="T10" fmla="*/ 2147483647 w 22"/>
              <a:gd name="T11" fmla="*/ 2147483647 h 45"/>
              <a:gd name="T12" fmla="*/ 2147483647 w 22"/>
              <a:gd name="T13" fmla="*/ 2147483647 h 45"/>
              <a:gd name="T14" fmla="*/ 2147483647 w 22"/>
              <a:gd name="T15" fmla="*/ 0 h 45"/>
              <a:gd name="T16" fmla="*/ 0 w 22"/>
              <a:gd name="T17" fmla="*/ 0 h 45"/>
              <a:gd name="T18" fmla="*/ 0 w 22"/>
              <a:gd name="T19" fmla="*/ 2147483647 h 45"/>
              <a:gd name="T20" fmla="*/ 2147483647 w 22"/>
              <a:gd name="T21" fmla="*/ 2147483647 h 45"/>
              <a:gd name="T22" fmla="*/ 2147483647 w 22"/>
              <a:gd name="T23" fmla="*/ 2147483647 h 45"/>
              <a:gd name="T24" fmla="*/ 2147483647 w 22"/>
              <a:gd name="T25" fmla="*/ 2147483647 h 45"/>
              <a:gd name="T26" fmla="*/ 2147483647 w 22"/>
              <a:gd name="T27" fmla="*/ 2147483647 h 45"/>
              <a:gd name="T28" fmla="*/ 2147483647 w 22"/>
              <a:gd name="T29" fmla="*/ 2147483647 h 45"/>
              <a:gd name="T30" fmla="*/ 2147483647 w 22"/>
              <a:gd name="T31" fmla="*/ 2147483647 h 45"/>
              <a:gd name="T32" fmla="*/ 2147483647 w 22"/>
              <a:gd name="T33" fmla="*/ 2147483647 h 45"/>
              <a:gd name="T34" fmla="*/ 2147483647 w 22"/>
              <a:gd name="T35" fmla="*/ 2147483647 h 45"/>
              <a:gd name="T36" fmla="*/ 2147483647 w 22"/>
              <a:gd name="T37" fmla="*/ 2147483647 h 4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2"/>
              <a:gd name="T58" fmla="*/ 0 h 45"/>
              <a:gd name="T59" fmla="*/ 22 w 22"/>
              <a:gd name="T60" fmla="*/ 45 h 4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2" h="45">
                <a:moveTo>
                  <a:pt x="21" y="44"/>
                </a:moveTo>
                <a:lnTo>
                  <a:pt x="21" y="34"/>
                </a:lnTo>
                <a:lnTo>
                  <a:pt x="20" y="26"/>
                </a:lnTo>
                <a:lnTo>
                  <a:pt x="19" y="18"/>
                </a:lnTo>
                <a:lnTo>
                  <a:pt x="18" y="11"/>
                </a:lnTo>
                <a:lnTo>
                  <a:pt x="15" y="4"/>
                </a:lnTo>
                <a:lnTo>
                  <a:pt x="10" y="1"/>
                </a:lnTo>
                <a:lnTo>
                  <a:pt x="5" y="0"/>
                </a:lnTo>
                <a:lnTo>
                  <a:pt x="0" y="0"/>
                </a:lnTo>
                <a:lnTo>
                  <a:pt x="0" y="3"/>
                </a:lnTo>
                <a:lnTo>
                  <a:pt x="5" y="3"/>
                </a:lnTo>
                <a:lnTo>
                  <a:pt x="8" y="6"/>
                </a:lnTo>
                <a:lnTo>
                  <a:pt x="13" y="9"/>
                </a:lnTo>
                <a:lnTo>
                  <a:pt x="14" y="12"/>
                </a:lnTo>
                <a:lnTo>
                  <a:pt x="16" y="18"/>
                </a:lnTo>
                <a:lnTo>
                  <a:pt x="17" y="26"/>
                </a:lnTo>
                <a:lnTo>
                  <a:pt x="18" y="34"/>
                </a:lnTo>
                <a:lnTo>
                  <a:pt x="17" y="44"/>
                </a:lnTo>
                <a:lnTo>
                  <a:pt x="21" y="44"/>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538" name="Freeform 434"/>
          <p:cNvSpPr>
            <a:spLocks noChangeAspect="1"/>
          </p:cNvSpPr>
          <p:nvPr/>
        </p:nvSpPr>
        <p:spPr bwMode="auto">
          <a:xfrm>
            <a:off x="8286751" y="3116263"/>
            <a:ext cx="295275" cy="119062"/>
          </a:xfrm>
          <a:custGeom>
            <a:avLst/>
            <a:gdLst>
              <a:gd name="T0" fmla="*/ 2147483647 w 222"/>
              <a:gd name="T1" fmla="*/ 2147483647 h 95"/>
              <a:gd name="T2" fmla="*/ 2147483647 w 222"/>
              <a:gd name="T3" fmla="*/ 2147483647 h 95"/>
              <a:gd name="T4" fmla="*/ 2147483647 w 222"/>
              <a:gd name="T5" fmla="*/ 2147483647 h 95"/>
              <a:gd name="T6" fmla="*/ 2147483647 w 222"/>
              <a:gd name="T7" fmla="*/ 0 h 95"/>
              <a:gd name="T8" fmla="*/ 0 w 222"/>
              <a:gd name="T9" fmla="*/ 2147483647 h 95"/>
              <a:gd name="T10" fmla="*/ 2147483647 w 222"/>
              <a:gd name="T11" fmla="*/ 2147483647 h 95"/>
              <a:gd name="T12" fmla="*/ 0 60000 65536"/>
              <a:gd name="T13" fmla="*/ 0 60000 65536"/>
              <a:gd name="T14" fmla="*/ 0 60000 65536"/>
              <a:gd name="T15" fmla="*/ 0 60000 65536"/>
              <a:gd name="T16" fmla="*/ 0 60000 65536"/>
              <a:gd name="T17" fmla="*/ 0 60000 65536"/>
              <a:gd name="T18" fmla="*/ 0 w 222"/>
              <a:gd name="T19" fmla="*/ 0 h 95"/>
              <a:gd name="T20" fmla="*/ 222 w 222"/>
              <a:gd name="T21" fmla="*/ 95 h 95"/>
            </a:gdLst>
            <a:ahLst/>
            <a:cxnLst>
              <a:cxn ang="T12">
                <a:pos x="T0" y="T1"/>
              </a:cxn>
              <a:cxn ang="T13">
                <a:pos x="T2" y="T3"/>
              </a:cxn>
              <a:cxn ang="T14">
                <a:pos x="T4" y="T5"/>
              </a:cxn>
              <a:cxn ang="T15">
                <a:pos x="T6" y="T7"/>
              </a:cxn>
              <a:cxn ang="T16">
                <a:pos x="T8" y="T9"/>
              </a:cxn>
              <a:cxn ang="T17">
                <a:pos x="T10" y="T11"/>
              </a:cxn>
            </a:cxnLst>
            <a:rect l="T18" t="T19" r="T20" b="T21"/>
            <a:pathLst>
              <a:path w="222" h="95">
                <a:moveTo>
                  <a:pt x="2" y="94"/>
                </a:moveTo>
                <a:lnTo>
                  <a:pt x="2" y="94"/>
                </a:lnTo>
                <a:lnTo>
                  <a:pt x="221" y="4"/>
                </a:lnTo>
                <a:lnTo>
                  <a:pt x="219" y="0"/>
                </a:lnTo>
                <a:lnTo>
                  <a:pt x="0" y="89"/>
                </a:lnTo>
                <a:lnTo>
                  <a:pt x="2" y="94"/>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539" name="Freeform 435"/>
          <p:cNvSpPr>
            <a:spLocks noChangeAspect="1"/>
          </p:cNvSpPr>
          <p:nvPr/>
        </p:nvSpPr>
        <p:spPr bwMode="auto">
          <a:xfrm>
            <a:off x="7974014" y="3236914"/>
            <a:ext cx="307975" cy="166687"/>
          </a:xfrm>
          <a:custGeom>
            <a:avLst/>
            <a:gdLst>
              <a:gd name="T0" fmla="*/ 2147483647 w 232"/>
              <a:gd name="T1" fmla="*/ 2147483647 h 132"/>
              <a:gd name="T2" fmla="*/ 2147483647 w 232"/>
              <a:gd name="T3" fmla="*/ 2147483647 h 132"/>
              <a:gd name="T4" fmla="*/ 2147483647 w 232"/>
              <a:gd name="T5" fmla="*/ 2147483647 h 132"/>
              <a:gd name="T6" fmla="*/ 2147483647 w 232"/>
              <a:gd name="T7" fmla="*/ 2147483647 h 132"/>
              <a:gd name="T8" fmla="*/ 2147483647 w 232"/>
              <a:gd name="T9" fmla="*/ 2147483647 h 132"/>
              <a:gd name="T10" fmla="*/ 2147483647 w 232"/>
              <a:gd name="T11" fmla="*/ 2147483647 h 132"/>
              <a:gd name="T12" fmla="*/ 2147483647 w 232"/>
              <a:gd name="T13" fmla="*/ 2147483647 h 132"/>
              <a:gd name="T14" fmla="*/ 2147483647 w 232"/>
              <a:gd name="T15" fmla="*/ 2147483647 h 132"/>
              <a:gd name="T16" fmla="*/ 2147483647 w 232"/>
              <a:gd name="T17" fmla="*/ 2147483647 h 132"/>
              <a:gd name="T18" fmla="*/ 2147483647 w 232"/>
              <a:gd name="T19" fmla="*/ 2147483647 h 132"/>
              <a:gd name="T20" fmla="*/ 2147483647 w 232"/>
              <a:gd name="T21" fmla="*/ 2147483647 h 132"/>
              <a:gd name="T22" fmla="*/ 2147483647 w 232"/>
              <a:gd name="T23" fmla="*/ 2147483647 h 132"/>
              <a:gd name="T24" fmla="*/ 2147483647 w 232"/>
              <a:gd name="T25" fmla="*/ 2147483647 h 132"/>
              <a:gd name="T26" fmla="*/ 2147483647 w 232"/>
              <a:gd name="T27" fmla="*/ 2147483647 h 132"/>
              <a:gd name="T28" fmla="*/ 2147483647 w 232"/>
              <a:gd name="T29" fmla="*/ 2147483647 h 132"/>
              <a:gd name="T30" fmla="*/ 2147483647 w 232"/>
              <a:gd name="T31" fmla="*/ 2147483647 h 132"/>
              <a:gd name="T32" fmla="*/ 2147483647 w 232"/>
              <a:gd name="T33" fmla="*/ 2147483647 h 132"/>
              <a:gd name="T34" fmla="*/ 2147483647 w 232"/>
              <a:gd name="T35" fmla="*/ 2147483647 h 132"/>
              <a:gd name="T36" fmla="*/ 2147483647 w 232"/>
              <a:gd name="T37" fmla="*/ 0 h 132"/>
              <a:gd name="T38" fmla="*/ 2147483647 w 232"/>
              <a:gd name="T39" fmla="*/ 2147483647 h 132"/>
              <a:gd name="T40" fmla="*/ 2147483647 w 232"/>
              <a:gd name="T41" fmla="*/ 2147483647 h 132"/>
              <a:gd name="T42" fmla="*/ 2147483647 w 232"/>
              <a:gd name="T43" fmla="*/ 2147483647 h 132"/>
              <a:gd name="T44" fmla="*/ 2147483647 w 232"/>
              <a:gd name="T45" fmla="*/ 2147483647 h 132"/>
              <a:gd name="T46" fmla="*/ 2147483647 w 232"/>
              <a:gd name="T47" fmla="*/ 2147483647 h 132"/>
              <a:gd name="T48" fmla="*/ 2147483647 w 232"/>
              <a:gd name="T49" fmla="*/ 2147483647 h 132"/>
              <a:gd name="T50" fmla="*/ 2147483647 w 232"/>
              <a:gd name="T51" fmla="*/ 2147483647 h 132"/>
              <a:gd name="T52" fmla="*/ 2147483647 w 232"/>
              <a:gd name="T53" fmla="*/ 2147483647 h 132"/>
              <a:gd name="T54" fmla="*/ 2147483647 w 232"/>
              <a:gd name="T55" fmla="*/ 2147483647 h 132"/>
              <a:gd name="T56" fmla="*/ 2147483647 w 232"/>
              <a:gd name="T57" fmla="*/ 2147483647 h 132"/>
              <a:gd name="T58" fmla="*/ 2147483647 w 232"/>
              <a:gd name="T59" fmla="*/ 2147483647 h 132"/>
              <a:gd name="T60" fmla="*/ 2147483647 w 232"/>
              <a:gd name="T61" fmla="*/ 2147483647 h 132"/>
              <a:gd name="T62" fmla="*/ 2147483647 w 232"/>
              <a:gd name="T63" fmla="*/ 2147483647 h 132"/>
              <a:gd name="T64" fmla="*/ 2147483647 w 232"/>
              <a:gd name="T65" fmla="*/ 2147483647 h 132"/>
              <a:gd name="T66" fmla="*/ 2147483647 w 232"/>
              <a:gd name="T67" fmla="*/ 2147483647 h 132"/>
              <a:gd name="T68" fmla="*/ 2147483647 w 232"/>
              <a:gd name="T69" fmla="*/ 2147483647 h 132"/>
              <a:gd name="T70" fmla="*/ 0 w 232"/>
              <a:gd name="T71" fmla="*/ 2147483647 h 132"/>
              <a:gd name="T72" fmla="*/ 2147483647 w 232"/>
              <a:gd name="T73" fmla="*/ 2147483647 h 13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32"/>
              <a:gd name="T112" fmla="*/ 0 h 132"/>
              <a:gd name="T113" fmla="*/ 232 w 232"/>
              <a:gd name="T114" fmla="*/ 132 h 13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32" h="132">
                <a:moveTo>
                  <a:pt x="4" y="131"/>
                </a:moveTo>
                <a:lnTo>
                  <a:pt x="3" y="131"/>
                </a:lnTo>
                <a:lnTo>
                  <a:pt x="16" y="121"/>
                </a:lnTo>
                <a:lnTo>
                  <a:pt x="28" y="111"/>
                </a:lnTo>
                <a:lnTo>
                  <a:pt x="41" y="102"/>
                </a:lnTo>
                <a:lnTo>
                  <a:pt x="54" y="94"/>
                </a:lnTo>
                <a:lnTo>
                  <a:pt x="65" y="85"/>
                </a:lnTo>
                <a:lnTo>
                  <a:pt x="79" y="77"/>
                </a:lnTo>
                <a:lnTo>
                  <a:pt x="92" y="69"/>
                </a:lnTo>
                <a:lnTo>
                  <a:pt x="106" y="61"/>
                </a:lnTo>
                <a:lnTo>
                  <a:pt x="120" y="54"/>
                </a:lnTo>
                <a:lnTo>
                  <a:pt x="134" y="47"/>
                </a:lnTo>
                <a:lnTo>
                  <a:pt x="148" y="39"/>
                </a:lnTo>
                <a:lnTo>
                  <a:pt x="164" y="33"/>
                </a:lnTo>
                <a:lnTo>
                  <a:pt x="180" y="26"/>
                </a:lnTo>
                <a:lnTo>
                  <a:pt x="196" y="19"/>
                </a:lnTo>
                <a:lnTo>
                  <a:pt x="213" y="11"/>
                </a:lnTo>
                <a:lnTo>
                  <a:pt x="231" y="4"/>
                </a:lnTo>
                <a:lnTo>
                  <a:pt x="229" y="0"/>
                </a:lnTo>
                <a:lnTo>
                  <a:pt x="212" y="7"/>
                </a:lnTo>
                <a:lnTo>
                  <a:pt x="194" y="13"/>
                </a:lnTo>
                <a:lnTo>
                  <a:pt x="177" y="20"/>
                </a:lnTo>
                <a:lnTo>
                  <a:pt x="163" y="28"/>
                </a:lnTo>
                <a:lnTo>
                  <a:pt x="147" y="34"/>
                </a:lnTo>
                <a:lnTo>
                  <a:pt x="132" y="41"/>
                </a:lnTo>
                <a:lnTo>
                  <a:pt x="118" y="50"/>
                </a:lnTo>
                <a:lnTo>
                  <a:pt x="103" y="57"/>
                </a:lnTo>
                <a:lnTo>
                  <a:pt x="90" y="64"/>
                </a:lnTo>
                <a:lnTo>
                  <a:pt x="76" y="73"/>
                </a:lnTo>
                <a:lnTo>
                  <a:pt x="63" y="80"/>
                </a:lnTo>
                <a:lnTo>
                  <a:pt x="50" y="90"/>
                </a:lnTo>
                <a:lnTo>
                  <a:pt x="38" y="99"/>
                </a:lnTo>
                <a:lnTo>
                  <a:pt x="25" y="108"/>
                </a:lnTo>
                <a:lnTo>
                  <a:pt x="14" y="118"/>
                </a:lnTo>
                <a:lnTo>
                  <a:pt x="1" y="126"/>
                </a:lnTo>
                <a:lnTo>
                  <a:pt x="0" y="126"/>
                </a:lnTo>
                <a:lnTo>
                  <a:pt x="4" y="131"/>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540" name="Freeform 436"/>
          <p:cNvSpPr>
            <a:spLocks noChangeAspect="1"/>
          </p:cNvSpPr>
          <p:nvPr/>
        </p:nvSpPr>
        <p:spPr bwMode="auto">
          <a:xfrm>
            <a:off x="7956550" y="3405189"/>
            <a:ext cx="19050" cy="98425"/>
          </a:xfrm>
          <a:custGeom>
            <a:avLst/>
            <a:gdLst>
              <a:gd name="T0" fmla="*/ 2147483647 w 15"/>
              <a:gd name="T1" fmla="*/ 2147483647 h 79"/>
              <a:gd name="T2" fmla="*/ 2147483647 w 15"/>
              <a:gd name="T3" fmla="*/ 2147483647 h 79"/>
              <a:gd name="T4" fmla="*/ 2147483647 w 15"/>
              <a:gd name="T5" fmla="*/ 2147483647 h 79"/>
              <a:gd name="T6" fmla="*/ 2147483647 w 15"/>
              <a:gd name="T7" fmla="*/ 2147483647 h 79"/>
              <a:gd name="T8" fmla="*/ 2147483647 w 15"/>
              <a:gd name="T9" fmla="*/ 2147483647 h 79"/>
              <a:gd name="T10" fmla="*/ 2147483647 w 15"/>
              <a:gd name="T11" fmla="*/ 2147483647 h 79"/>
              <a:gd name="T12" fmla="*/ 2147483647 w 15"/>
              <a:gd name="T13" fmla="*/ 2147483647 h 79"/>
              <a:gd name="T14" fmla="*/ 2147483647 w 15"/>
              <a:gd name="T15" fmla="*/ 2147483647 h 79"/>
              <a:gd name="T16" fmla="*/ 2147483647 w 15"/>
              <a:gd name="T17" fmla="*/ 2147483647 h 79"/>
              <a:gd name="T18" fmla="*/ 2147483647 w 15"/>
              <a:gd name="T19" fmla="*/ 2147483647 h 79"/>
              <a:gd name="T20" fmla="*/ 2147483647 w 15"/>
              <a:gd name="T21" fmla="*/ 2147483647 h 79"/>
              <a:gd name="T22" fmla="*/ 2147483647 w 15"/>
              <a:gd name="T23" fmla="*/ 2147483647 h 79"/>
              <a:gd name="T24" fmla="*/ 2147483647 w 15"/>
              <a:gd name="T25" fmla="*/ 2147483647 h 79"/>
              <a:gd name="T26" fmla="*/ 2147483647 w 15"/>
              <a:gd name="T27" fmla="*/ 2147483647 h 79"/>
              <a:gd name="T28" fmla="*/ 2147483647 w 15"/>
              <a:gd name="T29" fmla="*/ 2147483647 h 79"/>
              <a:gd name="T30" fmla="*/ 2147483647 w 15"/>
              <a:gd name="T31" fmla="*/ 2147483647 h 79"/>
              <a:gd name="T32" fmla="*/ 2147483647 w 15"/>
              <a:gd name="T33" fmla="*/ 2147483647 h 79"/>
              <a:gd name="T34" fmla="*/ 2147483647 w 15"/>
              <a:gd name="T35" fmla="*/ 0 h 79"/>
              <a:gd name="T36" fmla="*/ 2147483647 w 15"/>
              <a:gd name="T37" fmla="*/ 2147483647 h 79"/>
              <a:gd name="T38" fmla="*/ 2147483647 w 15"/>
              <a:gd name="T39" fmla="*/ 2147483647 h 79"/>
              <a:gd name="T40" fmla="*/ 2147483647 w 15"/>
              <a:gd name="T41" fmla="*/ 2147483647 h 79"/>
              <a:gd name="T42" fmla="*/ 2147483647 w 15"/>
              <a:gd name="T43" fmla="*/ 2147483647 h 79"/>
              <a:gd name="T44" fmla="*/ 2147483647 w 15"/>
              <a:gd name="T45" fmla="*/ 2147483647 h 79"/>
              <a:gd name="T46" fmla="*/ 2147483647 w 15"/>
              <a:gd name="T47" fmla="*/ 2147483647 h 79"/>
              <a:gd name="T48" fmla="*/ 2147483647 w 15"/>
              <a:gd name="T49" fmla="*/ 2147483647 h 79"/>
              <a:gd name="T50" fmla="*/ 0 w 15"/>
              <a:gd name="T51" fmla="*/ 2147483647 h 79"/>
              <a:gd name="T52" fmla="*/ 0 w 15"/>
              <a:gd name="T53" fmla="*/ 2147483647 h 79"/>
              <a:gd name="T54" fmla="*/ 0 w 15"/>
              <a:gd name="T55" fmla="*/ 2147483647 h 79"/>
              <a:gd name="T56" fmla="*/ 2147483647 w 15"/>
              <a:gd name="T57" fmla="*/ 2147483647 h 79"/>
              <a:gd name="T58" fmla="*/ 2147483647 w 15"/>
              <a:gd name="T59" fmla="*/ 2147483647 h 79"/>
              <a:gd name="T60" fmla="*/ 2147483647 w 15"/>
              <a:gd name="T61" fmla="*/ 2147483647 h 79"/>
              <a:gd name="T62" fmla="*/ 2147483647 w 15"/>
              <a:gd name="T63" fmla="*/ 2147483647 h 79"/>
              <a:gd name="T64" fmla="*/ 2147483647 w 15"/>
              <a:gd name="T65" fmla="*/ 2147483647 h 79"/>
              <a:gd name="T66" fmla="*/ 2147483647 w 15"/>
              <a:gd name="T67" fmla="*/ 2147483647 h 79"/>
              <a:gd name="T68" fmla="*/ 2147483647 w 15"/>
              <a:gd name="T69" fmla="*/ 2147483647 h 7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5"/>
              <a:gd name="T106" fmla="*/ 0 h 79"/>
              <a:gd name="T107" fmla="*/ 15 w 15"/>
              <a:gd name="T108" fmla="*/ 79 h 7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5" h="79">
                <a:moveTo>
                  <a:pt x="12" y="75"/>
                </a:moveTo>
                <a:lnTo>
                  <a:pt x="9" y="70"/>
                </a:lnTo>
                <a:lnTo>
                  <a:pt x="8" y="65"/>
                </a:lnTo>
                <a:lnTo>
                  <a:pt x="6" y="59"/>
                </a:lnTo>
                <a:lnTo>
                  <a:pt x="4" y="55"/>
                </a:lnTo>
                <a:lnTo>
                  <a:pt x="3" y="48"/>
                </a:lnTo>
                <a:lnTo>
                  <a:pt x="3" y="45"/>
                </a:lnTo>
                <a:lnTo>
                  <a:pt x="3" y="38"/>
                </a:lnTo>
                <a:lnTo>
                  <a:pt x="3" y="33"/>
                </a:lnTo>
                <a:lnTo>
                  <a:pt x="4" y="30"/>
                </a:lnTo>
                <a:lnTo>
                  <a:pt x="6" y="24"/>
                </a:lnTo>
                <a:lnTo>
                  <a:pt x="6" y="20"/>
                </a:lnTo>
                <a:lnTo>
                  <a:pt x="7" y="16"/>
                </a:lnTo>
                <a:lnTo>
                  <a:pt x="9" y="13"/>
                </a:lnTo>
                <a:lnTo>
                  <a:pt x="11" y="9"/>
                </a:lnTo>
                <a:lnTo>
                  <a:pt x="12" y="7"/>
                </a:lnTo>
                <a:lnTo>
                  <a:pt x="14" y="4"/>
                </a:lnTo>
                <a:lnTo>
                  <a:pt x="11" y="0"/>
                </a:lnTo>
                <a:lnTo>
                  <a:pt x="9" y="3"/>
                </a:lnTo>
                <a:lnTo>
                  <a:pt x="7" y="7"/>
                </a:lnTo>
                <a:lnTo>
                  <a:pt x="6" y="10"/>
                </a:lnTo>
                <a:lnTo>
                  <a:pt x="3" y="14"/>
                </a:lnTo>
                <a:lnTo>
                  <a:pt x="2" y="19"/>
                </a:lnTo>
                <a:lnTo>
                  <a:pt x="1" y="23"/>
                </a:lnTo>
                <a:lnTo>
                  <a:pt x="1" y="29"/>
                </a:lnTo>
                <a:lnTo>
                  <a:pt x="0" y="33"/>
                </a:lnTo>
                <a:lnTo>
                  <a:pt x="0" y="38"/>
                </a:lnTo>
                <a:lnTo>
                  <a:pt x="0" y="45"/>
                </a:lnTo>
                <a:lnTo>
                  <a:pt x="1" y="49"/>
                </a:lnTo>
                <a:lnTo>
                  <a:pt x="1" y="56"/>
                </a:lnTo>
                <a:lnTo>
                  <a:pt x="2" y="61"/>
                </a:lnTo>
                <a:lnTo>
                  <a:pt x="3" y="67"/>
                </a:lnTo>
                <a:lnTo>
                  <a:pt x="6" y="72"/>
                </a:lnTo>
                <a:lnTo>
                  <a:pt x="8" y="78"/>
                </a:lnTo>
                <a:lnTo>
                  <a:pt x="12" y="75"/>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541" name="Freeform 437"/>
          <p:cNvSpPr>
            <a:spLocks noChangeAspect="1"/>
          </p:cNvSpPr>
          <p:nvPr/>
        </p:nvSpPr>
        <p:spPr bwMode="auto">
          <a:xfrm>
            <a:off x="8075613" y="3384550"/>
            <a:ext cx="222250" cy="19050"/>
          </a:xfrm>
          <a:custGeom>
            <a:avLst/>
            <a:gdLst>
              <a:gd name="T0" fmla="*/ 2147483647 w 168"/>
              <a:gd name="T1" fmla="*/ 2147483647 h 15"/>
              <a:gd name="T2" fmla="*/ 2147483647 w 168"/>
              <a:gd name="T3" fmla="*/ 2147483647 h 15"/>
              <a:gd name="T4" fmla="*/ 2147483647 w 168"/>
              <a:gd name="T5" fmla="*/ 2147483647 h 15"/>
              <a:gd name="T6" fmla="*/ 2147483647 w 168"/>
              <a:gd name="T7" fmla="*/ 2147483647 h 15"/>
              <a:gd name="T8" fmla="*/ 2147483647 w 168"/>
              <a:gd name="T9" fmla="*/ 2147483647 h 15"/>
              <a:gd name="T10" fmla="*/ 2147483647 w 168"/>
              <a:gd name="T11" fmla="*/ 2147483647 h 15"/>
              <a:gd name="T12" fmla="*/ 2147483647 w 168"/>
              <a:gd name="T13" fmla="*/ 2147483647 h 15"/>
              <a:gd name="T14" fmla="*/ 2147483647 w 168"/>
              <a:gd name="T15" fmla="*/ 2147483647 h 15"/>
              <a:gd name="T16" fmla="*/ 2147483647 w 168"/>
              <a:gd name="T17" fmla="*/ 2147483647 h 15"/>
              <a:gd name="T18" fmla="*/ 2147483647 w 168"/>
              <a:gd name="T19" fmla="*/ 2147483647 h 15"/>
              <a:gd name="T20" fmla="*/ 2147483647 w 168"/>
              <a:gd name="T21" fmla="*/ 2147483647 h 15"/>
              <a:gd name="T22" fmla="*/ 2147483647 w 168"/>
              <a:gd name="T23" fmla="*/ 2147483647 h 15"/>
              <a:gd name="T24" fmla="*/ 2147483647 w 168"/>
              <a:gd name="T25" fmla="*/ 2147483647 h 15"/>
              <a:gd name="T26" fmla="*/ 2147483647 w 168"/>
              <a:gd name="T27" fmla="*/ 2147483647 h 15"/>
              <a:gd name="T28" fmla="*/ 2147483647 w 168"/>
              <a:gd name="T29" fmla="*/ 2147483647 h 15"/>
              <a:gd name="T30" fmla="*/ 2147483647 w 168"/>
              <a:gd name="T31" fmla="*/ 2147483647 h 15"/>
              <a:gd name="T32" fmla="*/ 2147483647 w 168"/>
              <a:gd name="T33" fmla="*/ 2147483647 h 15"/>
              <a:gd name="T34" fmla="*/ 2147483647 w 168"/>
              <a:gd name="T35" fmla="*/ 2147483647 h 15"/>
              <a:gd name="T36" fmla="*/ 2147483647 w 168"/>
              <a:gd name="T37" fmla="*/ 2147483647 h 15"/>
              <a:gd name="T38" fmla="*/ 2147483647 w 168"/>
              <a:gd name="T39" fmla="*/ 2147483647 h 15"/>
              <a:gd name="T40" fmla="*/ 2147483647 w 168"/>
              <a:gd name="T41" fmla="*/ 2147483647 h 15"/>
              <a:gd name="T42" fmla="*/ 2147483647 w 168"/>
              <a:gd name="T43" fmla="*/ 2147483647 h 15"/>
              <a:gd name="T44" fmla="*/ 2147483647 w 168"/>
              <a:gd name="T45" fmla="*/ 2147483647 h 15"/>
              <a:gd name="T46" fmla="*/ 2147483647 w 168"/>
              <a:gd name="T47" fmla="*/ 2147483647 h 15"/>
              <a:gd name="T48" fmla="*/ 2147483647 w 168"/>
              <a:gd name="T49" fmla="*/ 2147483647 h 15"/>
              <a:gd name="T50" fmla="*/ 2147483647 w 168"/>
              <a:gd name="T51" fmla="*/ 2147483647 h 15"/>
              <a:gd name="T52" fmla="*/ 2147483647 w 168"/>
              <a:gd name="T53" fmla="*/ 2147483647 h 15"/>
              <a:gd name="T54" fmla="*/ 2147483647 w 168"/>
              <a:gd name="T55" fmla="*/ 0 h 15"/>
              <a:gd name="T56" fmla="*/ 2147483647 w 168"/>
              <a:gd name="T57" fmla="*/ 2147483647 h 15"/>
              <a:gd name="T58" fmla="*/ 2147483647 w 168"/>
              <a:gd name="T59" fmla="*/ 2147483647 h 15"/>
              <a:gd name="T60" fmla="*/ 2147483647 w 168"/>
              <a:gd name="T61" fmla="*/ 2147483647 h 15"/>
              <a:gd name="T62" fmla="*/ 2147483647 w 168"/>
              <a:gd name="T63" fmla="*/ 2147483647 h 15"/>
              <a:gd name="T64" fmla="*/ 2147483647 w 168"/>
              <a:gd name="T65" fmla="*/ 2147483647 h 15"/>
              <a:gd name="T66" fmla="*/ 2147483647 w 168"/>
              <a:gd name="T67" fmla="*/ 2147483647 h 15"/>
              <a:gd name="T68" fmla="*/ 0 w 168"/>
              <a:gd name="T69" fmla="*/ 2147483647 h 15"/>
              <a:gd name="T70" fmla="*/ 2147483647 w 168"/>
              <a:gd name="T71" fmla="*/ 2147483647 h 1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68"/>
              <a:gd name="T109" fmla="*/ 0 h 15"/>
              <a:gd name="T110" fmla="*/ 168 w 168"/>
              <a:gd name="T111" fmla="*/ 15 h 1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68" h="15">
                <a:moveTo>
                  <a:pt x="2" y="14"/>
                </a:moveTo>
                <a:lnTo>
                  <a:pt x="2" y="14"/>
                </a:lnTo>
                <a:lnTo>
                  <a:pt x="10" y="11"/>
                </a:lnTo>
                <a:lnTo>
                  <a:pt x="19" y="11"/>
                </a:lnTo>
                <a:lnTo>
                  <a:pt x="29" y="9"/>
                </a:lnTo>
                <a:lnTo>
                  <a:pt x="39" y="6"/>
                </a:lnTo>
                <a:lnTo>
                  <a:pt x="48" y="4"/>
                </a:lnTo>
                <a:lnTo>
                  <a:pt x="60" y="4"/>
                </a:lnTo>
                <a:lnTo>
                  <a:pt x="69" y="4"/>
                </a:lnTo>
                <a:lnTo>
                  <a:pt x="81" y="4"/>
                </a:lnTo>
                <a:lnTo>
                  <a:pt x="92" y="4"/>
                </a:lnTo>
                <a:lnTo>
                  <a:pt x="103" y="6"/>
                </a:lnTo>
                <a:lnTo>
                  <a:pt x="114" y="9"/>
                </a:lnTo>
                <a:lnTo>
                  <a:pt x="125" y="9"/>
                </a:lnTo>
                <a:lnTo>
                  <a:pt x="135" y="11"/>
                </a:lnTo>
                <a:lnTo>
                  <a:pt x="146" y="11"/>
                </a:lnTo>
                <a:lnTo>
                  <a:pt x="155" y="12"/>
                </a:lnTo>
                <a:lnTo>
                  <a:pt x="166" y="14"/>
                </a:lnTo>
                <a:lnTo>
                  <a:pt x="167" y="9"/>
                </a:lnTo>
                <a:lnTo>
                  <a:pt x="156" y="9"/>
                </a:lnTo>
                <a:lnTo>
                  <a:pt x="147" y="4"/>
                </a:lnTo>
                <a:lnTo>
                  <a:pt x="135" y="4"/>
                </a:lnTo>
                <a:lnTo>
                  <a:pt x="125" y="3"/>
                </a:lnTo>
                <a:lnTo>
                  <a:pt x="114" y="3"/>
                </a:lnTo>
                <a:lnTo>
                  <a:pt x="103" y="1"/>
                </a:lnTo>
                <a:lnTo>
                  <a:pt x="92" y="1"/>
                </a:lnTo>
                <a:lnTo>
                  <a:pt x="81" y="1"/>
                </a:lnTo>
                <a:lnTo>
                  <a:pt x="69" y="0"/>
                </a:lnTo>
                <a:lnTo>
                  <a:pt x="60" y="1"/>
                </a:lnTo>
                <a:lnTo>
                  <a:pt x="48" y="1"/>
                </a:lnTo>
                <a:lnTo>
                  <a:pt x="39" y="1"/>
                </a:lnTo>
                <a:lnTo>
                  <a:pt x="28" y="3"/>
                </a:lnTo>
                <a:lnTo>
                  <a:pt x="18" y="4"/>
                </a:lnTo>
                <a:lnTo>
                  <a:pt x="9" y="6"/>
                </a:lnTo>
                <a:lnTo>
                  <a:pt x="0" y="9"/>
                </a:lnTo>
                <a:lnTo>
                  <a:pt x="2" y="14"/>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542" name="Freeform 438"/>
          <p:cNvSpPr>
            <a:spLocks noChangeAspect="1"/>
          </p:cNvSpPr>
          <p:nvPr/>
        </p:nvSpPr>
        <p:spPr bwMode="auto">
          <a:xfrm>
            <a:off x="8024814" y="3398839"/>
            <a:ext cx="46037" cy="53975"/>
          </a:xfrm>
          <a:custGeom>
            <a:avLst/>
            <a:gdLst>
              <a:gd name="T0" fmla="*/ 2147483647 w 34"/>
              <a:gd name="T1" fmla="*/ 2147483647 h 44"/>
              <a:gd name="T2" fmla="*/ 2147483647 w 34"/>
              <a:gd name="T3" fmla="*/ 2147483647 h 44"/>
              <a:gd name="T4" fmla="*/ 2147483647 w 34"/>
              <a:gd name="T5" fmla="*/ 2147483647 h 44"/>
              <a:gd name="T6" fmla="*/ 2147483647 w 34"/>
              <a:gd name="T7" fmla="*/ 2147483647 h 44"/>
              <a:gd name="T8" fmla="*/ 2147483647 w 34"/>
              <a:gd name="T9" fmla="*/ 2147483647 h 44"/>
              <a:gd name="T10" fmla="*/ 2147483647 w 34"/>
              <a:gd name="T11" fmla="*/ 2147483647 h 44"/>
              <a:gd name="T12" fmla="*/ 2147483647 w 34"/>
              <a:gd name="T13" fmla="*/ 2147483647 h 44"/>
              <a:gd name="T14" fmla="*/ 2147483647 w 34"/>
              <a:gd name="T15" fmla="*/ 2147483647 h 44"/>
              <a:gd name="T16" fmla="*/ 2147483647 w 34"/>
              <a:gd name="T17" fmla="*/ 2147483647 h 44"/>
              <a:gd name="T18" fmla="*/ 2147483647 w 34"/>
              <a:gd name="T19" fmla="*/ 0 h 44"/>
              <a:gd name="T20" fmla="*/ 2147483647 w 34"/>
              <a:gd name="T21" fmla="*/ 2147483647 h 44"/>
              <a:gd name="T22" fmla="*/ 2147483647 w 34"/>
              <a:gd name="T23" fmla="*/ 2147483647 h 44"/>
              <a:gd name="T24" fmla="*/ 2147483647 w 34"/>
              <a:gd name="T25" fmla="*/ 2147483647 h 44"/>
              <a:gd name="T26" fmla="*/ 2147483647 w 34"/>
              <a:gd name="T27" fmla="*/ 2147483647 h 44"/>
              <a:gd name="T28" fmla="*/ 2147483647 w 34"/>
              <a:gd name="T29" fmla="*/ 2147483647 h 44"/>
              <a:gd name="T30" fmla="*/ 2147483647 w 34"/>
              <a:gd name="T31" fmla="*/ 2147483647 h 44"/>
              <a:gd name="T32" fmla="*/ 0 w 34"/>
              <a:gd name="T33" fmla="*/ 2147483647 h 44"/>
              <a:gd name="T34" fmla="*/ 2147483647 w 34"/>
              <a:gd name="T35" fmla="*/ 2147483647 h 44"/>
              <a:gd name="T36" fmla="*/ 2147483647 w 34"/>
              <a:gd name="T37" fmla="*/ 2147483647 h 4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4"/>
              <a:gd name="T58" fmla="*/ 0 h 44"/>
              <a:gd name="T59" fmla="*/ 34 w 34"/>
              <a:gd name="T60" fmla="*/ 44 h 4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4" h="44">
                <a:moveTo>
                  <a:pt x="5" y="40"/>
                </a:moveTo>
                <a:lnTo>
                  <a:pt x="3" y="37"/>
                </a:lnTo>
                <a:lnTo>
                  <a:pt x="4" y="32"/>
                </a:lnTo>
                <a:lnTo>
                  <a:pt x="6" y="27"/>
                </a:lnTo>
                <a:lnTo>
                  <a:pt x="10" y="23"/>
                </a:lnTo>
                <a:lnTo>
                  <a:pt x="14" y="18"/>
                </a:lnTo>
                <a:lnTo>
                  <a:pt x="19" y="13"/>
                </a:lnTo>
                <a:lnTo>
                  <a:pt x="27" y="9"/>
                </a:lnTo>
                <a:lnTo>
                  <a:pt x="33" y="4"/>
                </a:lnTo>
                <a:lnTo>
                  <a:pt x="31" y="0"/>
                </a:lnTo>
                <a:lnTo>
                  <a:pt x="24" y="4"/>
                </a:lnTo>
                <a:lnTo>
                  <a:pt x="17" y="10"/>
                </a:lnTo>
                <a:lnTo>
                  <a:pt x="11" y="14"/>
                </a:lnTo>
                <a:lnTo>
                  <a:pt x="6" y="20"/>
                </a:lnTo>
                <a:lnTo>
                  <a:pt x="3" y="25"/>
                </a:lnTo>
                <a:lnTo>
                  <a:pt x="1" y="31"/>
                </a:lnTo>
                <a:lnTo>
                  <a:pt x="0" y="37"/>
                </a:lnTo>
                <a:lnTo>
                  <a:pt x="2" y="43"/>
                </a:lnTo>
                <a:lnTo>
                  <a:pt x="5" y="40"/>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543" name="Freeform 439"/>
          <p:cNvSpPr>
            <a:spLocks noChangeAspect="1"/>
          </p:cNvSpPr>
          <p:nvPr/>
        </p:nvSpPr>
        <p:spPr bwMode="auto">
          <a:xfrm>
            <a:off x="8439151" y="3086101"/>
            <a:ext cx="346075" cy="138113"/>
          </a:xfrm>
          <a:custGeom>
            <a:avLst/>
            <a:gdLst>
              <a:gd name="T0" fmla="*/ 2147483647 w 261"/>
              <a:gd name="T1" fmla="*/ 2147483647 h 110"/>
              <a:gd name="T2" fmla="*/ 2147483647 w 261"/>
              <a:gd name="T3" fmla="*/ 2147483647 h 110"/>
              <a:gd name="T4" fmla="*/ 2147483647 w 261"/>
              <a:gd name="T5" fmla="*/ 2147483647 h 110"/>
              <a:gd name="T6" fmla="*/ 2147483647 w 261"/>
              <a:gd name="T7" fmla="*/ 2147483647 h 110"/>
              <a:gd name="T8" fmla="*/ 2147483647 w 261"/>
              <a:gd name="T9" fmla="*/ 2147483647 h 110"/>
              <a:gd name="T10" fmla="*/ 2147483647 w 261"/>
              <a:gd name="T11" fmla="*/ 2147483647 h 110"/>
              <a:gd name="T12" fmla="*/ 2147483647 w 261"/>
              <a:gd name="T13" fmla="*/ 2147483647 h 110"/>
              <a:gd name="T14" fmla="*/ 2147483647 w 261"/>
              <a:gd name="T15" fmla="*/ 2147483647 h 110"/>
              <a:gd name="T16" fmla="*/ 2147483647 w 261"/>
              <a:gd name="T17" fmla="*/ 2147483647 h 110"/>
              <a:gd name="T18" fmla="*/ 2147483647 w 261"/>
              <a:gd name="T19" fmla="*/ 2147483647 h 110"/>
              <a:gd name="T20" fmla="*/ 2147483647 w 261"/>
              <a:gd name="T21" fmla="*/ 2147483647 h 110"/>
              <a:gd name="T22" fmla="*/ 2147483647 w 261"/>
              <a:gd name="T23" fmla="*/ 2147483647 h 110"/>
              <a:gd name="T24" fmla="*/ 2147483647 w 261"/>
              <a:gd name="T25" fmla="*/ 2147483647 h 110"/>
              <a:gd name="T26" fmla="*/ 2147483647 w 261"/>
              <a:gd name="T27" fmla="*/ 2147483647 h 110"/>
              <a:gd name="T28" fmla="*/ 2147483647 w 261"/>
              <a:gd name="T29" fmla="*/ 2147483647 h 110"/>
              <a:gd name="T30" fmla="*/ 2147483647 w 261"/>
              <a:gd name="T31" fmla="*/ 2147483647 h 110"/>
              <a:gd name="T32" fmla="*/ 2147483647 w 261"/>
              <a:gd name="T33" fmla="*/ 2147483647 h 110"/>
              <a:gd name="T34" fmla="*/ 2147483647 w 261"/>
              <a:gd name="T35" fmla="*/ 2147483647 h 110"/>
              <a:gd name="T36" fmla="*/ 2147483647 w 261"/>
              <a:gd name="T37" fmla="*/ 0 h 110"/>
              <a:gd name="T38" fmla="*/ 2147483647 w 261"/>
              <a:gd name="T39" fmla="*/ 2147483647 h 110"/>
              <a:gd name="T40" fmla="*/ 2147483647 w 261"/>
              <a:gd name="T41" fmla="*/ 2147483647 h 110"/>
              <a:gd name="T42" fmla="*/ 2147483647 w 261"/>
              <a:gd name="T43" fmla="*/ 2147483647 h 110"/>
              <a:gd name="T44" fmla="*/ 2147483647 w 261"/>
              <a:gd name="T45" fmla="*/ 2147483647 h 110"/>
              <a:gd name="T46" fmla="*/ 2147483647 w 261"/>
              <a:gd name="T47" fmla="*/ 2147483647 h 110"/>
              <a:gd name="T48" fmla="*/ 2147483647 w 261"/>
              <a:gd name="T49" fmla="*/ 2147483647 h 110"/>
              <a:gd name="T50" fmla="*/ 2147483647 w 261"/>
              <a:gd name="T51" fmla="*/ 2147483647 h 110"/>
              <a:gd name="T52" fmla="*/ 2147483647 w 261"/>
              <a:gd name="T53" fmla="*/ 2147483647 h 110"/>
              <a:gd name="T54" fmla="*/ 2147483647 w 261"/>
              <a:gd name="T55" fmla="*/ 2147483647 h 110"/>
              <a:gd name="T56" fmla="*/ 2147483647 w 261"/>
              <a:gd name="T57" fmla="*/ 2147483647 h 110"/>
              <a:gd name="T58" fmla="*/ 2147483647 w 261"/>
              <a:gd name="T59" fmla="*/ 2147483647 h 110"/>
              <a:gd name="T60" fmla="*/ 2147483647 w 261"/>
              <a:gd name="T61" fmla="*/ 2147483647 h 110"/>
              <a:gd name="T62" fmla="*/ 2147483647 w 261"/>
              <a:gd name="T63" fmla="*/ 2147483647 h 110"/>
              <a:gd name="T64" fmla="*/ 2147483647 w 261"/>
              <a:gd name="T65" fmla="*/ 2147483647 h 110"/>
              <a:gd name="T66" fmla="*/ 2147483647 w 261"/>
              <a:gd name="T67" fmla="*/ 2147483647 h 110"/>
              <a:gd name="T68" fmla="*/ 0 w 261"/>
              <a:gd name="T69" fmla="*/ 2147483647 h 110"/>
              <a:gd name="T70" fmla="*/ 2147483647 w 261"/>
              <a:gd name="T71" fmla="*/ 2147483647 h 11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61"/>
              <a:gd name="T109" fmla="*/ 0 h 110"/>
              <a:gd name="T110" fmla="*/ 261 w 261"/>
              <a:gd name="T111" fmla="*/ 110 h 11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61" h="110">
                <a:moveTo>
                  <a:pt x="3" y="109"/>
                </a:moveTo>
                <a:lnTo>
                  <a:pt x="3" y="109"/>
                </a:lnTo>
                <a:lnTo>
                  <a:pt x="19" y="100"/>
                </a:lnTo>
                <a:lnTo>
                  <a:pt x="34" y="92"/>
                </a:lnTo>
                <a:lnTo>
                  <a:pt x="49" y="83"/>
                </a:lnTo>
                <a:lnTo>
                  <a:pt x="65" y="77"/>
                </a:lnTo>
                <a:lnTo>
                  <a:pt x="79" y="69"/>
                </a:lnTo>
                <a:lnTo>
                  <a:pt x="94" y="62"/>
                </a:lnTo>
                <a:lnTo>
                  <a:pt x="109" y="54"/>
                </a:lnTo>
                <a:lnTo>
                  <a:pt x="125" y="48"/>
                </a:lnTo>
                <a:lnTo>
                  <a:pt x="140" y="42"/>
                </a:lnTo>
                <a:lnTo>
                  <a:pt x="156" y="36"/>
                </a:lnTo>
                <a:lnTo>
                  <a:pt x="173" y="30"/>
                </a:lnTo>
                <a:lnTo>
                  <a:pt x="190" y="26"/>
                </a:lnTo>
                <a:lnTo>
                  <a:pt x="206" y="19"/>
                </a:lnTo>
                <a:lnTo>
                  <a:pt x="223" y="14"/>
                </a:lnTo>
                <a:lnTo>
                  <a:pt x="241" y="9"/>
                </a:lnTo>
                <a:lnTo>
                  <a:pt x="260" y="6"/>
                </a:lnTo>
                <a:lnTo>
                  <a:pt x="259" y="0"/>
                </a:lnTo>
                <a:lnTo>
                  <a:pt x="240" y="6"/>
                </a:lnTo>
                <a:lnTo>
                  <a:pt x="222" y="9"/>
                </a:lnTo>
                <a:lnTo>
                  <a:pt x="204" y="14"/>
                </a:lnTo>
                <a:lnTo>
                  <a:pt x="188" y="20"/>
                </a:lnTo>
                <a:lnTo>
                  <a:pt x="171" y="26"/>
                </a:lnTo>
                <a:lnTo>
                  <a:pt x="155" y="31"/>
                </a:lnTo>
                <a:lnTo>
                  <a:pt x="139" y="38"/>
                </a:lnTo>
                <a:lnTo>
                  <a:pt x="124" y="43"/>
                </a:lnTo>
                <a:lnTo>
                  <a:pt x="108" y="50"/>
                </a:lnTo>
                <a:lnTo>
                  <a:pt x="93" y="58"/>
                </a:lnTo>
                <a:lnTo>
                  <a:pt x="78" y="63"/>
                </a:lnTo>
                <a:lnTo>
                  <a:pt x="63" y="71"/>
                </a:lnTo>
                <a:lnTo>
                  <a:pt x="47" y="80"/>
                </a:lnTo>
                <a:lnTo>
                  <a:pt x="30" y="87"/>
                </a:lnTo>
                <a:lnTo>
                  <a:pt x="16" y="96"/>
                </a:lnTo>
                <a:lnTo>
                  <a:pt x="0" y="103"/>
                </a:lnTo>
                <a:lnTo>
                  <a:pt x="3" y="109"/>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544" name="Freeform 440"/>
          <p:cNvSpPr>
            <a:spLocks noChangeAspect="1"/>
          </p:cNvSpPr>
          <p:nvPr/>
        </p:nvSpPr>
        <p:spPr bwMode="auto">
          <a:xfrm>
            <a:off x="8077201" y="3224213"/>
            <a:ext cx="358775" cy="207962"/>
          </a:xfrm>
          <a:custGeom>
            <a:avLst/>
            <a:gdLst>
              <a:gd name="T0" fmla="*/ 2147483647 w 270"/>
              <a:gd name="T1" fmla="*/ 2147483647 h 165"/>
              <a:gd name="T2" fmla="*/ 2147483647 w 270"/>
              <a:gd name="T3" fmla="*/ 2147483647 h 165"/>
              <a:gd name="T4" fmla="*/ 2147483647 w 270"/>
              <a:gd name="T5" fmla="*/ 2147483647 h 165"/>
              <a:gd name="T6" fmla="*/ 2147483647 w 270"/>
              <a:gd name="T7" fmla="*/ 2147483647 h 165"/>
              <a:gd name="T8" fmla="*/ 2147483647 w 270"/>
              <a:gd name="T9" fmla="*/ 2147483647 h 165"/>
              <a:gd name="T10" fmla="*/ 2147483647 w 270"/>
              <a:gd name="T11" fmla="*/ 2147483647 h 165"/>
              <a:gd name="T12" fmla="*/ 2147483647 w 270"/>
              <a:gd name="T13" fmla="*/ 2147483647 h 165"/>
              <a:gd name="T14" fmla="*/ 2147483647 w 270"/>
              <a:gd name="T15" fmla="*/ 2147483647 h 165"/>
              <a:gd name="T16" fmla="*/ 2147483647 w 270"/>
              <a:gd name="T17" fmla="*/ 2147483647 h 165"/>
              <a:gd name="T18" fmla="*/ 2147483647 w 270"/>
              <a:gd name="T19" fmla="*/ 2147483647 h 165"/>
              <a:gd name="T20" fmla="*/ 2147483647 w 270"/>
              <a:gd name="T21" fmla="*/ 2147483647 h 165"/>
              <a:gd name="T22" fmla="*/ 2147483647 w 270"/>
              <a:gd name="T23" fmla="*/ 2147483647 h 165"/>
              <a:gd name="T24" fmla="*/ 2147483647 w 270"/>
              <a:gd name="T25" fmla="*/ 2147483647 h 165"/>
              <a:gd name="T26" fmla="*/ 2147483647 w 270"/>
              <a:gd name="T27" fmla="*/ 2147483647 h 165"/>
              <a:gd name="T28" fmla="*/ 2147483647 w 270"/>
              <a:gd name="T29" fmla="*/ 2147483647 h 165"/>
              <a:gd name="T30" fmla="*/ 2147483647 w 270"/>
              <a:gd name="T31" fmla="*/ 2147483647 h 165"/>
              <a:gd name="T32" fmla="*/ 2147483647 w 270"/>
              <a:gd name="T33" fmla="*/ 2147483647 h 165"/>
              <a:gd name="T34" fmla="*/ 2147483647 w 270"/>
              <a:gd name="T35" fmla="*/ 2147483647 h 165"/>
              <a:gd name="T36" fmla="*/ 2147483647 w 270"/>
              <a:gd name="T37" fmla="*/ 0 h 165"/>
              <a:gd name="T38" fmla="*/ 2147483647 w 270"/>
              <a:gd name="T39" fmla="*/ 2147483647 h 165"/>
              <a:gd name="T40" fmla="*/ 2147483647 w 270"/>
              <a:gd name="T41" fmla="*/ 2147483647 h 165"/>
              <a:gd name="T42" fmla="*/ 2147483647 w 270"/>
              <a:gd name="T43" fmla="*/ 2147483647 h 165"/>
              <a:gd name="T44" fmla="*/ 2147483647 w 270"/>
              <a:gd name="T45" fmla="*/ 2147483647 h 165"/>
              <a:gd name="T46" fmla="*/ 2147483647 w 270"/>
              <a:gd name="T47" fmla="*/ 2147483647 h 165"/>
              <a:gd name="T48" fmla="*/ 2147483647 w 270"/>
              <a:gd name="T49" fmla="*/ 2147483647 h 165"/>
              <a:gd name="T50" fmla="*/ 2147483647 w 270"/>
              <a:gd name="T51" fmla="*/ 2147483647 h 165"/>
              <a:gd name="T52" fmla="*/ 2147483647 w 270"/>
              <a:gd name="T53" fmla="*/ 2147483647 h 165"/>
              <a:gd name="T54" fmla="*/ 2147483647 w 270"/>
              <a:gd name="T55" fmla="*/ 2147483647 h 165"/>
              <a:gd name="T56" fmla="*/ 2147483647 w 270"/>
              <a:gd name="T57" fmla="*/ 2147483647 h 165"/>
              <a:gd name="T58" fmla="*/ 2147483647 w 270"/>
              <a:gd name="T59" fmla="*/ 2147483647 h 165"/>
              <a:gd name="T60" fmla="*/ 2147483647 w 270"/>
              <a:gd name="T61" fmla="*/ 2147483647 h 165"/>
              <a:gd name="T62" fmla="*/ 2147483647 w 270"/>
              <a:gd name="T63" fmla="*/ 2147483647 h 165"/>
              <a:gd name="T64" fmla="*/ 2147483647 w 270"/>
              <a:gd name="T65" fmla="*/ 2147483647 h 165"/>
              <a:gd name="T66" fmla="*/ 2147483647 w 270"/>
              <a:gd name="T67" fmla="*/ 2147483647 h 165"/>
              <a:gd name="T68" fmla="*/ 0 w 270"/>
              <a:gd name="T69" fmla="*/ 2147483647 h 165"/>
              <a:gd name="T70" fmla="*/ 2147483647 w 270"/>
              <a:gd name="T71" fmla="*/ 2147483647 h 16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70"/>
              <a:gd name="T109" fmla="*/ 0 h 165"/>
              <a:gd name="T110" fmla="*/ 270 w 270"/>
              <a:gd name="T111" fmla="*/ 165 h 16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70" h="165">
                <a:moveTo>
                  <a:pt x="4" y="164"/>
                </a:moveTo>
                <a:lnTo>
                  <a:pt x="4" y="163"/>
                </a:lnTo>
                <a:lnTo>
                  <a:pt x="9" y="155"/>
                </a:lnTo>
                <a:lnTo>
                  <a:pt x="17" y="148"/>
                </a:lnTo>
                <a:lnTo>
                  <a:pt x="26" y="138"/>
                </a:lnTo>
                <a:lnTo>
                  <a:pt x="39" y="130"/>
                </a:lnTo>
                <a:lnTo>
                  <a:pt x="54" y="121"/>
                </a:lnTo>
                <a:lnTo>
                  <a:pt x="69" y="111"/>
                </a:lnTo>
                <a:lnTo>
                  <a:pt x="87" y="100"/>
                </a:lnTo>
                <a:lnTo>
                  <a:pt x="107" y="90"/>
                </a:lnTo>
                <a:lnTo>
                  <a:pt x="125" y="79"/>
                </a:lnTo>
                <a:lnTo>
                  <a:pt x="146" y="69"/>
                </a:lnTo>
                <a:lnTo>
                  <a:pt x="167" y="58"/>
                </a:lnTo>
                <a:lnTo>
                  <a:pt x="188" y="47"/>
                </a:lnTo>
                <a:lnTo>
                  <a:pt x="209" y="37"/>
                </a:lnTo>
                <a:lnTo>
                  <a:pt x="229" y="25"/>
                </a:lnTo>
                <a:lnTo>
                  <a:pt x="249" y="14"/>
                </a:lnTo>
                <a:lnTo>
                  <a:pt x="269" y="6"/>
                </a:lnTo>
                <a:lnTo>
                  <a:pt x="266" y="0"/>
                </a:lnTo>
                <a:lnTo>
                  <a:pt x="247" y="11"/>
                </a:lnTo>
                <a:lnTo>
                  <a:pt x="228" y="21"/>
                </a:lnTo>
                <a:lnTo>
                  <a:pt x="207" y="32"/>
                </a:lnTo>
                <a:lnTo>
                  <a:pt x="187" y="42"/>
                </a:lnTo>
                <a:lnTo>
                  <a:pt x="165" y="53"/>
                </a:lnTo>
                <a:lnTo>
                  <a:pt x="145" y="64"/>
                </a:lnTo>
                <a:lnTo>
                  <a:pt x="124" y="74"/>
                </a:lnTo>
                <a:lnTo>
                  <a:pt x="104" y="85"/>
                </a:lnTo>
                <a:lnTo>
                  <a:pt x="84" y="95"/>
                </a:lnTo>
                <a:lnTo>
                  <a:pt x="67" y="105"/>
                </a:lnTo>
                <a:lnTo>
                  <a:pt x="50" y="116"/>
                </a:lnTo>
                <a:lnTo>
                  <a:pt x="36" y="124"/>
                </a:lnTo>
                <a:lnTo>
                  <a:pt x="23" y="135"/>
                </a:lnTo>
                <a:lnTo>
                  <a:pt x="13" y="144"/>
                </a:lnTo>
                <a:lnTo>
                  <a:pt x="5" y="153"/>
                </a:lnTo>
                <a:lnTo>
                  <a:pt x="0" y="161"/>
                </a:lnTo>
                <a:lnTo>
                  <a:pt x="4" y="164"/>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545" name="Freeform 441"/>
          <p:cNvSpPr>
            <a:spLocks noChangeAspect="1"/>
          </p:cNvSpPr>
          <p:nvPr/>
        </p:nvSpPr>
        <p:spPr bwMode="auto">
          <a:xfrm>
            <a:off x="8056564" y="3435351"/>
            <a:ext cx="20637" cy="73025"/>
          </a:xfrm>
          <a:custGeom>
            <a:avLst/>
            <a:gdLst>
              <a:gd name="T0" fmla="*/ 2147483647 w 15"/>
              <a:gd name="T1" fmla="*/ 2147483647 h 58"/>
              <a:gd name="T2" fmla="*/ 2147483647 w 15"/>
              <a:gd name="T3" fmla="*/ 2147483647 h 58"/>
              <a:gd name="T4" fmla="*/ 2147483647 w 15"/>
              <a:gd name="T5" fmla="*/ 2147483647 h 58"/>
              <a:gd name="T6" fmla="*/ 2147483647 w 15"/>
              <a:gd name="T7" fmla="*/ 2147483647 h 58"/>
              <a:gd name="T8" fmla="*/ 2147483647 w 15"/>
              <a:gd name="T9" fmla="*/ 2147483647 h 58"/>
              <a:gd name="T10" fmla="*/ 2147483647 w 15"/>
              <a:gd name="T11" fmla="*/ 2147483647 h 58"/>
              <a:gd name="T12" fmla="*/ 2147483647 w 15"/>
              <a:gd name="T13" fmla="*/ 2147483647 h 58"/>
              <a:gd name="T14" fmla="*/ 2147483647 w 15"/>
              <a:gd name="T15" fmla="*/ 2147483647 h 58"/>
              <a:gd name="T16" fmla="*/ 2147483647 w 15"/>
              <a:gd name="T17" fmla="*/ 2147483647 h 58"/>
              <a:gd name="T18" fmla="*/ 2147483647 w 15"/>
              <a:gd name="T19" fmla="*/ 0 h 58"/>
              <a:gd name="T20" fmla="*/ 2147483647 w 15"/>
              <a:gd name="T21" fmla="*/ 2147483647 h 58"/>
              <a:gd name="T22" fmla="*/ 2147483647 w 15"/>
              <a:gd name="T23" fmla="*/ 2147483647 h 58"/>
              <a:gd name="T24" fmla="*/ 2147483647 w 15"/>
              <a:gd name="T25" fmla="*/ 2147483647 h 58"/>
              <a:gd name="T26" fmla="*/ 2147483647 w 15"/>
              <a:gd name="T27" fmla="*/ 2147483647 h 58"/>
              <a:gd name="T28" fmla="*/ 0 w 15"/>
              <a:gd name="T29" fmla="*/ 2147483647 h 58"/>
              <a:gd name="T30" fmla="*/ 0 w 15"/>
              <a:gd name="T31" fmla="*/ 2147483647 h 58"/>
              <a:gd name="T32" fmla="*/ 0 w 15"/>
              <a:gd name="T33" fmla="*/ 2147483647 h 58"/>
              <a:gd name="T34" fmla="*/ 2147483647 w 15"/>
              <a:gd name="T35" fmla="*/ 2147483647 h 58"/>
              <a:gd name="T36" fmla="*/ 2147483647 w 15"/>
              <a:gd name="T37" fmla="*/ 2147483647 h 5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5"/>
              <a:gd name="T58" fmla="*/ 0 h 58"/>
              <a:gd name="T59" fmla="*/ 15 w 15"/>
              <a:gd name="T60" fmla="*/ 58 h 5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5" h="58">
                <a:moveTo>
                  <a:pt x="4" y="55"/>
                </a:moveTo>
                <a:lnTo>
                  <a:pt x="3" y="49"/>
                </a:lnTo>
                <a:lnTo>
                  <a:pt x="3" y="42"/>
                </a:lnTo>
                <a:lnTo>
                  <a:pt x="3" y="38"/>
                </a:lnTo>
                <a:lnTo>
                  <a:pt x="4" y="32"/>
                </a:lnTo>
                <a:lnTo>
                  <a:pt x="5" y="25"/>
                </a:lnTo>
                <a:lnTo>
                  <a:pt x="9" y="18"/>
                </a:lnTo>
                <a:lnTo>
                  <a:pt x="11" y="10"/>
                </a:lnTo>
                <a:lnTo>
                  <a:pt x="14" y="3"/>
                </a:lnTo>
                <a:lnTo>
                  <a:pt x="11" y="0"/>
                </a:lnTo>
                <a:lnTo>
                  <a:pt x="7" y="9"/>
                </a:lnTo>
                <a:lnTo>
                  <a:pt x="5" y="16"/>
                </a:lnTo>
                <a:lnTo>
                  <a:pt x="3" y="23"/>
                </a:lnTo>
                <a:lnTo>
                  <a:pt x="1" y="30"/>
                </a:lnTo>
                <a:lnTo>
                  <a:pt x="0" y="37"/>
                </a:lnTo>
                <a:lnTo>
                  <a:pt x="0" y="42"/>
                </a:lnTo>
                <a:lnTo>
                  <a:pt x="0" y="50"/>
                </a:lnTo>
                <a:lnTo>
                  <a:pt x="1" y="57"/>
                </a:lnTo>
                <a:lnTo>
                  <a:pt x="4" y="55"/>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546" name="Freeform 442"/>
          <p:cNvSpPr>
            <a:spLocks noChangeAspect="1"/>
          </p:cNvSpPr>
          <p:nvPr/>
        </p:nvSpPr>
        <p:spPr bwMode="auto">
          <a:xfrm>
            <a:off x="5165726" y="2587626"/>
            <a:ext cx="417513" cy="163513"/>
          </a:xfrm>
          <a:custGeom>
            <a:avLst/>
            <a:gdLst>
              <a:gd name="T0" fmla="*/ 2147483647 w 315"/>
              <a:gd name="T1" fmla="*/ 2147483647 h 130"/>
              <a:gd name="T2" fmla="*/ 2147483647 w 315"/>
              <a:gd name="T3" fmla="*/ 2147483647 h 130"/>
              <a:gd name="T4" fmla="*/ 2147483647 w 315"/>
              <a:gd name="T5" fmla="*/ 2147483647 h 130"/>
              <a:gd name="T6" fmla="*/ 2147483647 w 315"/>
              <a:gd name="T7" fmla="*/ 2147483647 h 130"/>
              <a:gd name="T8" fmla="*/ 2147483647 w 315"/>
              <a:gd name="T9" fmla="*/ 2147483647 h 130"/>
              <a:gd name="T10" fmla="*/ 2147483647 w 315"/>
              <a:gd name="T11" fmla="*/ 2147483647 h 130"/>
              <a:gd name="T12" fmla="*/ 2147483647 w 315"/>
              <a:gd name="T13" fmla="*/ 2147483647 h 130"/>
              <a:gd name="T14" fmla="*/ 2147483647 w 315"/>
              <a:gd name="T15" fmla="*/ 2147483647 h 130"/>
              <a:gd name="T16" fmla="*/ 2147483647 w 315"/>
              <a:gd name="T17" fmla="*/ 2147483647 h 130"/>
              <a:gd name="T18" fmla="*/ 2147483647 w 315"/>
              <a:gd name="T19" fmla="*/ 2147483647 h 130"/>
              <a:gd name="T20" fmla="*/ 2147483647 w 315"/>
              <a:gd name="T21" fmla="*/ 2147483647 h 130"/>
              <a:gd name="T22" fmla="*/ 2147483647 w 315"/>
              <a:gd name="T23" fmla="*/ 2147483647 h 130"/>
              <a:gd name="T24" fmla="*/ 2147483647 w 315"/>
              <a:gd name="T25" fmla="*/ 2147483647 h 130"/>
              <a:gd name="T26" fmla="*/ 2147483647 w 315"/>
              <a:gd name="T27" fmla="*/ 2147483647 h 130"/>
              <a:gd name="T28" fmla="*/ 2147483647 w 315"/>
              <a:gd name="T29" fmla="*/ 2147483647 h 130"/>
              <a:gd name="T30" fmla="*/ 2147483647 w 315"/>
              <a:gd name="T31" fmla="*/ 2147483647 h 130"/>
              <a:gd name="T32" fmla="*/ 2147483647 w 315"/>
              <a:gd name="T33" fmla="*/ 0 h 130"/>
              <a:gd name="T34" fmla="*/ 2147483647 w 315"/>
              <a:gd name="T35" fmla="*/ 2147483647 h 130"/>
              <a:gd name="T36" fmla="*/ 2147483647 w 315"/>
              <a:gd name="T37" fmla="*/ 2147483647 h 130"/>
              <a:gd name="T38" fmla="*/ 2147483647 w 315"/>
              <a:gd name="T39" fmla="*/ 2147483647 h 130"/>
              <a:gd name="T40" fmla="*/ 2147483647 w 315"/>
              <a:gd name="T41" fmla="*/ 2147483647 h 130"/>
              <a:gd name="T42" fmla="*/ 2147483647 w 315"/>
              <a:gd name="T43" fmla="*/ 2147483647 h 130"/>
              <a:gd name="T44" fmla="*/ 2147483647 w 315"/>
              <a:gd name="T45" fmla="*/ 2147483647 h 130"/>
              <a:gd name="T46" fmla="*/ 2147483647 w 315"/>
              <a:gd name="T47" fmla="*/ 2147483647 h 130"/>
              <a:gd name="T48" fmla="*/ 2147483647 w 315"/>
              <a:gd name="T49" fmla="*/ 2147483647 h 130"/>
              <a:gd name="T50" fmla="*/ 2147483647 w 315"/>
              <a:gd name="T51" fmla="*/ 2147483647 h 130"/>
              <a:gd name="T52" fmla="*/ 2147483647 w 315"/>
              <a:gd name="T53" fmla="*/ 2147483647 h 130"/>
              <a:gd name="T54" fmla="*/ 2147483647 w 315"/>
              <a:gd name="T55" fmla="*/ 2147483647 h 130"/>
              <a:gd name="T56" fmla="*/ 2147483647 w 315"/>
              <a:gd name="T57" fmla="*/ 2147483647 h 130"/>
              <a:gd name="T58" fmla="*/ 2147483647 w 315"/>
              <a:gd name="T59" fmla="*/ 2147483647 h 130"/>
              <a:gd name="T60" fmla="*/ 2147483647 w 315"/>
              <a:gd name="T61" fmla="*/ 2147483647 h 130"/>
              <a:gd name="T62" fmla="*/ 2147483647 w 315"/>
              <a:gd name="T63" fmla="*/ 2147483647 h 130"/>
              <a:gd name="T64" fmla="*/ 2147483647 w 315"/>
              <a:gd name="T65" fmla="*/ 2147483647 h 130"/>
              <a:gd name="T66" fmla="*/ 2147483647 w 315"/>
              <a:gd name="T67" fmla="*/ 2147483647 h 13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15"/>
              <a:gd name="T103" fmla="*/ 0 h 130"/>
              <a:gd name="T104" fmla="*/ 315 w 315"/>
              <a:gd name="T105" fmla="*/ 130 h 13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15" h="130">
                <a:moveTo>
                  <a:pt x="314" y="123"/>
                </a:moveTo>
                <a:lnTo>
                  <a:pt x="314" y="123"/>
                </a:lnTo>
                <a:lnTo>
                  <a:pt x="303" y="119"/>
                </a:lnTo>
                <a:lnTo>
                  <a:pt x="294" y="114"/>
                </a:lnTo>
                <a:lnTo>
                  <a:pt x="286" y="109"/>
                </a:lnTo>
                <a:lnTo>
                  <a:pt x="275" y="103"/>
                </a:lnTo>
                <a:lnTo>
                  <a:pt x="266" y="99"/>
                </a:lnTo>
                <a:lnTo>
                  <a:pt x="255" y="96"/>
                </a:lnTo>
                <a:lnTo>
                  <a:pt x="246" y="90"/>
                </a:lnTo>
                <a:lnTo>
                  <a:pt x="235" y="86"/>
                </a:lnTo>
                <a:lnTo>
                  <a:pt x="227" y="81"/>
                </a:lnTo>
                <a:lnTo>
                  <a:pt x="216" y="76"/>
                </a:lnTo>
                <a:lnTo>
                  <a:pt x="207" y="72"/>
                </a:lnTo>
                <a:lnTo>
                  <a:pt x="196" y="68"/>
                </a:lnTo>
                <a:lnTo>
                  <a:pt x="187" y="63"/>
                </a:lnTo>
                <a:lnTo>
                  <a:pt x="178" y="59"/>
                </a:lnTo>
                <a:lnTo>
                  <a:pt x="168" y="54"/>
                </a:lnTo>
                <a:lnTo>
                  <a:pt x="157" y="51"/>
                </a:lnTo>
                <a:lnTo>
                  <a:pt x="148" y="47"/>
                </a:lnTo>
                <a:lnTo>
                  <a:pt x="138" y="43"/>
                </a:lnTo>
                <a:lnTo>
                  <a:pt x="129" y="39"/>
                </a:lnTo>
                <a:lnTo>
                  <a:pt x="119" y="34"/>
                </a:lnTo>
                <a:lnTo>
                  <a:pt x="109" y="32"/>
                </a:lnTo>
                <a:lnTo>
                  <a:pt x="99" y="28"/>
                </a:lnTo>
                <a:lnTo>
                  <a:pt x="89" y="24"/>
                </a:lnTo>
                <a:lnTo>
                  <a:pt x="79" y="22"/>
                </a:lnTo>
                <a:lnTo>
                  <a:pt x="69" y="18"/>
                </a:lnTo>
                <a:lnTo>
                  <a:pt x="60" y="16"/>
                </a:lnTo>
                <a:lnTo>
                  <a:pt x="50" y="11"/>
                </a:lnTo>
                <a:lnTo>
                  <a:pt x="40" y="10"/>
                </a:lnTo>
                <a:lnTo>
                  <a:pt x="29" y="7"/>
                </a:lnTo>
                <a:lnTo>
                  <a:pt x="21" y="4"/>
                </a:lnTo>
                <a:lnTo>
                  <a:pt x="10" y="2"/>
                </a:lnTo>
                <a:lnTo>
                  <a:pt x="1" y="0"/>
                </a:lnTo>
                <a:lnTo>
                  <a:pt x="0" y="4"/>
                </a:lnTo>
                <a:lnTo>
                  <a:pt x="9" y="7"/>
                </a:lnTo>
                <a:lnTo>
                  <a:pt x="20" y="10"/>
                </a:lnTo>
                <a:lnTo>
                  <a:pt x="28" y="11"/>
                </a:lnTo>
                <a:lnTo>
                  <a:pt x="39" y="14"/>
                </a:lnTo>
                <a:lnTo>
                  <a:pt x="48" y="17"/>
                </a:lnTo>
                <a:lnTo>
                  <a:pt x="58" y="20"/>
                </a:lnTo>
                <a:lnTo>
                  <a:pt x="68" y="23"/>
                </a:lnTo>
                <a:lnTo>
                  <a:pt x="78" y="27"/>
                </a:lnTo>
                <a:lnTo>
                  <a:pt x="87" y="30"/>
                </a:lnTo>
                <a:lnTo>
                  <a:pt x="97" y="32"/>
                </a:lnTo>
                <a:lnTo>
                  <a:pt x="107" y="37"/>
                </a:lnTo>
                <a:lnTo>
                  <a:pt x="117" y="40"/>
                </a:lnTo>
                <a:lnTo>
                  <a:pt x="127" y="44"/>
                </a:lnTo>
                <a:lnTo>
                  <a:pt x="135" y="48"/>
                </a:lnTo>
                <a:lnTo>
                  <a:pt x="146" y="52"/>
                </a:lnTo>
                <a:lnTo>
                  <a:pt x="156" y="54"/>
                </a:lnTo>
                <a:lnTo>
                  <a:pt x="166" y="60"/>
                </a:lnTo>
                <a:lnTo>
                  <a:pt x="176" y="63"/>
                </a:lnTo>
                <a:lnTo>
                  <a:pt x="185" y="68"/>
                </a:lnTo>
                <a:lnTo>
                  <a:pt x="194" y="72"/>
                </a:lnTo>
                <a:lnTo>
                  <a:pt x="205" y="76"/>
                </a:lnTo>
                <a:lnTo>
                  <a:pt x="214" y="81"/>
                </a:lnTo>
                <a:lnTo>
                  <a:pt x="225" y="86"/>
                </a:lnTo>
                <a:lnTo>
                  <a:pt x="235" y="90"/>
                </a:lnTo>
                <a:lnTo>
                  <a:pt x="244" y="96"/>
                </a:lnTo>
                <a:lnTo>
                  <a:pt x="253" y="99"/>
                </a:lnTo>
                <a:lnTo>
                  <a:pt x="264" y="103"/>
                </a:lnTo>
                <a:lnTo>
                  <a:pt x="273" y="109"/>
                </a:lnTo>
                <a:lnTo>
                  <a:pt x="283" y="114"/>
                </a:lnTo>
                <a:lnTo>
                  <a:pt x="292" y="119"/>
                </a:lnTo>
                <a:lnTo>
                  <a:pt x="302" y="123"/>
                </a:lnTo>
                <a:lnTo>
                  <a:pt x="312" y="129"/>
                </a:lnTo>
                <a:lnTo>
                  <a:pt x="314" y="123"/>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547" name="Freeform 443"/>
          <p:cNvSpPr>
            <a:spLocks noChangeAspect="1"/>
          </p:cNvSpPr>
          <p:nvPr/>
        </p:nvSpPr>
        <p:spPr bwMode="auto">
          <a:xfrm>
            <a:off x="5586414" y="2751139"/>
            <a:ext cx="420687" cy="217487"/>
          </a:xfrm>
          <a:custGeom>
            <a:avLst/>
            <a:gdLst>
              <a:gd name="T0" fmla="*/ 2147483647 w 316"/>
              <a:gd name="T1" fmla="*/ 2147483647 h 172"/>
              <a:gd name="T2" fmla="*/ 2147483647 w 316"/>
              <a:gd name="T3" fmla="*/ 2147483647 h 172"/>
              <a:gd name="T4" fmla="*/ 2147483647 w 316"/>
              <a:gd name="T5" fmla="*/ 2147483647 h 172"/>
              <a:gd name="T6" fmla="*/ 2147483647 w 316"/>
              <a:gd name="T7" fmla="*/ 2147483647 h 172"/>
              <a:gd name="T8" fmla="*/ 2147483647 w 316"/>
              <a:gd name="T9" fmla="*/ 2147483647 h 172"/>
              <a:gd name="T10" fmla="*/ 2147483647 w 316"/>
              <a:gd name="T11" fmla="*/ 2147483647 h 172"/>
              <a:gd name="T12" fmla="*/ 2147483647 w 316"/>
              <a:gd name="T13" fmla="*/ 2147483647 h 172"/>
              <a:gd name="T14" fmla="*/ 2147483647 w 316"/>
              <a:gd name="T15" fmla="*/ 2147483647 h 172"/>
              <a:gd name="T16" fmla="*/ 2147483647 w 316"/>
              <a:gd name="T17" fmla="*/ 2147483647 h 172"/>
              <a:gd name="T18" fmla="*/ 2147483647 w 316"/>
              <a:gd name="T19" fmla="*/ 2147483647 h 172"/>
              <a:gd name="T20" fmla="*/ 2147483647 w 316"/>
              <a:gd name="T21" fmla="*/ 2147483647 h 172"/>
              <a:gd name="T22" fmla="*/ 2147483647 w 316"/>
              <a:gd name="T23" fmla="*/ 2147483647 h 172"/>
              <a:gd name="T24" fmla="*/ 2147483647 w 316"/>
              <a:gd name="T25" fmla="*/ 2147483647 h 172"/>
              <a:gd name="T26" fmla="*/ 2147483647 w 316"/>
              <a:gd name="T27" fmla="*/ 2147483647 h 172"/>
              <a:gd name="T28" fmla="*/ 2147483647 w 316"/>
              <a:gd name="T29" fmla="*/ 2147483647 h 172"/>
              <a:gd name="T30" fmla="*/ 2147483647 w 316"/>
              <a:gd name="T31" fmla="*/ 2147483647 h 172"/>
              <a:gd name="T32" fmla="*/ 0 w 316"/>
              <a:gd name="T33" fmla="*/ 2147483647 h 172"/>
              <a:gd name="T34" fmla="*/ 2147483647 w 316"/>
              <a:gd name="T35" fmla="*/ 2147483647 h 172"/>
              <a:gd name="T36" fmla="*/ 2147483647 w 316"/>
              <a:gd name="T37" fmla="*/ 2147483647 h 172"/>
              <a:gd name="T38" fmla="*/ 2147483647 w 316"/>
              <a:gd name="T39" fmla="*/ 2147483647 h 172"/>
              <a:gd name="T40" fmla="*/ 2147483647 w 316"/>
              <a:gd name="T41" fmla="*/ 2147483647 h 172"/>
              <a:gd name="T42" fmla="*/ 2147483647 w 316"/>
              <a:gd name="T43" fmla="*/ 2147483647 h 172"/>
              <a:gd name="T44" fmla="*/ 2147483647 w 316"/>
              <a:gd name="T45" fmla="*/ 2147483647 h 172"/>
              <a:gd name="T46" fmla="*/ 2147483647 w 316"/>
              <a:gd name="T47" fmla="*/ 2147483647 h 172"/>
              <a:gd name="T48" fmla="*/ 2147483647 w 316"/>
              <a:gd name="T49" fmla="*/ 2147483647 h 172"/>
              <a:gd name="T50" fmla="*/ 2147483647 w 316"/>
              <a:gd name="T51" fmla="*/ 2147483647 h 172"/>
              <a:gd name="T52" fmla="*/ 2147483647 w 316"/>
              <a:gd name="T53" fmla="*/ 2147483647 h 172"/>
              <a:gd name="T54" fmla="*/ 2147483647 w 316"/>
              <a:gd name="T55" fmla="*/ 2147483647 h 172"/>
              <a:gd name="T56" fmla="*/ 2147483647 w 316"/>
              <a:gd name="T57" fmla="*/ 2147483647 h 172"/>
              <a:gd name="T58" fmla="*/ 2147483647 w 316"/>
              <a:gd name="T59" fmla="*/ 2147483647 h 172"/>
              <a:gd name="T60" fmla="*/ 2147483647 w 316"/>
              <a:gd name="T61" fmla="*/ 2147483647 h 172"/>
              <a:gd name="T62" fmla="*/ 2147483647 w 316"/>
              <a:gd name="T63" fmla="*/ 2147483647 h 172"/>
              <a:gd name="T64" fmla="*/ 2147483647 w 316"/>
              <a:gd name="T65" fmla="*/ 2147483647 h 1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16"/>
              <a:gd name="T100" fmla="*/ 0 h 172"/>
              <a:gd name="T101" fmla="*/ 316 w 316"/>
              <a:gd name="T102" fmla="*/ 172 h 1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16" h="172">
                <a:moveTo>
                  <a:pt x="315" y="165"/>
                </a:moveTo>
                <a:lnTo>
                  <a:pt x="304" y="160"/>
                </a:lnTo>
                <a:lnTo>
                  <a:pt x="295" y="157"/>
                </a:lnTo>
                <a:lnTo>
                  <a:pt x="287" y="151"/>
                </a:lnTo>
                <a:lnTo>
                  <a:pt x="276" y="146"/>
                </a:lnTo>
                <a:lnTo>
                  <a:pt x="267" y="140"/>
                </a:lnTo>
                <a:lnTo>
                  <a:pt x="257" y="135"/>
                </a:lnTo>
                <a:lnTo>
                  <a:pt x="247" y="129"/>
                </a:lnTo>
                <a:lnTo>
                  <a:pt x="236" y="126"/>
                </a:lnTo>
                <a:lnTo>
                  <a:pt x="228" y="120"/>
                </a:lnTo>
                <a:lnTo>
                  <a:pt x="218" y="115"/>
                </a:lnTo>
                <a:lnTo>
                  <a:pt x="208" y="109"/>
                </a:lnTo>
                <a:lnTo>
                  <a:pt x="197" y="104"/>
                </a:lnTo>
                <a:lnTo>
                  <a:pt x="188" y="99"/>
                </a:lnTo>
                <a:lnTo>
                  <a:pt x="180" y="94"/>
                </a:lnTo>
                <a:lnTo>
                  <a:pt x="169" y="88"/>
                </a:lnTo>
                <a:lnTo>
                  <a:pt x="159" y="83"/>
                </a:lnTo>
                <a:lnTo>
                  <a:pt x="148" y="77"/>
                </a:lnTo>
                <a:lnTo>
                  <a:pt x="140" y="72"/>
                </a:lnTo>
                <a:lnTo>
                  <a:pt x="130" y="67"/>
                </a:lnTo>
                <a:lnTo>
                  <a:pt x="120" y="62"/>
                </a:lnTo>
                <a:lnTo>
                  <a:pt x="110" y="57"/>
                </a:lnTo>
                <a:lnTo>
                  <a:pt x="101" y="52"/>
                </a:lnTo>
                <a:lnTo>
                  <a:pt x="90" y="46"/>
                </a:lnTo>
                <a:lnTo>
                  <a:pt x="80" y="42"/>
                </a:lnTo>
                <a:lnTo>
                  <a:pt x="70" y="36"/>
                </a:lnTo>
                <a:lnTo>
                  <a:pt x="61" y="31"/>
                </a:lnTo>
                <a:lnTo>
                  <a:pt x="51" y="25"/>
                </a:lnTo>
                <a:lnTo>
                  <a:pt x="41" y="21"/>
                </a:lnTo>
                <a:lnTo>
                  <a:pt x="31" y="15"/>
                </a:lnTo>
                <a:lnTo>
                  <a:pt x="22" y="11"/>
                </a:lnTo>
                <a:lnTo>
                  <a:pt x="13" y="6"/>
                </a:lnTo>
                <a:lnTo>
                  <a:pt x="2" y="0"/>
                </a:lnTo>
                <a:lnTo>
                  <a:pt x="0" y="6"/>
                </a:lnTo>
                <a:lnTo>
                  <a:pt x="10" y="11"/>
                </a:lnTo>
                <a:lnTo>
                  <a:pt x="20" y="14"/>
                </a:lnTo>
                <a:lnTo>
                  <a:pt x="28" y="20"/>
                </a:lnTo>
                <a:lnTo>
                  <a:pt x="39" y="25"/>
                </a:lnTo>
                <a:lnTo>
                  <a:pt x="49" y="31"/>
                </a:lnTo>
                <a:lnTo>
                  <a:pt x="59" y="36"/>
                </a:lnTo>
                <a:lnTo>
                  <a:pt x="69" y="42"/>
                </a:lnTo>
                <a:lnTo>
                  <a:pt x="79" y="45"/>
                </a:lnTo>
                <a:lnTo>
                  <a:pt x="87" y="51"/>
                </a:lnTo>
                <a:lnTo>
                  <a:pt x="98" y="56"/>
                </a:lnTo>
                <a:lnTo>
                  <a:pt x="108" y="62"/>
                </a:lnTo>
                <a:lnTo>
                  <a:pt x="118" y="67"/>
                </a:lnTo>
                <a:lnTo>
                  <a:pt x="127" y="72"/>
                </a:lnTo>
                <a:lnTo>
                  <a:pt x="136" y="77"/>
                </a:lnTo>
                <a:lnTo>
                  <a:pt x="147" y="83"/>
                </a:lnTo>
                <a:lnTo>
                  <a:pt x="156" y="87"/>
                </a:lnTo>
                <a:lnTo>
                  <a:pt x="166" y="93"/>
                </a:lnTo>
                <a:lnTo>
                  <a:pt x="176" y="98"/>
                </a:lnTo>
                <a:lnTo>
                  <a:pt x="185" y="104"/>
                </a:lnTo>
                <a:lnTo>
                  <a:pt x="195" y="109"/>
                </a:lnTo>
                <a:lnTo>
                  <a:pt x="206" y="114"/>
                </a:lnTo>
                <a:lnTo>
                  <a:pt x="215" y="119"/>
                </a:lnTo>
                <a:lnTo>
                  <a:pt x="225" y="125"/>
                </a:lnTo>
                <a:lnTo>
                  <a:pt x="235" y="129"/>
                </a:lnTo>
                <a:lnTo>
                  <a:pt x="245" y="135"/>
                </a:lnTo>
                <a:lnTo>
                  <a:pt x="254" y="140"/>
                </a:lnTo>
                <a:lnTo>
                  <a:pt x="265" y="146"/>
                </a:lnTo>
                <a:lnTo>
                  <a:pt x="274" y="150"/>
                </a:lnTo>
                <a:lnTo>
                  <a:pt x="283" y="155"/>
                </a:lnTo>
                <a:lnTo>
                  <a:pt x="293" y="160"/>
                </a:lnTo>
                <a:lnTo>
                  <a:pt x="303" y="165"/>
                </a:lnTo>
                <a:lnTo>
                  <a:pt x="313" y="171"/>
                </a:lnTo>
                <a:lnTo>
                  <a:pt x="315" y="165"/>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548" name="Freeform 444"/>
          <p:cNvSpPr>
            <a:spLocks noChangeAspect="1"/>
          </p:cNvSpPr>
          <p:nvPr/>
        </p:nvSpPr>
        <p:spPr bwMode="auto">
          <a:xfrm>
            <a:off x="5162550" y="2651126"/>
            <a:ext cx="419100" cy="100013"/>
          </a:xfrm>
          <a:custGeom>
            <a:avLst/>
            <a:gdLst>
              <a:gd name="T0" fmla="*/ 2147483647 w 315"/>
              <a:gd name="T1" fmla="*/ 2147483647 h 80"/>
              <a:gd name="T2" fmla="*/ 2147483647 w 315"/>
              <a:gd name="T3" fmla="*/ 2147483647 h 80"/>
              <a:gd name="T4" fmla="*/ 2147483647 w 315"/>
              <a:gd name="T5" fmla="*/ 2147483647 h 80"/>
              <a:gd name="T6" fmla="*/ 2147483647 w 315"/>
              <a:gd name="T7" fmla="*/ 2147483647 h 80"/>
              <a:gd name="T8" fmla="*/ 2147483647 w 315"/>
              <a:gd name="T9" fmla="*/ 2147483647 h 80"/>
              <a:gd name="T10" fmla="*/ 2147483647 w 315"/>
              <a:gd name="T11" fmla="*/ 2147483647 h 80"/>
              <a:gd name="T12" fmla="*/ 2147483647 w 315"/>
              <a:gd name="T13" fmla="*/ 2147483647 h 80"/>
              <a:gd name="T14" fmla="*/ 2147483647 w 315"/>
              <a:gd name="T15" fmla="*/ 2147483647 h 80"/>
              <a:gd name="T16" fmla="*/ 2147483647 w 315"/>
              <a:gd name="T17" fmla="*/ 2147483647 h 80"/>
              <a:gd name="T18" fmla="*/ 2147483647 w 315"/>
              <a:gd name="T19" fmla="*/ 2147483647 h 80"/>
              <a:gd name="T20" fmla="*/ 2147483647 w 315"/>
              <a:gd name="T21" fmla="*/ 2147483647 h 80"/>
              <a:gd name="T22" fmla="*/ 2147483647 w 315"/>
              <a:gd name="T23" fmla="*/ 2147483647 h 80"/>
              <a:gd name="T24" fmla="*/ 2147483647 w 315"/>
              <a:gd name="T25" fmla="*/ 2147483647 h 80"/>
              <a:gd name="T26" fmla="*/ 2147483647 w 315"/>
              <a:gd name="T27" fmla="*/ 2147483647 h 80"/>
              <a:gd name="T28" fmla="*/ 2147483647 w 315"/>
              <a:gd name="T29" fmla="*/ 2147483647 h 80"/>
              <a:gd name="T30" fmla="*/ 2147483647 w 315"/>
              <a:gd name="T31" fmla="*/ 2147483647 h 80"/>
              <a:gd name="T32" fmla="*/ 2147483647 w 315"/>
              <a:gd name="T33" fmla="*/ 0 h 80"/>
              <a:gd name="T34" fmla="*/ 2147483647 w 315"/>
              <a:gd name="T35" fmla="*/ 2147483647 h 80"/>
              <a:gd name="T36" fmla="*/ 2147483647 w 315"/>
              <a:gd name="T37" fmla="*/ 2147483647 h 80"/>
              <a:gd name="T38" fmla="*/ 2147483647 w 315"/>
              <a:gd name="T39" fmla="*/ 2147483647 h 80"/>
              <a:gd name="T40" fmla="*/ 2147483647 w 315"/>
              <a:gd name="T41" fmla="*/ 2147483647 h 80"/>
              <a:gd name="T42" fmla="*/ 2147483647 w 315"/>
              <a:gd name="T43" fmla="*/ 2147483647 h 80"/>
              <a:gd name="T44" fmla="*/ 2147483647 w 315"/>
              <a:gd name="T45" fmla="*/ 2147483647 h 80"/>
              <a:gd name="T46" fmla="*/ 2147483647 w 315"/>
              <a:gd name="T47" fmla="*/ 2147483647 h 80"/>
              <a:gd name="T48" fmla="*/ 2147483647 w 315"/>
              <a:gd name="T49" fmla="*/ 2147483647 h 80"/>
              <a:gd name="T50" fmla="*/ 2147483647 w 315"/>
              <a:gd name="T51" fmla="*/ 2147483647 h 80"/>
              <a:gd name="T52" fmla="*/ 2147483647 w 315"/>
              <a:gd name="T53" fmla="*/ 2147483647 h 80"/>
              <a:gd name="T54" fmla="*/ 2147483647 w 315"/>
              <a:gd name="T55" fmla="*/ 2147483647 h 80"/>
              <a:gd name="T56" fmla="*/ 2147483647 w 315"/>
              <a:gd name="T57" fmla="*/ 2147483647 h 80"/>
              <a:gd name="T58" fmla="*/ 2147483647 w 315"/>
              <a:gd name="T59" fmla="*/ 2147483647 h 80"/>
              <a:gd name="T60" fmla="*/ 2147483647 w 315"/>
              <a:gd name="T61" fmla="*/ 2147483647 h 80"/>
              <a:gd name="T62" fmla="*/ 2147483647 w 315"/>
              <a:gd name="T63" fmla="*/ 2147483647 h 80"/>
              <a:gd name="T64" fmla="*/ 2147483647 w 315"/>
              <a:gd name="T65" fmla="*/ 2147483647 h 80"/>
              <a:gd name="T66" fmla="*/ 2147483647 w 315"/>
              <a:gd name="T67" fmla="*/ 2147483647 h 8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15"/>
              <a:gd name="T103" fmla="*/ 0 h 80"/>
              <a:gd name="T104" fmla="*/ 315 w 315"/>
              <a:gd name="T105" fmla="*/ 80 h 8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15" h="80">
                <a:moveTo>
                  <a:pt x="314" y="73"/>
                </a:moveTo>
                <a:lnTo>
                  <a:pt x="314" y="73"/>
                </a:lnTo>
                <a:lnTo>
                  <a:pt x="303" y="73"/>
                </a:lnTo>
                <a:lnTo>
                  <a:pt x="294" y="73"/>
                </a:lnTo>
                <a:lnTo>
                  <a:pt x="286" y="73"/>
                </a:lnTo>
                <a:lnTo>
                  <a:pt x="275" y="72"/>
                </a:lnTo>
                <a:lnTo>
                  <a:pt x="266" y="72"/>
                </a:lnTo>
                <a:lnTo>
                  <a:pt x="255" y="72"/>
                </a:lnTo>
                <a:lnTo>
                  <a:pt x="246" y="71"/>
                </a:lnTo>
                <a:lnTo>
                  <a:pt x="236" y="70"/>
                </a:lnTo>
                <a:lnTo>
                  <a:pt x="227" y="69"/>
                </a:lnTo>
                <a:lnTo>
                  <a:pt x="217" y="68"/>
                </a:lnTo>
                <a:lnTo>
                  <a:pt x="207" y="66"/>
                </a:lnTo>
                <a:lnTo>
                  <a:pt x="197" y="64"/>
                </a:lnTo>
                <a:lnTo>
                  <a:pt x="187" y="62"/>
                </a:lnTo>
                <a:lnTo>
                  <a:pt x="178" y="60"/>
                </a:lnTo>
                <a:lnTo>
                  <a:pt x="168" y="59"/>
                </a:lnTo>
                <a:lnTo>
                  <a:pt x="159" y="57"/>
                </a:lnTo>
                <a:lnTo>
                  <a:pt x="148" y="54"/>
                </a:lnTo>
                <a:lnTo>
                  <a:pt x="139" y="51"/>
                </a:lnTo>
                <a:lnTo>
                  <a:pt x="129" y="49"/>
                </a:lnTo>
                <a:lnTo>
                  <a:pt x="120" y="46"/>
                </a:lnTo>
                <a:lnTo>
                  <a:pt x="110" y="43"/>
                </a:lnTo>
                <a:lnTo>
                  <a:pt x="100" y="40"/>
                </a:lnTo>
                <a:lnTo>
                  <a:pt x="90" y="37"/>
                </a:lnTo>
                <a:lnTo>
                  <a:pt x="80" y="33"/>
                </a:lnTo>
                <a:lnTo>
                  <a:pt x="70" y="30"/>
                </a:lnTo>
                <a:lnTo>
                  <a:pt x="61" y="27"/>
                </a:lnTo>
                <a:lnTo>
                  <a:pt x="51" y="22"/>
                </a:lnTo>
                <a:lnTo>
                  <a:pt x="41" y="19"/>
                </a:lnTo>
                <a:lnTo>
                  <a:pt x="31" y="14"/>
                </a:lnTo>
                <a:lnTo>
                  <a:pt x="22" y="9"/>
                </a:lnTo>
                <a:lnTo>
                  <a:pt x="13" y="6"/>
                </a:lnTo>
                <a:lnTo>
                  <a:pt x="2" y="0"/>
                </a:lnTo>
                <a:lnTo>
                  <a:pt x="0" y="6"/>
                </a:lnTo>
                <a:lnTo>
                  <a:pt x="10" y="9"/>
                </a:lnTo>
                <a:lnTo>
                  <a:pt x="20" y="14"/>
                </a:lnTo>
                <a:lnTo>
                  <a:pt x="29" y="19"/>
                </a:lnTo>
                <a:lnTo>
                  <a:pt x="39" y="22"/>
                </a:lnTo>
                <a:lnTo>
                  <a:pt x="49" y="27"/>
                </a:lnTo>
                <a:lnTo>
                  <a:pt x="59" y="31"/>
                </a:lnTo>
                <a:lnTo>
                  <a:pt x="69" y="34"/>
                </a:lnTo>
                <a:lnTo>
                  <a:pt x="79" y="38"/>
                </a:lnTo>
                <a:lnTo>
                  <a:pt x="88" y="42"/>
                </a:lnTo>
                <a:lnTo>
                  <a:pt x="98" y="46"/>
                </a:lnTo>
                <a:lnTo>
                  <a:pt x="108" y="48"/>
                </a:lnTo>
                <a:lnTo>
                  <a:pt x="118" y="51"/>
                </a:lnTo>
                <a:lnTo>
                  <a:pt x="128" y="54"/>
                </a:lnTo>
                <a:lnTo>
                  <a:pt x="138" y="57"/>
                </a:lnTo>
                <a:lnTo>
                  <a:pt x="147" y="59"/>
                </a:lnTo>
                <a:lnTo>
                  <a:pt x="157" y="61"/>
                </a:lnTo>
                <a:lnTo>
                  <a:pt x="167" y="63"/>
                </a:lnTo>
                <a:lnTo>
                  <a:pt x="177" y="66"/>
                </a:lnTo>
                <a:lnTo>
                  <a:pt x="186" y="68"/>
                </a:lnTo>
                <a:lnTo>
                  <a:pt x="196" y="69"/>
                </a:lnTo>
                <a:lnTo>
                  <a:pt x="206" y="71"/>
                </a:lnTo>
                <a:lnTo>
                  <a:pt x="216" y="72"/>
                </a:lnTo>
                <a:lnTo>
                  <a:pt x="226" y="72"/>
                </a:lnTo>
                <a:lnTo>
                  <a:pt x="235" y="74"/>
                </a:lnTo>
                <a:lnTo>
                  <a:pt x="245" y="74"/>
                </a:lnTo>
                <a:lnTo>
                  <a:pt x="255" y="76"/>
                </a:lnTo>
                <a:lnTo>
                  <a:pt x="266" y="77"/>
                </a:lnTo>
                <a:lnTo>
                  <a:pt x="275" y="78"/>
                </a:lnTo>
                <a:lnTo>
                  <a:pt x="286" y="78"/>
                </a:lnTo>
                <a:lnTo>
                  <a:pt x="294" y="78"/>
                </a:lnTo>
                <a:lnTo>
                  <a:pt x="303" y="79"/>
                </a:lnTo>
                <a:lnTo>
                  <a:pt x="314" y="79"/>
                </a:lnTo>
                <a:lnTo>
                  <a:pt x="314" y="73"/>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549" name="Freeform 445"/>
          <p:cNvSpPr>
            <a:spLocks noChangeAspect="1"/>
          </p:cNvSpPr>
          <p:nvPr/>
        </p:nvSpPr>
        <p:spPr bwMode="auto">
          <a:xfrm>
            <a:off x="5588001" y="2703514"/>
            <a:ext cx="417513" cy="47625"/>
          </a:xfrm>
          <a:custGeom>
            <a:avLst/>
            <a:gdLst>
              <a:gd name="T0" fmla="*/ 2147483647 w 314"/>
              <a:gd name="T1" fmla="*/ 2147483647 h 38"/>
              <a:gd name="T2" fmla="*/ 2147483647 w 314"/>
              <a:gd name="T3" fmla="*/ 2147483647 h 38"/>
              <a:gd name="T4" fmla="*/ 2147483647 w 314"/>
              <a:gd name="T5" fmla="*/ 2147483647 h 38"/>
              <a:gd name="T6" fmla="*/ 2147483647 w 314"/>
              <a:gd name="T7" fmla="*/ 2147483647 h 38"/>
              <a:gd name="T8" fmla="*/ 2147483647 w 314"/>
              <a:gd name="T9" fmla="*/ 2147483647 h 38"/>
              <a:gd name="T10" fmla="*/ 2147483647 w 314"/>
              <a:gd name="T11" fmla="*/ 2147483647 h 38"/>
              <a:gd name="T12" fmla="*/ 2147483647 w 314"/>
              <a:gd name="T13" fmla="*/ 2147483647 h 38"/>
              <a:gd name="T14" fmla="*/ 2147483647 w 314"/>
              <a:gd name="T15" fmla="*/ 2147483647 h 38"/>
              <a:gd name="T16" fmla="*/ 2147483647 w 314"/>
              <a:gd name="T17" fmla="*/ 2147483647 h 38"/>
              <a:gd name="T18" fmla="*/ 2147483647 w 314"/>
              <a:gd name="T19" fmla="*/ 2147483647 h 38"/>
              <a:gd name="T20" fmla="*/ 2147483647 w 314"/>
              <a:gd name="T21" fmla="*/ 2147483647 h 38"/>
              <a:gd name="T22" fmla="*/ 2147483647 w 314"/>
              <a:gd name="T23" fmla="*/ 2147483647 h 38"/>
              <a:gd name="T24" fmla="*/ 2147483647 w 314"/>
              <a:gd name="T25" fmla="*/ 2147483647 h 38"/>
              <a:gd name="T26" fmla="*/ 2147483647 w 314"/>
              <a:gd name="T27" fmla="*/ 2147483647 h 38"/>
              <a:gd name="T28" fmla="*/ 2147483647 w 314"/>
              <a:gd name="T29" fmla="*/ 2147483647 h 38"/>
              <a:gd name="T30" fmla="*/ 2147483647 w 314"/>
              <a:gd name="T31" fmla="*/ 2147483647 h 38"/>
              <a:gd name="T32" fmla="*/ 0 w 314"/>
              <a:gd name="T33" fmla="*/ 2147483647 h 38"/>
              <a:gd name="T34" fmla="*/ 2147483647 w 314"/>
              <a:gd name="T35" fmla="*/ 2147483647 h 38"/>
              <a:gd name="T36" fmla="*/ 2147483647 w 314"/>
              <a:gd name="T37" fmla="*/ 2147483647 h 38"/>
              <a:gd name="T38" fmla="*/ 2147483647 w 314"/>
              <a:gd name="T39" fmla="*/ 2147483647 h 38"/>
              <a:gd name="T40" fmla="*/ 2147483647 w 314"/>
              <a:gd name="T41" fmla="*/ 2147483647 h 38"/>
              <a:gd name="T42" fmla="*/ 2147483647 w 314"/>
              <a:gd name="T43" fmla="*/ 2147483647 h 38"/>
              <a:gd name="T44" fmla="*/ 2147483647 w 314"/>
              <a:gd name="T45" fmla="*/ 2147483647 h 38"/>
              <a:gd name="T46" fmla="*/ 2147483647 w 314"/>
              <a:gd name="T47" fmla="*/ 2147483647 h 38"/>
              <a:gd name="T48" fmla="*/ 2147483647 w 314"/>
              <a:gd name="T49" fmla="*/ 2147483647 h 38"/>
              <a:gd name="T50" fmla="*/ 2147483647 w 314"/>
              <a:gd name="T51" fmla="*/ 2147483647 h 38"/>
              <a:gd name="T52" fmla="*/ 2147483647 w 314"/>
              <a:gd name="T53" fmla="*/ 2147483647 h 38"/>
              <a:gd name="T54" fmla="*/ 2147483647 w 314"/>
              <a:gd name="T55" fmla="*/ 2147483647 h 38"/>
              <a:gd name="T56" fmla="*/ 2147483647 w 314"/>
              <a:gd name="T57" fmla="*/ 2147483647 h 38"/>
              <a:gd name="T58" fmla="*/ 2147483647 w 314"/>
              <a:gd name="T59" fmla="*/ 2147483647 h 38"/>
              <a:gd name="T60" fmla="*/ 2147483647 w 314"/>
              <a:gd name="T61" fmla="*/ 2147483647 h 38"/>
              <a:gd name="T62" fmla="*/ 2147483647 w 314"/>
              <a:gd name="T63" fmla="*/ 2147483647 h 38"/>
              <a:gd name="T64" fmla="*/ 2147483647 w 314"/>
              <a:gd name="T65" fmla="*/ 2147483647 h 3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14"/>
              <a:gd name="T100" fmla="*/ 0 h 38"/>
              <a:gd name="T101" fmla="*/ 314 w 314"/>
              <a:gd name="T102" fmla="*/ 38 h 3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14" h="38">
                <a:moveTo>
                  <a:pt x="313" y="0"/>
                </a:moveTo>
                <a:lnTo>
                  <a:pt x="302" y="2"/>
                </a:lnTo>
                <a:lnTo>
                  <a:pt x="292" y="3"/>
                </a:lnTo>
                <a:lnTo>
                  <a:pt x="284" y="4"/>
                </a:lnTo>
                <a:lnTo>
                  <a:pt x="274" y="6"/>
                </a:lnTo>
                <a:lnTo>
                  <a:pt x="264" y="8"/>
                </a:lnTo>
                <a:lnTo>
                  <a:pt x="254" y="9"/>
                </a:lnTo>
                <a:lnTo>
                  <a:pt x="244" y="10"/>
                </a:lnTo>
                <a:lnTo>
                  <a:pt x="235" y="12"/>
                </a:lnTo>
                <a:lnTo>
                  <a:pt x="225" y="13"/>
                </a:lnTo>
                <a:lnTo>
                  <a:pt x="215" y="16"/>
                </a:lnTo>
                <a:lnTo>
                  <a:pt x="205" y="16"/>
                </a:lnTo>
                <a:lnTo>
                  <a:pt x="195" y="18"/>
                </a:lnTo>
                <a:lnTo>
                  <a:pt x="185" y="19"/>
                </a:lnTo>
                <a:lnTo>
                  <a:pt x="176" y="20"/>
                </a:lnTo>
                <a:lnTo>
                  <a:pt x="166" y="21"/>
                </a:lnTo>
                <a:lnTo>
                  <a:pt x="156" y="22"/>
                </a:lnTo>
                <a:lnTo>
                  <a:pt x="146" y="23"/>
                </a:lnTo>
                <a:lnTo>
                  <a:pt x="137" y="25"/>
                </a:lnTo>
                <a:lnTo>
                  <a:pt x="127" y="26"/>
                </a:lnTo>
                <a:lnTo>
                  <a:pt x="118" y="27"/>
                </a:lnTo>
                <a:lnTo>
                  <a:pt x="108" y="28"/>
                </a:lnTo>
                <a:lnTo>
                  <a:pt x="98" y="28"/>
                </a:lnTo>
                <a:lnTo>
                  <a:pt x="87" y="28"/>
                </a:lnTo>
                <a:lnTo>
                  <a:pt x="79" y="29"/>
                </a:lnTo>
                <a:lnTo>
                  <a:pt x="68" y="30"/>
                </a:lnTo>
                <a:lnTo>
                  <a:pt x="59" y="30"/>
                </a:lnTo>
                <a:lnTo>
                  <a:pt x="49" y="31"/>
                </a:lnTo>
                <a:lnTo>
                  <a:pt x="39" y="31"/>
                </a:lnTo>
                <a:lnTo>
                  <a:pt x="29" y="32"/>
                </a:lnTo>
                <a:lnTo>
                  <a:pt x="20" y="32"/>
                </a:lnTo>
                <a:lnTo>
                  <a:pt x="11" y="32"/>
                </a:lnTo>
                <a:lnTo>
                  <a:pt x="0" y="32"/>
                </a:lnTo>
                <a:lnTo>
                  <a:pt x="0" y="37"/>
                </a:lnTo>
                <a:lnTo>
                  <a:pt x="11" y="37"/>
                </a:lnTo>
                <a:lnTo>
                  <a:pt x="20" y="37"/>
                </a:lnTo>
                <a:lnTo>
                  <a:pt x="29" y="36"/>
                </a:lnTo>
                <a:lnTo>
                  <a:pt x="39" y="36"/>
                </a:lnTo>
                <a:lnTo>
                  <a:pt x="49" y="35"/>
                </a:lnTo>
                <a:lnTo>
                  <a:pt x="59" y="35"/>
                </a:lnTo>
                <a:lnTo>
                  <a:pt x="68" y="34"/>
                </a:lnTo>
                <a:lnTo>
                  <a:pt x="79" y="34"/>
                </a:lnTo>
                <a:lnTo>
                  <a:pt x="88" y="34"/>
                </a:lnTo>
                <a:lnTo>
                  <a:pt x="98" y="32"/>
                </a:lnTo>
                <a:lnTo>
                  <a:pt x="108" y="32"/>
                </a:lnTo>
                <a:lnTo>
                  <a:pt x="119" y="31"/>
                </a:lnTo>
                <a:lnTo>
                  <a:pt x="128" y="29"/>
                </a:lnTo>
                <a:lnTo>
                  <a:pt x="138" y="28"/>
                </a:lnTo>
                <a:lnTo>
                  <a:pt x="147" y="28"/>
                </a:lnTo>
                <a:lnTo>
                  <a:pt x="156" y="27"/>
                </a:lnTo>
                <a:lnTo>
                  <a:pt x="167" y="26"/>
                </a:lnTo>
                <a:lnTo>
                  <a:pt x="177" y="25"/>
                </a:lnTo>
                <a:lnTo>
                  <a:pt x="186" y="23"/>
                </a:lnTo>
                <a:lnTo>
                  <a:pt x="196" y="21"/>
                </a:lnTo>
                <a:lnTo>
                  <a:pt x="206" y="21"/>
                </a:lnTo>
                <a:lnTo>
                  <a:pt x="216" y="19"/>
                </a:lnTo>
                <a:lnTo>
                  <a:pt x="226" y="18"/>
                </a:lnTo>
                <a:lnTo>
                  <a:pt x="235" y="16"/>
                </a:lnTo>
                <a:lnTo>
                  <a:pt x="245" y="16"/>
                </a:lnTo>
                <a:lnTo>
                  <a:pt x="255" y="13"/>
                </a:lnTo>
                <a:lnTo>
                  <a:pt x="265" y="12"/>
                </a:lnTo>
                <a:lnTo>
                  <a:pt x="275" y="10"/>
                </a:lnTo>
                <a:lnTo>
                  <a:pt x="285" y="9"/>
                </a:lnTo>
                <a:lnTo>
                  <a:pt x="293" y="8"/>
                </a:lnTo>
                <a:lnTo>
                  <a:pt x="303" y="6"/>
                </a:lnTo>
                <a:lnTo>
                  <a:pt x="313" y="3"/>
                </a:lnTo>
                <a:lnTo>
                  <a:pt x="313" y="0"/>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550" name="Freeform 446"/>
          <p:cNvSpPr>
            <a:spLocks noChangeAspect="1"/>
          </p:cNvSpPr>
          <p:nvPr/>
        </p:nvSpPr>
        <p:spPr bwMode="auto">
          <a:xfrm>
            <a:off x="8364538" y="2655888"/>
            <a:ext cx="419100" cy="100012"/>
          </a:xfrm>
          <a:custGeom>
            <a:avLst/>
            <a:gdLst>
              <a:gd name="T0" fmla="*/ 0 w 315"/>
              <a:gd name="T1" fmla="*/ 2147483647 h 81"/>
              <a:gd name="T2" fmla="*/ 2147483647 w 315"/>
              <a:gd name="T3" fmla="*/ 2147483647 h 81"/>
              <a:gd name="T4" fmla="*/ 2147483647 w 315"/>
              <a:gd name="T5" fmla="*/ 2147483647 h 81"/>
              <a:gd name="T6" fmla="*/ 2147483647 w 315"/>
              <a:gd name="T7" fmla="*/ 2147483647 h 81"/>
              <a:gd name="T8" fmla="*/ 2147483647 w 315"/>
              <a:gd name="T9" fmla="*/ 2147483647 h 81"/>
              <a:gd name="T10" fmla="*/ 2147483647 w 315"/>
              <a:gd name="T11" fmla="*/ 2147483647 h 81"/>
              <a:gd name="T12" fmla="*/ 2147483647 w 315"/>
              <a:gd name="T13" fmla="*/ 2147483647 h 81"/>
              <a:gd name="T14" fmla="*/ 2147483647 w 315"/>
              <a:gd name="T15" fmla="*/ 2147483647 h 81"/>
              <a:gd name="T16" fmla="*/ 2147483647 w 315"/>
              <a:gd name="T17" fmla="*/ 2147483647 h 81"/>
              <a:gd name="T18" fmla="*/ 2147483647 w 315"/>
              <a:gd name="T19" fmla="*/ 2147483647 h 81"/>
              <a:gd name="T20" fmla="*/ 2147483647 w 315"/>
              <a:gd name="T21" fmla="*/ 2147483647 h 81"/>
              <a:gd name="T22" fmla="*/ 2147483647 w 315"/>
              <a:gd name="T23" fmla="*/ 2147483647 h 81"/>
              <a:gd name="T24" fmla="*/ 2147483647 w 315"/>
              <a:gd name="T25" fmla="*/ 2147483647 h 81"/>
              <a:gd name="T26" fmla="*/ 2147483647 w 315"/>
              <a:gd name="T27" fmla="*/ 2147483647 h 81"/>
              <a:gd name="T28" fmla="*/ 2147483647 w 315"/>
              <a:gd name="T29" fmla="*/ 2147483647 h 81"/>
              <a:gd name="T30" fmla="*/ 2147483647 w 315"/>
              <a:gd name="T31" fmla="*/ 2147483647 h 81"/>
              <a:gd name="T32" fmla="*/ 2147483647 w 315"/>
              <a:gd name="T33" fmla="*/ 2147483647 h 81"/>
              <a:gd name="T34" fmla="*/ 2147483647 w 315"/>
              <a:gd name="T35" fmla="*/ 2147483647 h 81"/>
              <a:gd name="T36" fmla="*/ 2147483647 w 315"/>
              <a:gd name="T37" fmla="*/ 2147483647 h 81"/>
              <a:gd name="T38" fmla="*/ 2147483647 w 315"/>
              <a:gd name="T39" fmla="*/ 2147483647 h 81"/>
              <a:gd name="T40" fmla="*/ 2147483647 w 315"/>
              <a:gd name="T41" fmla="*/ 2147483647 h 81"/>
              <a:gd name="T42" fmla="*/ 2147483647 w 315"/>
              <a:gd name="T43" fmla="*/ 2147483647 h 81"/>
              <a:gd name="T44" fmla="*/ 2147483647 w 315"/>
              <a:gd name="T45" fmla="*/ 2147483647 h 81"/>
              <a:gd name="T46" fmla="*/ 2147483647 w 315"/>
              <a:gd name="T47" fmla="*/ 2147483647 h 81"/>
              <a:gd name="T48" fmla="*/ 2147483647 w 315"/>
              <a:gd name="T49" fmla="*/ 2147483647 h 81"/>
              <a:gd name="T50" fmla="*/ 2147483647 w 315"/>
              <a:gd name="T51" fmla="*/ 2147483647 h 81"/>
              <a:gd name="T52" fmla="*/ 2147483647 w 315"/>
              <a:gd name="T53" fmla="*/ 2147483647 h 81"/>
              <a:gd name="T54" fmla="*/ 2147483647 w 315"/>
              <a:gd name="T55" fmla="*/ 2147483647 h 81"/>
              <a:gd name="T56" fmla="*/ 2147483647 w 315"/>
              <a:gd name="T57" fmla="*/ 2147483647 h 81"/>
              <a:gd name="T58" fmla="*/ 2147483647 w 315"/>
              <a:gd name="T59" fmla="*/ 2147483647 h 81"/>
              <a:gd name="T60" fmla="*/ 2147483647 w 315"/>
              <a:gd name="T61" fmla="*/ 2147483647 h 81"/>
              <a:gd name="T62" fmla="*/ 2147483647 w 315"/>
              <a:gd name="T63" fmla="*/ 2147483647 h 81"/>
              <a:gd name="T64" fmla="*/ 2147483647 w 315"/>
              <a:gd name="T65" fmla="*/ 2147483647 h 81"/>
              <a:gd name="T66" fmla="*/ 0 w 315"/>
              <a:gd name="T67" fmla="*/ 2147483647 h 8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15"/>
              <a:gd name="T103" fmla="*/ 0 h 81"/>
              <a:gd name="T104" fmla="*/ 315 w 315"/>
              <a:gd name="T105" fmla="*/ 81 h 8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15" h="81">
                <a:moveTo>
                  <a:pt x="0" y="80"/>
                </a:moveTo>
                <a:lnTo>
                  <a:pt x="0" y="80"/>
                </a:lnTo>
                <a:lnTo>
                  <a:pt x="10" y="80"/>
                </a:lnTo>
                <a:lnTo>
                  <a:pt x="20" y="80"/>
                </a:lnTo>
                <a:lnTo>
                  <a:pt x="29" y="80"/>
                </a:lnTo>
                <a:lnTo>
                  <a:pt x="39" y="79"/>
                </a:lnTo>
                <a:lnTo>
                  <a:pt x="49" y="78"/>
                </a:lnTo>
                <a:lnTo>
                  <a:pt x="59" y="77"/>
                </a:lnTo>
                <a:lnTo>
                  <a:pt x="69" y="77"/>
                </a:lnTo>
                <a:lnTo>
                  <a:pt x="79" y="75"/>
                </a:lnTo>
                <a:lnTo>
                  <a:pt x="88" y="73"/>
                </a:lnTo>
                <a:lnTo>
                  <a:pt x="99" y="73"/>
                </a:lnTo>
                <a:lnTo>
                  <a:pt x="108" y="72"/>
                </a:lnTo>
                <a:lnTo>
                  <a:pt x="119" y="70"/>
                </a:lnTo>
                <a:lnTo>
                  <a:pt x="128" y="68"/>
                </a:lnTo>
                <a:lnTo>
                  <a:pt x="138" y="67"/>
                </a:lnTo>
                <a:lnTo>
                  <a:pt x="147" y="63"/>
                </a:lnTo>
                <a:lnTo>
                  <a:pt x="157" y="61"/>
                </a:lnTo>
                <a:lnTo>
                  <a:pt x="167" y="60"/>
                </a:lnTo>
                <a:lnTo>
                  <a:pt x="177" y="57"/>
                </a:lnTo>
                <a:lnTo>
                  <a:pt x="187" y="54"/>
                </a:lnTo>
                <a:lnTo>
                  <a:pt x="196" y="51"/>
                </a:lnTo>
                <a:lnTo>
                  <a:pt x="206" y="48"/>
                </a:lnTo>
                <a:lnTo>
                  <a:pt x="216" y="45"/>
                </a:lnTo>
                <a:lnTo>
                  <a:pt x="227" y="42"/>
                </a:lnTo>
                <a:lnTo>
                  <a:pt x="235" y="39"/>
                </a:lnTo>
                <a:lnTo>
                  <a:pt x="246" y="34"/>
                </a:lnTo>
                <a:lnTo>
                  <a:pt x="255" y="31"/>
                </a:lnTo>
                <a:lnTo>
                  <a:pt x="266" y="28"/>
                </a:lnTo>
                <a:lnTo>
                  <a:pt x="275" y="23"/>
                </a:lnTo>
                <a:lnTo>
                  <a:pt x="285" y="20"/>
                </a:lnTo>
                <a:lnTo>
                  <a:pt x="294" y="14"/>
                </a:lnTo>
                <a:lnTo>
                  <a:pt x="304" y="9"/>
                </a:lnTo>
                <a:lnTo>
                  <a:pt x="314" y="6"/>
                </a:lnTo>
                <a:lnTo>
                  <a:pt x="312" y="0"/>
                </a:lnTo>
                <a:lnTo>
                  <a:pt x="302" y="6"/>
                </a:lnTo>
                <a:lnTo>
                  <a:pt x="292" y="9"/>
                </a:lnTo>
                <a:lnTo>
                  <a:pt x="283" y="14"/>
                </a:lnTo>
                <a:lnTo>
                  <a:pt x="273" y="19"/>
                </a:lnTo>
                <a:lnTo>
                  <a:pt x="264" y="22"/>
                </a:lnTo>
                <a:lnTo>
                  <a:pt x="253" y="27"/>
                </a:lnTo>
                <a:lnTo>
                  <a:pt x="244" y="30"/>
                </a:lnTo>
                <a:lnTo>
                  <a:pt x="234" y="33"/>
                </a:lnTo>
                <a:lnTo>
                  <a:pt x="225" y="37"/>
                </a:lnTo>
                <a:lnTo>
                  <a:pt x="214" y="40"/>
                </a:lnTo>
                <a:lnTo>
                  <a:pt x="205" y="44"/>
                </a:lnTo>
                <a:lnTo>
                  <a:pt x="194" y="47"/>
                </a:lnTo>
                <a:lnTo>
                  <a:pt x="185" y="49"/>
                </a:lnTo>
                <a:lnTo>
                  <a:pt x="175" y="52"/>
                </a:lnTo>
                <a:lnTo>
                  <a:pt x="166" y="55"/>
                </a:lnTo>
                <a:lnTo>
                  <a:pt x="156" y="58"/>
                </a:lnTo>
                <a:lnTo>
                  <a:pt x="146" y="60"/>
                </a:lnTo>
                <a:lnTo>
                  <a:pt x="136" y="61"/>
                </a:lnTo>
                <a:lnTo>
                  <a:pt x="127" y="63"/>
                </a:lnTo>
                <a:lnTo>
                  <a:pt x="118" y="65"/>
                </a:lnTo>
                <a:lnTo>
                  <a:pt x="107" y="67"/>
                </a:lnTo>
                <a:lnTo>
                  <a:pt x="98" y="68"/>
                </a:lnTo>
                <a:lnTo>
                  <a:pt x="87" y="70"/>
                </a:lnTo>
                <a:lnTo>
                  <a:pt x="79" y="71"/>
                </a:lnTo>
                <a:lnTo>
                  <a:pt x="68" y="72"/>
                </a:lnTo>
                <a:lnTo>
                  <a:pt x="59" y="73"/>
                </a:lnTo>
                <a:lnTo>
                  <a:pt x="49" y="73"/>
                </a:lnTo>
                <a:lnTo>
                  <a:pt x="39" y="73"/>
                </a:lnTo>
                <a:lnTo>
                  <a:pt x="29" y="73"/>
                </a:lnTo>
                <a:lnTo>
                  <a:pt x="20" y="73"/>
                </a:lnTo>
                <a:lnTo>
                  <a:pt x="10" y="74"/>
                </a:lnTo>
                <a:lnTo>
                  <a:pt x="0" y="74"/>
                </a:lnTo>
                <a:lnTo>
                  <a:pt x="0" y="80"/>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551" name="Freeform 447"/>
          <p:cNvSpPr>
            <a:spLocks noChangeAspect="1"/>
          </p:cNvSpPr>
          <p:nvPr/>
        </p:nvSpPr>
        <p:spPr bwMode="auto">
          <a:xfrm>
            <a:off x="7940676" y="2708276"/>
            <a:ext cx="417513" cy="47625"/>
          </a:xfrm>
          <a:custGeom>
            <a:avLst/>
            <a:gdLst>
              <a:gd name="T0" fmla="*/ 2147483647 w 314"/>
              <a:gd name="T1" fmla="*/ 2147483647 h 38"/>
              <a:gd name="T2" fmla="*/ 2147483647 w 314"/>
              <a:gd name="T3" fmla="*/ 2147483647 h 38"/>
              <a:gd name="T4" fmla="*/ 2147483647 w 314"/>
              <a:gd name="T5" fmla="*/ 2147483647 h 38"/>
              <a:gd name="T6" fmla="*/ 2147483647 w 314"/>
              <a:gd name="T7" fmla="*/ 2147483647 h 38"/>
              <a:gd name="T8" fmla="*/ 2147483647 w 314"/>
              <a:gd name="T9" fmla="*/ 2147483647 h 38"/>
              <a:gd name="T10" fmla="*/ 2147483647 w 314"/>
              <a:gd name="T11" fmla="*/ 2147483647 h 38"/>
              <a:gd name="T12" fmla="*/ 2147483647 w 314"/>
              <a:gd name="T13" fmla="*/ 2147483647 h 38"/>
              <a:gd name="T14" fmla="*/ 2147483647 w 314"/>
              <a:gd name="T15" fmla="*/ 2147483647 h 38"/>
              <a:gd name="T16" fmla="*/ 2147483647 w 314"/>
              <a:gd name="T17" fmla="*/ 2147483647 h 38"/>
              <a:gd name="T18" fmla="*/ 2147483647 w 314"/>
              <a:gd name="T19" fmla="*/ 2147483647 h 38"/>
              <a:gd name="T20" fmla="*/ 2147483647 w 314"/>
              <a:gd name="T21" fmla="*/ 2147483647 h 38"/>
              <a:gd name="T22" fmla="*/ 2147483647 w 314"/>
              <a:gd name="T23" fmla="*/ 2147483647 h 38"/>
              <a:gd name="T24" fmla="*/ 2147483647 w 314"/>
              <a:gd name="T25" fmla="*/ 2147483647 h 38"/>
              <a:gd name="T26" fmla="*/ 2147483647 w 314"/>
              <a:gd name="T27" fmla="*/ 2147483647 h 38"/>
              <a:gd name="T28" fmla="*/ 2147483647 w 314"/>
              <a:gd name="T29" fmla="*/ 2147483647 h 38"/>
              <a:gd name="T30" fmla="*/ 2147483647 w 314"/>
              <a:gd name="T31" fmla="*/ 2147483647 h 38"/>
              <a:gd name="T32" fmla="*/ 2147483647 w 314"/>
              <a:gd name="T33" fmla="*/ 2147483647 h 38"/>
              <a:gd name="T34" fmla="*/ 2147483647 w 314"/>
              <a:gd name="T35" fmla="*/ 2147483647 h 38"/>
              <a:gd name="T36" fmla="*/ 2147483647 w 314"/>
              <a:gd name="T37" fmla="*/ 2147483647 h 38"/>
              <a:gd name="T38" fmla="*/ 2147483647 w 314"/>
              <a:gd name="T39" fmla="*/ 2147483647 h 38"/>
              <a:gd name="T40" fmla="*/ 2147483647 w 314"/>
              <a:gd name="T41" fmla="*/ 2147483647 h 38"/>
              <a:gd name="T42" fmla="*/ 2147483647 w 314"/>
              <a:gd name="T43" fmla="*/ 2147483647 h 38"/>
              <a:gd name="T44" fmla="*/ 2147483647 w 314"/>
              <a:gd name="T45" fmla="*/ 2147483647 h 38"/>
              <a:gd name="T46" fmla="*/ 2147483647 w 314"/>
              <a:gd name="T47" fmla="*/ 2147483647 h 38"/>
              <a:gd name="T48" fmla="*/ 2147483647 w 314"/>
              <a:gd name="T49" fmla="*/ 2147483647 h 38"/>
              <a:gd name="T50" fmla="*/ 2147483647 w 314"/>
              <a:gd name="T51" fmla="*/ 2147483647 h 38"/>
              <a:gd name="T52" fmla="*/ 2147483647 w 314"/>
              <a:gd name="T53" fmla="*/ 2147483647 h 38"/>
              <a:gd name="T54" fmla="*/ 2147483647 w 314"/>
              <a:gd name="T55" fmla="*/ 2147483647 h 38"/>
              <a:gd name="T56" fmla="*/ 2147483647 w 314"/>
              <a:gd name="T57" fmla="*/ 2147483647 h 38"/>
              <a:gd name="T58" fmla="*/ 2147483647 w 314"/>
              <a:gd name="T59" fmla="*/ 2147483647 h 38"/>
              <a:gd name="T60" fmla="*/ 2147483647 w 314"/>
              <a:gd name="T61" fmla="*/ 2147483647 h 38"/>
              <a:gd name="T62" fmla="*/ 2147483647 w 314"/>
              <a:gd name="T63" fmla="*/ 2147483647 h 38"/>
              <a:gd name="T64" fmla="*/ 2147483647 w 314"/>
              <a:gd name="T65" fmla="*/ 0 h 3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14"/>
              <a:gd name="T100" fmla="*/ 0 h 38"/>
              <a:gd name="T101" fmla="*/ 314 w 314"/>
              <a:gd name="T102" fmla="*/ 38 h 3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14" h="38">
                <a:moveTo>
                  <a:pt x="0" y="4"/>
                </a:moveTo>
                <a:lnTo>
                  <a:pt x="11" y="6"/>
                </a:lnTo>
                <a:lnTo>
                  <a:pt x="20" y="8"/>
                </a:lnTo>
                <a:lnTo>
                  <a:pt x="29" y="9"/>
                </a:lnTo>
                <a:lnTo>
                  <a:pt x="39" y="10"/>
                </a:lnTo>
                <a:lnTo>
                  <a:pt x="49" y="12"/>
                </a:lnTo>
                <a:lnTo>
                  <a:pt x="59" y="13"/>
                </a:lnTo>
                <a:lnTo>
                  <a:pt x="69" y="16"/>
                </a:lnTo>
                <a:lnTo>
                  <a:pt x="79" y="16"/>
                </a:lnTo>
                <a:lnTo>
                  <a:pt x="88" y="18"/>
                </a:lnTo>
                <a:lnTo>
                  <a:pt x="98" y="20"/>
                </a:lnTo>
                <a:lnTo>
                  <a:pt x="107" y="21"/>
                </a:lnTo>
                <a:lnTo>
                  <a:pt x="118" y="21"/>
                </a:lnTo>
                <a:lnTo>
                  <a:pt x="128" y="23"/>
                </a:lnTo>
                <a:lnTo>
                  <a:pt x="137" y="25"/>
                </a:lnTo>
                <a:lnTo>
                  <a:pt x="147" y="26"/>
                </a:lnTo>
                <a:lnTo>
                  <a:pt x="156" y="27"/>
                </a:lnTo>
                <a:lnTo>
                  <a:pt x="166" y="28"/>
                </a:lnTo>
                <a:lnTo>
                  <a:pt x="176" y="29"/>
                </a:lnTo>
                <a:lnTo>
                  <a:pt x="185" y="29"/>
                </a:lnTo>
                <a:lnTo>
                  <a:pt x="195" y="31"/>
                </a:lnTo>
                <a:lnTo>
                  <a:pt x="206" y="32"/>
                </a:lnTo>
                <a:lnTo>
                  <a:pt x="215" y="32"/>
                </a:lnTo>
                <a:lnTo>
                  <a:pt x="225" y="34"/>
                </a:lnTo>
                <a:lnTo>
                  <a:pt x="235" y="34"/>
                </a:lnTo>
                <a:lnTo>
                  <a:pt x="245" y="34"/>
                </a:lnTo>
                <a:lnTo>
                  <a:pt x="254" y="35"/>
                </a:lnTo>
                <a:lnTo>
                  <a:pt x="265" y="35"/>
                </a:lnTo>
                <a:lnTo>
                  <a:pt x="274" y="36"/>
                </a:lnTo>
                <a:lnTo>
                  <a:pt x="285" y="36"/>
                </a:lnTo>
                <a:lnTo>
                  <a:pt x="293" y="37"/>
                </a:lnTo>
                <a:lnTo>
                  <a:pt x="303" y="37"/>
                </a:lnTo>
                <a:lnTo>
                  <a:pt x="313" y="37"/>
                </a:lnTo>
                <a:lnTo>
                  <a:pt x="313" y="32"/>
                </a:lnTo>
                <a:lnTo>
                  <a:pt x="303" y="32"/>
                </a:lnTo>
                <a:lnTo>
                  <a:pt x="293" y="32"/>
                </a:lnTo>
                <a:lnTo>
                  <a:pt x="285" y="32"/>
                </a:lnTo>
                <a:lnTo>
                  <a:pt x="274" y="31"/>
                </a:lnTo>
                <a:lnTo>
                  <a:pt x="265" y="31"/>
                </a:lnTo>
                <a:lnTo>
                  <a:pt x="254" y="30"/>
                </a:lnTo>
                <a:lnTo>
                  <a:pt x="245" y="30"/>
                </a:lnTo>
                <a:lnTo>
                  <a:pt x="235" y="29"/>
                </a:lnTo>
                <a:lnTo>
                  <a:pt x="226" y="29"/>
                </a:lnTo>
                <a:lnTo>
                  <a:pt x="215" y="28"/>
                </a:lnTo>
                <a:lnTo>
                  <a:pt x="206" y="28"/>
                </a:lnTo>
                <a:lnTo>
                  <a:pt x="196" y="27"/>
                </a:lnTo>
                <a:lnTo>
                  <a:pt x="186" y="26"/>
                </a:lnTo>
                <a:lnTo>
                  <a:pt x="177" y="25"/>
                </a:lnTo>
                <a:lnTo>
                  <a:pt x="167" y="23"/>
                </a:lnTo>
                <a:lnTo>
                  <a:pt x="158" y="22"/>
                </a:lnTo>
                <a:lnTo>
                  <a:pt x="148" y="21"/>
                </a:lnTo>
                <a:lnTo>
                  <a:pt x="138" y="20"/>
                </a:lnTo>
                <a:lnTo>
                  <a:pt x="128" y="19"/>
                </a:lnTo>
                <a:lnTo>
                  <a:pt x="119" y="18"/>
                </a:lnTo>
                <a:lnTo>
                  <a:pt x="108" y="16"/>
                </a:lnTo>
                <a:lnTo>
                  <a:pt x="99" y="16"/>
                </a:lnTo>
                <a:lnTo>
                  <a:pt x="89" y="13"/>
                </a:lnTo>
                <a:lnTo>
                  <a:pt x="79" y="12"/>
                </a:lnTo>
                <a:lnTo>
                  <a:pt x="70" y="10"/>
                </a:lnTo>
                <a:lnTo>
                  <a:pt x="60" y="9"/>
                </a:lnTo>
                <a:lnTo>
                  <a:pt x="49" y="8"/>
                </a:lnTo>
                <a:lnTo>
                  <a:pt x="40" y="6"/>
                </a:lnTo>
                <a:lnTo>
                  <a:pt x="30" y="4"/>
                </a:lnTo>
                <a:lnTo>
                  <a:pt x="21" y="3"/>
                </a:lnTo>
                <a:lnTo>
                  <a:pt x="12" y="2"/>
                </a:lnTo>
                <a:lnTo>
                  <a:pt x="1" y="0"/>
                </a:lnTo>
                <a:lnTo>
                  <a:pt x="0" y="4"/>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552" name="Freeform 448"/>
          <p:cNvSpPr>
            <a:spLocks noChangeAspect="1"/>
          </p:cNvSpPr>
          <p:nvPr/>
        </p:nvSpPr>
        <p:spPr bwMode="auto">
          <a:xfrm>
            <a:off x="5375276" y="2605088"/>
            <a:ext cx="423863" cy="195262"/>
          </a:xfrm>
          <a:custGeom>
            <a:avLst/>
            <a:gdLst>
              <a:gd name="T0" fmla="*/ 2147483647 w 317"/>
              <a:gd name="T1" fmla="*/ 2147483647 h 155"/>
              <a:gd name="T2" fmla="*/ 2147483647 w 317"/>
              <a:gd name="T3" fmla="*/ 2147483647 h 155"/>
              <a:gd name="T4" fmla="*/ 2147483647 w 317"/>
              <a:gd name="T5" fmla="*/ 2147483647 h 155"/>
              <a:gd name="T6" fmla="*/ 2147483647 w 317"/>
              <a:gd name="T7" fmla="*/ 2147483647 h 155"/>
              <a:gd name="T8" fmla="*/ 2147483647 w 317"/>
              <a:gd name="T9" fmla="*/ 2147483647 h 155"/>
              <a:gd name="T10" fmla="*/ 2147483647 w 317"/>
              <a:gd name="T11" fmla="*/ 2147483647 h 155"/>
              <a:gd name="T12" fmla="*/ 2147483647 w 317"/>
              <a:gd name="T13" fmla="*/ 2147483647 h 155"/>
              <a:gd name="T14" fmla="*/ 2147483647 w 317"/>
              <a:gd name="T15" fmla="*/ 2147483647 h 155"/>
              <a:gd name="T16" fmla="*/ 2147483647 w 317"/>
              <a:gd name="T17" fmla="*/ 2147483647 h 155"/>
              <a:gd name="T18" fmla="*/ 2147483647 w 317"/>
              <a:gd name="T19" fmla="*/ 2147483647 h 155"/>
              <a:gd name="T20" fmla="*/ 2147483647 w 317"/>
              <a:gd name="T21" fmla="*/ 2147483647 h 155"/>
              <a:gd name="T22" fmla="*/ 2147483647 w 317"/>
              <a:gd name="T23" fmla="*/ 2147483647 h 155"/>
              <a:gd name="T24" fmla="*/ 2147483647 w 317"/>
              <a:gd name="T25" fmla="*/ 2147483647 h 155"/>
              <a:gd name="T26" fmla="*/ 2147483647 w 317"/>
              <a:gd name="T27" fmla="*/ 2147483647 h 155"/>
              <a:gd name="T28" fmla="*/ 2147483647 w 317"/>
              <a:gd name="T29" fmla="*/ 2147483647 h 155"/>
              <a:gd name="T30" fmla="*/ 2147483647 w 317"/>
              <a:gd name="T31" fmla="*/ 2147483647 h 155"/>
              <a:gd name="T32" fmla="*/ 2147483647 w 317"/>
              <a:gd name="T33" fmla="*/ 0 h 155"/>
              <a:gd name="T34" fmla="*/ 2147483647 w 317"/>
              <a:gd name="T35" fmla="*/ 2147483647 h 155"/>
              <a:gd name="T36" fmla="*/ 2147483647 w 317"/>
              <a:gd name="T37" fmla="*/ 2147483647 h 155"/>
              <a:gd name="T38" fmla="*/ 2147483647 w 317"/>
              <a:gd name="T39" fmla="*/ 2147483647 h 155"/>
              <a:gd name="T40" fmla="*/ 2147483647 w 317"/>
              <a:gd name="T41" fmla="*/ 2147483647 h 155"/>
              <a:gd name="T42" fmla="*/ 2147483647 w 317"/>
              <a:gd name="T43" fmla="*/ 2147483647 h 155"/>
              <a:gd name="T44" fmla="*/ 2147483647 w 317"/>
              <a:gd name="T45" fmla="*/ 2147483647 h 155"/>
              <a:gd name="T46" fmla="*/ 2147483647 w 317"/>
              <a:gd name="T47" fmla="*/ 2147483647 h 155"/>
              <a:gd name="T48" fmla="*/ 2147483647 w 317"/>
              <a:gd name="T49" fmla="*/ 2147483647 h 155"/>
              <a:gd name="T50" fmla="*/ 2147483647 w 317"/>
              <a:gd name="T51" fmla="*/ 2147483647 h 155"/>
              <a:gd name="T52" fmla="*/ 2147483647 w 317"/>
              <a:gd name="T53" fmla="*/ 2147483647 h 155"/>
              <a:gd name="T54" fmla="*/ 2147483647 w 317"/>
              <a:gd name="T55" fmla="*/ 2147483647 h 155"/>
              <a:gd name="T56" fmla="*/ 2147483647 w 317"/>
              <a:gd name="T57" fmla="*/ 2147483647 h 155"/>
              <a:gd name="T58" fmla="*/ 2147483647 w 317"/>
              <a:gd name="T59" fmla="*/ 2147483647 h 155"/>
              <a:gd name="T60" fmla="*/ 2147483647 w 317"/>
              <a:gd name="T61" fmla="*/ 2147483647 h 155"/>
              <a:gd name="T62" fmla="*/ 2147483647 w 317"/>
              <a:gd name="T63" fmla="*/ 2147483647 h 155"/>
              <a:gd name="T64" fmla="*/ 2147483647 w 317"/>
              <a:gd name="T65" fmla="*/ 2147483647 h 155"/>
              <a:gd name="T66" fmla="*/ 2147483647 w 317"/>
              <a:gd name="T67" fmla="*/ 2147483647 h 15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17"/>
              <a:gd name="T103" fmla="*/ 0 h 155"/>
              <a:gd name="T104" fmla="*/ 317 w 317"/>
              <a:gd name="T105" fmla="*/ 155 h 15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17" h="155">
                <a:moveTo>
                  <a:pt x="316" y="149"/>
                </a:moveTo>
                <a:lnTo>
                  <a:pt x="316" y="149"/>
                </a:lnTo>
                <a:lnTo>
                  <a:pt x="307" y="144"/>
                </a:lnTo>
                <a:lnTo>
                  <a:pt x="296" y="139"/>
                </a:lnTo>
                <a:lnTo>
                  <a:pt x="288" y="134"/>
                </a:lnTo>
                <a:lnTo>
                  <a:pt x="277" y="130"/>
                </a:lnTo>
                <a:lnTo>
                  <a:pt x="267" y="124"/>
                </a:lnTo>
                <a:lnTo>
                  <a:pt x="257" y="120"/>
                </a:lnTo>
                <a:lnTo>
                  <a:pt x="247" y="115"/>
                </a:lnTo>
                <a:lnTo>
                  <a:pt x="237" y="111"/>
                </a:lnTo>
                <a:lnTo>
                  <a:pt x="228" y="105"/>
                </a:lnTo>
                <a:lnTo>
                  <a:pt x="218" y="101"/>
                </a:lnTo>
                <a:lnTo>
                  <a:pt x="208" y="95"/>
                </a:lnTo>
                <a:lnTo>
                  <a:pt x="198" y="91"/>
                </a:lnTo>
                <a:lnTo>
                  <a:pt x="188" y="86"/>
                </a:lnTo>
                <a:lnTo>
                  <a:pt x="178" y="81"/>
                </a:lnTo>
                <a:lnTo>
                  <a:pt x="169" y="76"/>
                </a:lnTo>
                <a:lnTo>
                  <a:pt x="158" y="71"/>
                </a:lnTo>
                <a:lnTo>
                  <a:pt x="149" y="66"/>
                </a:lnTo>
                <a:lnTo>
                  <a:pt x="139" y="63"/>
                </a:lnTo>
                <a:lnTo>
                  <a:pt x="130" y="59"/>
                </a:lnTo>
                <a:lnTo>
                  <a:pt x="120" y="53"/>
                </a:lnTo>
                <a:lnTo>
                  <a:pt x="110" y="49"/>
                </a:lnTo>
                <a:lnTo>
                  <a:pt x="100" y="43"/>
                </a:lnTo>
                <a:lnTo>
                  <a:pt x="89" y="39"/>
                </a:lnTo>
                <a:lnTo>
                  <a:pt x="80" y="35"/>
                </a:lnTo>
                <a:lnTo>
                  <a:pt x="70" y="31"/>
                </a:lnTo>
                <a:lnTo>
                  <a:pt x="61" y="27"/>
                </a:lnTo>
                <a:lnTo>
                  <a:pt x="50" y="21"/>
                </a:lnTo>
                <a:lnTo>
                  <a:pt x="41" y="17"/>
                </a:lnTo>
                <a:lnTo>
                  <a:pt x="30" y="13"/>
                </a:lnTo>
                <a:lnTo>
                  <a:pt x="22" y="9"/>
                </a:lnTo>
                <a:lnTo>
                  <a:pt x="12" y="4"/>
                </a:lnTo>
                <a:lnTo>
                  <a:pt x="1" y="0"/>
                </a:lnTo>
                <a:lnTo>
                  <a:pt x="0" y="4"/>
                </a:lnTo>
                <a:lnTo>
                  <a:pt x="9" y="10"/>
                </a:lnTo>
                <a:lnTo>
                  <a:pt x="20" y="13"/>
                </a:lnTo>
                <a:lnTo>
                  <a:pt x="28" y="18"/>
                </a:lnTo>
                <a:lnTo>
                  <a:pt x="39" y="22"/>
                </a:lnTo>
                <a:lnTo>
                  <a:pt x="48" y="27"/>
                </a:lnTo>
                <a:lnTo>
                  <a:pt x="59" y="31"/>
                </a:lnTo>
                <a:lnTo>
                  <a:pt x="68" y="35"/>
                </a:lnTo>
                <a:lnTo>
                  <a:pt x="79" y="39"/>
                </a:lnTo>
                <a:lnTo>
                  <a:pt x="88" y="44"/>
                </a:lnTo>
                <a:lnTo>
                  <a:pt x="98" y="49"/>
                </a:lnTo>
                <a:lnTo>
                  <a:pt x="108" y="53"/>
                </a:lnTo>
                <a:lnTo>
                  <a:pt x="118" y="59"/>
                </a:lnTo>
                <a:lnTo>
                  <a:pt x="128" y="63"/>
                </a:lnTo>
                <a:lnTo>
                  <a:pt x="136" y="66"/>
                </a:lnTo>
                <a:lnTo>
                  <a:pt x="147" y="72"/>
                </a:lnTo>
                <a:lnTo>
                  <a:pt x="157" y="76"/>
                </a:lnTo>
                <a:lnTo>
                  <a:pt x="167" y="81"/>
                </a:lnTo>
                <a:lnTo>
                  <a:pt x="177" y="86"/>
                </a:lnTo>
                <a:lnTo>
                  <a:pt x="186" y="91"/>
                </a:lnTo>
                <a:lnTo>
                  <a:pt x="196" y="95"/>
                </a:lnTo>
                <a:lnTo>
                  <a:pt x="206" y="101"/>
                </a:lnTo>
                <a:lnTo>
                  <a:pt x="216" y="105"/>
                </a:lnTo>
                <a:lnTo>
                  <a:pt x="226" y="111"/>
                </a:lnTo>
                <a:lnTo>
                  <a:pt x="236" y="115"/>
                </a:lnTo>
                <a:lnTo>
                  <a:pt x="246" y="120"/>
                </a:lnTo>
                <a:lnTo>
                  <a:pt x="255" y="124"/>
                </a:lnTo>
                <a:lnTo>
                  <a:pt x="266" y="130"/>
                </a:lnTo>
                <a:lnTo>
                  <a:pt x="275" y="134"/>
                </a:lnTo>
                <a:lnTo>
                  <a:pt x="286" y="139"/>
                </a:lnTo>
                <a:lnTo>
                  <a:pt x="294" y="144"/>
                </a:lnTo>
                <a:lnTo>
                  <a:pt x="304" y="149"/>
                </a:lnTo>
                <a:lnTo>
                  <a:pt x="314" y="154"/>
                </a:lnTo>
                <a:lnTo>
                  <a:pt x="316" y="149"/>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553" name="Freeform 449"/>
          <p:cNvSpPr>
            <a:spLocks noChangeAspect="1"/>
          </p:cNvSpPr>
          <p:nvPr/>
        </p:nvSpPr>
        <p:spPr bwMode="auto">
          <a:xfrm>
            <a:off x="5800726" y="2800350"/>
            <a:ext cx="423863" cy="204788"/>
          </a:xfrm>
          <a:custGeom>
            <a:avLst/>
            <a:gdLst>
              <a:gd name="T0" fmla="*/ 2147483647 w 319"/>
              <a:gd name="T1" fmla="*/ 2147483647 h 162"/>
              <a:gd name="T2" fmla="*/ 2147483647 w 319"/>
              <a:gd name="T3" fmla="*/ 2147483647 h 162"/>
              <a:gd name="T4" fmla="*/ 2147483647 w 319"/>
              <a:gd name="T5" fmla="*/ 2147483647 h 162"/>
              <a:gd name="T6" fmla="*/ 2147483647 w 319"/>
              <a:gd name="T7" fmla="*/ 2147483647 h 162"/>
              <a:gd name="T8" fmla="*/ 2147483647 w 319"/>
              <a:gd name="T9" fmla="*/ 2147483647 h 162"/>
              <a:gd name="T10" fmla="*/ 2147483647 w 319"/>
              <a:gd name="T11" fmla="*/ 2147483647 h 162"/>
              <a:gd name="T12" fmla="*/ 2147483647 w 319"/>
              <a:gd name="T13" fmla="*/ 2147483647 h 162"/>
              <a:gd name="T14" fmla="*/ 2147483647 w 319"/>
              <a:gd name="T15" fmla="*/ 2147483647 h 162"/>
              <a:gd name="T16" fmla="*/ 2147483647 w 319"/>
              <a:gd name="T17" fmla="*/ 2147483647 h 162"/>
              <a:gd name="T18" fmla="*/ 2147483647 w 319"/>
              <a:gd name="T19" fmla="*/ 2147483647 h 162"/>
              <a:gd name="T20" fmla="*/ 2147483647 w 319"/>
              <a:gd name="T21" fmla="*/ 2147483647 h 162"/>
              <a:gd name="T22" fmla="*/ 2147483647 w 319"/>
              <a:gd name="T23" fmla="*/ 2147483647 h 162"/>
              <a:gd name="T24" fmla="*/ 2147483647 w 319"/>
              <a:gd name="T25" fmla="*/ 2147483647 h 162"/>
              <a:gd name="T26" fmla="*/ 2147483647 w 319"/>
              <a:gd name="T27" fmla="*/ 2147483647 h 162"/>
              <a:gd name="T28" fmla="*/ 2147483647 w 319"/>
              <a:gd name="T29" fmla="*/ 2147483647 h 162"/>
              <a:gd name="T30" fmla="*/ 2147483647 w 319"/>
              <a:gd name="T31" fmla="*/ 2147483647 h 162"/>
              <a:gd name="T32" fmla="*/ 0 w 319"/>
              <a:gd name="T33" fmla="*/ 2147483647 h 162"/>
              <a:gd name="T34" fmla="*/ 2147483647 w 319"/>
              <a:gd name="T35" fmla="*/ 2147483647 h 162"/>
              <a:gd name="T36" fmla="*/ 2147483647 w 319"/>
              <a:gd name="T37" fmla="*/ 2147483647 h 162"/>
              <a:gd name="T38" fmla="*/ 2147483647 w 319"/>
              <a:gd name="T39" fmla="*/ 2147483647 h 162"/>
              <a:gd name="T40" fmla="*/ 2147483647 w 319"/>
              <a:gd name="T41" fmla="*/ 2147483647 h 162"/>
              <a:gd name="T42" fmla="*/ 2147483647 w 319"/>
              <a:gd name="T43" fmla="*/ 2147483647 h 162"/>
              <a:gd name="T44" fmla="*/ 2147483647 w 319"/>
              <a:gd name="T45" fmla="*/ 2147483647 h 162"/>
              <a:gd name="T46" fmla="*/ 2147483647 w 319"/>
              <a:gd name="T47" fmla="*/ 2147483647 h 162"/>
              <a:gd name="T48" fmla="*/ 2147483647 w 319"/>
              <a:gd name="T49" fmla="*/ 2147483647 h 162"/>
              <a:gd name="T50" fmla="*/ 2147483647 w 319"/>
              <a:gd name="T51" fmla="*/ 2147483647 h 162"/>
              <a:gd name="T52" fmla="*/ 2147483647 w 319"/>
              <a:gd name="T53" fmla="*/ 2147483647 h 162"/>
              <a:gd name="T54" fmla="*/ 2147483647 w 319"/>
              <a:gd name="T55" fmla="*/ 2147483647 h 162"/>
              <a:gd name="T56" fmla="*/ 2147483647 w 319"/>
              <a:gd name="T57" fmla="*/ 2147483647 h 162"/>
              <a:gd name="T58" fmla="*/ 2147483647 w 319"/>
              <a:gd name="T59" fmla="*/ 2147483647 h 162"/>
              <a:gd name="T60" fmla="*/ 2147483647 w 319"/>
              <a:gd name="T61" fmla="*/ 2147483647 h 162"/>
              <a:gd name="T62" fmla="*/ 2147483647 w 319"/>
              <a:gd name="T63" fmla="*/ 2147483647 h 162"/>
              <a:gd name="T64" fmla="*/ 2147483647 w 319"/>
              <a:gd name="T65" fmla="*/ 2147483647 h 16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19"/>
              <a:gd name="T100" fmla="*/ 0 h 162"/>
              <a:gd name="T101" fmla="*/ 319 w 319"/>
              <a:gd name="T102" fmla="*/ 162 h 16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19" h="162">
                <a:moveTo>
                  <a:pt x="318" y="155"/>
                </a:moveTo>
                <a:lnTo>
                  <a:pt x="308" y="151"/>
                </a:lnTo>
                <a:lnTo>
                  <a:pt x="298" y="146"/>
                </a:lnTo>
                <a:lnTo>
                  <a:pt x="290" y="142"/>
                </a:lnTo>
                <a:lnTo>
                  <a:pt x="279" y="136"/>
                </a:lnTo>
                <a:lnTo>
                  <a:pt x="270" y="132"/>
                </a:lnTo>
                <a:lnTo>
                  <a:pt x="259" y="126"/>
                </a:lnTo>
                <a:lnTo>
                  <a:pt x="248" y="122"/>
                </a:lnTo>
                <a:lnTo>
                  <a:pt x="239" y="118"/>
                </a:lnTo>
                <a:lnTo>
                  <a:pt x="230" y="113"/>
                </a:lnTo>
                <a:lnTo>
                  <a:pt x="219" y="108"/>
                </a:lnTo>
                <a:lnTo>
                  <a:pt x="210" y="103"/>
                </a:lnTo>
                <a:lnTo>
                  <a:pt x="199" y="98"/>
                </a:lnTo>
                <a:lnTo>
                  <a:pt x="190" y="93"/>
                </a:lnTo>
                <a:lnTo>
                  <a:pt x="180" y="89"/>
                </a:lnTo>
                <a:lnTo>
                  <a:pt x="171" y="83"/>
                </a:lnTo>
                <a:lnTo>
                  <a:pt x="160" y="79"/>
                </a:lnTo>
                <a:lnTo>
                  <a:pt x="151" y="73"/>
                </a:lnTo>
                <a:lnTo>
                  <a:pt x="140" y="69"/>
                </a:lnTo>
                <a:lnTo>
                  <a:pt x="131" y="64"/>
                </a:lnTo>
                <a:lnTo>
                  <a:pt x="121" y="60"/>
                </a:lnTo>
                <a:lnTo>
                  <a:pt x="111" y="54"/>
                </a:lnTo>
                <a:lnTo>
                  <a:pt x="101" y="49"/>
                </a:lnTo>
                <a:lnTo>
                  <a:pt x="91" y="43"/>
                </a:lnTo>
                <a:lnTo>
                  <a:pt x="81" y="40"/>
                </a:lnTo>
                <a:lnTo>
                  <a:pt x="72" y="34"/>
                </a:lnTo>
                <a:lnTo>
                  <a:pt x="62" y="30"/>
                </a:lnTo>
                <a:lnTo>
                  <a:pt x="52" y="24"/>
                </a:lnTo>
                <a:lnTo>
                  <a:pt x="41" y="19"/>
                </a:lnTo>
                <a:lnTo>
                  <a:pt x="32" y="14"/>
                </a:lnTo>
                <a:lnTo>
                  <a:pt x="22" y="10"/>
                </a:lnTo>
                <a:lnTo>
                  <a:pt x="13" y="4"/>
                </a:lnTo>
                <a:lnTo>
                  <a:pt x="2" y="0"/>
                </a:lnTo>
                <a:lnTo>
                  <a:pt x="0" y="4"/>
                </a:lnTo>
                <a:lnTo>
                  <a:pt x="11" y="10"/>
                </a:lnTo>
                <a:lnTo>
                  <a:pt x="21" y="14"/>
                </a:lnTo>
                <a:lnTo>
                  <a:pt x="29" y="19"/>
                </a:lnTo>
                <a:lnTo>
                  <a:pt x="40" y="24"/>
                </a:lnTo>
                <a:lnTo>
                  <a:pt x="49" y="29"/>
                </a:lnTo>
                <a:lnTo>
                  <a:pt x="60" y="34"/>
                </a:lnTo>
                <a:lnTo>
                  <a:pt x="69" y="40"/>
                </a:lnTo>
                <a:lnTo>
                  <a:pt x="80" y="43"/>
                </a:lnTo>
                <a:lnTo>
                  <a:pt x="88" y="49"/>
                </a:lnTo>
                <a:lnTo>
                  <a:pt x="99" y="54"/>
                </a:lnTo>
                <a:lnTo>
                  <a:pt x="109" y="60"/>
                </a:lnTo>
                <a:lnTo>
                  <a:pt x="119" y="64"/>
                </a:lnTo>
                <a:lnTo>
                  <a:pt x="129" y="69"/>
                </a:lnTo>
                <a:lnTo>
                  <a:pt x="138" y="73"/>
                </a:lnTo>
                <a:lnTo>
                  <a:pt x="148" y="79"/>
                </a:lnTo>
                <a:lnTo>
                  <a:pt x="158" y="83"/>
                </a:lnTo>
                <a:lnTo>
                  <a:pt x="168" y="89"/>
                </a:lnTo>
                <a:lnTo>
                  <a:pt x="178" y="93"/>
                </a:lnTo>
                <a:lnTo>
                  <a:pt x="187" y="98"/>
                </a:lnTo>
                <a:lnTo>
                  <a:pt x="198" y="103"/>
                </a:lnTo>
                <a:lnTo>
                  <a:pt x="207" y="108"/>
                </a:lnTo>
                <a:lnTo>
                  <a:pt x="218" y="113"/>
                </a:lnTo>
                <a:lnTo>
                  <a:pt x="227" y="118"/>
                </a:lnTo>
                <a:lnTo>
                  <a:pt x="238" y="122"/>
                </a:lnTo>
                <a:lnTo>
                  <a:pt x="246" y="126"/>
                </a:lnTo>
                <a:lnTo>
                  <a:pt x="257" y="132"/>
                </a:lnTo>
                <a:lnTo>
                  <a:pt x="267" y="136"/>
                </a:lnTo>
                <a:lnTo>
                  <a:pt x="277" y="142"/>
                </a:lnTo>
                <a:lnTo>
                  <a:pt x="287" y="148"/>
                </a:lnTo>
                <a:lnTo>
                  <a:pt x="297" y="151"/>
                </a:lnTo>
                <a:lnTo>
                  <a:pt x="306" y="155"/>
                </a:lnTo>
                <a:lnTo>
                  <a:pt x="317" y="161"/>
                </a:lnTo>
                <a:lnTo>
                  <a:pt x="318" y="155"/>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554" name="Freeform 450"/>
          <p:cNvSpPr>
            <a:spLocks noChangeAspect="1"/>
          </p:cNvSpPr>
          <p:nvPr/>
        </p:nvSpPr>
        <p:spPr bwMode="auto">
          <a:xfrm>
            <a:off x="5370514" y="2779713"/>
            <a:ext cx="422275" cy="23812"/>
          </a:xfrm>
          <a:custGeom>
            <a:avLst/>
            <a:gdLst>
              <a:gd name="T0" fmla="*/ 2147483647 w 318"/>
              <a:gd name="T1" fmla="*/ 2147483647 h 20"/>
              <a:gd name="T2" fmla="*/ 2147483647 w 318"/>
              <a:gd name="T3" fmla="*/ 2147483647 h 20"/>
              <a:gd name="T4" fmla="*/ 2147483647 w 318"/>
              <a:gd name="T5" fmla="*/ 2147483647 h 20"/>
              <a:gd name="T6" fmla="*/ 2147483647 w 318"/>
              <a:gd name="T7" fmla="*/ 2147483647 h 20"/>
              <a:gd name="T8" fmla="*/ 2147483647 w 318"/>
              <a:gd name="T9" fmla="*/ 2147483647 h 20"/>
              <a:gd name="T10" fmla="*/ 2147483647 w 318"/>
              <a:gd name="T11" fmla="*/ 2147483647 h 20"/>
              <a:gd name="T12" fmla="*/ 2147483647 w 318"/>
              <a:gd name="T13" fmla="*/ 2147483647 h 20"/>
              <a:gd name="T14" fmla="*/ 2147483647 w 318"/>
              <a:gd name="T15" fmla="*/ 2147483647 h 20"/>
              <a:gd name="T16" fmla="*/ 2147483647 w 318"/>
              <a:gd name="T17" fmla="*/ 2147483647 h 20"/>
              <a:gd name="T18" fmla="*/ 2147483647 w 318"/>
              <a:gd name="T19" fmla="*/ 2147483647 h 20"/>
              <a:gd name="T20" fmla="*/ 2147483647 w 318"/>
              <a:gd name="T21" fmla="*/ 2147483647 h 20"/>
              <a:gd name="T22" fmla="*/ 2147483647 w 318"/>
              <a:gd name="T23" fmla="*/ 2147483647 h 20"/>
              <a:gd name="T24" fmla="*/ 2147483647 w 318"/>
              <a:gd name="T25" fmla="*/ 2147483647 h 20"/>
              <a:gd name="T26" fmla="*/ 2147483647 w 318"/>
              <a:gd name="T27" fmla="*/ 2147483647 h 20"/>
              <a:gd name="T28" fmla="*/ 2147483647 w 318"/>
              <a:gd name="T29" fmla="*/ 2147483647 h 20"/>
              <a:gd name="T30" fmla="*/ 2147483647 w 318"/>
              <a:gd name="T31" fmla="*/ 2147483647 h 20"/>
              <a:gd name="T32" fmla="*/ 2147483647 w 318"/>
              <a:gd name="T33" fmla="*/ 0 h 20"/>
              <a:gd name="T34" fmla="*/ 2147483647 w 318"/>
              <a:gd name="T35" fmla="*/ 2147483647 h 20"/>
              <a:gd name="T36" fmla="*/ 2147483647 w 318"/>
              <a:gd name="T37" fmla="*/ 2147483647 h 20"/>
              <a:gd name="T38" fmla="*/ 2147483647 w 318"/>
              <a:gd name="T39" fmla="*/ 2147483647 h 20"/>
              <a:gd name="T40" fmla="*/ 2147483647 w 318"/>
              <a:gd name="T41" fmla="*/ 2147483647 h 20"/>
              <a:gd name="T42" fmla="*/ 2147483647 w 318"/>
              <a:gd name="T43" fmla="*/ 2147483647 h 20"/>
              <a:gd name="T44" fmla="*/ 2147483647 w 318"/>
              <a:gd name="T45" fmla="*/ 2147483647 h 20"/>
              <a:gd name="T46" fmla="*/ 2147483647 w 318"/>
              <a:gd name="T47" fmla="*/ 2147483647 h 20"/>
              <a:gd name="T48" fmla="*/ 2147483647 w 318"/>
              <a:gd name="T49" fmla="*/ 2147483647 h 20"/>
              <a:gd name="T50" fmla="*/ 2147483647 w 318"/>
              <a:gd name="T51" fmla="*/ 2147483647 h 20"/>
              <a:gd name="T52" fmla="*/ 2147483647 w 318"/>
              <a:gd name="T53" fmla="*/ 2147483647 h 20"/>
              <a:gd name="T54" fmla="*/ 2147483647 w 318"/>
              <a:gd name="T55" fmla="*/ 2147483647 h 20"/>
              <a:gd name="T56" fmla="*/ 2147483647 w 318"/>
              <a:gd name="T57" fmla="*/ 2147483647 h 20"/>
              <a:gd name="T58" fmla="*/ 2147483647 w 318"/>
              <a:gd name="T59" fmla="*/ 2147483647 h 20"/>
              <a:gd name="T60" fmla="*/ 2147483647 w 318"/>
              <a:gd name="T61" fmla="*/ 2147483647 h 20"/>
              <a:gd name="T62" fmla="*/ 2147483647 w 318"/>
              <a:gd name="T63" fmla="*/ 2147483647 h 20"/>
              <a:gd name="T64" fmla="*/ 2147483647 w 318"/>
              <a:gd name="T65" fmla="*/ 2147483647 h 20"/>
              <a:gd name="T66" fmla="*/ 2147483647 w 318"/>
              <a:gd name="T67" fmla="*/ 2147483647 h 2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18"/>
              <a:gd name="T103" fmla="*/ 0 h 20"/>
              <a:gd name="T104" fmla="*/ 318 w 318"/>
              <a:gd name="T105" fmla="*/ 20 h 2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18" h="20">
                <a:moveTo>
                  <a:pt x="317" y="11"/>
                </a:moveTo>
                <a:lnTo>
                  <a:pt x="317" y="11"/>
                </a:lnTo>
                <a:lnTo>
                  <a:pt x="308" y="12"/>
                </a:lnTo>
                <a:lnTo>
                  <a:pt x="297" y="13"/>
                </a:lnTo>
                <a:lnTo>
                  <a:pt x="289" y="14"/>
                </a:lnTo>
                <a:lnTo>
                  <a:pt x="278" y="14"/>
                </a:lnTo>
                <a:lnTo>
                  <a:pt x="269" y="14"/>
                </a:lnTo>
                <a:lnTo>
                  <a:pt x="258" y="14"/>
                </a:lnTo>
                <a:lnTo>
                  <a:pt x="249" y="14"/>
                </a:lnTo>
                <a:lnTo>
                  <a:pt x="238" y="14"/>
                </a:lnTo>
                <a:lnTo>
                  <a:pt x="229" y="14"/>
                </a:lnTo>
                <a:lnTo>
                  <a:pt x="218" y="14"/>
                </a:lnTo>
                <a:lnTo>
                  <a:pt x="209" y="14"/>
                </a:lnTo>
                <a:lnTo>
                  <a:pt x="198" y="14"/>
                </a:lnTo>
                <a:lnTo>
                  <a:pt x="189" y="14"/>
                </a:lnTo>
                <a:lnTo>
                  <a:pt x="179" y="14"/>
                </a:lnTo>
                <a:lnTo>
                  <a:pt x="170" y="14"/>
                </a:lnTo>
                <a:lnTo>
                  <a:pt x="160" y="14"/>
                </a:lnTo>
                <a:lnTo>
                  <a:pt x="150" y="13"/>
                </a:lnTo>
                <a:lnTo>
                  <a:pt x="140" y="12"/>
                </a:lnTo>
                <a:lnTo>
                  <a:pt x="130" y="12"/>
                </a:lnTo>
                <a:lnTo>
                  <a:pt x="121" y="11"/>
                </a:lnTo>
                <a:lnTo>
                  <a:pt x="110" y="11"/>
                </a:lnTo>
                <a:lnTo>
                  <a:pt x="101" y="10"/>
                </a:lnTo>
                <a:lnTo>
                  <a:pt x="90" y="9"/>
                </a:lnTo>
                <a:lnTo>
                  <a:pt x="80" y="8"/>
                </a:lnTo>
                <a:lnTo>
                  <a:pt x="71" y="8"/>
                </a:lnTo>
                <a:lnTo>
                  <a:pt x="61" y="7"/>
                </a:lnTo>
                <a:lnTo>
                  <a:pt x="51" y="6"/>
                </a:lnTo>
                <a:lnTo>
                  <a:pt x="41" y="4"/>
                </a:lnTo>
                <a:lnTo>
                  <a:pt x="30" y="3"/>
                </a:lnTo>
                <a:lnTo>
                  <a:pt x="21" y="2"/>
                </a:lnTo>
                <a:lnTo>
                  <a:pt x="12" y="1"/>
                </a:lnTo>
                <a:lnTo>
                  <a:pt x="1" y="0"/>
                </a:lnTo>
                <a:lnTo>
                  <a:pt x="0" y="4"/>
                </a:lnTo>
                <a:lnTo>
                  <a:pt x="10" y="4"/>
                </a:lnTo>
                <a:lnTo>
                  <a:pt x="21" y="6"/>
                </a:lnTo>
                <a:lnTo>
                  <a:pt x="30" y="8"/>
                </a:lnTo>
                <a:lnTo>
                  <a:pt x="40" y="8"/>
                </a:lnTo>
                <a:lnTo>
                  <a:pt x="50" y="9"/>
                </a:lnTo>
                <a:lnTo>
                  <a:pt x="60" y="10"/>
                </a:lnTo>
                <a:lnTo>
                  <a:pt x="70" y="11"/>
                </a:lnTo>
                <a:lnTo>
                  <a:pt x="80" y="12"/>
                </a:lnTo>
                <a:lnTo>
                  <a:pt x="90" y="13"/>
                </a:lnTo>
                <a:lnTo>
                  <a:pt x="100" y="14"/>
                </a:lnTo>
                <a:lnTo>
                  <a:pt x="109" y="14"/>
                </a:lnTo>
                <a:lnTo>
                  <a:pt x="120" y="14"/>
                </a:lnTo>
                <a:lnTo>
                  <a:pt x="130" y="16"/>
                </a:lnTo>
                <a:lnTo>
                  <a:pt x="140" y="17"/>
                </a:lnTo>
                <a:lnTo>
                  <a:pt x="150" y="18"/>
                </a:lnTo>
                <a:lnTo>
                  <a:pt x="160" y="18"/>
                </a:lnTo>
                <a:lnTo>
                  <a:pt x="170" y="18"/>
                </a:lnTo>
                <a:lnTo>
                  <a:pt x="179" y="18"/>
                </a:lnTo>
                <a:lnTo>
                  <a:pt x="189" y="18"/>
                </a:lnTo>
                <a:lnTo>
                  <a:pt x="198" y="18"/>
                </a:lnTo>
                <a:lnTo>
                  <a:pt x="209" y="18"/>
                </a:lnTo>
                <a:lnTo>
                  <a:pt x="218" y="19"/>
                </a:lnTo>
                <a:lnTo>
                  <a:pt x="229" y="19"/>
                </a:lnTo>
                <a:lnTo>
                  <a:pt x="238" y="18"/>
                </a:lnTo>
                <a:lnTo>
                  <a:pt x="249" y="18"/>
                </a:lnTo>
                <a:lnTo>
                  <a:pt x="258" y="18"/>
                </a:lnTo>
                <a:lnTo>
                  <a:pt x="269" y="18"/>
                </a:lnTo>
                <a:lnTo>
                  <a:pt x="278" y="18"/>
                </a:lnTo>
                <a:lnTo>
                  <a:pt x="289" y="18"/>
                </a:lnTo>
                <a:lnTo>
                  <a:pt x="297" y="17"/>
                </a:lnTo>
                <a:lnTo>
                  <a:pt x="308" y="17"/>
                </a:lnTo>
                <a:lnTo>
                  <a:pt x="317" y="16"/>
                </a:lnTo>
                <a:lnTo>
                  <a:pt x="317" y="11"/>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555" name="Freeform 451"/>
          <p:cNvSpPr>
            <a:spLocks noChangeAspect="1"/>
          </p:cNvSpPr>
          <p:nvPr/>
        </p:nvSpPr>
        <p:spPr bwMode="auto">
          <a:xfrm>
            <a:off x="5800726" y="2720975"/>
            <a:ext cx="423863" cy="77788"/>
          </a:xfrm>
          <a:custGeom>
            <a:avLst/>
            <a:gdLst>
              <a:gd name="T0" fmla="*/ 2147483647 w 320"/>
              <a:gd name="T1" fmla="*/ 2147483647 h 61"/>
              <a:gd name="T2" fmla="*/ 2147483647 w 320"/>
              <a:gd name="T3" fmla="*/ 2147483647 h 61"/>
              <a:gd name="T4" fmla="*/ 2147483647 w 320"/>
              <a:gd name="T5" fmla="*/ 2147483647 h 61"/>
              <a:gd name="T6" fmla="*/ 2147483647 w 320"/>
              <a:gd name="T7" fmla="*/ 2147483647 h 61"/>
              <a:gd name="T8" fmla="*/ 2147483647 w 320"/>
              <a:gd name="T9" fmla="*/ 2147483647 h 61"/>
              <a:gd name="T10" fmla="*/ 2147483647 w 320"/>
              <a:gd name="T11" fmla="*/ 2147483647 h 61"/>
              <a:gd name="T12" fmla="*/ 2147483647 w 320"/>
              <a:gd name="T13" fmla="*/ 2147483647 h 61"/>
              <a:gd name="T14" fmla="*/ 2147483647 w 320"/>
              <a:gd name="T15" fmla="*/ 2147483647 h 61"/>
              <a:gd name="T16" fmla="*/ 2147483647 w 320"/>
              <a:gd name="T17" fmla="*/ 2147483647 h 61"/>
              <a:gd name="T18" fmla="*/ 2147483647 w 320"/>
              <a:gd name="T19" fmla="*/ 2147483647 h 61"/>
              <a:gd name="T20" fmla="*/ 2147483647 w 320"/>
              <a:gd name="T21" fmla="*/ 2147483647 h 61"/>
              <a:gd name="T22" fmla="*/ 2147483647 w 320"/>
              <a:gd name="T23" fmla="*/ 2147483647 h 61"/>
              <a:gd name="T24" fmla="*/ 2147483647 w 320"/>
              <a:gd name="T25" fmla="*/ 2147483647 h 61"/>
              <a:gd name="T26" fmla="*/ 2147483647 w 320"/>
              <a:gd name="T27" fmla="*/ 2147483647 h 61"/>
              <a:gd name="T28" fmla="*/ 2147483647 w 320"/>
              <a:gd name="T29" fmla="*/ 2147483647 h 61"/>
              <a:gd name="T30" fmla="*/ 2147483647 w 320"/>
              <a:gd name="T31" fmla="*/ 2147483647 h 61"/>
              <a:gd name="T32" fmla="*/ 0 w 320"/>
              <a:gd name="T33" fmla="*/ 2147483647 h 61"/>
              <a:gd name="T34" fmla="*/ 2147483647 w 320"/>
              <a:gd name="T35" fmla="*/ 2147483647 h 61"/>
              <a:gd name="T36" fmla="*/ 2147483647 w 320"/>
              <a:gd name="T37" fmla="*/ 2147483647 h 61"/>
              <a:gd name="T38" fmla="*/ 2147483647 w 320"/>
              <a:gd name="T39" fmla="*/ 2147483647 h 61"/>
              <a:gd name="T40" fmla="*/ 2147483647 w 320"/>
              <a:gd name="T41" fmla="*/ 2147483647 h 61"/>
              <a:gd name="T42" fmla="*/ 2147483647 w 320"/>
              <a:gd name="T43" fmla="*/ 2147483647 h 61"/>
              <a:gd name="T44" fmla="*/ 2147483647 w 320"/>
              <a:gd name="T45" fmla="*/ 2147483647 h 61"/>
              <a:gd name="T46" fmla="*/ 2147483647 w 320"/>
              <a:gd name="T47" fmla="*/ 2147483647 h 61"/>
              <a:gd name="T48" fmla="*/ 2147483647 w 320"/>
              <a:gd name="T49" fmla="*/ 2147483647 h 61"/>
              <a:gd name="T50" fmla="*/ 2147483647 w 320"/>
              <a:gd name="T51" fmla="*/ 2147483647 h 61"/>
              <a:gd name="T52" fmla="*/ 2147483647 w 320"/>
              <a:gd name="T53" fmla="*/ 2147483647 h 61"/>
              <a:gd name="T54" fmla="*/ 2147483647 w 320"/>
              <a:gd name="T55" fmla="*/ 2147483647 h 61"/>
              <a:gd name="T56" fmla="*/ 2147483647 w 320"/>
              <a:gd name="T57" fmla="*/ 2147483647 h 61"/>
              <a:gd name="T58" fmla="*/ 2147483647 w 320"/>
              <a:gd name="T59" fmla="*/ 2147483647 h 61"/>
              <a:gd name="T60" fmla="*/ 2147483647 w 320"/>
              <a:gd name="T61" fmla="*/ 2147483647 h 61"/>
              <a:gd name="T62" fmla="*/ 2147483647 w 320"/>
              <a:gd name="T63" fmla="*/ 2147483647 h 61"/>
              <a:gd name="T64" fmla="*/ 2147483647 w 320"/>
              <a:gd name="T65" fmla="*/ 2147483647 h 6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20"/>
              <a:gd name="T100" fmla="*/ 0 h 61"/>
              <a:gd name="T101" fmla="*/ 320 w 320"/>
              <a:gd name="T102" fmla="*/ 61 h 6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20" h="61">
                <a:moveTo>
                  <a:pt x="319" y="0"/>
                </a:moveTo>
                <a:lnTo>
                  <a:pt x="308" y="2"/>
                </a:lnTo>
                <a:lnTo>
                  <a:pt x="298" y="4"/>
                </a:lnTo>
                <a:lnTo>
                  <a:pt x="288" y="7"/>
                </a:lnTo>
                <a:lnTo>
                  <a:pt x="279" y="9"/>
                </a:lnTo>
                <a:lnTo>
                  <a:pt x="268" y="11"/>
                </a:lnTo>
                <a:lnTo>
                  <a:pt x="259" y="13"/>
                </a:lnTo>
                <a:lnTo>
                  <a:pt x="248" y="16"/>
                </a:lnTo>
                <a:lnTo>
                  <a:pt x="239" y="17"/>
                </a:lnTo>
                <a:lnTo>
                  <a:pt x="229" y="19"/>
                </a:lnTo>
                <a:lnTo>
                  <a:pt x="219" y="22"/>
                </a:lnTo>
                <a:lnTo>
                  <a:pt x="209" y="23"/>
                </a:lnTo>
                <a:lnTo>
                  <a:pt x="199" y="26"/>
                </a:lnTo>
                <a:lnTo>
                  <a:pt x="188" y="27"/>
                </a:lnTo>
                <a:lnTo>
                  <a:pt x="179" y="29"/>
                </a:lnTo>
                <a:lnTo>
                  <a:pt x="169" y="32"/>
                </a:lnTo>
                <a:lnTo>
                  <a:pt x="159" y="33"/>
                </a:lnTo>
                <a:lnTo>
                  <a:pt x="149" y="35"/>
                </a:lnTo>
                <a:lnTo>
                  <a:pt x="139" y="37"/>
                </a:lnTo>
                <a:lnTo>
                  <a:pt x="129" y="38"/>
                </a:lnTo>
                <a:lnTo>
                  <a:pt x="120" y="40"/>
                </a:lnTo>
                <a:lnTo>
                  <a:pt x="109" y="42"/>
                </a:lnTo>
                <a:lnTo>
                  <a:pt x="100" y="43"/>
                </a:lnTo>
                <a:lnTo>
                  <a:pt x="89" y="45"/>
                </a:lnTo>
                <a:lnTo>
                  <a:pt x="80" y="45"/>
                </a:lnTo>
                <a:lnTo>
                  <a:pt x="69" y="47"/>
                </a:lnTo>
                <a:lnTo>
                  <a:pt x="60" y="49"/>
                </a:lnTo>
                <a:lnTo>
                  <a:pt x="49" y="50"/>
                </a:lnTo>
                <a:lnTo>
                  <a:pt x="40" y="51"/>
                </a:lnTo>
                <a:lnTo>
                  <a:pt x="29" y="52"/>
                </a:lnTo>
                <a:lnTo>
                  <a:pt x="21" y="53"/>
                </a:lnTo>
                <a:lnTo>
                  <a:pt x="11" y="54"/>
                </a:lnTo>
                <a:lnTo>
                  <a:pt x="0" y="55"/>
                </a:lnTo>
                <a:lnTo>
                  <a:pt x="0" y="60"/>
                </a:lnTo>
                <a:lnTo>
                  <a:pt x="12" y="59"/>
                </a:lnTo>
                <a:lnTo>
                  <a:pt x="21" y="58"/>
                </a:lnTo>
                <a:lnTo>
                  <a:pt x="31" y="57"/>
                </a:lnTo>
                <a:lnTo>
                  <a:pt x="41" y="55"/>
                </a:lnTo>
                <a:lnTo>
                  <a:pt x="51" y="55"/>
                </a:lnTo>
                <a:lnTo>
                  <a:pt x="61" y="53"/>
                </a:lnTo>
                <a:lnTo>
                  <a:pt x="71" y="52"/>
                </a:lnTo>
                <a:lnTo>
                  <a:pt x="80" y="51"/>
                </a:lnTo>
                <a:lnTo>
                  <a:pt x="91" y="49"/>
                </a:lnTo>
                <a:lnTo>
                  <a:pt x="100" y="48"/>
                </a:lnTo>
                <a:lnTo>
                  <a:pt x="111" y="47"/>
                </a:lnTo>
                <a:lnTo>
                  <a:pt x="121" y="45"/>
                </a:lnTo>
                <a:lnTo>
                  <a:pt x="131" y="43"/>
                </a:lnTo>
                <a:lnTo>
                  <a:pt x="140" y="42"/>
                </a:lnTo>
                <a:lnTo>
                  <a:pt x="151" y="40"/>
                </a:lnTo>
                <a:lnTo>
                  <a:pt x="160" y="38"/>
                </a:lnTo>
                <a:lnTo>
                  <a:pt x="171" y="35"/>
                </a:lnTo>
                <a:lnTo>
                  <a:pt x="180" y="34"/>
                </a:lnTo>
                <a:lnTo>
                  <a:pt x="189" y="32"/>
                </a:lnTo>
                <a:lnTo>
                  <a:pt x="200" y="30"/>
                </a:lnTo>
                <a:lnTo>
                  <a:pt x="209" y="28"/>
                </a:lnTo>
                <a:lnTo>
                  <a:pt x="220" y="26"/>
                </a:lnTo>
                <a:lnTo>
                  <a:pt x="231" y="24"/>
                </a:lnTo>
                <a:lnTo>
                  <a:pt x="240" y="22"/>
                </a:lnTo>
                <a:lnTo>
                  <a:pt x="249" y="20"/>
                </a:lnTo>
                <a:lnTo>
                  <a:pt x="260" y="17"/>
                </a:lnTo>
                <a:lnTo>
                  <a:pt x="269" y="16"/>
                </a:lnTo>
                <a:lnTo>
                  <a:pt x="280" y="13"/>
                </a:lnTo>
                <a:lnTo>
                  <a:pt x="289" y="11"/>
                </a:lnTo>
                <a:lnTo>
                  <a:pt x="299" y="9"/>
                </a:lnTo>
                <a:lnTo>
                  <a:pt x="309" y="7"/>
                </a:lnTo>
                <a:lnTo>
                  <a:pt x="319" y="4"/>
                </a:lnTo>
                <a:lnTo>
                  <a:pt x="319" y="0"/>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556" name="Freeform 452"/>
          <p:cNvSpPr>
            <a:spLocks noChangeAspect="1"/>
          </p:cNvSpPr>
          <p:nvPr/>
        </p:nvSpPr>
        <p:spPr bwMode="auto">
          <a:xfrm>
            <a:off x="8153400" y="2786063"/>
            <a:ext cx="419100" cy="25400"/>
          </a:xfrm>
          <a:custGeom>
            <a:avLst/>
            <a:gdLst>
              <a:gd name="T0" fmla="*/ 0 w 315"/>
              <a:gd name="T1" fmla="*/ 2147483647 h 20"/>
              <a:gd name="T2" fmla="*/ 2147483647 w 315"/>
              <a:gd name="T3" fmla="*/ 2147483647 h 20"/>
              <a:gd name="T4" fmla="*/ 2147483647 w 315"/>
              <a:gd name="T5" fmla="*/ 2147483647 h 20"/>
              <a:gd name="T6" fmla="*/ 2147483647 w 315"/>
              <a:gd name="T7" fmla="*/ 2147483647 h 20"/>
              <a:gd name="T8" fmla="*/ 2147483647 w 315"/>
              <a:gd name="T9" fmla="*/ 2147483647 h 20"/>
              <a:gd name="T10" fmla="*/ 2147483647 w 315"/>
              <a:gd name="T11" fmla="*/ 2147483647 h 20"/>
              <a:gd name="T12" fmla="*/ 2147483647 w 315"/>
              <a:gd name="T13" fmla="*/ 2147483647 h 20"/>
              <a:gd name="T14" fmla="*/ 2147483647 w 315"/>
              <a:gd name="T15" fmla="*/ 2147483647 h 20"/>
              <a:gd name="T16" fmla="*/ 2147483647 w 315"/>
              <a:gd name="T17" fmla="*/ 2147483647 h 20"/>
              <a:gd name="T18" fmla="*/ 2147483647 w 315"/>
              <a:gd name="T19" fmla="*/ 2147483647 h 20"/>
              <a:gd name="T20" fmla="*/ 2147483647 w 315"/>
              <a:gd name="T21" fmla="*/ 2147483647 h 20"/>
              <a:gd name="T22" fmla="*/ 2147483647 w 315"/>
              <a:gd name="T23" fmla="*/ 2147483647 h 20"/>
              <a:gd name="T24" fmla="*/ 2147483647 w 315"/>
              <a:gd name="T25" fmla="*/ 2147483647 h 20"/>
              <a:gd name="T26" fmla="*/ 2147483647 w 315"/>
              <a:gd name="T27" fmla="*/ 2147483647 h 20"/>
              <a:gd name="T28" fmla="*/ 2147483647 w 315"/>
              <a:gd name="T29" fmla="*/ 2147483647 h 20"/>
              <a:gd name="T30" fmla="*/ 2147483647 w 315"/>
              <a:gd name="T31" fmla="*/ 2147483647 h 20"/>
              <a:gd name="T32" fmla="*/ 2147483647 w 315"/>
              <a:gd name="T33" fmla="*/ 2147483647 h 20"/>
              <a:gd name="T34" fmla="*/ 2147483647 w 315"/>
              <a:gd name="T35" fmla="*/ 2147483647 h 20"/>
              <a:gd name="T36" fmla="*/ 2147483647 w 315"/>
              <a:gd name="T37" fmla="*/ 2147483647 h 20"/>
              <a:gd name="T38" fmla="*/ 2147483647 w 315"/>
              <a:gd name="T39" fmla="*/ 2147483647 h 20"/>
              <a:gd name="T40" fmla="*/ 2147483647 w 315"/>
              <a:gd name="T41" fmla="*/ 2147483647 h 20"/>
              <a:gd name="T42" fmla="*/ 2147483647 w 315"/>
              <a:gd name="T43" fmla="*/ 2147483647 h 20"/>
              <a:gd name="T44" fmla="*/ 2147483647 w 315"/>
              <a:gd name="T45" fmla="*/ 2147483647 h 20"/>
              <a:gd name="T46" fmla="*/ 2147483647 w 315"/>
              <a:gd name="T47" fmla="*/ 2147483647 h 20"/>
              <a:gd name="T48" fmla="*/ 2147483647 w 315"/>
              <a:gd name="T49" fmla="*/ 2147483647 h 20"/>
              <a:gd name="T50" fmla="*/ 2147483647 w 315"/>
              <a:gd name="T51" fmla="*/ 2147483647 h 20"/>
              <a:gd name="T52" fmla="*/ 2147483647 w 315"/>
              <a:gd name="T53" fmla="*/ 2147483647 h 20"/>
              <a:gd name="T54" fmla="*/ 2147483647 w 315"/>
              <a:gd name="T55" fmla="*/ 2147483647 h 20"/>
              <a:gd name="T56" fmla="*/ 2147483647 w 315"/>
              <a:gd name="T57" fmla="*/ 2147483647 h 20"/>
              <a:gd name="T58" fmla="*/ 2147483647 w 315"/>
              <a:gd name="T59" fmla="*/ 2147483647 h 20"/>
              <a:gd name="T60" fmla="*/ 2147483647 w 315"/>
              <a:gd name="T61" fmla="*/ 2147483647 h 20"/>
              <a:gd name="T62" fmla="*/ 2147483647 w 315"/>
              <a:gd name="T63" fmla="*/ 2147483647 h 20"/>
              <a:gd name="T64" fmla="*/ 2147483647 w 315"/>
              <a:gd name="T65" fmla="*/ 2147483647 h 20"/>
              <a:gd name="T66" fmla="*/ 0 w 315"/>
              <a:gd name="T67" fmla="*/ 2147483647 h 2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15"/>
              <a:gd name="T103" fmla="*/ 0 h 20"/>
              <a:gd name="T104" fmla="*/ 315 w 315"/>
              <a:gd name="T105" fmla="*/ 20 h 2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15" h="20">
                <a:moveTo>
                  <a:pt x="0" y="14"/>
                </a:moveTo>
                <a:lnTo>
                  <a:pt x="0" y="14"/>
                </a:lnTo>
                <a:lnTo>
                  <a:pt x="10" y="16"/>
                </a:lnTo>
                <a:lnTo>
                  <a:pt x="20" y="17"/>
                </a:lnTo>
                <a:lnTo>
                  <a:pt x="28" y="18"/>
                </a:lnTo>
                <a:lnTo>
                  <a:pt x="39" y="18"/>
                </a:lnTo>
                <a:lnTo>
                  <a:pt x="48" y="18"/>
                </a:lnTo>
                <a:lnTo>
                  <a:pt x="59" y="18"/>
                </a:lnTo>
                <a:lnTo>
                  <a:pt x="68" y="18"/>
                </a:lnTo>
                <a:lnTo>
                  <a:pt x="79" y="18"/>
                </a:lnTo>
                <a:lnTo>
                  <a:pt x="87" y="19"/>
                </a:lnTo>
                <a:lnTo>
                  <a:pt x="98" y="19"/>
                </a:lnTo>
                <a:lnTo>
                  <a:pt x="107" y="18"/>
                </a:lnTo>
                <a:lnTo>
                  <a:pt x="117" y="18"/>
                </a:lnTo>
                <a:lnTo>
                  <a:pt x="127" y="18"/>
                </a:lnTo>
                <a:lnTo>
                  <a:pt x="136" y="18"/>
                </a:lnTo>
                <a:lnTo>
                  <a:pt x="146" y="18"/>
                </a:lnTo>
                <a:lnTo>
                  <a:pt x="156" y="18"/>
                </a:lnTo>
                <a:lnTo>
                  <a:pt x="166" y="17"/>
                </a:lnTo>
                <a:lnTo>
                  <a:pt x="176" y="16"/>
                </a:lnTo>
                <a:lnTo>
                  <a:pt x="185" y="16"/>
                </a:lnTo>
                <a:lnTo>
                  <a:pt x="195" y="14"/>
                </a:lnTo>
                <a:lnTo>
                  <a:pt x="206" y="14"/>
                </a:lnTo>
                <a:lnTo>
                  <a:pt x="216" y="13"/>
                </a:lnTo>
                <a:lnTo>
                  <a:pt x="226" y="12"/>
                </a:lnTo>
                <a:lnTo>
                  <a:pt x="235" y="11"/>
                </a:lnTo>
                <a:lnTo>
                  <a:pt x="245" y="11"/>
                </a:lnTo>
                <a:lnTo>
                  <a:pt x="254" y="10"/>
                </a:lnTo>
                <a:lnTo>
                  <a:pt x="265" y="9"/>
                </a:lnTo>
                <a:lnTo>
                  <a:pt x="274" y="8"/>
                </a:lnTo>
                <a:lnTo>
                  <a:pt x="285" y="7"/>
                </a:lnTo>
                <a:lnTo>
                  <a:pt x="294" y="6"/>
                </a:lnTo>
                <a:lnTo>
                  <a:pt x="303" y="4"/>
                </a:lnTo>
                <a:lnTo>
                  <a:pt x="314" y="3"/>
                </a:lnTo>
                <a:lnTo>
                  <a:pt x="313" y="0"/>
                </a:lnTo>
                <a:lnTo>
                  <a:pt x="302" y="1"/>
                </a:lnTo>
                <a:lnTo>
                  <a:pt x="293" y="1"/>
                </a:lnTo>
                <a:lnTo>
                  <a:pt x="283" y="3"/>
                </a:lnTo>
                <a:lnTo>
                  <a:pt x="273" y="4"/>
                </a:lnTo>
                <a:lnTo>
                  <a:pt x="264" y="4"/>
                </a:lnTo>
                <a:lnTo>
                  <a:pt x="253" y="6"/>
                </a:lnTo>
                <a:lnTo>
                  <a:pt x="244" y="8"/>
                </a:lnTo>
                <a:lnTo>
                  <a:pt x="234" y="8"/>
                </a:lnTo>
                <a:lnTo>
                  <a:pt x="225" y="9"/>
                </a:lnTo>
                <a:lnTo>
                  <a:pt x="215" y="10"/>
                </a:lnTo>
                <a:lnTo>
                  <a:pt x="205" y="10"/>
                </a:lnTo>
                <a:lnTo>
                  <a:pt x="194" y="11"/>
                </a:lnTo>
                <a:lnTo>
                  <a:pt x="185" y="11"/>
                </a:lnTo>
                <a:lnTo>
                  <a:pt x="176" y="12"/>
                </a:lnTo>
                <a:lnTo>
                  <a:pt x="166" y="13"/>
                </a:lnTo>
                <a:lnTo>
                  <a:pt x="156" y="13"/>
                </a:lnTo>
                <a:lnTo>
                  <a:pt x="146" y="14"/>
                </a:lnTo>
                <a:lnTo>
                  <a:pt x="136" y="14"/>
                </a:lnTo>
                <a:lnTo>
                  <a:pt x="127" y="14"/>
                </a:lnTo>
                <a:lnTo>
                  <a:pt x="117" y="14"/>
                </a:lnTo>
                <a:lnTo>
                  <a:pt x="107" y="14"/>
                </a:lnTo>
                <a:lnTo>
                  <a:pt x="98" y="14"/>
                </a:lnTo>
                <a:lnTo>
                  <a:pt x="87" y="14"/>
                </a:lnTo>
                <a:lnTo>
                  <a:pt x="79" y="14"/>
                </a:lnTo>
                <a:lnTo>
                  <a:pt x="68" y="14"/>
                </a:lnTo>
                <a:lnTo>
                  <a:pt x="59" y="14"/>
                </a:lnTo>
                <a:lnTo>
                  <a:pt x="48" y="14"/>
                </a:lnTo>
                <a:lnTo>
                  <a:pt x="39" y="14"/>
                </a:lnTo>
                <a:lnTo>
                  <a:pt x="28" y="13"/>
                </a:lnTo>
                <a:lnTo>
                  <a:pt x="20" y="12"/>
                </a:lnTo>
                <a:lnTo>
                  <a:pt x="10" y="12"/>
                </a:lnTo>
                <a:lnTo>
                  <a:pt x="0" y="11"/>
                </a:lnTo>
                <a:lnTo>
                  <a:pt x="0" y="14"/>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557" name="Freeform 453"/>
          <p:cNvSpPr>
            <a:spLocks noChangeAspect="1"/>
          </p:cNvSpPr>
          <p:nvPr/>
        </p:nvSpPr>
        <p:spPr bwMode="auto">
          <a:xfrm>
            <a:off x="7727951" y="2730501"/>
            <a:ext cx="417513" cy="73025"/>
          </a:xfrm>
          <a:custGeom>
            <a:avLst/>
            <a:gdLst>
              <a:gd name="T0" fmla="*/ 2147483647 w 314"/>
              <a:gd name="T1" fmla="*/ 2147483647 h 60"/>
              <a:gd name="T2" fmla="*/ 2147483647 w 314"/>
              <a:gd name="T3" fmla="*/ 2147483647 h 60"/>
              <a:gd name="T4" fmla="*/ 2147483647 w 314"/>
              <a:gd name="T5" fmla="*/ 2147483647 h 60"/>
              <a:gd name="T6" fmla="*/ 2147483647 w 314"/>
              <a:gd name="T7" fmla="*/ 2147483647 h 60"/>
              <a:gd name="T8" fmla="*/ 2147483647 w 314"/>
              <a:gd name="T9" fmla="*/ 2147483647 h 60"/>
              <a:gd name="T10" fmla="*/ 2147483647 w 314"/>
              <a:gd name="T11" fmla="*/ 2147483647 h 60"/>
              <a:gd name="T12" fmla="*/ 2147483647 w 314"/>
              <a:gd name="T13" fmla="*/ 2147483647 h 60"/>
              <a:gd name="T14" fmla="*/ 2147483647 w 314"/>
              <a:gd name="T15" fmla="*/ 2147483647 h 60"/>
              <a:gd name="T16" fmla="*/ 2147483647 w 314"/>
              <a:gd name="T17" fmla="*/ 2147483647 h 60"/>
              <a:gd name="T18" fmla="*/ 2147483647 w 314"/>
              <a:gd name="T19" fmla="*/ 2147483647 h 60"/>
              <a:gd name="T20" fmla="*/ 2147483647 w 314"/>
              <a:gd name="T21" fmla="*/ 2147483647 h 60"/>
              <a:gd name="T22" fmla="*/ 2147483647 w 314"/>
              <a:gd name="T23" fmla="*/ 2147483647 h 60"/>
              <a:gd name="T24" fmla="*/ 2147483647 w 314"/>
              <a:gd name="T25" fmla="*/ 2147483647 h 60"/>
              <a:gd name="T26" fmla="*/ 2147483647 w 314"/>
              <a:gd name="T27" fmla="*/ 2147483647 h 60"/>
              <a:gd name="T28" fmla="*/ 2147483647 w 314"/>
              <a:gd name="T29" fmla="*/ 2147483647 h 60"/>
              <a:gd name="T30" fmla="*/ 2147483647 w 314"/>
              <a:gd name="T31" fmla="*/ 2147483647 h 60"/>
              <a:gd name="T32" fmla="*/ 2147483647 w 314"/>
              <a:gd name="T33" fmla="*/ 2147483647 h 60"/>
              <a:gd name="T34" fmla="*/ 2147483647 w 314"/>
              <a:gd name="T35" fmla="*/ 2147483647 h 60"/>
              <a:gd name="T36" fmla="*/ 2147483647 w 314"/>
              <a:gd name="T37" fmla="*/ 2147483647 h 60"/>
              <a:gd name="T38" fmla="*/ 2147483647 w 314"/>
              <a:gd name="T39" fmla="*/ 2147483647 h 60"/>
              <a:gd name="T40" fmla="*/ 2147483647 w 314"/>
              <a:gd name="T41" fmla="*/ 2147483647 h 60"/>
              <a:gd name="T42" fmla="*/ 2147483647 w 314"/>
              <a:gd name="T43" fmla="*/ 2147483647 h 60"/>
              <a:gd name="T44" fmla="*/ 2147483647 w 314"/>
              <a:gd name="T45" fmla="*/ 2147483647 h 60"/>
              <a:gd name="T46" fmla="*/ 2147483647 w 314"/>
              <a:gd name="T47" fmla="*/ 2147483647 h 60"/>
              <a:gd name="T48" fmla="*/ 2147483647 w 314"/>
              <a:gd name="T49" fmla="*/ 2147483647 h 60"/>
              <a:gd name="T50" fmla="*/ 2147483647 w 314"/>
              <a:gd name="T51" fmla="*/ 2147483647 h 60"/>
              <a:gd name="T52" fmla="*/ 2147483647 w 314"/>
              <a:gd name="T53" fmla="*/ 2147483647 h 60"/>
              <a:gd name="T54" fmla="*/ 2147483647 w 314"/>
              <a:gd name="T55" fmla="*/ 2147483647 h 60"/>
              <a:gd name="T56" fmla="*/ 2147483647 w 314"/>
              <a:gd name="T57" fmla="*/ 2147483647 h 60"/>
              <a:gd name="T58" fmla="*/ 2147483647 w 314"/>
              <a:gd name="T59" fmla="*/ 2147483647 h 60"/>
              <a:gd name="T60" fmla="*/ 2147483647 w 314"/>
              <a:gd name="T61" fmla="*/ 2147483647 h 60"/>
              <a:gd name="T62" fmla="*/ 2147483647 w 314"/>
              <a:gd name="T63" fmla="*/ 2147483647 h 60"/>
              <a:gd name="T64" fmla="*/ 2147483647 w 314"/>
              <a:gd name="T65" fmla="*/ 0 h 6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14"/>
              <a:gd name="T100" fmla="*/ 0 h 60"/>
              <a:gd name="T101" fmla="*/ 314 w 314"/>
              <a:gd name="T102" fmla="*/ 60 h 6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14" h="60">
                <a:moveTo>
                  <a:pt x="0" y="4"/>
                </a:moveTo>
                <a:lnTo>
                  <a:pt x="9" y="7"/>
                </a:lnTo>
                <a:lnTo>
                  <a:pt x="20" y="9"/>
                </a:lnTo>
                <a:lnTo>
                  <a:pt x="28" y="11"/>
                </a:lnTo>
                <a:lnTo>
                  <a:pt x="39" y="13"/>
                </a:lnTo>
                <a:lnTo>
                  <a:pt x="48" y="14"/>
                </a:lnTo>
                <a:lnTo>
                  <a:pt x="59" y="17"/>
                </a:lnTo>
                <a:lnTo>
                  <a:pt x="68" y="19"/>
                </a:lnTo>
                <a:lnTo>
                  <a:pt x="79" y="22"/>
                </a:lnTo>
                <a:lnTo>
                  <a:pt x="87" y="24"/>
                </a:lnTo>
                <a:lnTo>
                  <a:pt x="97" y="26"/>
                </a:lnTo>
                <a:lnTo>
                  <a:pt x="107" y="28"/>
                </a:lnTo>
                <a:lnTo>
                  <a:pt x="118" y="30"/>
                </a:lnTo>
                <a:lnTo>
                  <a:pt x="127" y="32"/>
                </a:lnTo>
                <a:lnTo>
                  <a:pt x="137" y="33"/>
                </a:lnTo>
                <a:lnTo>
                  <a:pt x="146" y="34"/>
                </a:lnTo>
                <a:lnTo>
                  <a:pt x="155" y="37"/>
                </a:lnTo>
                <a:lnTo>
                  <a:pt x="166" y="39"/>
                </a:lnTo>
                <a:lnTo>
                  <a:pt x="175" y="41"/>
                </a:lnTo>
                <a:lnTo>
                  <a:pt x="185" y="42"/>
                </a:lnTo>
                <a:lnTo>
                  <a:pt x="195" y="44"/>
                </a:lnTo>
                <a:lnTo>
                  <a:pt x="205" y="46"/>
                </a:lnTo>
                <a:lnTo>
                  <a:pt x="215" y="47"/>
                </a:lnTo>
                <a:lnTo>
                  <a:pt x="225" y="49"/>
                </a:lnTo>
                <a:lnTo>
                  <a:pt x="234" y="50"/>
                </a:lnTo>
                <a:lnTo>
                  <a:pt x="244" y="52"/>
                </a:lnTo>
                <a:lnTo>
                  <a:pt x="253" y="53"/>
                </a:lnTo>
                <a:lnTo>
                  <a:pt x="264" y="54"/>
                </a:lnTo>
                <a:lnTo>
                  <a:pt x="274" y="54"/>
                </a:lnTo>
                <a:lnTo>
                  <a:pt x="284" y="57"/>
                </a:lnTo>
                <a:lnTo>
                  <a:pt x="293" y="58"/>
                </a:lnTo>
                <a:lnTo>
                  <a:pt x="302" y="58"/>
                </a:lnTo>
                <a:lnTo>
                  <a:pt x="313" y="59"/>
                </a:lnTo>
                <a:lnTo>
                  <a:pt x="313" y="54"/>
                </a:lnTo>
                <a:lnTo>
                  <a:pt x="303" y="54"/>
                </a:lnTo>
                <a:lnTo>
                  <a:pt x="294" y="53"/>
                </a:lnTo>
                <a:lnTo>
                  <a:pt x="285" y="52"/>
                </a:lnTo>
                <a:lnTo>
                  <a:pt x="274" y="51"/>
                </a:lnTo>
                <a:lnTo>
                  <a:pt x="265" y="50"/>
                </a:lnTo>
                <a:lnTo>
                  <a:pt x="254" y="48"/>
                </a:lnTo>
                <a:lnTo>
                  <a:pt x="245" y="47"/>
                </a:lnTo>
                <a:lnTo>
                  <a:pt x="235" y="46"/>
                </a:lnTo>
                <a:lnTo>
                  <a:pt x="226" y="44"/>
                </a:lnTo>
                <a:lnTo>
                  <a:pt x="216" y="43"/>
                </a:lnTo>
                <a:lnTo>
                  <a:pt x="206" y="41"/>
                </a:lnTo>
                <a:lnTo>
                  <a:pt x="195" y="40"/>
                </a:lnTo>
                <a:lnTo>
                  <a:pt x="186" y="38"/>
                </a:lnTo>
                <a:lnTo>
                  <a:pt x="176" y="36"/>
                </a:lnTo>
                <a:lnTo>
                  <a:pt x="167" y="34"/>
                </a:lnTo>
                <a:lnTo>
                  <a:pt x="156" y="32"/>
                </a:lnTo>
                <a:lnTo>
                  <a:pt x="147" y="31"/>
                </a:lnTo>
                <a:lnTo>
                  <a:pt x="138" y="29"/>
                </a:lnTo>
                <a:lnTo>
                  <a:pt x="128" y="27"/>
                </a:lnTo>
                <a:lnTo>
                  <a:pt x="118" y="24"/>
                </a:lnTo>
                <a:lnTo>
                  <a:pt x="108" y="23"/>
                </a:lnTo>
                <a:lnTo>
                  <a:pt x="98" y="21"/>
                </a:lnTo>
                <a:lnTo>
                  <a:pt x="88" y="19"/>
                </a:lnTo>
                <a:lnTo>
                  <a:pt x="79" y="17"/>
                </a:lnTo>
                <a:lnTo>
                  <a:pt x="69" y="14"/>
                </a:lnTo>
                <a:lnTo>
                  <a:pt x="60" y="13"/>
                </a:lnTo>
                <a:lnTo>
                  <a:pt x="49" y="11"/>
                </a:lnTo>
                <a:lnTo>
                  <a:pt x="39" y="8"/>
                </a:lnTo>
                <a:lnTo>
                  <a:pt x="29" y="7"/>
                </a:lnTo>
                <a:lnTo>
                  <a:pt x="21" y="4"/>
                </a:lnTo>
                <a:lnTo>
                  <a:pt x="11" y="2"/>
                </a:lnTo>
                <a:lnTo>
                  <a:pt x="1" y="0"/>
                </a:lnTo>
                <a:lnTo>
                  <a:pt x="0" y="4"/>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558" name="Freeform 454"/>
          <p:cNvSpPr>
            <a:spLocks noChangeAspect="1"/>
          </p:cNvSpPr>
          <p:nvPr/>
        </p:nvSpPr>
        <p:spPr bwMode="auto">
          <a:xfrm>
            <a:off x="5641976" y="2652714"/>
            <a:ext cx="417513" cy="192087"/>
          </a:xfrm>
          <a:custGeom>
            <a:avLst/>
            <a:gdLst>
              <a:gd name="T0" fmla="*/ 2147483647 w 315"/>
              <a:gd name="T1" fmla="*/ 2147483647 h 153"/>
              <a:gd name="T2" fmla="*/ 2147483647 w 315"/>
              <a:gd name="T3" fmla="*/ 2147483647 h 153"/>
              <a:gd name="T4" fmla="*/ 2147483647 w 315"/>
              <a:gd name="T5" fmla="*/ 2147483647 h 153"/>
              <a:gd name="T6" fmla="*/ 2147483647 w 315"/>
              <a:gd name="T7" fmla="*/ 2147483647 h 153"/>
              <a:gd name="T8" fmla="*/ 2147483647 w 315"/>
              <a:gd name="T9" fmla="*/ 2147483647 h 153"/>
              <a:gd name="T10" fmla="*/ 2147483647 w 315"/>
              <a:gd name="T11" fmla="*/ 2147483647 h 153"/>
              <a:gd name="T12" fmla="*/ 2147483647 w 315"/>
              <a:gd name="T13" fmla="*/ 2147483647 h 153"/>
              <a:gd name="T14" fmla="*/ 2147483647 w 315"/>
              <a:gd name="T15" fmla="*/ 2147483647 h 153"/>
              <a:gd name="T16" fmla="*/ 2147483647 w 315"/>
              <a:gd name="T17" fmla="*/ 2147483647 h 153"/>
              <a:gd name="T18" fmla="*/ 2147483647 w 315"/>
              <a:gd name="T19" fmla="*/ 2147483647 h 153"/>
              <a:gd name="T20" fmla="*/ 2147483647 w 315"/>
              <a:gd name="T21" fmla="*/ 2147483647 h 153"/>
              <a:gd name="T22" fmla="*/ 2147483647 w 315"/>
              <a:gd name="T23" fmla="*/ 2147483647 h 153"/>
              <a:gd name="T24" fmla="*/ 2147483647 w 315"/>
              <a:gd name="T25" fmla="*/ 2147483647 h 153"/>
              <a:gd name="T26" fmla="*/ 2147483647 w 315"/>
              <a:gd name="T27" fmla="*/ 2147483647 h 153"/>
              <a:gd name="T28" fmla="*/ 2147483647 w 315"/>
              <a:gd name="T29" fmla="*/ 2147483647 h 153"/>
              <a:gd name="T30" fmla="*/ 2147483647 w 315"/>
              <a:gd name="T31" fmla="*/ 2147483647 h 153"/>
              <a:gd name="T32" fmla="*/ 2147483647 w 315"/>
              <a:gd name="T33" fmla="*/ 0 h 153"/>
              <a:gd name="T34" fmla="*/ 2147483647 w 315"/>
              <a:gd name="T35" fmla="*/ 2147483647 h 153"/>
              <a:gd name="T36" fmla="*/ 2147483647 w 315"/>
              <a:gd name="T37" fmla="*/ 2147483647 h 153"/>
              <a:gd name="T38" fmla="*/ 2147483647 w 315"/>
              <a:gd name="T39" fmla="*/ 2147483647 h 153"/>
              <a:gd name="T40" fmla="*/ 2147483647 w 315"/>
              <a:gd name="T41" fmla="*/ 2147483647 h 153"/>
              <a:gd name="T42" fmla="*/ 2147483647 w 315"/>
              <a:gd name="T43" fmla="*/ 2147483647 h 153"/>
              <a:gd name="T44" fmla="*/ 2147483647 w 315"/>
              <a:gd name="T45" fmla="*/ 2147483647 h 153"/>
              <a:gd name="T46" fmla="*/ 2147483647 w 315"/>
              <a:gd name="T47" fmla="*/ 2147483647 h 153"/>
              <a:gd name="T48" fmla="*/ 2147483647 w 315"/>
              <a:gd name="T49" fmla="*/ 2147483647 h 153"/>
              <a:gd name="T50" fmla="*/ 2147483647 w 315"/>
              <a:gd name="T51" fmla="*/ 2147483647 h 153"/>
              <a:gd name="T52" fmla="*/ 2147483647 w 315"/>
              <a:gd name="T53" fmla="*/ 2147483647 h 153"/>
              <a:gd name="T54" fmla="*/ 2147483647 w 315"/>
              <a:gd name="T55" fmla="*/ 2147483647 h 153"/>
              <a:gd name="T56" fmla="*/ 2147483647 w 315"/>
              <a:gd name="T57" fmla="*/ 2147483647 h 153"/>
              <a:gd name="T58" fmla="*/ 2147483647 w 315"/>
              <a:gd name="T59" fmla="*/ 2147483647 h 153"/>
              <a:gd name="T60" fmla="*/ 2147483647 w 315"/>
              <a:gd name="T61" fmla="*/ 2147483647 h 153"/>
              <a:gd name="T62" fmla="*/ 2147483647 w 315"/>
              <a:gd name="T63" fmla="*/ 2147483647 h 153"/>
              <a:gd name="T64" fmla="*/ 2147483647 w 315"/>
              <a:gd name="T65" fmla="*/ 2147483647 h 153"/>
              <a:gd name="T66" fmla="*/ 2147483647 w 315"/>
              <a:gd name="T67" fmla="*/ 2147483647 h 15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15"/>
              <a:gd name="T103" fmla="*/ 0 h 153"/>
              <a:gd name="T104" fmla="*/ 315 w 315"/>
              <a:gd name="T105" fmla="*/ 153 h 15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15" h="153">
                <a:moveTo>
                  <a:pt x="314" y="146"/>
                </a:moveTo>
                <a:lnTo>
                  <a:pt x="314" y="146"/>
                </a:lnTo>
                <a:lnTo>
                  <a:pt x="304" y="142"/>
                </a:lnTo>
                <a:lnTo>
                  <a:pt x="294" y="139"/>
                </a:lnTo>
                <a:lnTo>
                  <a:pt x="286" y="134"/>
                </a:lnTo>
                <a:lnTo>
                  <a:pt x="275" y="129"/>
                </a:lnTo>
                <a:lnTo>
                  <a:pt x="265" y="124"/>
                </a:lnTo>
                <a:lnTo>
                  <a:pt x="255" y="120"/>
                </a:lnTo>
                <a:lnTo>
                  <a:pt x="246" y="114"/>
                </a:lnTo>
                <a:lnTo>
                  <a:pt x="235" y="111"/>
                </a:lnTo>
                <a:lnTo>
                  <a:pt x="227" y="105"/>
                </a:lnTo>
                <a:lnTo>
                  <a:pt x="216" y="101"/>
                </a:lnTo>
                <a:lnTo>
                  <a:pt x="207" y="96"/>
                </a:lnTo>
                <a:lnTo>
                  <a:pt x="196" y="91"/>
                </a:lnTo>
                <a:lnTo>
                  <a:pt x="186" y="88"/>
                </a:lnTo>
                <a:lnTo>
                  <a:pt x="177" y="82"/>
                </a:lnTo>
                <a:lnTo>
                  <a:pt x="168" y="78"/>
                </a:lnTo>
                <a:lnTo>
                  <a:pt x="157" y="73"/>
                </a:lnTo>
                <a:lnTo>
                  <a:pt x="148" y="69"/>
                </a:lnTo>
                <a:lnTo>
                  <a:pt x="138" y="63"/>
                </a:lnTo>
                <a:lnTo>
                  <a:pt x="129" y="60"/>
                </a:lnTo>
                <a:lnTo>
                  <a:pt x="119" y="55"/>
                </a:lnTo>
                <a:lnTo>
                  <a:pt x="109" y="50"/>
                </a:lnTo>
                <a:lnTo>
                  <a:pt x="99" y="45"/>
                </a:lnTo>
                <a:lnTo>
                  <a:pt x="89" y="40"/>
                </a:lnTo>
                <a:lnTo>
                  <a:pt x="79" y="37"/>
                </a:lnTo>
                <a:lnTo>
                  <a:pt x="70" y="32"/>
                </a:lnTo>
                <a:lnTo>
                  <a:pt x="61" y="28"/>
                </a:lnTo>
                <a:lnTo>
                  <a:pt x="50" y="22"/>
                </a:lnTo>
                <a:lnTo>
                  <a:pt x="40" y="18"/>
                </a:lnTo>
                <a:lnTo>
                  <a:pt x="30" y="12"/>
                </a:lnTo>
                <a:lnTo>
                  <a:pt x="21" y="9"/>
                </a:lnTo>
                <a:lnTo>
                  <a:pt x="12" y="4"/>
                </a:lnTo>
                <a:lnTo>
                  <a:pt x="2" y="0"/>
                </a:lnTo>
                <a:lnTo>
                  <a:pt x="0" y="4"/>
                </a:lnTo>
                <a:lnTo>
                  <a:pt x="9" y="9"/>
                </a:lnTo>
                <a:lnTo>
                  <a:pt x="19" y="13"/>
                </a:lnTo>
                <a:lnTo>
                  <a:pt x="28" y="18"/>
                </a:lnTo>
                <a:lnTo>
                  <a:pt x="39" y="22"/>
                </a:lnTo>
                <a:lnTo>
                  <a:pt x="48" y="28"/>
                </a:lnTo>
                <a:lnTo>
                  <a:pt x="59" y="32"/>
                </a:lnTo>
                <a:lnTo>
                  <a:pt x="68" y="37"/>
                </a:lnTo>
                <a:lnTo>
                  <a:pt x="78" y="41"/>
                </a:lnTo>
                <a:lnTo>
                  <a:pt x="87" y="45"/>
                </a:lnTo>
                <a:lnTo>
                  <a:pt x="97" y="50"/>
                </a:lnTo>
                <a:lnTo>
                  <a:pt x="107" y="55"/>
                </a:lnTo>
                <a:lnTo>
                  <a:pt x="117" y="60"/>
                </a:lnTo>
                <a:lnTo>
                  <a:pt x="127" y="63"/>
                </a:lnTo>
                <a:lnTo>
                  <a:pt x="135" y="69"/>
                </a:lnTo>
                <a:lnTo>
                  <a:pt x="146" y="73"/>
                </a:lnTo>
                <a:lnTo>
                  <a:pt x="155" y="78"/>
                </a:lnTo>
                <a:lnTo>
                  <a:pt x="166" y="83"/>
                </a:lnTo>
                <a:lnTo>
                  <a:pt x="175" y="88"/>
                </a:lnTo>
                <a:lnTo>
                  <a:pt x="185" y="92"/>
                </a:lnTo>
                <a:lnTo>
                  <a:pt x="194" y="96"/>
                </a:lnTo>
                <a:lnTo>
                  <a:pt x="205" y="101"/>
                </a:lnTo>
                <a:lnTo>
                  <a:pt x="214" y="106"/>
                </a:lnTo>
                <a:lnTo>
                  <a:pt x="225" y="111"/>
                </a:lnTo>
                <a:lnTo>
                  <a:pt x="234" y="114"/>
                </a:lnTo>
                <a:lnTo>
                  <a:pt x="244" y="120"/>
                </a:lnTo>
                <a:lnTo>
                  <a:pt x="253" y="124"/>
                </a:lnTo>
                <a:lnTo>
                  <a:pt x="264" y="129"/>
                </a:lnTo>
                <a:lnTo>
                  <a:pt x="273" y="134"/>
                </a:lnTo>
                <a:lnTo>
                  <a:pt x="283" y="139"/>
                </a:lnTo>
                <a:lnTo>
                  <a:pt x="292" y="142"/>
                </a:lnTo>
                <a:lnTo>
                  <a:pt x="302" y="147"/>
                </a:lnTo>
                <a:lnTo>
                  <a:pt x="312" y="152"/>
                </a:lnTo>
                <a:lnTo>
                  <a:pt x="314" y="146"/>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559" name="Freeform 455"/>
          <p:cNvSpPr>
            <a:spLocks noChangeAspect="1"/>
          </p:cNvSpPr>
          <p:nvPr/>
        </p:nvSpPr>
        <p:spPr bwMode="auto">
          <a:xfrm>
            <a:off x="6062664" y="2844800"/>
            <a:ext cx="422275" cy="177800"/>
          </a:xfrm>
          <a:custGeom>
            <a:avLst/>
            <a:gdLst>
              <a:gd name="T0" fmla="*/ 2147483647 w 316"/>
              <a:gd name="T1" fmla="*/ 2147483647 h 141"/>
              <a:gd name="T2" fmla="*/ 2147483647 w 316"/>
              <a:gd name="T3" fmla="*/ 2147483647 h 141"/>
              <a:gd name="T4" fmla="*/ 2147483647 w 316"/>
              <a:gd name="T5" fmla="*/ 2147483647 h 141"/>
              <a:gd name="T6" fmla="*/ 2147483647 w 316"/>
              <a:gd name="T7" fmla="*/ 2147483647 h 141"/>
              <a:gd name="T8" fmla="*/ 2147483647 w 316"/>
              <a:gd name="T9" fmla="*/ 2147483647 h 141"/>
              <a:gd name="T10" fmla="*/ 2147483647 w 316"/>
              <a:gd name="T11" fmla="*/ 2147483647 h 141"/>
              <a:gd name="T12" fmla="*/ 2147483647 w 316"/>
              <a:gd name="T13" fmla="*/ 2147483647 h 141"/>
              <a:gd name="T14" fmla="*/ 2147483647 w 316"/>
              <a:gd name="T15" fmla="*/ 2147483647 h 141"/>
              <a:gd name="T16" fmla="*/ 2147483647 w 316"/>
              <a:gd name="T17" fmla="*/ 2147483647 h 141"/>
              <a:gd name="T18" fmla="*/ 2147483647 w 316"/>
              <a:gd name="T19" fmla="*/ 2147483647 h 141"/>
              <a:gd name="T20" fmla="*/ 2147483647 w 316"/>
              <a:gd name="T21" fmla="*/ 2147483647 h 141"/>
              <a:gd name="T22" fmla="*/ 2147483647 w 316"/>
              <a:gd name="T23" fmla="*/ 2147483647 h 141"/>
              <a:gd name="T24" fmla="*/ 2147483647 w 316"/>
              <a:gd name="T25" fmla="*/ 2147483647 h 141"/>
              <a:gd name="T26" fmla="*/ 2147483647 w 316"/>
              <a:gd name="T27" fmla="*/ 2147483647 h 141"/>
              <a:gd name="T28" fmla="*/ 2147483647 w 316"/>
              <a:gd name="T29" fmla="*/ 2147483647 h 141"/>
              <a:gd name="T30" fmla="*/ 2147483647 w 316"/>
              <a:gd name="T31" fmla="*/ 2147483647 h 141"/>
              <a:gd name="T32" fmla="*/ 0 w 316"/>
              <a:gd name="T33" fmla="*/ 2147483647 h 141"/>
              <a:gd name="T34" fmla="*/ 2147483647 w 316"/>
              <a:gd name="T35" fmla="*/ 2147483647 h 141"/>
              <a:gd name="T36" fmla="*/ 2147483647 w 316"/>
              <a:gd name="T37" fmla="*/ 2147483647 h 141"/>
              <a:gd name="T38" fmla="*/ 2147483647 w 316"/>
              <a:gd name="T39" fmla="*/ 2147483647 h 141"/>
              <a:gd name="T40" fmla="*/ 2147483647 w 316"/>
              <a:gd name="T41" fmla="*/ 2147483647 h 141"/>
              <a:gd name="T42" fmla="*/ 2147483647 w 316"/>
              <a:gd name="T43" fmla="*/ 2147483647 h 141"/>
              <a:gd name="T44" fmla="*/ 2147483647 w 316"/>
              <a:gd name="T45" fmla="*/ 2147483647 h 141"/>
              <a:gd name="T46" fmla="*/ 2147483647 w 316"/>
              <a:gd name="T47" fmla="*/ 2147483647 h 141"/>
              <a:gd name="T48" fmla="*/ 2147483647 w 316"/>
              <a:gd name="T49" fmla="*/ 2147483647 h 141"/>
              <a:gd name="T50" fmla="*/ 2147483647 w 316"/>
              <a:gd name="T51" fmla="*/ 2147483647 h 141"/>
              <a:gd name="T52" fmla="*/ 2147483647 w 316"/>
              <a:gd name="T53" fmla="*/ 2147483647 h 141"/>
              <a:gd name="T54" fmla="*/ 2147483647 w 316"/>
              <a:gd name="T55" fmla="*/ 2147483647 h 141"/>
              <a:gd name="T56" fmla="*/ 2147483647 w 316"/>
              <a:gd name="T57" fmla="*/ 2147483647 h 141"/>
              <a:gd name="T58" fmla="*/ 2147483647 w 316"/>
              <a:gd name="T59" fmla="*/ 2147483647 h 141"/>
              <a:gd name="T60" fmla="*/ 2147483647 w 316"/>
              <a:gd name="T61" fmla="*/ 2147483647 h 141"/>
              <a:gd name="T62" fmla="*/ 2147483647 w 316"/>
              <a:gd name="T63" fmla="*/ 2147483647 h 141"/>
              <a:gd name="T64" fmla="*/ 2147483647 w 316"/>
              <a:gd name="T65" fmla="*/ 2147483647 h 14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16"/>
              <a:gd name="T100" fmla="*/ 0 h 141"/>
              <a:gd name="T101" fmla="*/ 316 w 316"/>
              <a:gd name="T102" fmla="*/ 141 h 14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16" h="141">
                <a:moveTo>
                  <a:pt x="315" y="135"/>
                </a:moveTo>
                <a:lnTo>
                  <a:pt x="306" y="131"/>
                </a:lnTo>
                <a:lnTo>
                  <a:pt x="295" y="128"/>
                </a:lnTo>
                <a:lnTo>
                  <a:pt x="286" y="123"/>
                </a:lnTo>
                <a:lnTo>
                  <a:pt x="276" y="120"/>
                </a:lnTo>
                <a:lnTo>
                  <a:pt x="266" y="116"/>
                </a:lnTo>
                <a:lnTo>
                  <a:pt x="256" y="111"/>
                </a:lnTo>
                <a:lnTo>
                  <a:pt x="246" y="107"/>
                </a:lnTo>
                <a:lnTo>
                  <a:pt x="236" y="104"/>
                </a:lnTo>
                <a:lnTo>
                  <a:pt x="228" y="100"/>
                </a:lnTo>
                <a:lnTo>
                  <a:pt x="217" y="96"/>
                </a:lnTo>
                <a:lnTo>
                  <a:pt x="207" y="91"/>
                </a:lnTo>
                <a:lnTo>
                  <a:pt x="197" y="87"/>
                </a:lnTo>
                <a:lnTo>
                  <a:pt x="187" y="83"/>
                </a:lnTo>
                <a:lnTo>
                  <a:pt x="178" y="79"/>
                </a:lnTo>
                <a:lnTo>
                  <a:pt x="168" y="75"/>
                </a:lnTo>
                <a:lnTo>
                  <a:pt x="159" y="70"/>
                </a:lnTo>
                <a:lnTo>
                  <a:pt x="148" y="66"/>
                </a:lnTo>
                <a:lnTo>
                  <a:pt x="139" y="62"/>
                </a:lnTo>
                <a:lnTo>
                  <a:pt x="129" y="58"/>
                </a:lnTo>
                <a:lnTo>
                  <a:pt x="119" y="54"/>
                </a:lnTo>
                <a:lnTo>
                  <a:pt x="109" y="48"/>
                </a:lnTo>
                <a:lnTo>
                  <a:pt x="100" y="44"/>
                </a:lnTo>
                <a:lnTo>
                  <a:pt x="89" y="40"/>
                </a:lnTo>
                <a:lnTo>
                  <a:pt x="80" y="35"/>
                </a:lnTo>
                <a:lnTo>
                  <a:pt x="70" y="32"/>
                </a:lnTo>
                <a:lnTo>
                  <a:pt x="61" y="28"/>
                </a:lnTo>
                <a:lnTo>
                  <a:pt x="50" y="22"/>
                </a:lnTo>
                <a:lnTo>
                  <a:pt x="41" y="18"/>
                </a:lnTo>
                <a:lnTo>
                  <a:pt x="30" y="13"/>
                </a:lnTo>
                <a:lnTo>
                  <a:pt x="22" y="10"/>
                </a:lnTo>
                <a:lnTo>
                  <a:pt x="13" y="6"/>
                </a:lnTo>
                <a:lnTo>
                  <a:pt x="2" y="0"/>
                </a:lnTo>
                <a:lnTo>
                  <a:pt x="0" y="6"/>
                </a:lnTo>
                <a:lnTo>
                  <a:pt x="10" y="10"/>
                </a:lnTo>
                <a:lnTo>
                  <a:pt x="20" y="14"/>
                </a:lnTo>
                <a:lnTo>
                  <a:pt x="29" y="19"/>
                </a:lnTo>
                <a:lnTo>
                  <a:pt x="39" y="23"/>
                </a:lnTo>
                <a:lnTo>
                  <a:pt x="48" y="28"/>
                </a:lnTo>
                <a:lnTo>
                  <a:pt x="59" y="33"/>
                </a:lnTo>
                <a:lnTo>
                  <a:pt x="68" y="36"/>
                </a:lnTo>
                <a:lnTo>
                  <a:pt x="79" y="41"/>
                </a:lnTo>
                <a:lnTo>
                  <a:pt x="87" y="45"/>
                </a:lnTo>
                <a:lnTo>
                  <a:pt x="98" y="50"/>
                </a:lnTo>
                <a:lnTo>
                  <a:pt x="107" y="54"/>
                </a:lnTo>
                <a:lnTo>
                  <a:pt x="118" y="58"/>
                </a:lnTo>
                <a:lnTo>
                  <a:pt x="127" y="62"/>
                </a:lnTo>
                <a:lnTo>
                  <a:pt x="136" y="66"/>
                </a:lnTo>
                <a:lnTo>
                  <a:pt x="146" y="70"/>
                </a:lnTo>
                <a:lnTo>
                  <a:pt x="156" y="75"/>
                </a:lnTo>
                <a:lnTo>
                  <a:pt x="166" y="80"/>
                </a:lnTo>
                <a:lnTo>
                  <a:pt x="176" y="83"/>
                </a:lnTo>
                <a:lnTo>
                  <a:pt x="186" y="87"/>
                </a:lnTo>
                <a:lnTo>
                  <a:pt x="195" y="91"/>
                </a:lnTo>
                <a:lnTo>
                  <a:pt x="206" y="97"/>
                </a:lnTo>
                <a:lnTo>
                  <a:pt x="215" y="100"/>
                </a:lnTo>
                <a:lnTo>
                  <a:pt x="226" y="105"/>
                </a:lnTo>
                <a:lnTo>
                  <a:pt x="235" y="108"/>
                </a:lnTo>
                <a:lnTo>
                  <a:pt x="244" y="112"/>
                </a:lnTo>
                <a:lnTo>
                  <a:pt x="254" y="117"/>
                </a:lnTo>
                <a:lnTo>
                  <a:pt x="265" y="121"/>
                </a:lnTo>
                <a:lnTo>
                  <a:pt x="274" y="124"/>
                </a:lnTo>
                <a:lnTo>
                  <a:pt x="285" y="128"/>
                </a:lnTo>
                <a:lnTo>
                  <a:pt x="293" y="132"/>
                </a:lnTo>
                <a:lnTo>
                  <a:pt x="303" y="137"/>
                </a:lnTo>
                <a:lnTo>
                  <a:pt x="313" y="140"/>
                </a:lnTo>
                <a:lnTo>
                  <a:pt x="315" y="135"/>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560" name="Freeform 456"/>
          <p:cNvSpPr>
            <a:spLocks noChangeAspect="1"/>
          </p:cNvSpPr>
          <p:nvPr/>
        </p:nvSpPr>
        <p:spPr bwMode="auto">
          <a:xfrm>
            <a:off x="5641976" y="2844800"/>
            <a:ext cx="417513" cy="31750"/>
          </a:xfrm>
          <a:custGeom>
            <a:avLst/>
            <a:gdLst>
              <a:gd name="T0" fmla="*/ 2147483647 w 314"/>
              <a:gd name="T1" fmla="*/ 0 h 25"/>
              <a:gd name="T2" fmla="*/ 2147483647 w 314"/>
              <a:gd name="T3" fmla="*/ 2147483647 h 25"/>
              <a:gd name="T4" fmla="*/ 2147483647 w 314"/>
              <a:gd name="T5" fmla="*/ 2147483647 h 25"/>
              <a:gd name="T6" fmla="*/ 2147483647 w 314"/>
              <a:gd name="T7" fmla="*/ 2147483647 h 25"/>
              <a:gd name="T8" fmla="*/ 2147483647 w 314"/>
              <a:gd name="T9" fmla="*/ 2147483647 h 25"/>
              <a:gd name="T10" fmla="*/ 2147483647 w 314"/>
              <a:gd name="T11" fmla="*/ 2147483647 h 25"/>
              <a:gd name="T12" fmla="*/ 2147483647 w 314"/>
              <a:gd name="T13" fmla="*/ 2147483647 h 25"/>
              <a:gd name="T14" fmla="*/ 2147483647 w 314"/>
              <a:gd name="T15" fmla="*/ 2147483647 h 25"/>
              <a:gd name="T16" fmla="*/ 2147483647 w 314"/>
              <a:gd name="T17" fmla="*/ 2147483647 h 25"/>
              <a:gd name="T18" fmla="*/ 2147483647 w 314"/>
              <a:gd name="T19" fmla="*/ 2147483647 h 25"/>
              <a:gd name="T20" fmla="*/ 2147483647 w 314"/>
              <a:gd name="T21" fmla="*/ 2147483647 h 25"/>
              <a:gd name="T22" fmla="*/ 2147483647 w 314"/>
              <a:gd name="T23" fmla="*/ 2147483647 h 25"/>
              <a:gd name="T24" fmla="*/ 2147483647 w 314"/>
              <a:gd name="T25" fmla="*/ 2147483647 h 25"/>
              <a:gd name="T26" fmla="*/ 2147483647 w 314"/>
              <a:gd name="T27" fmla="*/ 2147483647 h 25"/>
              <a:gd name="T28" fmla="*/ 2147483647 w 314"/>
              <a:gd name="T29" fmla="*/ 2147483647 h 25"/>
              <a:gd name="T30" fmla="*/ 2147483647 w 314"/>
              <a:gd name="T31" fmla="*/ 2147483647 h 25"/>
              <a:gd name="T32" fmla="*/ 0 w 314"/>
              <a:gd name="T33" fmla="*/ 2147483647 h 25"/>
              <a:gd name="T34" fmla="*/ 2147483647 w 314"/>
              <a:gd name="T35" fmla="*/ 2147483647 h 25"/>
              <a:gd name="T36" fmla="*/ 2147483647 w 314"/>
              <a:gd name="T37" fmla="*/ 2147483647 h 25"/>
              <a:gd name="T38" fmla="*/ 2147483647 w 314"/>
              <a:gd name="T39" fmla="*/ 2147483647 h 25"/>
              <a:gd name="T40" fmla="*/ 2147483647 w 314"/>
              <a:gd name="T41" fmla="*/ 2147483647 h 25"/>
              <a:gd name="T42" fmla="*/ 2147483647 w 314"/>
              <a:gd name="T43" fmla="*/ 2147483647 h 25"/>
              <a:gd name="T44" fmla="*/ 2147483647 w 314"/>
              <a:gd name="T45" fmla="*/ 2147483647 h 25"/>
              <a:gd name="T46" fmla="*/ 2147483647 w 314"/>
              <a:gd name="T47" fmla="*/ 2147483647 h 25"/>
              <a:gd name="T48" fmla="*/ 2147483647 w 314"/>
              <a:gd name="T49" fmla="*/ 2147483647 h 25"/>
              <a:gd name="T50" fmla="*/ 2147483647 w 314"/>
              <a:gd name="T51" fmla="*/ 2147483647 h 25"/>
              <a:gd name="T52" fmla="*/ 2147483647 w 314"/>
              <a:gd name="T53" fmla="*/ 2147483647 h 25"/>
              <a:gd name="T54" fmla="*/ 2147483647 w 314"/>
              <a:gd name="T55" fmla="*/ 2147483647 h 25"/>
              <a:gd name="T56" fmla="*/ 2147483647 w 314"/>
              <a:gd name="T57" fmla="*/ 2147483647 h 25"/>
              <a:gd name="T58" fmla="*/ 2147483647 w 314"/>
              <a:gd name="T59" fmla="*/ 2147483647 h 25"/>
              <a:gd name="T60" fmla="*/ 2147483647 w 314"/>
              <a:gd name="T61" fmla="*/ 2147483647 h 25"/>
              <a:gd name="T62" fmla="*/ 2147483647 w 314"/>
              <a:gd name="T63" fmla="*/ 2147483647 h 25"/>
              <a:gd name="T64" fmla="*/ 2147483647 w 314"/>
              <a:gd name="T65" fmla="*/ 2147483647 h 25"/>
              <a:gd name="T66" fmla="*/ 2147483647 w 314"/>
              <a:gd name="T67" fmla="*/ 0 h 2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14"/>
              <a:gd name="T103" fmla="*/ 0 h 25"/>
              <a:gd name="T104" fmla="*/ 314 w 314"/>
              <a:gd name="T105" fmla="*/ 25 h 2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14" h="25">
                <a:moveTo>
                  <a:pt x="312" y="0"/>
                </a:moveTo>
                <a:lnTo>
                  <a:pt x="312" y="0"/>
                </a:lnTo>
                <a:lnTo>
                  <a:pt x="301" y="2"/>
                </a:lnTo>
                <a:lnTo>
                  <a:pt x="292" y="2"/>
                </a:lnTo>
                <a:lnTo>
                  <a:pt x="284" y="4"/>
                </a:lnTo>
                <a:lnTo>
                  <a:pt x="273" y="5"/>
                </a:lnTo>
                <a:lnTo>
                  <a:pt x="263" y="7"/>
                </a:lnTo>
                <a:lnTo>
                  <a:pt x="253" y="8"/>
                </a:lnTo>
                <a:lnTo>
                  <a:pt x="243" y="9"/>
                </a:lnTo>
                <a:lnTo>
                  <a:pt x="234" y="10"/>
                </a:lnTo>
                <a:lnTo>
                  <a:pt x="225" y="10"/>
                </a:lnTo>
                <a:lnTo>
                  <a:pt x="214" y="11"/>
                </a:lnTo>
                <a:lnTo>
                  <a:pt x="205" y="13"/>
                </a:lnTo>
                <a:lnTo>
                  <a:pt x="194" y="13"/>
                </a:lnTo>
                <a:lnTo>
                  <a:pt x="185" y="14"/>
                </a:lnTo>
                <a:lnTo>
                  <a:pt x="175" y="14"/>
                </a:lnTo>
                <a:lnTo>
                  <a:pt x="165" y="15"/>
                </a:lnTo>
                <a:lnTo>
                  <a:pt x="156" y="16"/>
                </a:lnTo>
                <a:lnTo>
                  <a:pt x="146" y="16"/>
                </a:lnTo>
                <a:lnTo>
                  <a:pt x="137" y="17"/>
                </a:lnTo>
                <a:lnTo>
                  <a:pt x="127" y="17"/>
                </a:lnTo>
                <a:lnTo>
                  <a:pt x="117" y="18"/>
                </a:lnTo>
                <a:lnTo>
                  <a:pt x="107" y="18"/>
                </a:lnTo>
                <a:lnTo>
                  <a:pt x="97" y="18"/>
                </a:lnTo>
                <a:lnTo>
                  <a:pt x="87" y="18"/>
                </a:lnTo>
                <a:lnTo>
                  <a:pt x="78" y="18"/>
                </a:lnTo>
                <a:lnTo>
                  <a:pt x="68" y="20"/>
                </a:lnTo>
                <a:lnTo>
                  <a:pt x="59" y="20"/>
                </a:lnTo>
                <a:lnTo>
                  <a:pt x="48" y="20"/>
                </a:lnTo>
                <a:lnTo>
                  <a:pt x="38" y="20"/>
                </a:lnTo>
                <a:lnTo>
                  <a:pt x="28" y="21"/>
                </a:lnTo>
                <a:lnTo>
                  <a:pt x="19" y="21"/>
                </a:lnTo>
                <a:lnTo>
                  <a:pt x="9" y="21"/>
                </a:lnTo>
                <a:lnTo>
                  <a:pt x="0" y="21"/>
                </a:lnTo>
                <a:lnTo>
                  <a:pt x="0" y="24"/>
                </a:lnTo>
                <a:lnTo>
                  <a:pt x="9" y="24"/>
                </a:lnTo>
                <a:lnTo>
                  <a:pt x="19" y="24"/>
                </a:lnTo>
                <a:lnTo>
                  <a:pt x="28" y="24"/>
                </a:lnTo>
                <a:lnTo>
                  <a:pt x="38" y="24"/>
                </a:lnTo>
                <a:lnTo>
                  <a:pt x="48" y="24"/>
                </a:lnTo>
                <a:lnTo>
                  <a:pt x="59" y="24"/>
                </a:lnTo>
                <a:lnTo>
                  <a:pt x="68" y="23"/>
                </a:lnTo>
                <a:lnTo>
                  <a:pt x="78" y="23"/>
                </a:lnTo>
                <a:lnTo>
                  <a:pt x="87" y="23"/>
                </a:lnTo>
                <a:lnTo>
                  <a:pt x="97" y="22"/>
                </a:lnTo>
                <a:lnTo>
                  <a:pt x="107" y="22"/>
                </a:lnTo>
                <a:lnTo>
                  <a:pt x="117" y="22"/>
                </a:lnTo>
                <a:lnTo>
                  <a:pt x="127" y="22"/>
                </a:lnTo>
                <a:lnTo>
                  <a:pt x="137" y="21"/>
                </a:lnTo>
                <a:lnTo>
                  <a:pt x="146" y="21"/>
                </a:lnTo>
                <a:lnTo>
                  <a:pt x="156" y="20"/>
                </a:lnTo>
                <a:lnTo>
                  <a:pt x="166" y="18"/>
                </a:lnTo>
                <a:lnTo>
                  <a:pt x="175" y="18"/>
                </a:lnTo>
                <a:lnTo>
                  <a:pt x="185" y="18"/>
                </a:lnTo>
                <a:lnTo>
                  <a:pt x="195" y="17"/>
                </a:lnTo>
                <a:lnTo>
                  <a:pt x="206" y="16"/>
                </a:lnTo>
                <a:lnTo>
                  <a:pt x="215" y="15"/>
                </a:lnTo>
                <a:lnTo>
                  <a:pt x="226" y="14"/>
                </a:lnTo>
                <a:lnTo>
                  <a:pt x="235" y="14"/>
                </a:lnTo>
                <a:lnTo>
                  <a:pt x="244" y="13"/>
                </a:lnTo>
                <a:lnTo>
                  <a:pt x="254" y="11"/>
                </a:lnTo>
                <a:lnTo>
                  <a:pt x="264" y="10"/>
                </a:lnTo>
                <a:lnTo>
                  <a:pt x="274" y="9"/>
                </a:lnTo>
                <a:lnTo>
                  <a:pt x="285" y="8"/>
                </a:lnTo>
                <a:lnTo>
                  <a:pt x="293" y="7"/>
                </a:lnTo>
                <a:lnTo>
                  <a:pt x="302" y="5"/>
                </a:lnTo>
                <a:lnTo>
                  <a:pt x="313" y="4"/>
                </a:lnTo>
                <a:lnTo>
                  <a:pt x="312" y="0"/>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561" name="Freeform 457"/>
          <p:cNvSpPr>
            <a:spLocks noChangeAspect="1"/>
          </p:cNvSpPr>
          <p:nvPr/>
        </p:nvSpPr>
        <p:spPr bwMode="auto">
          <a:xfrm>
            <a:off x="6065838" y="2735264"/>
            <a:ext cx="419100" cy="109537"/>
          </a:xfrm>
          <a:custGeom>
            <a:avLst/>
            <a:gdLst>
              <a:gd name="T0" fmla="*/ 2147483647 w 315"/>
              <a:gd name="T1" fmla="*/ 2147483647 h 87"/>
              <a:gd name="T2" fmla="*/ 2147483647 w 315"/>
              <a:gd name="T3" fmla="*/ 2147483647 h 87"/>
              <a:gd name="T4" fmla="*/ 2147483647 w 315"/>
              <a:gd name="T5" fmla="*/ 2147483647 h 87"/>
              <a:gd name="T6" fmla="*/ 2147483647 w 315"/>
              <a:gd name="T7" fmla="*/ 2147483647 h 87"/>
              <a:gd name="T8" fmla="*/ 2147483647 w 315"/>
              <a:gd name="T9" fmla="*/ 2147483647 h 87"/>
              <a:gd name="T10" fmla="*/ 2147483647 w 315"/>
              <a:gd name="T11" fmla="*/ 2147483647 h 87"/>
              <a:gd name="T12" fmla="*/ 2147483647 w 315"/>
              <a:gd name="T13" fmla="*/ 2147483647 h 87"/>
              <a:gd name="T14" fmla="*/ 2147483647 w 315"/>
              <a:gd name="T15" fmla="*/ 2147483647 h 87"/>
              <a:gd name="T16" fmla="*/ 2147483647 w 315"/>
              <a:gd name="T17" fmla="*/ 2147483647 h 87"/>
              <a:gd name="T18" fmla="*/ 2147483647 w 315"/>
              <a:gd name="T19" fmla="*/ 2147483647 h 87"/>
              <a:gd name="T20" fmla="*/ 2147483647 w 315"/>
              <a:gd name="T21" fmla="*/ 2147483647 h 87"/>
              <a:gd name="T22" fmla="*/ 2147483647 w 315"/>
              <a:gd name="T23" fmla="*/ 2147483647 h 87"/>
              <a:gd name="T24" fmla="*/ 2147483647 w 315"/>
              <a:gd name="T25" fmla="*/ 2147483647 h 87"/>
              <a:gd name="T26" fmla="*/ 2147483647 w 315"/>
              <a:gd name="T27" fmla="*/ 2147483647 h 87"/>
              <a:gd name="T28" fmla="*/ 2147483647 w 315"/>
              <a:gd name="T29" fmla="*/ 2147483647 h 87"/>
              <a:gd name="T30" fmla="*/ 2147483647 w 315"/>
              <a:gd name="T31" fmla="*/ 2147483647 h 87"/>
              <a:gd name="T32" fmla="*/ 2147483647 w 315"/>
              <a:gd name="T33" fmla="*/ 2147483647 h 87"/>
              <a:gd name="T34" fmla="*/ 2147483647 w 315"/>
              <a:gd name="T35" fmla="*/ 2147483647 h 87"/>
              <a:gd name="T36" fmla="*/ 2147483647 w 315"/>
              <a:gd name="T37" fmla="*/ 2147483647 h 87"/>
              <a:gd name="T38" fmla="*/ 2147483647 w 315"/>
              <a:gd name="T39" fmla="*/ 2147483647 h 87"/>
              <a:gd name="T40" fmla="*/ 2147483647 w 315"/>
              <a:gd name="T41" fmla="*/ 2147483647 h 87"/>
              <a:gd name="T42" fmla="*/ 2147483647 w 315"/>
              <a:gd name="T43" fmla="*/ 2147483647 h 87"/>
              <a:gd name="T44" fmla="*/ 2147483647 w 315"/>
              <a:gd name="T45" fmla="*/ 2147483647 h 87"/>
              <a:gd name="T46" fmla="*/ 2147483647 w 315"/>
              <a:gd name="T47" fmla="*/ 2147483647 h 87"/>
              <a:gd name="T48" fmla="*/ 2147483647 w 315"/>
              <a:gd name="T49" fmla="*/ 2147483647 h 87"/>
              <a:gd name="T50" fmla="*/ 2147483647 w 315"/>
              <a:gd name="T51" fmla="*/ 2147483647 h 87"/>
              <a:gd name="T52" fmla="*/ 2147483647 w 315"/>
              <a:gd name="T53" fmla="*/ 2147483647 h 87"/>
              <a:gd name="T54" fmla="*/ 2147483647 w 315"/>
              <a:gd name="T55" fmla="*/ 2147483647 h 87"/>
              <a:gd name="T56" fmla="*/ 2147483647 w 315"/>
              <a:gd name="T57" fmla="*/ 2147483647 h 87"/>
              <a:gd name="T58" fmla="*/ 2147483647 w 315"/>
              <a:gd name="T59" fmla="*/ 2147483647 h 87"/>
              <a:gd name="T60" fmla="*/ 2147483647 w 315"/>
              <a:gd name="T61" fmla="*/ 2147483647 h 87"/>
              <a:gd name="T62" fmla="*/ 2147483647 w 315"/>
              <a:gd name="T63" fmla="*/ 2147483647 h 87"/>
              <a:gd name="T64" fmla="*/ 2147483647 w 315"/>
              <a:gd name="T65" fmla="*/ 2147483647 h 8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15"/>
              <a:gd name="T100" fmla="*/ 0 h 87"/>
              <a:gd name="T101" fmla="*/ 315 w 315"/>
              <a:gd name="T102" fmla="*/ 87 h 8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15" h="87">
                <a:moveTo>
                  <a:pt x="312" y="0"/>
                </a:moveTo>
                <a:lnTo>
                  <a:pt x="302" y="3"/>
                </a:lnTo>
                <a:lnTo>
                  <a:pt x="292" y="7"/>
                </a:lnTo>
                <a:lnTo>
                  <a:pt x="283" y="8"/>
                </a:lnTo>
                <a:lnTo>
                  <a:pt x="273" y="12"/>
                </a:lnTo>
                <a:lnTo>
                  <a:pt x="264" y="14"/>
                </a:lnTo>
                <a:lnTo>
                  <a:pt x="253" y="18"/>
                </a:lnTo>
                <a:lnTo>
                  <a:pt x="244" y="21"/>
                </a:lnTo>
                <a:lnTo>
                  <a:pt x="234" y="22"/>
                </a:lnTo>
                <a:lnTo>
                  <a:pt x="225" y="26"/>
                </a:lnTo>
                <a:lnTo>
                  <a:pt x="214" y="29"/>
                </a:lnTo>
                <a:lnTo>
                  <a:pt x="205" y="32"/>
                </a:lnTo>
                <a:lnTo>
                  <a:pt x="195" y="35"/>
                </a:lnTo>
                <a:lnTo>
                  <a:pt x="185" y="37"/>
                </a:lnTo>
                <a:lnTo>
                  <a:pt x="175" y="39"/>
                </a:lnTo>
                <a:lnTo>
                  <a:pt x="166" y="42"/>
                </a:lnTo>
                <a:lnTo>
                  <a:pt x="156" y="45"/>
                </a:lnTo>
                <a:lnTo>
                  <a:pt x="146" y="48"/>
                </a:lnTo>
                <a:lnTo>
                  <a:pt x="136" y="50"/>
                </a:lnTo>
                <a:lnTo>
                  <a:pt x="127" y="52"/>
                </a:lnTo>
                <a:lnTo>
                  <a:pt x="118" y="55"/>
                </a:lnTo>
                <a:lnTo>
                  <a:pt x="107" y="57"/>
                </a:lnTo>
                <a:lnTo>
                  <a:pt x="97" y="60"/>
                </a:lnTo>
                <a:lnTo>
                  <a:pt x="87" y="62"/>
                </a:lnTo>
                <a:lnTo>
                  <a:pt x="79" y="65"/>
                </a:lnTo>
                <a:lnTo>
                  <a:pt x="68" y="66"/>
                </a:lnTo>
                <a:lnTo>
                  <a:pt x="59" y="69"/>
                </a:lnTo>
                <a:lnTo>
                  <a:pt x="48" y="70"/>
                </a:lnTo>
                <a:lnTo>
                  <a:pt x="39" y="74"/>
                </a:lnTo>
                <a:lnTo>
                  <a:pt x="28" y="76"/>
                </a:lnTo>
                <a:lnTo>
                  <a:pt x="20" y="77"/>
                </a:lnTo>
                <a:lnTo>
                  <a:pt x="9" y="79"/>
                </a:lnTo>
                <a:lnTo>
                  <a:pt x="0" y="80"/>
                </a:lnTo>
                <a:lnTo>
                  <a:pt x="1" y="86"/>
                </a:lnTo>
                <a:lnTo>
                  <a:pt x="10" y="84"/>
                </a:lnTo>
                <a:lnTo>
                  <a:pt x="21" y="81"/>
                </a:lnTo>
                <a:lnTo>
                  <a:pt x="29" y="79"/>
                </a:lnTo>
                <a:lnTo>
                  <a:pt x="39" y="78"/>
                </a:lnTo>
                <a:lnTo>
                  <a:pt x="49" y="76"/>
                </a:lnTo>
                <a:lnTo>
                  <a:pt x="60" y="74"/>
                </a:lnTo>
                <a:lnTo>
                  <a:pt x="69" y="71"/>
                </a:lnTo>
                <a:lnTo>
                  <a:pt x="79" y="69"/>
                </a:lnTo>
                <a:lnTo>
                  <a:pt x="88" y="66"/>
                </a:lnTo>
                <a:lnTo>
                  <a:pt x="98" y="65"/>
                </a:lnTo>
                <a:lnTo>
                  <a:pt x="108" y="62"/>
                </a:lnTo>
                <a:lnTo>
                  <a:pt x="118" y="60"/>
                </a:lnTo>
                <a:lnTo>
                  <a:pt x="128" y="57"/>
                </a:lnTo>
                <a:lnTo>
                  <a:pt x="138" y="55"/>
                </a:lnTo>
                <a:lnTo>
                  <a:pt x="147" y="51"/>
                </a:lnTo>
                <a:lnTo>
                  <a:pt x="157" y="50"/>
                </a:lnTo>
                <a:lnTo>
                  <a:pt x="167" y="47"/>
                </a:lnTo>
                <a:lnTo>
                  <a:pt x="176" y="45"/>
                </a:lnTo>
                <a:lnTo>
                  <a:pt x="186" y="41"/>
                </a:lnTo>
                <a:lnTo>
                  <a:pt x="195" y="38"/>
                </a:lnTo>
                <a:lnTo>
                  <a:pt x="206" y="36"/>
                </a:lnTo>
                <a:lnTo>
                  <a:pt x="216" y="33"/>
                </a:lnTo>
                <a:lnTo>
                  <a:pt x="227" y="31"/>
                </a:lnTo>
                <a:lnTo>
                  <a:pt x="235" y="28"/>
                </a:lnTo>
                <a:lnTo>
                  <a:pt x="246" y="25"/>
                </a:lnTo>
                <a:lnTo>
                  <a:pt x="255" y="22"/>
                </a:lnTo>
                <a:lnTo>
                  <a:pt x="265" y="20"/>
                </a:lnTo>
                <a:lnTo>
                  <a:pt x="275" y="17"/>
                </a:lnTo>
                <a:lnTo>
                  <a:pt x="285" y="13"/>
                </a:lnTo>
                <a:lnTo>
                  <a:pt x="294" y="10"/>
                </a:lnTo>
                <a:lnTo>
                  <a:pt x="304" y="7"/>
                </a:lnTo>
                <a:lnTo>
                  <a:pt x="314" y="6"/>
                </a:lnTo>
                <a:lnTo>
                  <a:pt x="312" y="0"/>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562" name="Freeform 458"/>
          <p:cNvSpPr>
            <a:spLocks noChangeAspect="1"/>
          </p:cNvSpPr>
          <p:nvPr/>
        </p:nvSpPr>
        <p:spPr bwMode="auto">
          <a:xfrm>
            <a:off x="5959476" y="2700339"/>
            <a:ext cx="417513" cy="180975"/>
          </a:xfrm>
          <a:custGeom>
            <a:avLst/>
            <a:gdLst>
              <a:gd name="T0" fmla="*/ 2147483647 w 315"/>
              <a:gd name="T1" fmla="*/ 2147483647 h 145"/>
              <a:gd name="T2" fmla="*/ 2147483647 w 315"/>
              <a:gd name="T3" fmla="*/ 2147483647 h 145"/>
              <a:gd name="T4" fmla="*/ 2147483647 w 315"/>
              <a:gd name="T5" fmla="*/ 2147483647 h 145"/>
              <a:gd name="T6" fmla="*/ 2147483647 w 315"/>
              <a:gd name="T7" fmla="*/ 2147483647 h 145"/>
              <a:gd name="T8" fmla="*/ 2147483647 w 315"/>
              <a:gd name="T9" fmla="*/ 2147483647 h 145"/>
              <a:gd name="T10" fmla="*/ 2147483647 w 315"/>
              <a:gd name="T11" fmla="*/ 2147483647 h 145"/>
              <a:gd name="T12" fmla="*/ 2147483647 w 315"/>
              <a:gd name="T13" fmla="*/ 2147483647 h 145"/>
              <a:gd name="T14" fmla="*/ 2147483647 w 315"/>
              <a:gd name="T15" fmla="*/ 2147483647 h 145"/>
              <a:gd name="T16" fmla="*/ 2147483647 w 315"/>
              <a:gd name="T17" fmla="*/ 2147483647 h 145"/>
              <a:gd name="T18" fmla="*/ 2147483647 w 315"/>
              <a:gd name="T19" fmla="*/ 2147483647 h 145"/>
              <a:gd name="T20" fmla="*/ 2147483647 w 315"/>
              <a:gd name="T21" fmla="*/ 2147483647 h 145"/>
              <a:gd name="T22" fmla="*/ 2147483647 w 315"/>
              <a:gd name="T23" fmla="*/ 2147483647 h 145"/>
              <a:gd name="T24" fmla="*/ 2147483647 w 315"/>
              <a:gd name="T25" fmla="*/ 2147483647 h 145"/>
              <a:gd name="T26" fmla="*/ 2147483647 w 315"/>
              <a:gd name="T27" fmla="*/ 2147483647 h 145"/>
              <a:gd name="T28" fmla="*/ 2147483647 w 315"/>
              <a:gd name="T29" fmla="*/ 2147483647 h 145"/>
              <a:gd name="T30" fmla="*/ 2147483647 w 315"/>
              <a:gd name="T31" fmla="*/ 2147483647 h 145"/>
              <a:gd name="T32" fmla="*/ 2147483647 w 315"/>
              <a:gd name="T33" fmla="*/ 0 h 145"/>
              <a:gd name="T34" fmla="*/ 2147483647 w 315"/>
              <a:gd name="T35" fmla="*/ 2147483647 h 145"/>
              <a:gd name="T36" fmla="*/ 2147483647 w 315"/>
              <a:gd name="T37" fmla="*/ 2147483647 h 145"/>
              <a:gd name="T38" fmla="*/ 2147483647 w 315"/>
              <a:gd name="T39" fmla="*/ 2147483647 h 145"/>
              <a:gd name="T40" fmla="*/ 2147483647 w 315"/>
              <a:gd name="T41" fmla="*/ 2147483647 h 145"/>
              <a:gd name="T42" fmla="*/ 2147483647 w 315"/>
              <a:gd name="T43" fmla="*/ 2147483647 h 145"/>
              <a:gd name="T44" fmla="*/ 2147483647 w 315"/>
              <a:gd name="T45" fmla="*/ 2147483647 h 145"/>
              <a:gd name="T46" fmla="*/ 2147483647 w 315"/>
              <a:gd name="T47" fmla="*/ 2147483647 h 145"/>
              <a:gd name="T48" fmla="*/ 2147483647 w 315"/>
              <a:gd name="T49" fmla="*/ 2147483647 h 145"/>
              <a:gd name="T50" fmla="*/ 2147483647 w 315"/>
              <a:gd name="T51" fmla="*/ 2147483647 h 145"/>
              <a:gd name="T52" fmla="*/ 2147483647 w 315"/>
              <a:gd name="T53" fmla="*/ 2147483647 h 145"/>
              <a:gd name="T54" fmla="*/ 2147483647 w 315"/>
              <a:gd name="T55" fmla="*/ 2147483647 h 145"/>
              <a:gd name="T56" fmla="*/ 2147483647 w 315"/>
              <a:gd name="T57" fmla="*/ 2147483647 h 145"/>
              <a:gd name="T58" fmla="*/ 2147483647 w 315"/>
              <a:gd name="T59" fmla="*/ 2147483647 h 145"/>
              <a:gd name="T60" fmla="*/ 2147483647 w 315"/>
              <a:gd name="T61" fmla="*/ 2147483647 h 145"/>
              <a:gd name="T62" fmla="*/ 2147483647 w 315"/>
              <a:gd name="T63" fmla="*/ 2147483647 h 145"/>
              <a:gd name="T64" fmla="*/ 2147483647 w 315"/>
              <a:gd name="T65" fmla="*/ 2147483647 h 145"/>
              <a:gd name="T66" fmla="*/ 2147483647 w 315"/>
              <a:gd name="T67" fmla="*/ 2147483647 h 14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15"/>
              <a:gd name="T103" fmla="*/ 0 h 145"/>
              <a:gd name="T104" fmla="*/ 315 w 315"/>
              <a:gd name="T105" fmla="*/ 145 h 14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15" h="145">
                <a:moveTo>
                  <a:pt x="314" y="138"/>
                </a:moveTo>
                <a:lnTo>
                  <a:pt x="314" y="138"/>
                </a:lnTo>
                <a:lnTo>
                  <a:pt x="303" y="134"/>
                </a:lnTo>
                <a:lnTo>
                  <a:pt x="294" y="131"/>
                </a:lnTo>
                <a:lnTo>
                  <a:pt x="285" y="126"/>
                </a:lnTo>
                <a:lnTo>
                  <a:pt x="274" y="122"/>
                </a:lnTo>
                <a:lnTo>
                  <a:pt x="265" y="117"/>
                </a:lnTo>
                <a:lnTo>
                  <a:pt x="254" y="113"/>
                </a:lnTo>
                <a:lnTo>
                  <a:pt x="245" y="110"/>
                </a:lnTo>
                <a:lnTo>
                  <a:pt x="235" y="106"/>
                </a:lnTo>
                <a:lnTo>
                  <a:pt x="226" y="101"/>
                </a:lnTo>
                <a:lnTo>
                  <a:pt x="216" y="96"/>
                </a:lnTo>
                <a:lnTo>
                  <a:pt x="206" y="92"/>
                </a:lnTo>
                <a:lnTo>
                  <a:pt x="195" y="87"/>
                </a:lnTo>
                <a:lnTo>
                  <a:pt x="186" y="84"/>
                </a:lnTo>
                <a:lnTo>
                  <a:pt x="176" y="80"/>
                </a:lnTo>
                <a:lnTo>
                  <a:pt x="167" y="75"/>
                </a:lnTo>
                <a:lnTo>
                  <a:pt x="157" y="71"/>
                </a:lnTo>
                <a:lnTo>
                  <a:pt x="147" y="66"/>
                </a:lnTo>
                <a:lnTo>
                  <a:pt x="138" y="62"/>
                </a:lnTo>
                <a:lnTo>
                  <a:pt x="128" y="58"/>
                </a:lnTo>
                <a:lnTo>
                  <a:pt x="119" y="53"/>
                </a:lnTo>
                <a:lnTo>
                  <a:pt x="108" y="49"/>
                </a:lnTo>
                <a:lnTo>
                  <a:pt x="99" y="44"/>
                </a:lnTo>
                <a:lnTo>
                  <a:pt x="89" y="40"/>
                </a:lnTo>
                <a:lnTo>
                  <a:pt x="79" y="37"/>
                </a:lnTo>
                <a:lnTo>
                  <a:pt x="70" y="31"/>
                </a:lnTo>
                <a:lnTo>
                  <a:pt x="60" y="27"/>
                </a:lnTo>
                <a:lnTo>
                  <a:pt x="50" y="22"/>
                </a:lnTo>
                <a:lnTo>
                  <a:pt x="40" y="18"/>
                </a:lnTo>
                <a:lnTo>
                  <a:pt x="30" y="13"/>
                </a:lnTo>
                <a:lnTo>
                  <a:pt x="21" y="9"/>
                </a:lnTo>
                <a:lnTo>
                  <a:pt x="12" y="4"/>
                </a:lnTo>
                <a:lnTo>
                  <a:pt x="2" y="0"/>
                </a:lnTo>
                <a:lnTo>
                  <a:pt x="0" y="6"/>
                </a:lnTo>
                <a:lnTo>
                  <a:pt x="9" y="10"/>
                </a:lnTo>
                <a:lnTo>
                  <a:pt x="19" y="13"/>
                </a:lnTo>
                <a:lnTo>
                  <a:pt x="28" y="19"/>
                </a:lnTo>
                <a:lnTo>
                  <a:pt x="39" y="23"/>
                </a:lnTo>
                <a:lnTo>
                  <a:pt x="48" y="28"/>
                </a:lnTo>
                <a:lnTo>
                  <a:pt x="58" y="32"/>
                </a:lnTo>
                <a:lnTo>
                  <a:pt x="68" y="37"/>
                </a:lnTo>
                <a:lnTo>
                  <a:pt x="78" y="41"/>
                </a:lnTo>
                <a:lnTo>
                  <a:pt x="87" y="45"/>
                </a:lnTo>
                <a:lnTo>
                  <a:pt x="97" y="50"/>
                </a:lnTo>
                <a:lnTo>
                  <a:pt x="107" y="54"/>
                </a:lnTo>
                <a:lnTo>
                  <a:pt x="117" y="59"/>
                </a:lnTo>
                <a:lnTo>
                  <a:pt x="127" y="62"/>
                </a:lnTo>
                <a:lnTo>
                  <a:pt x="135" y="66"/>
                </a:lnTo>
                <a:lnTo>
                  <a:pt x="145" y="71"/>
                </a:lnTo>
                <a:lnTo>
                  <a:pt x="155" y="75"/>
                </a:lnTo>
                <a:lnTo>
                  <a:pt x="165" y="81"/>
                </a:lnTo>
                <a:lnTo>
                  <a:pt x="175" y="84"/>
                </a:lnTo>
                <a:lnTo>
                  <a:pt x="184" y="89"/>
                </a:lnTo>
                <a:lnTo>
                  <a:pt x="194" y="93"/>
                </a:lnTo>
                <a:lnTo>
                  <a:pt x="204" y="97"/>
                </a:lnTo>
                <a:lnTo>
                  <a:pt x="214" y="102"/>
                </a:lnTo>
                <a:lnTo>
                  <a:pt x="224" y="106"/>
                </a:lnTo>
                <a:lnTo>
                  <a:pt x="234" y="110"/>
                </a:lnTo>
                <a:lnTo>
                  <a:pt x="243" y="114"/>
                </a:lnTo>
                <a:lnTo>
                  <a:pt x="253" y="118"/>
                </a:lnTo>
                <a:lnTo>
                  <a:pt x="262" y="123"/>
                </a:lnTo>
                <a:lnTo>
                  <a:pt x="273" y="127"/>
                </a:lnTo>
                <a:lnTo>
                  <a:pt x="282" y="132"/>
                </a:lnTo>
                <a:lnTo>
                  <a:pt x="292" y="135"/>
                </a:lnTo>
                <a:lnTo>
                  <a:pt x="301" y="139"/>
                </a:lnTo>
                <a:lnTo>
                  <a:pt x="312" y="144"/>
                </a:lnTo>
                <a:lnTo>
                  <a:pt x="314" y="138"/>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563" name="Freeform 459"/>
          <p:cNvSpPr>
            <a:spLocks noChangeAspect="1"/>
          </p:cNvSpPr>
          <p:nvPr/>
        </p:nvSpPr>
        <p:spPr bwMode="auto">
          <a:xfrm>
            <a:off x="6383338" y="2881313"/>
            <a:ext cx="419100" cy="152400"/>
          </a:xfrm>
          <a:custGeom>
            <a:avLst/>
            <a:gdLst>
              <a:gd name="T0" fmla="*/ 2147483647 w 316"/>
              <a:gd name="T1" fmla="*/ 2147483647 h 120"/>
              <a:gd name="T2" fmla="*/ 2147483647 w 316"/>
              <a:gd name="T3" fmla="*/ 2147483647 h 120"/>
              <a:gd name="T4" fmla="*/ 2147483647 w 316"/>
              <a:gd name="T5" fmla="*/ 2147483647 h 120"/>
              <a:gd name="T6" fmla="*/ 2147483647 w 316"/>
              <a:gd name="T7" fmla="*/ 2147483647 h 120"/>
              <a:gd name="T8" fmla="*/ 2147483647 w 316"/>
              <a:gd name="T9" fmla="*/ 2147483647 h 120"/>
              <a:gd name="T10" fmla="*/ 2147483647 w 316"/>
              <a:gd name="T11" fmla="*/ 2147483647 h 120"/>
              <a:gd name="T12" fmla="*/ 2147483647 w 316"/>
              <a:gd name="T13" fmla="*/ 2147483647 h 120"/>
              <a:gd name="T14" fmla="*/ 2147483647 w 316"/>
              <a:gd name="T15" fmla="*/ 2147483647 h 120"/>
              <a:gd name="T16" fmla="*/ 2147483647 w 316"/>
              <a:gd name="T17" fmla="*/ 2147483647 h 120"/>
              <a:gd name="T18" fmla="*/ 2147483647 w 316"/>
              <a:gd name="T19" fmla="*/ 2147483647 h 120"/>
              <a:gd name="T20" fmla="*/ 2147483647 w 316"/>
              <a:gd name="T21" fmla="*/ 2147483647 h 120"/>
              <a:gd name="T22" fmla="*/ 2147483647 w 316"/>
              <a:gd name="T23" fmla="*/ 2147483647 h 120"/>
              <a:gd name="T24" fmla="*/ 2147483647 w 316"/>
              <a:gd name="T25" fmla="*/ 2147483647 h 120"/>
              <a:gd name="T26" fmla="*/ 2147483647 w 316"/>
              <a:gd name="T27" fmla="*/ 2147483647 h 120"/>
              <a:gd name="T28" fmla="*/ 2147483647 w 316"/>
              <a:gd name="T29" fmla="*/ 2147483647 h 120"/>
              <a:gd name="T30" fmla="*/ 2147483647 w 316"/>
              <a:gd name="T31" fmla="*/ 2147483647 h 120"/>
              <a:gd name="T32" fmla="*/ 0 w 316"/>
              <a:gd name="T33" fmla="*/ 2147483647 h 120"/>
              <a:gd name="T34" fmla="*/ 2147483647 w 316"/>
              <a:gd name="T35" fmla="*/ 2147483647 h 120"/>
              <a:gd name="T36" fmla="*/ 2147483647 w 316"/>
              <a:gd name="T37" fmla="*/ 2147483647 h 120"/>
              <a:gd name="T38" fmla="*/ 2147483647 w 316"/>
              <a:gd name="T39" fmla="*/ 2147483647 h 120"/>
              <a:gd name="T40" fmla="*/ 2147483647 w 316"/>
              <a:gd name="T41" fmla="*/ 2147483647 h 120"/>
              <a:gd name="T42" fmla="*/ 2147483647 w 316"/>
              <a:gd name="T43" fmla="*/ 2147483647 h 120"/>
              <a:gd name="T44" fmla="*/ 2147483647 w 316"/>
              <a:gd name="T45" fmla="*/ 2147483647 h 120"/>
              <a:gd name="T46" fmla="*/ 2147483647 w 316"/>
              <a:gd name="T47" fmla="*/ 2147483647 h 120"/>
              <a:gd name="T48" fmla="*/ 2147483647 w 316"/>
              <a:gd name="T49" fmla="*/ 2147483647 h 120"/>
              <a:gd name="T50" fmla="*/ 2147483647 w 316"/>
              <a:gd name="T51" fmla="*/ 2147483647 h 120"/>
              <a:gd name="T52" fmla="*/ 2147483647 w 316"/>
              <a:gd name="T53" fmla="*/ 2147483647 h 120"/>
              <a:gd name="T54" fmla="*/ 2147483647 w 316"/>
              <a:gd name="T55" fmla="*/ 2147483647 h 120"/>
              <a:gd name="T56" fmla="*/ 2147483647 w 316"/>
              <a:gd name="T57" fmla="*/ 2147483647 h 120"/>
              <a:gd name="T58" fmla="*/ 2147483647 w 316"/>
              <a:gd name="T59" fmla="*/ 2147483647 h 120"/>
              <a:gd name="T60" fmla="*/ 2147483647 w 316"/>
              <a:gd name="T61" fmla="*/ 2147483647 h 120"/>
              <a:gd name="T62" fmla="*/ 2147483647 w 316"/>
              <a:gd name="T63" fmla="*/ 2147483647 h 120"/>
              <a:gd name="T64" fmla="*/ 2147483647 w 316"/>
              <a:gd name="T65" fmla="*/ 2147483647 h 12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16"/>
              <a:gd name="T100" fmla="*/ 0 h 120"/>
              <a:gd name="T101" fmla="*/ 316 w 316"/>
              <a:gd name="T102" fmla="*/ 120 h 12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16" h="120">
                <a:moveTo>
                  <a:pt x="315" y="114"/>
                </a:moveTo>
                <a:lnTo>
                  <a:pt x="304" y="110"/>
                </a:lnTo>
                <a:lnTo>
                  <a:pt x="295" y="108"/>
                </a:lnTo>
                <a:lnTo>
                  <a:pt x="286" y="105"/>
                </a:lnTo>
                <a:lnTo>
                  <a:pt x="276" y="101"/>
                </a:lnTo>
                <a:lnTo>
                  <a:pt x="266" y="98"/>
                </a:lnTo>
                <a:lnTo>
                  <a:pt x="256" y="94"/>
                </a:lnTo>
                <a:lnTo>
                  <a:pt x="246" y="90"/>
                </a:lnTo>
                <a:lnTo>
                  <a:pt x="236" y="88"/>
                </a:lnTo>
                <a:lnTo>
                  <a:pt x="227" y="85"/>
                </a:lnTo>
                <a:lnTo>
                  <a:pt x="217" y="80"/>
                </a:lnTo>
                <a:lnTo>
                  <a:pt x="207" y="77"/>
                </a:lnTo>
                <a:lnTo>
                  <a:pt x="197" y="74"/>
                </a:lnTo>
                <a:lnTo>
                  <a:pt x="187" y="69"/>
                </a:lnTo>
                <a:lnTo>
                  <a:pt x="178" y="67"/>
                </a:lnTo>
                <a:lnTo>
                  <a:pt x="168" y="64"/>
                </a:lnTo>
                <a:lnTo>
                  <a:pt x="159" y="59"/>
                </a:lnTo>
                <a:lnTo>
                  <a:pt x="148" y="56"/>
                </a:lnTo>
                <a:lnTo>
                  <a:pt x="139" y="52"/>
                </a:lnTo>
                <a:lnTo>
                  <a:pt x="129" y="50"/>
                </a:lnTo>
                <a:lnTo>
                  <a:pt x="119" y="45"/>
                </a:lnTo>
                <a:lnTo>
                  <a:pt x="109" y="42"/>
                </a:lnTo>
                <a:lnTo>
                  <a:pt x="100" y="37"/>
                </a:lnTo>
                <a:lnTo>
                  <a:pt x="89" y="34"/>
                </a:lnTo>
                <a:lnTo>
                  <a:pt x="80" y="30"/>
                </a:lnTo>
                <a:lnTo>
                  <a:pt x="70" y="26"/>
                </a:lnTo>
                <a:lnTo>
                  <a:pt x="61" y="23"/>
                </a:lnTo>
                <a:lnTo>
                  <a:pt x="50" y="20"/>
                </a:lnTo>
                <a:lnTo>
                  <a:pt x="40" y="15"/>
                </a:lnTo>
                <a:lnTo>
                  <a:pt x="30" y="11"/>
                </a:lnTo>
                <a:lnTo>
                  <a:pt x="22" y="8"/>
                </a:lnTo>
                <a:lnTo>
                  <a:pt x="12" y="4"/>
                </a:lnTo>
                <a:lnTo>
                  <a:pt x="2" y="0"/>
                </a:lnTo>
                <a:lnTo>
                  <a:pt x="0" y="6"/>
                </a:lnTo>
                <a:lnTo>
                  <a:pt x="9" y="9"/>
                </a:lnTo>
                <a:lnTo>
                  <a:pt x="20" y="12"/>
                </a:lnTo>
                <a:lnTo>
                  <a:pt x="28" y="15"/>
                </a:lnTo>
                <a:lnTo>
                  <a:pt x="39" y="21"/>
                </a:lnTo>
                <a:lnTo>
                  <a:pt x="48" y="24"/>
                </a:lnTo>
                <a:lnTo>
                  <a:pt x="59" y="28"/>
                </a:lnTo>
                <a:lnTo>
                  <a:pt x="68" y="31"/>
                </a:lnTo>
                <a:lnTo>
                  <a:pt x="79" y="35"/>
                </a:lnTo>
                <a:lnTo>
                  <a:pt x="87" y="39"/>
                </a:lnTo>
                <a:lnTo>
                  <a:pt x="98" y="43"/>
                </a:lnTo>
                <a:lnTo>
                  <a:pt x="107" y="46"/>
                </a:lnTo>
                <a:lnTo>
                  <a:pt x="118" y="50"/>
                </a:lnTo>
                <a:lnTo>
                  <a:pt x="127" y="53"/>
                </a:lnTo>
                <a:lnTo>
                  <a:pt x="136" y="57"/>
                </a:lnTo>
                <a:lnTo>
                  <a:pt x="146" y="61"/>
                </a:lnTo>
                <a:lnTo>
                  <a:pt x="156" y="64"/>
                </a:lnTo>
                <a:lnTo>
                  <a:pt x="166" y="68"/>
                </a:lnTo>
                <a:lnTo>
                  <a:pt x="176" y="70"/>
                </a:lnTo>
                <a:lnTo>
                  <a:pt x="186" y="75"/>
                </a:lnTo>
                <a:lnTo>
                  <a:pt x="195" y="78"/>
                </a:lnTo>
                <a:lnTo>
                  <a:pt x="206" y="81"/>
                </a:lnTo>
                <a:lnTo>
                  <a:pt x="215" y="86"/>
                </a:lnTo>
                <a:lnTo>
                  <a:pt x="225" y="89"/>
                </a:lnTo>
                <a:lnTo>
                  <a:pt x="235" y="91"/>
                </a:lnTo>
                <a:lnTo>
                  <a:pt x="244" y="95"/>
                </a:lnTo>
                <a:lnTo>
                  <a:pt x="254" y="99"/>
                </a:lnTo>
                <a:lnTo>
                  <a:pt x="265" y="102"/>
                </a:lnTo>
                <a:lnTo>
                  <a:pt x="274" y="106"/>
                </a:lnTo>
                <a:lnTo>
                  <a:pt x="285" y="109"/>
                </a:lnTo>
                <a:lnTo>
                  <a:pt x="293" y="112"/>
                </a:lnTo>
                <a:lnTo>
                  <a:pt x="302" y="116"/>
                </a:lnTo>
                <a:lnTo>
                  <a:pt x="313" y="119"/>
                </a:lnTo>
                <a:lnTo>
                  <a:pt x="315" y="114"/>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564" name="Freeform 460"/>
          <p:cNvSpPr>
            <a:spLocks noChangeAspect="1"/>
          </p:cNvSpPr>
          <p:nvPr/>
        </p:nvSpPr>
        <p:spPr bwMode="auto">
          <a:xfrm>
            <a:off x="5959476" y="2876550"/>
            <a:ext cx="415925" cy="82550"/>
          </a:xfrm>
          <a:custGeom>
            <a:avLst/>
            <a:gdLst>
              <a:gd name="T0" fmla="*/ 2147483647 w 314"/>
              <a:gd name="T1" fmla="*/ 0 h 66"/>
              <a:gd name="T2" fmla="*/ 2147483647 w 314"/>
              <a:gd name="T3" fmla="*/ 2147483647 h 66"/>
              <a:gd name="T4" fmla="*/ 2147483647 w 314"/>
              <a:gd name="T5" fmla="*/ 2147483647 h 66"/>
              <a:gd name="T6" fmla="*/ 2147483647 w 314"/>
              <a:gd name="T7" fmla="*/ 2147483647 h 66"/>
              <a:gd name="T8" fmla="*/ 2147483647 w 314"/>
              <a:gd name="T9" fmla="*/ 2147483647 h 66"/>
              <a:gd name="T10" fmla="*/ 2147483647 w 314"/>
              <a:gd name="T11" fmla="*/ 2147483647 h 66"/>
              <a:gd name="T12" fmla="*/ 2147483647 w 314"/>
              <a:gd name="T13" fmla="*/ 2147483647 h 66"/>
              <a:gd name="T14" fmla="*/ 2147483647 w 314"/>
              <a:gd name="T15" fmla="*/ 2147483647 h 66"/>
              <a:gd name="T16" fmla="*/ 2147483647 w 314"/>
              <a:gd name="T17" fmla="*/ 2147483647 h 66"/>
              <a:gd name="T18" fmla="*/ 2147483647 w 314"/>
              <a:gd name="T19" fmla="*/ 2147483647 h 66"/>
              <a:gd name="T20" fmla="*/ 2147483647 w 314"/>
              <a:gd name="T21" fmla="*/ 2147483647 h 66"/>
              <a:gd name="T22" fmla="*/ 2147483647 w 314"/>
              <a:gd name="T23" fmla="*/ 2147483647 h 66"/>
              <a:gd name="T24" fmla="*/ 2147483647 w 314"/>
              <a:gd name="T25" fmla="*/ 2147483647 h 66"/>
              <a:gd name="T26" fmla="*/ 2147483647 w 314"/>
              <a:gd name="T27" fmla="*/ 2147483647 h 66"/>
              <a:gd name="T28" fmla="*/ 2147483647 w 314"/>
              <a:gd name="T29" fmla="*/ 2147483647 h 66"/>
              <a:gd name="T30" fmla="*/ 2147483647 w 314"/>
              <a:gd name="T31" fmla="*/ 2147483647 h 66"/>
              <a:gd name="T32" fmla="*/ 0 w 314"/>
              <a:gd name="T33" fmla="*/ 2147483647 h 66"/>
              <a:gd name="T34" fmla="*/ 2147483647 w 314"/>
              <a:gd name="T35" fmla="*/ 2147483647 h 66"/>
              <a:gd name="T36" fmla="*/ 2147483647 w 314"/>
              <a:gd name="T37" fmla="*/ 2147483647 h 66"/>
              <a:gd name="T38" fmla="*/ 2147483647 w 314"/>
              <a:gd name="T39" fmla="*/ 2147483647 h 66"/>
              <a:gd name="T40" fmla="*/ 2147483647 w 314"/>
              <a:gd name="T41" fmla="*/ 2147483647 h 66"/>
              <a:gd name="T42" fmla="*/ 2147483647 w 314"/>
              <a:gd name="T43" fmla="*/ 2147483647 h 66"/>
              <a:gd name="T44" fmla="*/ 2147483647 w 314"/>
              <a:gd name="T45" fmla="*/ 2147483647 h 66"/>
              <a:gd name="T46" fmla="*/ 2147483647 w 314"/>
              <a:gd name="T47" fmla="*/ 2147483647 h 66"/>
              <a:gd name="T48" fmla="*/ 2147483647 w 314"/>
              <a:gd name="T49" fmla="*/ 2147483647 h 66"/>
              <a:gd name="T50" fmla="*/ 2147483647 w 314"/>
              <a:gd name="T51" fmla="*/ 2147483647 h 66"/>
              <a:gd name="T52" fmla="*/ 2147483647 w 314"/>
              <a:gd name="T53" fmla="*/ 2147483647 h 66"/>
              <a:gd name="T54" fmla="*/ 2147483647 w 314"/>
              <a:gd name="T55" fmla="*/ 2147483647 h 66"/>
              <a:gd name="T56" fmla="*/ 2147483647 w 314"/>
              <a:gd name="T57" fmla="*/ 2147483647 h 66"/>
              <a:gd name="T58" fmla="*/ 2147483647 w 314"/>
              <a:gd name="T59" fmla="*/ 2147483647 h 66"/>
              <a:gd name="T60" fmla="*/ 2147483647 w 314"/>
              <a:gd name="T61" fmla="*/ 2147483647 h 66"/>
              <a:gd name="T62" fmla="*/ 2147483647 w 314"/>
              <a:gd name="T63" fmla="*/ 2147483647 h 66"/>
              <a:gd name="T64" fmla="*/ 2147483647 w 314"/>
              <a:gd name="T65" fmla="*/ 2147483647 h 66"/>
              <a:gd name="T66" fmla="*/ 2147483647 w 314"/>
              <a:gd name="T67" fmla="*/ 0 h 6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14"/>
              <a:gd name="T103" fmla="*/ 0 h 66"/>
              <a:gd name="T104" fmla="*/ 314 w 314"/>
              <a:gd name="T105" fmla="*/ 66 h 6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14" h="66">
                <a:moveTo>
                  <a:pt x="312" y="0"/>
                </a:moveTo>
                <a:lnTo>
                  <a:pt x="312" y="0"/>
                </a:lnTo>
                <a:lnTo>
                  <a:pt x="302" y="2"/>
                </a:lnTo>
                <a:lnTo>
                  <a:pt x="293" y="6"/>
                </a:lnTo>
                <a:lnTo>
                  <a:pt x="284" y="8"/>
                </a:lnTo>
                <a:lnTo>
                  <a:pt x="274" y="10"/>
                </a:lnTo>
                <a:lnTo>
                  <a:pt x="264" y="12"/>
                </a:lnTo>
                <a:lnTo>
                  <a:pt x="254" y="15"/>
                </a:lnTo>
                <a:lnTo>
                  <a:pt x="244" y="17"/>
                </a:lnTo>
                <a:lnTo>
                  <a:pt x="235" y="19"/>
                </a:lnTo>
                <a:lnTo>
                  <a:pt x="226" y="21"/>
                </a:lnTo>
                <a:lnTo>
                  <a:pt x="215" y="23"/>
                </a:lnTo>
                <a:lnTo>
                  <a:pt x="206" y="26"/>
                </a:lnTo>
                <a:lnTo>
                  <a:pt x="195" y="27"/>
                </a:lnTo>
                <a:lnTo>
                  <a:pt x="185" y="29"/>
                </a:lnTo>
                <a:lnTo>
                  <a:pt x="176" y="31"/>
                </a:lnTo>
                <a:lnTo>
                  <a:pt x="167" y="34"/>
                </a:lnTo>
                <a:lnTo>
                  <a:pt x="156" y="35"/>
                </a:lnTo>
                <a:lnTo>
                  <a:pt x="147" y="37"/>
                </a:lnTo>
                <a:lnTo>
                  <a:pt x="137" y="38"/>
                </a:lnTo>
                <a:lnTo>
                  <a:pt x="128" y="40"/>
                </a:lnTo>
                <a:lnTo>
                  <a:pt x="118" y="43"/>
                </a:lnTo>
                <a:lnTo>
                  <a:pt x="107" y="44"/>
                </a:lnTo>
                <a:lnTo>
                  <a:pt x="98" y="46"/>
                </a:lnTo>
                <a:lnTo>
                  <a:pt x="87" y="47"/>
                </a:lnTo>
                <a:lnTo>
                  <a:pt x="79" y="49"/>
                </a:lnTo>
                <a:lnTo>
                  <a:pt x="69" y="49"/>
                </a:lnTo>
                <a:lnTo>
                  <a:pt x="59" y="51"/>
                </a:lnTo>
                <a:lnTo>
                  <a:pt x="49" y="53"/>
                </a:lnTo>
                <a:lnTo>
                  <a:pt x="39" y="54"/>
                </a:lnTo>
                <a:lnTo>
                  <a:pt x="28" y="56"/>
                </a:lnTo>
                <a:lnTo>
                  <a:pt x="20" y="57"/>
                </a:lnTo>
                <a:lnTo>
                  <a:pt x="11" y="59"/>
                </a:lnTo>
                <a:lnTo>
                  <a:pt x="0" y="59"/>
                </a:lnTo>
                <a:lnTo>
                  <a:pt x="1" y="65"/>
                </a:lnTo>
                <a:lnTo>
                  <a:pt x="12" y="63"/>
                </a:lnTo>
                <a:lnTo>
                  <a:pt x="21" y="62"/>
                </a:lnTo>
                <a:lnTo>
                  <a:pt x="29" y="59"/>
                </a:lnTo>
                <a:lnTo>
                  <a:pt x="40" y="59"/>
                </a:lnTo>
                <a:lnTo>
                  <a:pt x="50" y="58"/>
                </a:lnTo>
                <a:lnTo>
                  <a:pt x="60" y="56"/>
                </a:lnTo>
                <a:lnTo>
                  <a:pt x="70" y="55"/>
                </a:lnTo>
                <a:lnTo>
                  <a:pt x="79" y="53"/>
                </a:lnTo>
                <a:lnTo>
                  <a:pt x="88" y="51"/>
                </a:lnTo>
                <a:lnTo>
                  <a:pt x="99" y="49"/>
                </a:lnTo>
                <a:lnTo>
                  <a:pt x="108" y="49"/>
                </a:lnTo>
                <a:lnTo>
                  <a:pt x="119" y="47"/>
                </a:lnTo>
                <a:lnTo>
                  <a:pt x="128" y="45"/>
                </a:lnTo>
                <a:lnTo>
                  <a:pt x="138" y="44"/>
                </a:lnTo>
                <a:lnTo>
                  <a:pt x="148" y="41"/>
                </a:lnTo>
                <a:lnTo>
                  <a:pt x="158" y="39"/>
                </a:lnTo>
                <a:lnTo>
                  <a:pt x="168" y="38"/>
                </a:lnTo>
                <a:lnTo>
                  <a:pt x="177" y="36"/>
                </a:lnTo>
                <a:lnTo>
                  <a:pt x="186" y="34"/>
                </a:lnTo>
                <a:lnTo>
                  <a:pt x="196" y="32"/>
                </a:lnTo>
                <a:lnTo>
                  <a:pt x="206" y="29"/>
                </a:lnTo>
                <a:lnTo>
                  <a:pt x="216" y="28"/>
                </a:lnTo>
                <a:lnTo>
                  <a:pt x="227" y="26"/>
                </a:lnTo>
                <a:lnTo>
                  <a:pt x="235" y="23"/>
                </a:lnTo>
                <a:lnTo>
                  <a:pt x="245" y="21"/>
                </a:lnTo>
                <a:lnTo>
                  <a:pt x="255" y="19"/>
                </a:lnTo>
                <a:lnTo>
                  <a:pt x="265" y="17"/>
                </a:lnTo>
                <a:lnTo>
                  <a:pt x="275" y="15"/>
                </a:lnTo>
                <a:lnTo>
                  <a:pt x="285" y="12"/>
                </a:lnTo>
                <a:lnTo>
                  <a:pt x="294" y="10"/>
                </a:lnTo>
                <a:lnTo>
                  <a:pt x="303" y="7"/>
                </a:lnTo>
                <a:lnTo>
                  <a:pt x="313" y="6"/>
                </a:lnTo>
                <a:lnTo>
                  <a:pt x="312" y="0"/>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565" name="Freeform 461"/>
          <p:cNvSpPr>
            <a:spLocks noChangeAspect="1"/>
          </p:cNvSpPr>
          <p:nvPr/>
        </p:nvSpPr>
        <p:spPr bwMode="auto">
          <a:xfrm>
            <a:off x="6383338" y="2743200"/>
            <a:ext cx="419100" cy="133350"/>
          </a:xfrm>
          <a:custGeom>
            <a:avLst/>
            <a:gdLst>
              <a:gd name="T0" fmla="*/ 2147483647 w 316"/>
              <a:gd name="T1" fmla="*/ 2147483647 h 106"/>
              <a:gd name="T2" fmla="*/ 2147483647 w 316"/>
              <a:gd name="T3" fmla="*/ 2147483647 h 106"/>
              <a:gd name="T4" fmla="*/ 2147483647 w 316"/>
              <a:gd name="T5" fmla="*/ 2147483647 h 106"/>
              <a:gd name="T6" fmla="*/ 2147483647 w 316"/>
              <a:gd name="T7" fmla="*/ 2147483647 h 106"/>
              <a:gd name="T8" fmla="*/ 2147483647 w 316"/>
              <a:gd name="T9" fmla="*/ 2147483647 h 106"/>
              <a:gd name="T10" fmla="*/ 2147483647 w 316"/>
              <a:gd name="T11" fmla="*/ 2147483647 h 106"/>
              <a:gd name="T12" fmla="*/ 2147483647 w 316"/>
              <a:gd name="T13" fmla="*/ 2147483647 h 106"/>
              <a:gd name="T14" fmla="*/ 2147483647 w 316"/>
              <a:gd name="T15" fmla="*/ 2147483647 h 106"/>
              <a:gd name="T16" fmla="*/ 2147483647 w 316"/>
              <a:gd name="T17" fmla="*/ 2147483647 h 106"/>
              <a:gd name="T18" fmla="*/ 2147483647 w 316"/>
              <a:gd name="T19" fmla="*/ 2147483647 h 106"/>
              <a:gd name="T20" fmla="*/ 2147483647 w 316"/>
              <a:gd name="T21" fmla="*/ 2147483647 h 106"/>
              <a:gd name="T22" fmla="*/ 2147483647 w 316"/>
              <a:gd name="T23" fmla="*/ 2147483647 h 106"/>
              <a:gd name="T24" fmla="*/ 2147483647 w 316"/>
              <a:gd name="T25" fmla="*/ 2147483647 h 106"/>
              <a:gd name="T26" fmla="*/ 2147483647 w 316"/>
              <a:gd name="T27" fmla="*/ 2147483647 h 106"/>
              <a:gd name="T28" fmla="*/ 2147483647 w 316"/>
              <a:gd name="T29" fmla="*/ 2147483647 h 106"/>
              <a:gd name="T30" fmla="*/ 2147483647 w 316"/>
              <a:gd name="T31" fmla="*/ 2147483647 h 106"/>
              <a:gd name="T32" fmla="*/ 2147483647 w 316"/>
              <a:gd name="T33" fmla="*/ 2147483647 h 106"/>
              <a:gd name="T34" fmla="*/ 2147483647 w 316"/>
              <a:gd name="T35" fmla="*/ 2147483647 h 106"/>
              <a:gd name="T36" fmla="*/ 2147483647 w 316"/>
              <a:gd name="T37" fmla="*/ 2147483647 h 106"/>
              <a:gd name="T38" fmla="*/ 2147483647 w 316"/>
              <a:gd name="T39" fmla="*/ 2147483647 h 106"/>
              <a:gd name="T40" fmla="*/ 2147483647 w 316"/>
              <a:gd name="T41" fmla="*/ 2147483647 h 106"/>
              <a:gd name="T42" fmla="*/ 2147483647 w 316"/>
              <a:gd name="T43" fmla="*/ 2147483647 h 106"/>
              <a:gd name="T44" fmla="*/ 2147483647 w 316"/>
              <a:gd name="T45" fmla="*/ 2147483647 h 106"/>
              <a:gd name="T46" fmla="*/ 2147483647 w 316"/>
              <a:gd name="T47" fmla="*/ 2147483647 h 106"/>
              <a:gd name="T48" fmla="*/ 2147483647 w 316"/>
              <a:gd name="T49" fmla="*/ 2147483647 h 106"/>
              <a:gd name="T50" fmla="*/ 2147483647 w 316"/>
              <a:gd name="T51" fmla="*/ 2147483647 h 106"/>
              <a:gd name="T52" fmla="*/ 2147483647 w 316"/>
              <a:gd name="T53" fmla="*/ 2147483647 h 106"/>
              <a:gd name="T54" fmla="*/ 2147483647 w 316"/>
              <a:gd name="T55" fmla="*/ 2147483647 h 106"/>
              <a:gd name="T56" fmla="*/ 2147483647 w 316"/>
              <a:gd name="T57" fmla="*/ 2147483647 h 106"/>
              <a:gd name="T58" fmla="*/ 2147483647 w 316"/>
              <a:gd name="T59" fmla="*/ 2147483647 h 106"/>
              <a:gd name="T60" fmla="*/ 2147483647 w 316"/>
              <a:gd name="T61" fmla="*/ 2147483647 h 106"/>
              <a:gd name="T62" fmla="*/ 2147483647 w 316"/>
              <a:gd name="T63" fmla="*/ 2147483647 h 106"/>
              <a:gd name="T64" fmla="*/ 2147483647 w 316"/>
              <a:gd name="T65" fmla="*/ 2147483647 h 10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16"/>
              <a:gd name="T100" fmla="*/ 0 h 106"/>
              <a:gd name="T101" fmla="*/ 316 w 316"/>
              <a:gd name="T102" fmla="*/ 106 h 10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16" h="106">
                <a:moveTo>
                  <a:pt x="313" y="0"/>
                </a:moveTo>
                <a:lnTo>
                  <a:pt x="302" y="3"/>
                </a:lnTo>
                <a:lnTo>
                  <a:pt x="293" y="7"/>
                </a:lnTo>
                <a:lnTo>
                  <a:pt x="285" y="9"/>
                </a:lnTo>
                <a:lnTo>
                  <a:pt x="274" y="12"/>
                </a:lnTo>
                <a:lnTo>
                  <a:pt x="265" y="17"/>
                </a:lnTo>
                <a:lnTo>
                  <a:pt x="254" y="20"/>
                </a:lnTo>
                <a:lnTo>
                  <a:pt x="244" y="23"/>
                </a:lnTo>
                <a:lnTo>
                  <a:pt x="235" y="26"/>
                </a:lnTo>
                <a:lnTo>
                  <a:pt x="226" y="29"/>
                </a:lnTo>
                <a:lnTo>
                  <a:pt x="215" y="33"/>
                </a:lnTo>
                <a:lnTo>
                  <a:pt x="206" y="36"/>
                </a:lnTo>
                <a:lnTo>
                  <a:pt x="195" y="40"/>
                </a:lnTo>
                <a:lnTo>
                  <a:pt x="186" y="43"/>
                </a:lnTo>
                <a:lnTo>
                  <a:pt x="176" y="45"/>
                </a:lnTo>
                <a:lnTo>
                  <a:pt x="167" y="50"/>
                </a:lnTo>
                <a:lnTo>
                  <a:pt x="156" y="53"/>
                </a:lnTo>
                <a:lnTo>
                  <a:pt x="147" y="55"/>
                </a:lnTo>
                <a:lnTo>
                  <a:pt x="136" y="60"/>
                </a:lnTo>
                <a:lnTo>
                  <a:pt x="128" y="62"/>
                </a:lnTo>
                <a:lnTo>
                  <a:pt x="119" y="65"/>
                </a:lnTo>
                <a:lnTo>
                  <a:pt x="108" y="68"/>
                </a:lnTo>
                <a:lnTo>
                  <a:pt x="98" y="71"/>
                </a:lnTo>
                <a:lnTo>
                  <a:pt x="88" y="75"/>
                </a:lnTo>
                <a:lnTo>
                  <a:pt x="79" y="77"/>
                </a:lnTo>
                <a:lnTo>
                  <a:pt x="69" y="79"/>
                </a:lnTo>
                <a:lnTo>
                  <a:pt x="59" y="83"/>
                </a:lnTo>
                <a:lnTo>
                  <a:pt x="49" y="86"/>
                </a:lnTo>
                <a:lnTo>
                  <a:pt x="39" y="89"/>
                </a:lnTo>
                <a:lnTo>
                  <a:pt x="29" y="92"/>
                </a:lnTo>
                <a:lnTo>
                  <a:pt x="20" y="95"/>
                </a:lnTo>
                <a:lnTo>
                  <a:pt x="10" y="96"/>
                </a:lnTo>
                <a:lnTo>
                  <a:pt x="0" y="99"/>
                </a:lnTo>
                <a:lnTo>
                  <a:pt x="1" y="105"/>
                </a:lnTo>
                <a:lnTo>
                  <a:pt x="12" y="102"/>
                </a:lnTo>
                <a:lnTo>
                  <a:pt x="21" y="99"/>
                </a:lnTo>
                <a:lnTo>
                  <a:pt x="30" y="96"/>
                </a:lnTo>
                <a:lnTo>
                  <a:pt x="41" y="94"/>
                </a:lnTo>
                <a:lnTo>
                  <a:pt x="50" y="92"/>
                </a:lnTo>
                <a:lnTo>
                  <a:pt x="61" y="88"/>
                </a:lnTo>
                <a:lnTo>
                  <a:pt x="71" y="85"/>
                </a:lnTo>
                <a:lnTo>
                  <a:pt x="80" y="82"/>
                </a:lnTo>
                <a:lnTo>
                  <a:pt x="90" y="78"/>
                </a:lnTo>
                <a:lnTo>
                  <a:pt x="100" y="76"/>
                </a:lnTo>
                <a:lnTo>
                  <a:pt x="110" y="73"/>
                </a:lnTo>
                <a:lnTo>
                  <a:pt x="120" y="70"/>
                </a:lnTo>
                <a:lnTo>
                  <a:pt x="130" y="66"/>
                </a:lnTo>
                <a:lnTo>
                  <a:pt x="139" y="63"/>
                </a:lnTo>
                <a:lnTo>
                  <a:pt x="149" y="61"/>
                </a:lnTo>
                <a:lnTo>
                  <a:pt x="159" y="57"/>
                </a:lnTo>
                <a:lnTo>
                  <a:pt x="169" y="54"/>
                </a:lnTo>
                <a:lnTo>
                  <a:pt x="178" y="51"/>
                </a:lnTo>
                <a:lnTo>
                  <a:pt x="188" y="47"/>
                </a:lnTo>
                <a:lnTo>
                  <a:pt x="197" y="44"/>
                </a:lnTo>
                <a:lnTo>
                  <a:pt x="207" y="41"/>
                </a:lnTo>
                <a:lnTo>
                  <a:pt x="217" y="38"/>
                </a:lnTo>
                <a:lnTo>
                  <a:pt x="228" y="34"/>
                </a:lnTo>
                <a:lnTo>
                  <a:pt x="236" y="31"/>
                </a:lnTo>
                <a:lnTo>
                  <a:pt x="246" y="28"/>
                </a:lnTo>
                <a:lnTo>
                  <a:pt x="256" y="24"/>
                </a:lnTo>
                <a:lnTo>
                  <a:pt x="266" y="21"/>
                </a:lnTo>
                <a:lnTo>
                  <a:pt x="276" y="18"/>
                </a:lnTo>
                <a:lnTo>
                  <a:pt x="286" y="14"/>
                </a:lnTo>
                <a:lnTo>
                  <a:pt x="295" y="11"/>
                </a:lnTo>
                <a:lnTo>
                  <a:pt x="304" y="8"/>
                </a:lnTo>
                <a:lnTo>
                  <a:pt x="315" y="4"/>
                </a:lnTo>
                <a:lnTo>
                  <a:pt x="313" y="0"/>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566" name="Freeform 462"/>
          <p:cNvSpPr>
            <a:spLocks noChangeAspect="1"/>
          </p:cNvSpPr>
          <p:nvPr/>
        </p:nvSpPr>
        <p:spPr bwMode="auto">
          <a:xfrm>
            <a:off x="6329363" y="2730500"/>
            <a:ext cx="423862" cy="152400"/>
          </a:xfrm>
          <a:custGeom>
            <a:avLst/>
            <a:gdLst>
              <a:gd name="T0" fmla="*/ 2147483647 w 318"/>
              <a:gd name="T1" fmla="*/ 2147483647 h 123"/>
              <a:gd name="T2" fmla="*/ 2147483647 w 318"/>
              <a:gd name="T3" fmla="*/ 2147483647 h 123"/>
              <a:gd name="T4" fmla="*/ 2147483647 w 318"/>
              <a:gd name="T5" fmla="*/ 2147483647 h 123"/>
              <a:gd name="T6" fmla="*/ 2147483647 w 318"/>
              <a:gd name="T7" fmla="*/ 2147483647 h 123"/>
              <a:gd name="T8" fmla="*/ 2147483647 w 318"/>
              <a:gd name="T9" fmla="*/ 2147483647 h 123"/>
              <a:gd name="T10" fmla="*/ 2147483647 w 318"/>
              <a:gd name="T11" fmla="*/ 2147483647 h 123"/>
              <a:gd name="T12" fmla="*/ 2147483647 w 318"/>
              <a:gd name="T13" fmla="*/ 2147483647 h 123"/>
              <a:gd name="T14" fmla="*/ 2147483647 w 318"/>
              <a:gd name="T15" fmla="*/ 2147483647 h 123"/>
              <a:gd name="T16" fmla="*/ 2147483647 w 318"/>
              <a:gd name="T17" fmla="*/ 2147483647 h 123"/>
              <a:gd name="T18" fmla="*/ 2147483647 w 318"/>
              <a:gd name="T19" fmla="*/ 2147483647 h 123"/>
              <a:gd name="T20" fmla="*/ 2147483647 w 318"/>
              <a:gd name="T21" fmla="*/ 2147483647 h 123"/>
              <a:gd name="T22" fmla="*/ 2147483647 w 318"/>
              <a:gd name="T23" fmla="*/ 2147483647 h 123"/>
              <a:gd name="T24" fmla="*/ 2147483647 w 318"/>
              <a:gd name="T25" fmla="*/ 2147483647 h 123"/>
              <a:gd name="T26" fmla="*/ 2147483647 w 318"/>
              <a:gd name="T27" fmla="*/ 2147483647 h 123"/>
              <a:gd name="T28" fmla="*/ 2147483647 w 318"/>
              <a:gd name="T29" fmla="*/ 2147483647 h 123"/>
              <a:gd name="T30" fmla="*/ 2147483647 w 318"/>
              <a:gd name="T31" fmla="*/ 2147483647 h 123"/>
              <a:gd name="T32" fmla="*/ 2147483647 w 318"/>
              <a:gd name="T33" fmla="*/ 0 h 123"/>
              <a:gd name="T34" fmla="*/ 2147483647 w 318"/>
              <a:gd name="T35" fmla="*/ 2147483647 h 123"/>
              <a:gd name="T36" fmla="*/ 2147483647 w 318"/>
              <a:gd name="T37" fmla="*/ 2147483647 h 123"/>
              <a:gd name="T38" fmla="*/ 2147483647 w 318"/>
              <a:gd name="T39" fmla="*/ 2147483647 h 123"/>
              <a:gd name="T40" fmla="*/ 2147483647 w 318"/>
              <a:gd name="T41" fmla="*/ 2147483647 h 123"/>
              <a:gd name="T42" fmla="*/ 2147483647 w 318"/>
              <a:gd name="T43" fmla="*/ 2147483647 h 123"/>
              <a:gd name="T44" fmla="*/ 2147483647 w 318"/>
              <a:gd name="T45" fmla="*/ 2147483647 h 123"/>
              <a:gd name="T46" fmla="*/ 2147483647 w 318"/>
              <a:gd name="T47" fmla="*/ 2147483647 h 123"/>
              <a:gd name="T48" fmla="*/ 2147483647 w 318"/>
              <a:gd name="T49" fmla="*/ 2147483647 h 123"/>
              <a:gd name="T50" fmla="*/ 2147483647 w 318"/>
              <a:gd name="T51" fmla="*/ 2147483647 h 123"/>
              <a:gd name="T52" fmla="*/ 2147483647 w 318"/>
              <a:gd name="T53" fmla="*/ 2147483647 h 123"/>
              <a:gd name="T54" fmla="*/ 2147483647 w 318"/>
              <a:gd name="T55" fmla="*/ 2147483647 h 123"/>
              <a:gd name="T56" fmla="*/ 2147483647 w 318"/>
              <a:gd name="T57" fmla="*/ 2147483647 h 123"/>
              <a:gd name="T58" fmla="*/ 2147483647 w 318"/>
              <a:gd name="T59" fmla="*/ 2147483647 h 123"/>
              <a:gd name="T60" fmla="*/ 2147483647 w 318"/>
              <a:gd name="T61" fmla="*/ 2147483647 h 123"/>
              <a:gd name="T62" fmla="*/ 2147483647 w 318"/>
              <a:gd name="T63" fmla="*/ 2147483647 h 123"/>
              <a:gd name="T64" fmla="*/ 2147483647 w 318"/>
              <a:gd name="T65" fmla="*/ 2147483647 h 123"/>
              <a:gd name="T66" fmla="*/ 2147483647 w 318"/>
              <a:gd name="T67" fmla="*/ 2147483647 h 12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18"/>
              <a:gd name="T103" fmla="*/ 0 h 123"/>
              <a:gd name="T104" fmla="*/ 318 w 318"/>
              <a:gd name="T105" fmla="*/ 123 h 12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18" h="123">
                <a:moveTo>
                  <a:pt x="317" y="116"/>
                </a:moveTo>
                <a:lnTo>
                  <a:pt x="317" y="116"/>
                </a:lnTo>
                <a:lnTo>
                  <a:pt x="307" y="113"/>
                </a:lnTo>
                <a:lnTo>
                  <a:pt x="297" y="110"/>
                </a:lnTo>
                <a:lnTo>
                  <a:pt x="289" y="106"/>
                </a:lnTo>
                <a:lnTo>
                  <a:pt x="278" y="103"/>
                </a:lnTo>
                <a:lnTo>
                  <a:pt x="267" y="99"/>
                </a:lnTo>
                <a:lnTo>
                  <a:pt x="258" y="95"/>
                </a:lnTo>
                <a:lnTo>
                  <a:pt x="247" y="92"/>
                </a:lnTo>
                <a:lnTo>
                  <a:pt x="238" y="89"/>
                </a:lnTo>
                <a:lnTo>
                  <a:pt x="228" y="85"/>
                </a:lnTo>
                <a:lnTo>
                  <a:pt x="219" y="82"/>
                </a:lnTo>
                <a:lnTo>
                  <a:pt x="208" y="78"/>
                </a:lnTo>
                <a:lnTo>
                  <a:pt x="199" y="74"/>
                </a:lnTo>
                <a:lnTo>
                  <a:pt x="188" y="71"/>
                </a:lnTo>
                <a:lnTo>
                  <a:pt x="179" y="68"/>
                </a:lnTo>
                <a:lnTo>
                  <a:pt x="170" y="63"/>
                </a:lnTo>
                <a:lnTo>
                  <a:pt x="160" y="60"/>
                </a:lnTo>
                <a:lnTo>
                  <a:pt x="150" y="55"/>
                </a:lnTo>
                <a:lnTo>
                  <a:pt x="140" y="52"/>
                </a:lnTo>
                <a:lnTo>
                  <a:pt x="131" y="50"/>
                </a:lnTo>
                <a:lnTo>
                  <a:pt x="121" y="45"/>
                </a:lnTo>
                <a:lnTo>
                  <a:pt x="111" y="41"/>
                </a:lnTo>
                <a:lnTo>
                  <a:pt x="100" y="38"/>
                </a:lnTo>
                <a:lnTo>
                  <a:pt x="91" y="33"/>
                </a:lnTo>
                <a:lnTo>
                  <a:pt x="80" y="31"/>
                </a:lnTo>
                <a:lnTo>
                  <a:pt x="72" y="27"/>
                </a:lnTo>
                <a:lnTo>
                  <a:pt x="61" y="23"/>
                </a:lnTo>
                <a:lnTo>
                  <a:pt x="52" y="19"/>
                </a:lnTo>
                <a:lnTo>
                  <a:pt x="41" y="14"/>
                </a:lnTo>
                <a:lnTo>
                  <a:pt x="32" y="11"/>
                </a:lnTo>
                <a:lnTo>
                  <a:pt x="22" y="8"/>
                </a:lnTo>
                <a:lnTo>
                  <a:pt x="12" y="3"/>
                </a:lnTo>
                <a:lnTo>
                  <a:pt x="2" y="0"/>
                </a:lnTo>
                <a:lnTo>
                  <a:pt x="0" y="4"/>
                </a:lnTo>
                <a:lnTo>
                  <a:pt x="11" y="9"/>
                </a:lnTo>
                <a:lnTo>
                  <a:pt x="20" y="12"/>
                </a:lnTo>
                <a:lnTo>
                  <a:pt x="29" y="16"/>
                </a:lnTo>
                <a:lnTo>
                  <a:pt x="39" y="20"/>
                </a:lnTo>
                <a:lnTo>
                  <a:pt x="49" y="23"/>
                </a:lnTo>
                <a:lnTo>
                  <a:pt x="59" y="28"/>
                </a:lnTo>
                <a:lnTo>
                  <a:pt x="69" y="31"/>
                </a:lnTo>
                <a:lnTo>
                  <a:pt x="79" y="34"/>
                </a:lnTo>
                <a:lnTo>
                  <a:pt x="88" y="39"/>
                </a:lnTo>
                <a:lnTo>
                  <a:pt x="99" y="43"/>
                </a:lnTo>
                <a:lnTo>
                  <a:pt x="108" y="47"/>
                </a:lnTo>
                <a:lnTo>
                  <a:pt x="119" y="50"/>
                </a:lnTo>
                <a:lnTo>
                  <a:pt x="128" y="53"/>
                </a:lnTo>
                <a:lnTo>
                  <a:pt x="138" y="58"/>
                </a:lnTo>
                <a:lnTo>
                  <a:pt x="147" y="61"/>
                </a:lnTo>
                <a:lnTo>
                  <a:pt x="158" y="65"/>
                </a:lnTo>
                <a:lnTo>
                  <a:pt x="167" y="69"/>
                </a:lnTo>
                <a:lnTo>
                  <a:pt x="178" y="71"/>
                </a:lnTo>
                <a:lnTo>
                  <a:pt x="186" y="75"/>
                </a:lnTo>
                <a:lnTo>
                  <a:pt x="197" y="79"/>
                </a:lnTo>
                <a:lnTo>
                  <a:pt x="206" y="83"/>
                </a:lnTo>
                <a:lnTo>
                  <a:pt x="217" y="86"/>
                </a:lnTo>
                <a:lnTo>
                  <a:pt x="226" y="91"/>
                </a:lnTo>
                <a:lnTo>
                  <a:pt x="237" y="93"/>
                </a:lnTo>
                <a:lnTo>
                  <a:pt x="245" y="96"/>
                </a:lnTo>
                <a:lnTo>
                  <a:pt x="256" y="101"/>
                </a:lnTo>
                <a:lnTo>
                  <a:pt x="266" y="104"/>
                </a:lnTo>
                <a:lnTo>
                  <a:pt x="276" y="109"/>
                </a:lnTo>
                <a:lnTo>
                  <a:pt x="286" y="112"/>
                </a:lnTo>
                <a:lnTo>
                  <a:pt x="295" y="114"/>
                </a:lnTo>
                <a:lnTo>
                  <a:pt x="305" y="119"/>
                </a:lnTo>
                <a:lnTo>
                  <a:pt x="315" y="122"/>
                </a:lnTo>
                <a:lnTo>
                  <a:pt x="317" y="116"/>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567" name="Freeform 463"/>
          <p:cNvSpPr>
            <a:spLocks noChangeAspect="1"/>
          </p:cNvSpPr>
          <p:nvPr/>
        </p:nvSpPr>
        <p:spPr bwMode="auto">
          <a:xfrm>
            <a:off x="6756401" y="2882901"/>
            <a:ext cx="423863" cy="144463"/>
          </a:xfrm>
          <a:custGeom>
            <a:avLst/>
            <a:gdLst>
              <a:gd name="T0" fmla="*/ 2147483647 w 318"/>
              <a:gd name="T1" fmla="*/ 2147483647 h 115"/>
              <a:gd name="T2" fmla="*/ 2147483647 w 318"/>
              <a:gd name="T3" fmla="*/ 2147483647 h 115"/>
              <a:gd name="T4" fmla="*/ 2147483647 w 318"/>
              <a:gd name="T5" fmla="*/ 2147483647 h 115"/>
              <a:gd name="T6" fmla="*/ 2147483647 w 318"/>
              <a:gd name="T7" fmla="*/ 2147483647 h 115"/>
              <a:gd name="T8" fmla="*/ 2147483647 w 318"/>
              <a:gd name="T9" fmla="*/ 2147483647 h 115"/>
              <a:gd name="T10" fmla="*/ 2147483647 w 318"/>
              <a:gd name="T11" fmla="*/ 2147483647 h 115"/>
              <a:gd name="T12" fmla="*/ 2147483647 w 318"/>
              <a:gd name="T13" fmla="*/ 2147483647 h 115"/>
              <a:gd name="T14" fmla="*/ 2147483647 w 318"/>
              <a:gd name="T15" fmla="*/ 2147483647 h 115"/>
              <a:gd name="T16" fmla="*/ 2147483647 w 318"/>
              <a:gd name="T17" fmla="*/ 2147483647 h 115"/>
              <a:gd name="T18" fmla="*/ 2147483647 w 318"/>
              <a:gd name="T19" fmla="*/ 2147483647 h 115"/>
              <a:gd name="T20" fmla="*/ 2147483647 w 318"/>
              <a:gd name="T21" fmla="*/ 2147483647 h 115"/>
              <a:gd name="T22" fmla="*/ 2147483647 w 318"/>
              <a:gd name="T23" fmla="*/ 2147483647 h 115"/>
              <a:gd name="T24" fmla="*/ 2147483647 w 318"/>
              <a:gd name="T25" fmla="*/ 2147483647 h 115"/>
              <a:gd name="T26" fmla="*/ 2147483647 w 318"/>
              <a:gd name="T27" fmla="*/ 2147483647 h 115"/>
              <a:gd name="T28" fmla="*/ 2147483647 w 318"/>
              <a:gd name="T29" fmla="*/ 2147483647 h 115"/>
              <a:gd name="T30" fmla="*/ 2147483647 w 318"/>
              <a:gd name="T31" fmla="*/ 2147483647 h 115"/>
              <a:gd name="T32" fmla="*/ 0 w 318"/>
              <a:gd name="T33" fmla="*/ 2147483647 h 115"/>
              <a:gd name="T34" fmla="*/ 2147483647 w 318"/>
              <a:gd name="T35" fmla="*/ 2147483647 h 115"/>
              <a:gd name="T36" fmla="*/ 2147483647 w 318"/>
              <a:gd name="T37" fmla="*/ 2147483647 h 115"/>
              <a:gd name="T38" fmla="*/ 2147483647 w 318"/>
              <a:gd name="T39" fmla="*/ 2147483647 h 115"/>
              <a:gd name="T40" fmla="*/ 2147483647 w 318"/>
              <a:gd name="T41" fmla="*/ 2147483647 h 115"/>
              <a:gd name="T42" fmla="*/ 2147483647 w 318"/>
              <a:gd name="T43" fmla="*/ 2147483647 h 115"/>
              <a:gd name="T44" fmla="*/ 2147483647 w 318"/>
              <a:gd name="T45" fmla="*/ 2147483647 h 115"/>
              <a:gd name="T46" fmla="*/ 2147483647 w 318"/>
              <a:gd name="T47" fmla="*/ 2147483647 h 115"/>
              <a:gd name="T48" fmla="*/ 2147483647 w 318"/>
              <a:gd name="T49" fmla="*/ 2147483647 h 115"/>
              <a:gd name="T50" fmla="*/ 2147483647 w 318"/>
              <a:gd name="T51" fmla="*/ 2147483647 h 115"/>
              <a:gd name="T52" fmla="*/ 2147483647 w 318"/>
              <a:gd name="T53" fmla="*/ 2147483647 h 115"/>
              <a:gd name="T54" fmla="*/ 2147483647 w 318"/>
              <a:gd name="T55" fmla="*/ 2147483647 h 115"/>
              <a:gd name="T56" fmla="*/ 2147483647 w 318"/>
              <a:gd name="T57" fmla="*/ 2147483647 h 115"/>
              <a:gd name="T58" fmla="*/ 2147483647 w 318"/>
              <a:gd name="T59" fmla="*/ 2147483647 h 115"/>
              <a:gd name="T60" fmla="*/ 2147483647 w 318"/>
              <a:gd name="T61" fmla="*/ 2147483647 h 115"/>
              <a:gd name="T62" fmla="*/ 2147483647 w 318"/>
              <a:gd name="T63" fmla="*/ 2147483647 h 115"/>
              <a:gd name="T64" fmla="*/ 2147483647 w 318"/>
              <a:gd name="T65" fmla="*/ 2147483647 h 11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18"/>
              <a:gd name="T100" fmla="*/ 0 h 115"/>
              <a:gd name="T101" fmla="*/ 318 w 318"/>
              <a:gd name="T102" fmla="*/ 115 h 11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18" h="115">
                <a:moveTo>
                  <a:pt x="317" y="108"/>
                </a:moveTo>
                <a:lnTo>
                  <a:pt x="306" y="105"/>
                </a:lnTo>
                <a:lnTo>
                  <a:pt x="297" y="103"/>
                </a:lnTo>
                <a:lnTo>
                  <a:pt x="288" y="100"/>
                </a:lnTo>
                <a:lnTo>
                  <a:pt x="278" y="95"/>
                </a:lnTo>
                <a:lnTo>
                  <a:pt x="268" y="92"/>
                </a:lnTo>
                <a:lnTo>
                  <a:pt x="258" y="88"/>
                </a:lnTo>
                <a:lnTo>
                  <a:pt x="248" y="85"/>
                </a:lnTo>
                <a:lnTo>
                  <a:pt x="238" y="83"/>
                </a:lnTo>
                <a:lnTo>
                  <a:pt x="229" y="79"/>
                </a:lnTo>
                <a:lnTo>
                  <a:pt x="218" y="75"/>
                </a:lnTo>
                <a:lnTo>
                  <a:pt x="209" y="72"/>
                </a:lnTo>
                <a:lnTo>
                  <a:pt x="198" y="67"/>
                </a:lnTo>
                <a:lnTo>
                  <a:pt x="189" y="65"/>
                </a:lnTo>
                <a:lnTo>
                  <a:pt x="179" y="62"/>
                </a:lnTo>
                <a:lnTo>
                  <a:pt x="170" y="59"/>
                </a:lnTo>
                <a:lnTo>
                  <a:pt x="160" y="54"/>
                </a:lnTo>
                <a:lnTo>
                  <a:pt x="150" y="51"/>
                </a:lnTo>
                <a:lnTo>
                  <a:pt x="140" y="48"/>
                </a:lnTo>
                <a:lnTo>
                  <a:pt x="130" y="45"/>
                </a:lnTo>
                <a:lnTo>
                  <a:pt x="121" y="41"/>
                </a:lnTo>
                <a:lnTo>
                  <a:pt x="110" y="38"/>
                </a:lnTo>
                <a:lnTo>
                  <a:pt x="101" y="34"/>
                </a:lnTo>
                <a:lnTo>
                  <a:pt x="90" y="30"/>
                </a:lnTo>
                <a:lnTo>
                  <a:pt x="81" y="28"/>
                </a:lnTo>
                <a:lnTo>
                  <a:pt x="71" y="24"/>
                </a:lnTo>
                <a:lnTo>
                  <a:pt x="62" y="21"/>
                </a:lnTo>
                <a:lnTo>
                  <a:pt x="51" y="18"/>
                </a:lnTo>
                <a:lnTo>
                  <a:pt x="41" y="13"/>
                </a:lnTo>
                <a:lnTo>
                  <a:pt x="31" y="10"/>
                </a:lnTo>
                <a:lnTo>
                  <a:pt x="22" y="8"/>
                </a:lnTo>
                <a:lnTo>
                  <a:pt x="13" y="3"/>
                </a:lnTo>
                <a:lnTo>
                  <a:pt x="2" y="0"/>
                </a:lnTo>
                <a:lnTo>
                  <a:pt x="0" y="6"/>
                </a:lnTo>
                <a:lnTo>
                  <a:pt x="10" y="9"/>
                </a:lnTo>
                <a:lnTo>
                  <a:pt x="20" y="11"/>
                </a:lnTo>
                <a:lnTo>
                  <a:pt x="29" y="14"/>
                </a:lnTo>
                <a:lnTo>
                  <a:pt x="40" y="19"/>
                </a:lnTo>
                <a:lnTo>
                  <a:pt x="49" y="22"/>
                </a:lnTo>
                <a:lnTo>
                  <a:pt x="60" y="25"/>
                </a:lnTo>
                <a:lnTo>
                  <a:pt x="69" y="29"/>
                </a:lnTo>
                <a:lnTo>
                  <a:pt x="80" y="32"/>
                </a:lnTo>
                <a:lnTo>
                  <a:pt x="88" y="35"/>
                </a:lnTo>
                <a:lnTo>
                  <a:pt x="99" y="39"/>
                </a:lnTo>
                <a:lnTo>
                  <a:pt x="109" y="43"/>
                </a:lnTo>
                <a:lnTo>
                  <a:pt x="119" y="46"/>
                </a:lnTo>
                <a:lnTo>
                  <a:pt x="129" y="49"/>
                </a:lnTo>
                <a:lnTo>
                  <a:pt x="137" y="52"/>
                </a:lnTo>
                <a:lnTo>
                  <a:pt x="148" y="55"/>
                </a:lnTo>
                <a:lnTo>
                  <a:pt x="157" y="60"/>
                </a:lnTo>
                <a:lnTo>
                  <a:pt x="168" y="63"/>
                </a:lnTo>
                <a:lnTo>
                  <a:pt x="177" y="66"/>
                </a:lnTo>
                <a:lnTo>
                  <a:pt x="187" y="70"/>
                </a:lnTo>
                <a:lnTo>
                  <a:pt x="197" y="73"/>
                </a:lnTo>
                <a:lnTo>
                  <a:pt x="207" y="76"/>
                </a:lnTo>
                <a:lnTo>
                  <a:pt x="217" y="81"/>
                </a:lnTo>
                <a:lnTo>
                  <a:pt x="227" y="84"/>
                </a:lnTo>
                <a:lnTo>
                  <a:pt x="237" y="86"/>
                </a:lnTo>
                <a:lnTo>
                  <a:pt x="246" y="90"/>
                </a:lnTo>
                <a:lnTo>
                  <a:pt x="256" y="93"/>
                </a:lnTo>
                <a:lnTo>
                  <a:pt x="266" y="97"/>
                </a:lnTo>
                <a:lnTo>
                  <a:pt x="276" y="101"/>
                </a:lnTo>
                <a:lnTo>
                  <a:pt x="287" y="104"/>
                </a:lnTo>
                <a:lnTo>
                  <a:pt x="295" y="107"/>
                </a:lnTo>
                <a:lnTo>
                  <a:pt x="305" y="111"/>
                </a:lnTo>
                <a:lnTo>
                  <a:pt x="315" y="114"/>
                </a:lnTo>
                <a:lnTo>
                  <a:pt x="317" y="108"/>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568" name="Freeform 464"/>
          <p:cNvSpPr>
            <a:spLocks noChangeAspect="1"/>
          </p:cNvSpPr>
          <p:nvPr/>
        </p:nvSpPr>
        <p:spPr bwMode="auto">
          <a:xfrm>
            <a:off x="7196138" y="2735264"/>
            <a:ext cx="419100" cy="153987"/>
          </a:xfrm>
          <a:custGeom>
            <a:avLst/>
            <a:gdLst>
              <a:gd name="T0" fmla="*/ 2147483647 w 316"/>
              <a:gd name="T1" fmla="*/ 2147483647 h 121"/>
              <a:gd name="T2" fmla="*/ 2147483647 w 316"/>
              <a:gd name="T3" fmla="*/ 2147483647 h 121"/>
              <a:gd name="T4" fmla="*/ 2147483647 w 316"/>
              <a:gd name="T5" fmla="*/ 2147483647 h 121"/>
              <a:gd name="T6" fmla="*/ 2147483647 w 316"/>
              <a:gd name="T7" fmla="*/ 2147483647 h 121"/>
              <a:gd name="T8" fmla="*/ 2147483647 w 316"/>
              <a:gd name="T9" fmla="*/ 2147483647 h 121"/>
              <a:gd name="T10" fmla="*/ 2147483647 w 316"/>
              <a:gd name="T11" fmla="*/ 2147483647 h 121"/>
              <a:gd name="T12" fmla="*/ 2147483647 w 316"/>
              <a:gd name="T13" fmla="*/ 2147483647 h 121"/>
              <a:gd name="T14" fmla="*/ 2147483647 w 316"/>
              <a:gd name="T15" fmla="*/ 2147483647 h 121"/>
              <a:gd name="T16" fmla="*/ 2147483647 w 316"/>
              <a:gd name="T17" fmla="*/ 2147483647 h 121"/>
              <a:gd name="T18" fmla="*/ 2147483647 w 316"/>
              <a:gd name="T19" fmla="*/ 2147483647 h 121"/>
              <a:gd name="T20" fmla="*/ 2147483647 w 316"/>
              <a:gd name="T21" fmla="*/ 2147483647 h 121"/>
              <a:gd name="T22" fmla="*/ 2147483647 w 316"/>
              <a:gd name="T23" fmla="*/ 2147483647 h 121"/>
              <a:gd name="T24" fmla="*/ 2147483647 w 316"/>
              <a:gd name="T25" fmla="*/ 2147483647 h 121"/>
              <a:gd name="T26" fmla="*/ 2147483647 w 316"/>
              <a:gd name="T27" fmla="*/ 2147483647 h 121"/>
              <a:gd name="T28" fmla="*/ 2147483647 w 316"/>
              <a:gd name="T29" fmla="*/ 2147483647 h 121"/>
              <a:gd name="T30" fmla="*/ 2147483647 w 316"/>
              <a:gd name="T31" fmla="*/ 2147483647 h 121"/>
              <a:gd name="T32" fmla="*/ 2147483647 w 316"/>
              <a:gd name="T33" fmla="*/ 2147483647 h 121"/>
              <a:gd name="T34" fmla="*/ 2147483647 w 316"/>
              <a:gd name="T35" fmla="*/ 2147483647 h 121"/>
              <a:gd name="T36" fmla="*/ 2147483647 w 316"/>
              <a:gd name="T37" fmla="*/ 2147483647 h 121"/>
              <a:gd name="T38" fmla="*/ 2147483647 w 316"/>
              <a:gd name="T39" fmla="*/ 2147483647 h 121"/>
              <a:gd name="T40" fmla="*/ 2147483647 w 316"/>
              <a:gd name="T41" fmla="*/ 2147483647 h 121"/>
              <a:gd name="T42" fmla="*/ 2147483647 w 316"/>
              <a:gd name="T43" fmla="*/ 2147483647 h 121"/>
              <a:gd name="T44" fmla="*/ 2147483647 w 316"/>
              <a:gd name="T45" fmla="*/ 2147483647 h 121"/>
              <a:gd name="T46" fmla="*/ 2147483647 w 316"/>
              <a:gd name="T47" fmla="*/ 2147483647 h 121"/>
              <a:gd name="T48" fmla="*/ 2147483647 w 316"/>
              <a:gd name="T49" fmla="*/ 2147483647 h 121"/>
              <a:gd name="T50" fmla="*/ 2147483647 w 316"/>
              <a:gd name="T51" fmla="*/ 2147483647 h 121"/>
              <a:gd name="T52" fmla="*/ 2147483647 w 316"/>
              <a:gd name="T53" fmla="*/ 2147483647 h 121"/>
              <a:gd name="T54" fmla="*/ 2147483647 w 316"/>
              <a:gd name="T55" fmla="*/ 2147483647 h 121"/>
              <a:gd name="T56" fmla="*/ 2147483647 w 316"/>
              <a:gd name="T57" fmla="*/ 2147483647 h 121"/>
              <a:gd name="T58" fmla="*/ 2147483647 w 316"/>
              <a:gd name="T59" fmla="*/ 2147483647 h 121"/>
              <a:gd name="T60" fmla="*/ 2147483647 w 316"/>
              <a:gd name="T61" fmla="*/ 2147483647 h 121"/>
              <a:gd name="T62" fmla="*/ 2147483647 w 316"/>
              <a:gd name="T63" fmla="*/ 2147483647 h 121"/>
              <a:gd name="T64" fmla="*/ 2147483647 w 316"/>
              <a:gd name="T65" fmla="*/ 2147483647 h 121"/>
              <a:gd name="T66" fmla="*/ 2147483647 w 316"/>
              <a:gd name="T67" fmla="*/ 2147483647 h 12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16"/>
              <a:gd name="T103" fmla="*/ 0 h 121"/>
              <a:gd name="T104" fmla="*/ 316 w 316"/>
              <a:gd name="T105" fmla="*/ 121 h 12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16" h="121">
                <a:moveTo>
                  <a:pt x="2" y="120"/>
                </a:moveTo>
                <a:lnTo>
                  <a:pt x="2" y="120"/>
                </a:lnTo>
                <a:lnTo>
                  <a:pt x="12" y="115"/>
                </a:lnTo>
                <a:lnTo>
                  <a:pt x="22" y="112"/>
                </a:lnTo>
                <a:lnTo>
                  <a:pt x="30" y="110"/>
                </a:lnTo>
                <a:lnTo>
                  <a:pt x="41" y="105"/>
                </a:lnTo>
                <a:lnTo>
                  <a:pt x="50" y="102"/>
                </a:lnTo>
                <a:lnTo>
                  <a:pt x="61" y="99"/>
                </a:lnTo>
                <a:lnTo>
                  <a:pt x="70" y="95"/>
                </a:lnTo>
                <a:lnTo>
                  <a:pt x="80" y="91"/>
                </a:lnTo>
                <a:lnTo>
                  <a:pt x="89" y="89"/>
                </a:lnTo>
                <a:lnTo>
                  <a:pt x="100" y="85"/>
                </a:lnTo>
                <a:lnTo>
                  <a:pt x="109" y="81"/>
                </a:lnTo>
                <a:lnTo>
                  <a:pt x="120" y="78"/>
                </a:lnTo>
                <a:lnTo>
                  <a:pt x="129" y="74"/>
                </a:lnTo>
                <a:lnTo>
                  <a:pt x="139" y="70"/>
                </a:lnTo>
                <a:lnTo>
                  <a:pt x="149" y="68"/>
                </a:lnTo>
                <a:lnTo>
                  <a:pt x="159" y="63"/>
                </a:lnTo>
                <a:lnTo>
                  <a:pt x="169" y="60"/>
                </a:lnTo>
                <a:lnTo>
                  <a:pt x="178" y="56"/>
                </a:lnTo>
                <a:lnTo>
                  <a:pt x="187" y="52"/>
                </a:lnTo>
                <a:lnTo>
                  <a:pt x="197" y="50"/>
                </a:lnTo>
                <a:lnTo>
                  <a:pt x="207" y="46"/>
                </a:lnTo>
                <a:lnTo>
                  <a:pt x="217" y="42"/>
                </a:lnTo>
                <a:lnTo>
                  <a:pt x="228" y="38"/>
                </a:lnTo>
                <a:lnTo>
                  <a:pt x="236" y="34"/>
                </a:lnTo>
                <a:lnTo>
                  <a:pt x="247" y="30"/>
                </a:lnTo>
                <a:lnTo>
                  <a:pt x="256" y="28"/>
                </a:lnTo>
                <a:lnTo>
                  <a:pt x="266" y="23"/>
                </a:lnTo>
                <a:lnTo>
                  <a:pt x="276" y="20"/>
                </a:lnTo>
                <a:lnTo>
                  <a:pt x="286" y="16"/>
                </a:lnTo>
                <a:lnTo>
                  <a:pt x="295" y="12"/>
                </a:lnTo>
                <a:lnTo>
                  <a:pt x="304" y="9"/>
                </a:lnTo>
                <a:lnTo>
                  <a:pt x="315" y="4"/>
                </a:lnTo>
                <a:lnTo>
                  <a:pt x="313" y="0"/>
                </a:lnTo>
                <a:lnTo>
                  <a:pt x="302" y="3"/>
                </a:lnTo>
                <a:lnTo>
                  <a:pt x="293" y="8"/>
                </a:lnTo>
                <a:lnTo>
                  <a:pt x="285" y="11"/>
                </a:lnTo>
                <a:lnTo>
                  <a:pt x="274" y="14"/>
                </a:lnTo>
                <a:lnTo>
                  <a:pt x="265" y="18"/>
                </a:lnTo>
                <a:lnTo>
                  <a:pt x="254" y="22"/>
                </a:lnTo>
                <a:lnTo>
                  <a:pt x="245" y="27"/>
                </a:lnTo>
                <a:lnTo>
                  <a:pt x="235" y="30"/>
                </a:lnTo>
                <a:lnTo>
                  <a:pt x="226" y="33"/>
                </a:lnTo>
                <a:lnTo>
                  <a:pt x="215" y="37"/>
                </a:lnTo>
                <a:lnTo>
                  <a:pt x="206" y="41"/>
                </a:lnTo>
                <a:lnTo>
                  <a:pt x="195" y="44"/>
                </a:lnTo>
                <a:lnTo>
                  <a:pt x="186" y="49"/>
                </a:lnTo>
                <a:lnTo>
                  <a:pt x="176" y="51"/>
                </a:lnTo>
                <a:lnTo>
                  <a:pt x="167" y="56"/>
                </a:lnTo>
                <a:lnTo>
                  <a:pt x="156" y="59"/>
                </a:lnTo>
                <a:lnTo>
                  <a:pt x="147" y="62"/>
                </a:lnTo>
                <a:lnTo>
                  <a:pt x="136" y="67"/>
                </a:lnTo>
                <a:lnTo>
                  <a:pt x="128" y="70"/>
                </a:lnTo>
                <a:lnTo>
                  <a:pt x="118" y="72"/>
                </a:lnTo>
                <a:lnTo>
                  <a:pt x="108" y="77"/>
                </a:lnTo>
                <a:lnTo>
                  <a:pt x="98" y="80"/>
                </a:lnTo>
                <a:lnTo>
                  <a:pt x="87" y="83"/>
                </a:lnTo>
                <a:lnTo>
                  <a:pt x="79" y="88"/>
                </a:lnTo>
                <a:lnTo>
                  <a:pt x="68" y="90"/>
                </a:lnTo>
                <a:lnTo>
                  <a:pt x="59" y="93"/>
                </a:lnTo>
                <a:lnTo>
                  <a:pt x="49" y="98"/>
                </a:lnTo>
                <a:lnTo>
                  <a:pt x="39" y="101"/>
                </a:lnTo>
                <a:lnTo>
                  <a:pt x="29" y="104"/>
                </a:lnTo>
                <a:lnTo>
                  <a:pt x="20" y="109"/>
                </a:lnTo>
                <a:lnTo>
                  <a:pt x="9" y="111"/>
                </a:lnTo>
                <a:lnTo>
                  <a:pt x="0" y="114"/>
                </a:lnTo>
                <a:lnTo>
                  <a:pt x="2" y="120"/>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569" name="Freeform 465"/>
          <p:cNvSpPr>
            <a:spLocks noChangeAspect="1"/>
          </p:cNvSpPr>
          <p:nvPr/>
        </p:nvSpPr>
        <p:spPr bwMode="auto">
          <a:xfrm>
            <a:off x="6773863" y="2889251"/>
            <a:ext cx="419100" cy="142875"/>
          </a:xfrm>
          <a:custGeom>
            <a:avLst/>
            <a:gdLst>
              <a:gd name="T0" fmla="*/ 2147483647 w 315"/>
              <a:gd name="T1" fmla="*/ 2147483647 h 114"/>
              <a:gd name="T2" fmla="*/ 2147483647 w 315"/>
              <a:gd name="T3" fmla="*/ 2147483647 h 114"/>
              <a:gd name="T4" fmla="*/ 2147483647 w 315"/>
              <a:gd name="T5" fmla="*/ 2147483647 h 114"/>
              <a:gd name="T6" fmla="*/ 2147483647 w 315"/>
              <a:gd name="T7" fmla="*/ 2147483647 h 114"/>
              <a:gd name="T8" fmla="*/ 2147483647 w 315"/>
              <a:gd name="T9" fmla="*/ 2147483647 h 114"/>
              <a:gd name="T10" fmla="*/ 2147483647 w 315"/>
              <a:gd name="T11" fmla="*/ 2147483647 h 114"/>
              <a:gd name="T12" fmla="*/ 2147483647 w 315"/>
              <a:gd name="T13" fmla="*/ 2147483647 h 114"/>
              <a:gd name="T14" fmla="*/ 2147483647 w 315"/>
              <a:gd name="T15" fmla="*/ 2147483647 h 114"/>
              <a:gd name="T16" fmla="*/ 2147483647 w 315"/>
              <a:gd name="T17" fmla="*/ 2147483647 h 114"/>
              <a:gd name="T18" fmla="*/ 2147483647 w 315"/>
              <a:gd name="T19" fmla="*/ 2147483647 h 114"/>
              <a:gd name="T20" fmla="*/ 2147483647 w 315"/>
              <a:gd name="T21" fmla="*/ 2147483647 h 114"/>
              <a:gd name="T22" fmla="*/ 2147483647 w 315"/>
              <a:gd name="T23" fmla="*/ 2147483647 h 114"/>
              <a:gd name="T24" fmla="*/ 2147483647 w 315"/>
              <a:gd name="T25" fmla="*/ 2147483647 h 114"/>
              <a:gd name="T26" fmla="*/ 2147483647 w 315"/>
              <a:gd name="T27" fmla="*/ 2147483647 h 114"/>
              <a:gd name="T28" fmla="*/ 2147483647 w 315"/>
              <a:gd name="T29" fmla="*/ 2147483647 h 114"/>
              <a:gd name="T30" fmla="*/ 2147483647 w 315"/>
              <a:gd name="T31" fmla="*/ 2147483647 h 114"/>
              <a:gd name="T32" fmla="*/ 2147483647 w 315"/>
              <a:gd name="T33" fmla="*/ 0 h 114"/>
              <a:gd name="T34" fmla="*/ 2147483647 w 315"/>
              <a:gd name="T35" fmla="*/ 2147483647 h 114"/>
              <a:gd name="T36" fmla="*/ 2147483647 w 315"/>
              <a:gd name="T37" fmla="*/ 2147483647 h 114"/>
              <a:gd name="T38" fmla="*/ 2147483647 w 315"/>
              <a:gd name="T39" fmla="*/ 2147483647 h 114"/>
              <a:gd name="T40" fmla="*/ 2147483647 w 315"/>
              <a:gd name="T41" fmla="*/ 2147483647 h 114"/>
              <a:gd name="T42" fmla="*/ 2147483647 w 315"/>
              <a:gd name="T43" fmla="*/ 2147483647 h 114"/>
              <a:gd name="T44" fmla="*/ 2147483647 w 315"/>
              <a:gd name="T45" fmla="*/ 2147483647 h 114"/>
              <a:gd name="T46" fmla="*/ 2147483647 w 315"/>
              <a:gd name="T47" fmla="*/ 2147483647 h 114"/>
              <a:gd name="T48" fmla="*/ 2147483647 w 315"/>
              <a:gd name="T49" fmla="*/ 2147483647 h 114"/>
              <a:gd name="T50" fmla="*/ 2147483647 w 315"/>
              <a:gd name="T51" fmla="*/ 2147483647 h 114"/>
              <a:gd name="T52" fmla="*/ 2147483647 w 315"/>
              <a:gd name="T53" fmla="*/ 2147483647 h 114"/>
              <a:gd name="T54" fmla="*/ 2147483647 w 315"/>
              <a:gd name="T55" fmla="*/ 2147483647 h 114"/>
              <a:gd name="T56" fmla="*/ 2147483647 w 315"/>
              <a:gd name="T57" fmla="*/ 2147483647 h 114"/>
              <a:gd name="T58" fmla="*/ 2147483647 w 315"/>
              <a:gd name="T59" fmla="*/ 2147483647 h 114"/>
              <a:gd name="T60" fmla="*/ 2147483647 w 315"/>
              <a:gd name="T61" fmla="*/ 2147483647 h 114"/>
              <a:gd name="T62" fmla="*/ 2147483647 w 315"/>
              <a:gd name="T63" fmla="*/ 2147483647 h 114"/>
              <a:gd name="T64" fmla="*/ 0 w 315"/>
              <a:gd name="T65" fmla="*/ 2147483647 h 11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15"/>
              <a:gd name="T100" fmla="*/ 0 h 114"/>
              <a:gd name="T101" fmla="*/ 315 w 315"/>
              <a:gd name="T102" fmla="*/ 114 h 11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15" h="114">
                <a:moveTo>
                  <a:pt x="2" y="113"/>
                </a:moveTo>
                <a:lnTo>
                  <a:pt x="12" y="110"/>
                </a:lnTo>
                <a:lnTo>
                  <a:pt x="22" y="106"/>
                </a:lnTo>
                <a:lnTo>
                  <a:pt x="30" y="104"/>
                </a:lnTo>
                <a:lnTo>
                  <a:pt x="40" y="101"/>
                </a:lnTo>
                <a:lnTo>
                  <a:pt x="50" y="96"/>
                </a:lnTo>
                <a:lnTo>
                  <a:pt x="60" y="93"/>
                </a:lnTo>
                <a:lnTo>
                  <a:pt x="70" y="90"/>
                </a:lnTo>
                <a:lnTo>
                  <a:pt x="80" y="85"/>
                </a:lnTo>
                <a:lnTo>
                  <a:pt x="89" y="83"/>
                </a:lnTo>
                <a:lnTo>
                  <a:pt x="99" y="80"/>
                </a:lnTo>
                <a:lnTo>
                  <a:pt x="109" y="76"/>
                </a:lnTo>
                <a:lnTo>
                  <a:pt x="119" y="73"/>
                </a:lnTo>
                <a:lnTo>
                  <a:pt x="129" y="69"/>
                </a:lnTo>
                <a:lnTo>
                  <a:pt x="138" y="66"/>
                </a:lnTo>
                <a:lnTo>
                  <a:pt x="148" y="63"/>
                </a:lnTo>
                <a:lnTo>
                  <a:pt x="157" y="59"/>
                </a:lnTo>
                <a:lnTo>
                  <a:pt x="168" y="55"/>
                </a:lnTo>
                <a:lnTo>
                  <a:pt x="177" y="52"/>
                </a:lnTo>
                <a:lnTo>
                  <a:pt x="187" y="49"/>
                </a:lnTo>
                <a:lnTo>
                  <a:pt x="196" y="46"/>
                </a:lnTo>
                <a:lnTo>
                  <a:pt x="207" y="42"/>
                </a:lnTo>
                <a:lnTo>
                  <a:pt x="216" y="39"/>
                </a:lnTo>
                <a:lnTo>
                  <a:pt x="227" y="35"/>
                </a:lnTo>
                <a:lnTo>
                  <a:pt x="235" y="31"/>
                </a:lnTo>
                <a:lnTo>
                  <a:pt x="246" y="29"/>
                </a:lnTo>
                <a:lnTo>
                  <a:pt x="255" y="25"/>
                </a:lnTo>
                <a:lnTo>
                  <a:pt x="265" y="22"/>
                </a:lnTo>
                <a:lnTo>
                  <a:pt x="275" y="19"/>
                </a:lnTo>
                <a:lnTo>
                  <a:pt x="285" y="14"/>
                </a:lnTo>
                <a:lnTo>
                  <a:pt x="294" y="11"/>
                </a:lnTo>
                <a:lnTo>
                  <a:pt x="303" y="9"/>
                </a:lnTo>
                <a:lnTo>
                  <a:pt x="314" y="6"/>
                </a:lnTo>
                <a:lnTo>
                  <a:pt x="312" y="0"/>
                </a:lnTo>
                <a:lnTo>
                  <a:pt x="301" y="3"/>
                </a:lnTo>
                <a:lnTo>
                  <a:pt x="292" y="7"/>
                </a:lnTo>
                <a:lnTo>
                  <a:pt x="283" y="10"/>
                </a:lnTo>
                <a:lnTo>
                  <a:pt x="273" y="13"/>
                </a:lnTo>
                <a:lnTo>
                  <a:pt x="264" y="17"/>
                </a:lnTo>
                <a:lnTo>
                  <a:pt x="253" y="21"/>
                </a:lnTo>
                <a:lnTo>
                  <a:pt x="244" y="24"/>
                </a:lnTo>
                <a:lnTo>
                  <a:pt x="234" y="28"/>
                </a:lnTo>
                <a:lnTo>
                  <a:pt x="225" y="30"/>
                </a:lnTo>
                <a:lnTo>
                  <a:pt x="214" y="33"/>
                </a:lnTo>
                <a:lnTo>
                  <a:pt x="205" y="38"/>
                </a:lnTo>
                <a:lnTo>
                  <a:pt x="195" y="41"/>
                </a:lnTo>
                <a:lnTo>
                  <a:pt x="185" y="44"/>
                </a:lnTo>
                <a:lnTo>
                  <a:pt x="175" y="48"/>
                </a:lnTo>
                <a:lnTo>
                  <a:pt x="166" y="51"/>
                </a:lnTo>
                <a:lnTo>
                  <a:pt x="155" y="54"/>
                </a:lnTo>
                <a:lnTo>
                  <a:pt x="146" y="59"/>
                </a:lnTo>
                <a:lnTo>
                  <a:pt x="136" y="62"/>
                </a:lnTo>
                <a:lnTo>
                  <a:pt x="127" y="65"/>
                </a:lnTo>
                <a:lnTo>
                  <a:pt x="118" y="68"/>
                </a:lnTo>
                <a:lnTo>
                  <a:pt x="107" y="71"/>
                </a:lnTo>
                <a:lnTo>
                  <a:pt x="97" y="74"/>
                </a:lnTo>
                <a:lnTo>
                  <a:pt x="87" y="79"/>
                </a:lnTo>
                <a:lnTo>
                  <a:pt x="79" y="82"/>
                </a:lnTo>
                <a:lnTo>
                  <a:pt x="68" y="85"/>
                </a:lnTo>
                <a:lnTo>
                  <a:pt x="59" y="89"/>
                </a:lnTo>
                <a:lnTo>
                  <a:pt x="48" y="92"/>
                </a:lnTo>
                <a:lnTo>
                  <a:pt x="39" y="95"/>
                </a:lnTo>
                <a:lnTo>
                  <a:pt x="28" y="99"/>
                </a:lnTo>
                <a:lnTo>
                  <a:pt x="20" y="102"/>
                </a:lnTo>
                <a:lnTo>
                  <a:pt x="9" y="105"/>
                </a:lnTo>
                <a:lnTo>
                  <a:pt x="0" y="108"/>
                </a:lnTo>
                <a:lnTo>
                  <a:pt x="2" y="113"/>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570" name="Freeform 466"/>
          <p:cNvSpPr>
            <a:spLocks noChangeAspect="1"/>
          </p:cNvSpPr>
          <p:nvPr/>
        </p:nvSpPr>
        <p:spPr bwMode="auto">
          <a:xfrm>
            <a:off x="6329363" y="2889250"/>
            <a:ext cx="419100" cy="128588"/>
          </a:xfrm>
          <a:custGeom>
            <a:avLst/>
            <a:gdLst>
              <a:gd name="T0" fmla="*/ 2147483647 w 315"/>
              <a:gd name="T1" fmla="*/ 0 h 103"/>
              <a:gd name="T2" fmla="*/ 2147483647 w 315"/>
              <a:gd name="T3" fmla="*/ 2147483647 h 103"/>
              <a:gd name="T4" fmla="*/ 2147483647 w 315"/>
              <a:gd name="T5" fmla="*/ 2147483647 h 103"/>
              <a:gd name="T6" fmla="*/ 2147483647 w 315"/>
              <a:gd name="T7" fmla="*/ 2147483647 h 103"/>
              <a:gd name="T8" fmla="*/ 2147483647 w 315"/>
              <a:gd name="T9" fmla="*/ 2147483647 h 103"/>
              <a:gd name="T10" fmla="*/ 2147483647 w 315"/>
              <a:gd name="T11" fmla="*/ 2147483647 h 103"/>
              <a:gd name="T12" fmla="*/ 2147483647 w 315"/>
              <a:gd name="T13" fmla="*/ 2147483647 h 103"/>
              <a:gd name="T14" fmla="*/ 2147483647 w 315"/>
              <a:gd name="T15" fmla="*/ 2147483647 h 103"/>
              <a:gd name="T16" fmla="*/ 2147483647 w 315"/>
              <a:gd name="T17" fmla="*/ 2147483647 h 103"/>
              <a:gd name="T18" fmla="*/ 2147483647 w 315"/>
              <a:gd name="T19" fmla="*/ 2147483647 h 103"/>
              <a:gd name="T20" fmla="*/ 2147483647 w 315"/>
              <a:gd name="T21" fmla="*/ 2147483647 h 103"/>
              <a:gd name="T22" fmla="*/ 2147483647 w 315"/>
              <a:gd name="T23" fmla="*/ 2147483647 h 103"/>
              <a:gd name="T24" fmla="*/ 2147483647 w 315"/>
              <a:gd name="T25" fmla="*/ 2147483647 h 103"/>
              <a:gd name="T26" fmla="*/ 2147483647 w 315"/>
              <a:gd name="T27" fmla="*/ 2147483647 h 103"/>
              <a:gd name="T28" fmla="*/ 2147483647 w 315"/>
              <a:gd name="T29" fmla="*/ 2147483647 h 103"/>
              <a:gd name="T30" fmla="*/ 2147483647 w 315"/>
              <a:gd name="T31" fmla="*/ 2147483647 h 103"/>
              <a:gd name="T32" fmla="*/ 0 w 315"/>
              <a:gd name="T33" fmla="*/ 2147483647 h 103"/>
              <a:gd name="T34" fmla="*/ 2147483647 w 315"/>
              <a:gd name="T35" fmla="*/ 2147483647 h 103"/>
              <a:gd name="T36" fmla="*/ 2147483647 w 315"/>
              <a:gd name="T37" fmla="*/ 2147483647 h 103"/>
              <a:gd name="T38" fmla="*/ 2147483647 w 315"/>
              <a:gd name="T39" fmla="*/ 2147483647 h 103"/>
              <a:gd name="T40" fmla="*/ 2147483647 w 315"/>
              <a:gd name="T41" fmla="*/ 2147483647 h 103"/>
              <a:gd name="T42" fmla="*/ 2147483647 w 315"/>
              <a:gd name="T43" fmla="*/ 2147483647 h 103"/>
              <a:gd name="T44" fmla="*/ 2147483647 w 315"/>
              <a:gd name="T45" fmla="*/ 2147483647 h 103"/>
              <a:gd name="T46" fmla="*/ 2147483647 w 315"/>
              <a:gd name="T47" fmla="*/ 2147483647 h 103"/>
              <a:gd name="T48" fmla="*/ 2147483647 w 315"/>
              <a:gd name="T49" fmla="*/ 2147483647 h 103"/>
              <a:gd name="T50" fmla="*/ 2147483647 w 315"/>
              <a:gd name="T51" fmla="*/ 2147483647 h 103"/>
              <a:gd name="T52" fmla="*/ 2147483647 w 315"/>
              <a:gd name="T53" fmla="*/ 2147483647 h 103"/>
              <a:gd name="T54" fmla="*/ 2147483647 w 315"/>
              <a:gd name="T55" fmla="*/ 2147483647 h 103"/>
              <a:gd name="T56" fmla="*/ 2147483647 w 315"/>
              <a:gd name="T57" fmla="*/ 2147483647 h 103"/>
              <a:gd name="T58" fmla="*/ 2147483647 w 315"/>
              <a:gd name="T59" fmla="*/ 2147483647 h 103"/>
              <a:gd name="T60" fmla="*/ 2147483647 w 315"/>
              <a:gd name="T61" fmla="*/ 2147483647 h 103"/>
              <a:gd name="T62" fmla="*/ 2147483647 w 315"/>
              <a:gd name="T63" fmla="*/ 2147483647 h 103"/>
              <a:gd name="T64" fmla="*/ 2147483647 w 315"/>
              <a:gd name="T65" fmla="*/ 2147483647 h 103"/>
              <a:gd name="T66" fmla="*/ 2147483647 w 315"/>
              <a:gd name="T67" fmla="*/ 0 h 10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15"/>
              <a:gd name="T103" fmla="*/ 0 h 103"/>
              <a:gd name="T104" fmla="*/ 315 w 315"/>
              <a:gd name="T105" fmla="*/ 103 h 10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15" h="103">
                <a:moveTo>
                  <a:pt x="312" y="0"/>
                </a:moveTo>
                <a:lnTo>
                  <a:pt x="312" y="0"/>
                </a:lnTo>
                <a:lnTo>
                  <a:pt x="302" y="3"/>
                </a:lnTo>
                <a:lnTo>
                  <a:pt x="292" y="7"/>
                </a:lnTo>
                <a:lnTo>
                  <a:pt x="283" y="9"/>
                </a:lnTo>
                <a:lnTo>
                  <a:pt x="273" y="12"/>
                </a:lnTo>
                <a:lnTo>
                  <a:pt x="264" y="16"/>
                </a:lnTo>
                <a:lnTo>
                  <a:pt x="253" y="20"/>
                </a:lnTo>
                <a:lnTo>
                  <a:pt x="244" y="23"/>
                </a:lnTo>
                <a:lnTo>
                  <a:pt x="234" y="25"/>
                </a:lnTo>
                <a:lnTo>
                  <a:pt x="225" y="29"/>
                </a:lnTo>
                <a:lnTo>
                  <a:pt x="214" y="32"/>
                </a:lnTo>
                <a:lnTo>
                  <a:pt x="205" y="35"/>
                </a:lnTo>
                <a:lnTo>
                  <a:pt x="194" y="39"/>
                </a:lnTo>
                <a:lnTo>
                  <a:pt x="185" y="42"/>
                </a:lnTo>
                <a:lnTo>
                  <a:pt x="175" y="44"/>
                </a:lnTo>
                <a:lnTo>
                  <a:pt x="166" y="48"/>
                </a:lnTo>
                <a:lnTo>
                  <a:pt x="155" y="51"/>
                </a:lnTo>
                <a:lnTo>
                  <a:pt x="146" y="54"/>
                </a:lnTo>
                <a:lnTo>
                  <a:pt x="135" y="58"/>
                </a:lnTo>
                <a:lnTo>
                  <a:pt x="127" y="60"/>
                </a:lnTo>
                <a:lnTo>
                  <a:pt x="117" y="63"/>
                </a:lnTo>
                <a:lnTo>
                  <a:pt x="107" y="66"/>
                </a:lnTo>
                <a:lnTo>
                  <a:pt x="97" y="70"/>
                </a:lnTo>
                <a:lnTo>
                  <a:pt x="87" y="73"/>
                </a:lnTo>
                <a:lnTo>
                  <a:pt x="78" y="75"/>
                </a:lnTo>
                <a:lnTo>
                  <a:pt x="68" y="78"/>
                </a:lnTo>
                <a:lnTo>
                  <a:pt x="58" y="81"/>
                </a:lnTo>
                <a:lnTo>
                  <a:pt x="48" y="84"/>
                </a:lnTo>
                <a:lnTo>
                  <a:pt x="38" y="86"/>
                </a:lnTo>
                <a:lnTo>
                  <a:pt x="28" y="90"/>
                </a:lnTo>
                <a:lnTo>
                  <a:pt x="20" y="93"/>
                </a:lnTo>
                <a:lnTo>
                  <a:pt x="9" y="94"/>
                </a:lnTo>
                <a:lnTo>
                  <a:pt x="0" y="97"/>
                </a:lnTo>
                <a:lnTo>
                  <a:pt x="0" y="102"/>
                </a:lnTo>
                <a:lnTo>
                  <a:pt x="10" y="100"/>
                </a:lnTo>
                <a:lnTo>
                  <a:pt x="21" y="96"/>
                </a:lnTo>
                <a:lnTo>
                  <a:pt x="30" y="94"/>
                </a:lnTo>
                <a:lnTo>
                  <a:pt x="40" y="92"/>
                </a:lnTo>
                <a:lnTo>
                  <a:pt x="50" y="89"/>
                </a:lnTo>
                <a:lnTo>
                  <a:pt x="60" y="85"/>
                </a:lnTo>
                <a:lnTo>
                  <a:pt x="69" y="83"/>
                </a:lnTo>
                <a:lnTo>
                  <a:pt x="79" y="80"/>
                </a:lnTo>
                <a:lnTo>
                  <a:pt x="88" y="76"/>
                </a:lnTo>
                <a:lnTo>
                  <a:pt x="99" y="74"/>
                </a:lnTo>
                <a:lnTo>
                  <a:pt x="109" y="71"/>
                </a:lnTo>
                <a:lnTo>
                  <a:pt x="119" y="69"/>
                </a:lnTo>
                <a:lnTo>
                  <a:pt x="129" y="65"/>
                </a:lnTo>
                <a:lnTo>
                  <a:pt x="138" y="62"/>
                </a:lnTo>
                <a:lnTo>
                  <a:pt x="147" y="60"/>
                </a:lnTo>
                <a:lnTo>
                  <a:pt x="157" y="56"/>
                </a:lnTo>
                <a:lnTo>
                  <a:pt x="167" y="53"/>
                </a:lnTo>
                <a:lnTo>
                  <a:pt x="177" y="50"/>
                </a:lnTo>
                <a:lnTo>
                  <a:pt x="187" y="47"/>
                </a:lnTo>
                <a:lnTo>
                  <a:pt x="196" y="43"/>
                </a:lnTo>
                <a:lnTo>
                  <a:pt x="207" y="41"/>
                </a:lnTo>
                <a:lnTo>
                  <a:pt x="216" y="38"/>
                </a:lnTo>
                <a:lnTo>
                  <a:pt x="226" y="34"/>
                </a:lnTo>
                <a:lnTo>
                  <a:pt x="235" y="31"/>
                </a:lnTo>
                <a:lnTo>
                  <a:pt x="245" y="27"/>
                </a:lnTo>
                <a:lnTo>
                  <a:pt x="255" y="24"/>
                </a:lnTo>
                <a:lnTo>
                  <a:pt x="266" y="21"/>
                </a:lnTo>
                <a:lnTo>
                  <a:pt x="275" y="18"/>
                </a:lnTo>
                <a:lnTo>
                  <a:pt x="286" y="14"/>
                </a:lnTo>
                <a:lnTo>
                  <a:pt x="294" y="10"/>
                </a:lnTo>
                <a:lnTo>
                  <a:pt x="303" y="8"/>
                </a:lnTo>
                <a:lnTo>
                  <a:pt x="314" y="4"/>
                </a:lnTo>
                <a:lnTo>
                  <a:pt x="312" y="0"/>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571" name="Freeform 467"/>
          <p:cNvSpPr>
            <a:spLocks noChangeAspect="1"/>
          </p:cNvSpPr>
          <p:nvPr/>
        </p:nvSpPr>
        <p:spPr bwMode="auto">
          <a:xfrm>
            <a:off x="6754813" y="2743201"/>
            <a:ext cx="419100" cy="142875"/>
          </a:xfrm>
          <a:custGeom>
            <a:avLst/>
            <a:gdLst>
              <a:gd name="T0" fmla="*/ 2147483647 w 316"/>
              <a:gd name="T1" fmla="*/ 2147483647 h 114"/>
              <a:gd name="T2" fmla="*/ 2147483647 w 316"/>
              <a:gd name="T3" fmla="*/ 2147483647 h 114"/>
              <a:gd name="T4" fmla="*/ 2147483647 w 316"/>
              <a:gd name="T5" fmla="*/ 2147483647 h 114"/>
              <a:gd name="T6" fmla="*/ 2147483647 w 316"/>
              <a:gd name="T7" fmla="*/ 2147483647 h 114"/>
              <a:gd name="T8" fmla="*/ 2147483647 w 316"/>
              <a:gd name="T9" fmla="*/ 2147483647 h 114"/>
              <a:gd name="T10" fmla="*/ 2147483647 w 316"/>
              <a:gd name="T11" fmla="*/ 2147483647 h 114"/>
              <a:gd name="T12" fmla="*/ 2147483647 w 316"/>
              <a:gd name="T13" fmla="*/ 2147483647 h 114"/>
              <a:gd name="T14" fmla="*/ 2147483647 w 316"/>
              <a:gd name="T15" fmla="*/ 2147483647 h 114"/>
              <a:gd name="T16" fmla="*/ 2147483647 w 316"/>
              <a:gd name="T17" fmla="*/ 2147483647 h 114"/>
              <a:gd name="T18" fmla="*/ 2147483647 w 316"/>
              <a:gd name="T19" fmla="*/ 2147483647 h 114"/>
              <a:gd name="T20" fmla="*/ 2147483647 w 316"/>
              <a:gd name="T21" fmla="*/ 2147483647 h 114"/>
              <a:gd name="T22" fmla="*/ 2147483647 w 316"/>
              <a:gd name="T23" fmla="*/ 2147483647 h 114"/>
              <a:gd name="T24" fmla="*/ 2147483647 w 316"/>
              <a:gd name="T25" fmla="*/ 2147483647 h 114"/>
              <a:gd name="T26" fmla="*/ 2147483647 w 316"/>
              <a:gd name="T27" fmla="*/ 2147483647 h 114"/>
              <a:gd name="T28" fmla="*/ 2147483647 w 316"/>
              <a:gd name="T29" fmla="*/ 2147483647 h 114"/>
              <a:gd name="T30" fmla="*/ 2147483647 w 316"/>
              <a:gd name="T31" fmla="*/ 2147483647 h 114"/>
              <a:gd name="T32" fmla="*/ 2147483647 w 316"/>
              <a:gd name="T33" fmla="*/ 2147483647 h 114"/>
              <a:gd name="T34" fmla="*/ 2147483647 w 316"/>
              <a:gd name="T35" fmla="*/ 2147483647 h 114"/>
              <a:gd name="T36" fmla="*/ 2147483647 w 316"/>
              <a:gd name="T37" fmla="*/ 2147483647 h 114"/>
              <a:gd name="T38" fmla="*/ 2147483647 w 316"/>
              <a:gd name="T39" fmla="*/ 2147483647 h 114"/>
              <a:gd name="T40" fmla="*/ 2147483647 w 316"/>
              <a:gd name="T41" fmla="*/ 2147483647 h 114"/>
              <a:gd name="T42" fmla="*/ 2147483647 w 316"/>
              <a:gd name="T43" fmla="*/ 2147483647 h 114"/>
              <a:gd name="T44" fmla="*/ 2147483647 w 316"/>
              <a:gd name="T45" fmla="*/ 2147483647 h 114"/>
              <a:gd name="T46" fmla="*/ 2147483647 w 316"/>
              <a:gd name="T47" fmla="*/ 2147483647 h 114"/>
              <a:gd name="T48" fmla="*/ 2147483647 w 316"/>
              <a:gd name="T49" fmla="*/ 2147483647 h 114"/>
              <a:gd name="T50" fmla="*/ 2147483647 w 316"/>
              <a:gd name="T51" fmla="*/ 2147483647 h 114"/>
              <a:gd name="T52" fmla="*/ 2147483647 w 316"/>
              <a:gd name="T53" fmla="*/ 2147483647 h 114"/>
              <a:gd name="T54" fmla="*/ 2147483647 w 316"/>
              <a:gd name="T55" fmla="*/ 2147483647 h 114"/>
              <a:gd name="T56" fmla="*/ 2147483647 w 316"/>
              <a:gd name="T57" fmla="*/ 2147483647 h 114"/>
              <a:gd name="T58" fmla="*/ 2147483647 w 316"/>
              <a:gd name="T59" fmla="*/ 2147483647 h 114"/>
              <a:gd name="T60" fmla="*/ 2147483647 w 316"/>
              <a:gd name="T61" fmla="*/ 2147483647 h 114"/>
              <a:gd name="T62" fmla="*/ 2147483647 w 316"/>
              <a:gd name="T63" fmla="*/ 2147483647 h 114"/>
              <a:gd name="T64" fmla="*/ 2147483647 w 316"/>
              <a:gd name="T65" fmla="*/ 2147483647 h 11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16"/>
              <a:gd name="T100" fmla="*/ 0 h 114"/>
              <a:gd name="T101" fmla="*/ 316 w 316"/>
              <a:gd name="T102" fmla="*/ 114 h 11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16" h="114">
                <a:moveTo>
                  <a:pt x="313" y="0"/>
                </a:moveTo>
                <a:lnTo>
                  <a:pt x="303" y="3"/>
                </a:lnTo>
                <a:lnTo>
                  <a:pt x="293" y="7"/>
                </a:lnTo>
                <a:lnTo>
                  <a:pt x="283" y="10"/>
                </a:lnTo>
                <a:lnTo>
                  <a:pt x="274" y="13"/>
                </a:lnTo>
                <a:lnTo>
                  <a:pt x="264" y="17"/>
                </a:lnTo>
                <a:lnTo>
                  <a:pt x="254" y="20"/>
                </a:lnTo>
                <a:lnTo>
                  <a:pt x="244" y="23"/>
                </a:lnTo>
                <a:lnTo>
                  <a:pt x="235" y="28"/>
                </a:lnTo>
                <a:lnTo>
                  <a:pt x="226" y="30"/>
                </a:lnTo>
                <a:lnTo>
                  <a:pt x="215" y="33"/>
                </a:lnTo>
                <a:lnTo>
                  <a:pt x="205" y="38"/>
                </a:lnTo>
                <a:lnTo>
                  <a:pt x="195" y="41"/>
                </a:lnTo>
                <a:lnTo>
                  <a:pt x="185" y="44"/>
                </a:lnTo>
                <a:lnTo>
                  <a:pt x="176" y="48"/>
                </a:lnTo>
                <a:lnTo>
                  <a:pt x="166" y="50"/>
                </a:lnTo>
                <a:lnTo>
                  <a:pt x="156" y="54"/>
                </a:lnTo>
                <a:lnTo>
                  <a:pt x="147" y="58"/>
                </a:lnTo>
                <a:lnTo>
                  <a:pt x="136" y="61"/>
                </a:lnTo>
                <a:lnTo>
                  <a:pt x="127" y="65"/>
                </a:lnTo>
                <a:lnTo>
                  <a:pt x="118" y="68"/>
                </a:lnTo>
                <a:lnTo>
                  <a:pt x="107" y="71"/>
                </a:lnTo>
                <a:lnTo>
                  <a:pt x="98" y="74"/>
                </a:lnTo>
                <a:lnTo>
                  <a:pt x="88" y="77"/>
                </a:lnTo>
                <a:lnTo>
                  <a:pt x="79" y="82"/>
                </a:lnTo>
                <a:lnTo>
                  <a:pt x="69" y="85"/>
                </a:lnTo>
                <a:lnTo>
                  <a:pt x="59" y="87"/>
                </a:lnTo>
                <a:lnTo>
                  <a:pt x="48" y="91"/>
                </a:lnTo>
                <a:lnTo>
                  <a:pt x="39" y="95"/>
                </a:lnTo>
                <a:lnTo>
                  <a:pt x="29" y="99"/>
                </a:lnTo>
                <a:lnTo>
                  <a:pt x="20" y="102"/>
                </a:lnTo>
                <a:lnTo>
                  <a:pt x="10" y="104"/>
                </a:lnTo>
                <a:lnTo>
                  <a:pt x="0" y="108"/>
                </a:lnTo>
                <a:lnTo>
                  <a:pt x="2" y="113"/>
                </a:lnTo>
                <a:lnTo>
                  <a:pt x="12" y="110"/>
                </a:lnTo>
                <a:lnTo>
                  <a:pt x="22" y="106"/>
                </a:lnTo>
                <a:lnTo>
                  <a:pt x="31" y="103"/>
                </a:lnTo>
                <a:lnTo>
                  <a:pt x="41" y="100"/>
                </a:lnTo>
                <a:lnTo>
                  <a:pt x="50" y="96"/>
                </a:lnTo>
                <a:lnTo>
                  <a:pt x="61" y="92"/>
                </a:lnTo>
                <a:lnTo>
                  <a:pt x="70" y="89"/>
                </a:lnTo>
                <a:lnTo>
                  <a:pt x="80" y="85"/>
                </a:lnTo>
                <a:lnTo>
                  <a:pt x="89" y="83"/>
                </a:lnTo>
                <a:lnTo>
                  <a:pt x="100" y="80"/>
                </a:lnTo>
                <a:lnTo>
                  <a:pt x="109" y="76"/>
                </a:lnTo>
                <a:lnTo>
                  <a:pt x="120" y="72"/>
                </a:lnTo>
                <a:lnTo>
                  <a:pt x="129" y="69"/>
                </a:lnTo>
                <a:lnTo>
                  <a:pt x="139" y="66"/>
                </a:lnTo>
                <a:lnTo>
                  <a:pt x="148" y="62"/>
                </a:lnTo>
                <a:lnTo>
                  <a:pt x="159" y="59"/>
                </a:lnTo>
                <a:lnTo>
                  <a:pt x="168" y="55"/>
                </a:lnTo>
                <a:lnTo>
                  <a:pt x="178" y="52"/>
                </a:lnTo>
                <a:lnTo>
                  <a:pt x="187" y="49"/>
                </a:lnTo>
                <a:lnTo>
                  <a:pt x="197" y="45"/>
                </a:lnTo>
                <a:lnTo>
                  <a:pt x="207" y="42"/>
                </a:lnTo>
                <a:lnTo>
                  <a:pt x="217" y="39"/>
                </a:lnTo>
                <a:lnTo>
                  <a:pt x="227" y="35"/>
                </a:lnTo>
                <a:lnTo>
                  <a:pt x="236" y="31"/>
                </a:lnTo>
                <a:lnTo>
                  <a:pt x="246" y="29"/>
                </a:lnTo>
                <a:lnTo>
                  <a:pt x="256" y="25"/>
                </a:lnTo>
                <a:lnTo>
                  <a:pt x="266" y="22"/>
                </a:lnTo>
                <a:lnTo>
                  <a:pt x="276" y="18"/>
                </a:lnTo>
                <a:lnTo>
                  <a:pt x="286" y="14"/>
                </a:lnTo>
                <a:lnTo>
                  <a:pt x="295" y="11"/>
                </a:lnTo>
                <a:lnTo>
                  <a:pt x="304" y="8"/>
                </a:lnTo>
                <a:lnTo>
                  <a:pt x="315" y="4"/>
                </a:lnTo>
                <a:lnTo>
                  <a:pt x="313" y="0"/>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572" name="Freeform 468"/>
          <p:cNvSpPr>
            <a:spLocks noChangeAspect="1"/>
          </p:cNvSpPr>
          <p:nvPr/>
        </p:nvSpPr>
        <p:spPr bwMode="auto">
          <a:xfrm>
            <a:off x="7202489" y="2884488"/>
            <a:ext cx="427037" cy="131762"/>
          </a:xfrm>
          <a:custGeom>
            <a:avLst/>
            <a:gdLst>
              <a:gd name="T0" fmla="*/ 0 w 321"/>
              <a:gd name="T1" fmla="*/ 2147483647 h 104"/>
              <a:gd name="T2" fmla="*/ 2147483647 w 321"/>
              <a:gd name="T3" fmla="*/ 2147483647 h 104"/>
              <a:gd name="T4" fmla="*/ 2147483647 w 321"/>
              <a:gd name="T5" fmla="*/ 2147483647 h 104"/>
              <a:gd name="T6" fmla="*/ 2147483647 w 321"/>
              <a:gd name="T7" fmla="*/ 2147483647 h 104"/>
              <a:gd name="T8" fmla="*/ 2147483647 w 321"/>
              <a:gd name="T9" fmla="*/ 2147483647 h 104"/>
              <a:gd name="T10" fmla="*/ 2147483647 w 321"/>
              <a:gd name="T11" fmla="*/ 2147483647 h 104"/>
              <a:gd name="T12" fmla="*/ 2147483647 w 321"/>
              <a:gd name="T13" fmla="*/ 2147483647 h 104"/>
              <a:gd name="T14" fmla="*/ 2147483647 w 321"/>
              <a:gd name="T15" fmla="*/ 2147483647 h 104"/>
              <a:gd name="T16" fmla="*/ 2147483647 w 321"/>
              <a:gd name="T17" fmla="*/ 2147483647 h 104"/>
              <a:gd name="T18" fmla="*/ 2147483647 w 321"/>
              <a:gd name="T19" fmla="*/ 2147483647 h 104"/>
              <a:gd name="T20" fmla="*/ 2147483647 w 321"/>
              <a:gd name="T21" fmla="*/ 2147483647 h 104"/>
              <a:gd name="T22" fmla="*/ 2147483647 w 321"/>
              <a:gd name="T23" fmla="*/ 2147483647 h 104"/>
              <a:gd name="T24" fmla="*/ 2147483647 w 321"/>
              <a:gd name="T25" fmla="*/ 2147483647 h 104"/>
              <a:gd name="T26" fmla="*/ 2147483647 w 321"/>
              <a:gd name="T27" fmla="*/ 2147483647 h 104"/>
              <a:gd name="T28" fmla="*/ 2147483647 w 321"/>
              <a:gd name="T29" fmla="*/ 2147483647 h 104"/>
              <a:gd name="T30" fmla="*/ 2147483647 w 321"/>
              <a:gd name="T31" fmla="*/ 2147483647 h 104"/>
              <a:gd name="T32" fmla="*/ 2147483647 w 321"/>
              <a:gd name="T33" fmla="*/ 2147483647 h 104"/>
              <a:gd name="T34" fmla="*/ 2147483647 w 321"/>
              <a:gd name="T35" fmla="*/ 2147483647 h 104"/>
              <a:gd name="T36" fmla="*/ 2147483647 w 321"/>
              <a:gd name="T37" fmla="*/ 2147483647 h 104"/>
              <a:gd name="T38" fmla="*/ 2147483647 w 321"/>
              <a:gd name="T39" fmla="*/ 2147483647 h 104"/>
              <a:gd name="T40" fmla="*/ 2147483647 w 321"/>
              <a:gd name="T41" fmla="*/ 2147483647 h 104"/>
              <a:gd name="T42" fmla="*/ 2147483647 w 321"/>
              <a:gd name="T43" fmla="*/ 2147483647 h 104"/>
              <a:gd name="T44" fmla="*/ 2147483647 w 321"/>
              <a:gd name="T45" fmla="*/ 2147483647 h 104"/>
              <a:gd name="T46" fmla="*/ 2147483647 w 321"/>
              <a:gd name="T47" fmla="*/ 2147483647 h 104"/>
              <a:gd name="T48" fmla="*/ 2147483647 w 321"/>
              <a:gd name="T49" fmla="*/ 2147483647 h 104"/>
              <a:gd name="T50" fmla="*/ 2147483647 w 321"/>
              <a:gd name="T51" fmla="*/ 2147483647 h 104"/>
              <a:gd name="T52" fmla="*/ 2147483647 w 321"/>
              <a:gd name="T53" fmla="*/ 2147483647 h 104"/>
              <a:gd name="T54" fmla="*/ 2147483647 w 321"/>
              <a:gd name="T55" fmla="*/ 2147483647 h 104"/>
              <a:gd name="T56" fmla="*/ 2147483647 w 321"/>
              <a:gd name="T57" fmla="*/ 2147483647 h 104"/>
              <a:gd name="T58" fmla="*/ 2147483647 w 321"/>
              <a:gd name="T59" fmla="*/ 2147483647 h 104"/>
              <a:gd name="T60" fmla="*/ 2147483647 w 321"/>
              <a:gd name="T61" fmla="*/ 2147483647 h 104"/>
              <a:gd name="T62" fmla="*/ 2147483647 w 321"/>
              <a:gd name="T63" fmla="*/ 2147483647 h 104"/>
              <a:gd name="T64" fmla="*/ 2147483647 w 321"/>
              <a:gd name="T65" fmla="*/ 2147483647 h 104"/>
              <a:gd name="T66" fmla="*/ 0 w 321"/>
              <a:gd name="T67" fmla="*/ 2147483647 h 10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21"/>
              <a:gd name="T103" fmla="*/ 0 h 104"/>
              <a:gd name="T104" fmla="*/ 321 w 321"/>
              <a:gd name="T105" fmla="*/ 104 h 10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21" h="104">
                <a:moveTo>
                  <a:pt x="0" y="4"/>
                </a:moveTo>
                <a:lnTo>
                  <a:pt x="0" y="4"/>
                </a:lnTo>
                <a:lnTo>
                  <a:pt x="10" y="8"/>
                </a:lnTo>
                <a:lnTo>
                  <a:pt x="21" y="11"/>
                </a:lnTo>
                <a:lnTo>
                  <a:pt x="30" y="14"/>
                </a:lnTo>
                <a:lnTo>
                  <a:pt x="40" y="18"/>
                </a:lnTo>
                <a:lnTo>
                  <a:pt x="50" y="21"/>
                </a:lnTo>
                <a:lnTo>
                  <a:pt x="60" y="24"/>
                </a:lnTo>
                <a:lnTo>
                  <a:pt x="70" y="28"/>
                </a:lnTo>
                <a:lnTo>
                  <a:pt x="80" y="31"/>
                </a:lnTo>
                <a:lnTo>
                  <a:pt x="89" y="33"/>
                </a:lnTo>
                <a:lnTo>
                  <a:pt x="100" y="38"/>
                </a:lnTo>
                <a:lnTo>
                  <a:pt x="109" y="41"/>
                </a:lnTo>
                <a:lnTo>
                  <a:pt x="120" y="43"/>
                </a:lnTo>
                <a:lnTo>
                  <a:pt x="130" y="46"/>
                </a:lnTo>
                <a:lnTo>
                  <a:pt x="140" y="50"/>
                </a:lnTo>
                <a:lnTo>
                  <a:pt x="149" y="53"/>
                </a:lnTo>
                <a:lnTo>
                  <a:pt x="159" y="56"/>
                </a:lnTo>
                <a:lnTo>
                  <a:pt x="170" y="60"/>
                </a:lnTo>
                <a:lnTo>
                  <a:pt x="179" y="62"/>
                </a:lnTo>
                <a:lnTo>
                  <a:pt x="189" y="65"/>
                </a:lnTo>
                <a:lnTo>
                  <a:pt x="198" y="69"/>
                </a:lnTo>
                <a:lnTo>
                  <a:pt x="209" y="72"/>
                </a:lnTo>
                <a:lnTo>
                  <a:pt x="219" y="75"/>
                </a:lnTo>
                <a:lnTo>
                  <a:pt x="229" y="77"/>
                </a:lnTo>
                <a:lnTo>
                  <a:pt x="239" y="81"/>
                </a:lnTo>
                <a:lnTo>
                  <a:pt x="249" y="83"/>
                </a:lnTo>
                <a:lnTo>
                  <a:pt x="259" y="86"/>
                </a:lnTo>
                <a:lnTo>
                  <a:pt x="269" y="90"/>
                </a:lnTo>
                <a:lnTo>
                  <a:pt x="279" y="92"/>
                </a:lnTo>
                <a:lnTo>
                  <a:pt x="290" y="94"/>
                </a:lnTo>
                <a:lnTo>
                  <a:pt x="299" y="97"/>
                </a:lnTo>
                <a:lnTo>
                  <a:pt x="308" y="101"/>
                </a:lnTo>
                <a:lnTo>
                  <a:pt x="319" y="103"/>
                </a:lnTo>
                <a:lnTo>
                  <a:pt x="320" y="98"/>
                </a:lnTo>
                <a:lnTo>
                  <a:pt x="311" y="95"/>
                </a:lnTo>
                <a:lnTo>
                  <a:pt x="300" y="93"/>
                </a:lnTo>
                <a:lnTo>
                  <a:pt x="291" y="91"/>
                </a:lnTo>
                <a:lnTo>
                  <a:pt x="281" y="87"/>
                </a:lnTo>
                <a:lnTo>
                  <a:pt x="271" y="84"/>
                </a:lnTo>
                <a:lnTo>
                  <a:pt x="260" y="81"/>
                </a:lnTo>
                <a:lnTo>
                  <a:pt x="250" y="79"/>
                </a:lnTo>
                <a:lnTo>
                  <a:pt x="240" y="76"/>
                </a:lnTo>
                <a:lnTo>
                  <a:pt x="231" y="73"/>
                </a:lnTo>
                <a:lnTo>
                  <a:pt x="221" y="70"/>
                </a:lnTo>
                <a:lnTo>
                  <a:pt x="211" y="66"/>
                </a:lnTo>
                <a:lnTo>
                  <a:pt x="200" y="63"/>
                </a:lnTo>
                <a:lnTo>
                  <a:pt x="191" y="60"/>
                </a:lnTo>
                <a:lnTo>
                  <a:pt x="181" y="58"/>
                </a:lnTo>
                <a:lnTo>
                  <a:pt x="171" y="54"/>
                </a:lnTo>
                <a:lnTo>
                  <a:pt x="162" y="51"/>
                </a:lnTo>
                <a:lnTo>
                  <a:pt x="151" y="49"/>
                </a:lnTo>
                <a:lnTo>
                  <a:pt x="141" y="44"/>
                </a:lnTo>
                <a:lnTo>
                  <a:pt x="132" y="42"/>
                </a:lnTo>
                <a:lnTo>
                  <a:pt x="122" y="39"/>
                </a:lnTo>
                <a:lnTo>
                  <a:pt x="111" y="35"/>
                </a:lnTo>
                <a:lnTo>
                  <a:pt x="102" y="32"/>
                </a:lnTo>
                <a:lnTo>
                  <a:pt x="91" y="29"/>
                </a:lnTo>
                <a:lnTo>
                  <a:pt x="82" y="25"/>
                </a:lnTo>
                <a:lnTo>
                  <a:pt x="72" y="23"/>
                </a:lnTo>
                <a:lnTo>
                  <a:pt x="62" y="20"/>
                </a:lnTo>
                <a:lnTo>
                  <a:pt x="51" y="17"/>
                </a:lnTo>
                <a:lnTo>
                  <a:pt x="42" y="12"/>
                </a:lnTo>
                <a:lnTo>
                  <a:pt x="31" y="9"/>
                </a:lnTo>
                <a:lnTo>
                  <a:pt x="22" y="7"/>
                </a:lnTo>
                <a:lnTo>
                  <a:pt x="13" y="3"/>
                </a:lnTo>
                <a:lnTo>
                  <a:pt x="2" y="0"/>
                </a:lnTo>
                <a:lnTo>
                  <a:pt x="0" y="4"/>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573" name="Freeform 469"/>
          <p:cNvSpPr>
            <a:spLocks noChangeAspect="1"/>
          </p:cNvSpPr>
          <p:nvPr/>
        </p:nvSpPr>
        <p:spPr bwMode="auto">
          <a:xfrm>
            <a:off x="6773863" y="2743200"/>
            <a:ext cx="423862" cy="139700"/>
          </a:xfrm>
          <a:custGeom>
            <a:avLst/>
            <a:gdLst>
              <a:gd name="T0" fmla="*/ 2147483647 w 319"/>
              <a:gd name="T1" fmla="*/ 2147483647 h 112"/>
              <a:gd name="T2" fmla="*/ 2147483647 w 319"/>
              <a:gd name="T3" fmla="*/ 2147483647 h 112"/>
              <a:gd name="T4" fmla="*/ 2147483647 w 319"/>
              <a:gd name="T5" fmla="*/ 2147483647 h 112"/>
              <a:gd name="T6" fmla="*/ 2147483647 w 319"/>
              <a:gd name="T7" fmla="*/ 2147483647 h 112"/>
              <a:gd name="T8" fmla="*/ 2147483647 w 319"/>
              <a:gd name="T9" fmla="*/ 2147483647 h 112"/>
              <a:gd name="T10" fmla="*/ 2147483647 w 319"/>
              <a:gd name="T11" fmla="*/ 2147483647 h 112"/>
              <a:gd name="T12" fmla="*/ 2147483647 w 319"/>
              <a:gd name="T13" fmla="*/ 2147483647 h 112"/>
              <a:gd name="T14" fmla="*/ 2147483647 w 319"/>
              <a:gd name="T15" fmla="*/ 2147483647 h 112"/>
              <a:gd name="T16" fmla="*/ 2147483647 w 319"/>
              <a:gd name="T17" fmla="*/ 2147483647 h 112"/>
              <a:gd name="T18" fmla="*/ 2147483647 w 319"/>
              <a:gd name="T19" fmla="*/ 2147483647 h 112"/>
              <a:gd name="T20" fmla="*/ 2147483647 w 319"/>
              <a:gd name="T21" fmla="*/ 2147483647 h 112"/>
              <a:gd name="T22" fmla="*/ 2147483647 w 319"/>
              <a:gd name="T23" fmla="*/ 2147483647 h 112"/>
              <a:gd name="T24" fmla="*/ 2147483647 w 319"/>
              <a:gd name="T25" fmla="*/ 2147483647 h 112"/>
              <a:gd name="T26" fmla="*/ 2147483647 w 319"/>
              <a:gd name="T27" fmla="*/ 2147483647 h 112"/>
              <a:gd name="T28" fmla="*/ 2147483647 w 319"/>
              <a:gd name="T29" fmla="*/ 2147483647 h 112"/>
              <a:gd name="T30" fmla="*/ 2147483647 w 319"/>
              <a:gd name="T31" fmla="*/ 2147483647 h 112"/>
              <a:gd name="T32" fmla="*/ 2147483647 w 319"/>
              <a:gd name="T33" fmla="*/ 2147483647 h 112"/>
              <a:gd name="T34" fmla="*/ 2147483647 w 319"/>
              <a:gd name="T35" fmla="*/ 2147483647 h 112"/>
              <a:gd name="T36" fmla="*/ 2147483647 w 319"/>
              <a:gd name="T37" fmla="*/ 2147483647 h 112"/>
              <a:gd name="T38" fmla="*/ 2147483647 w 319"/>
              <a:gd name="T39" fmla="*/ 2147483647 h 112"/>
              <a:gd name="T40" fmla="*/ 2147483647 w 319"/>
              <a:gd name="T41" fmla="*/ 2147483647 h 112"/>
              <a:gd name="T42" fmla="*/ 2147483647 w 319"/>
              <a:gd name="T43" fmla="*/ 2147483647 h 112"/>
              <a:gd name="T44" fmla="*/ 2147483647 w 319"/>
              <a:gd name="T45" fmla="*/ 2147483647 h 112"/>
              <a:gd name="T46" fmla="*/ 2147483647 w 319"/>
              <a:gd name="T47" fmla="*/ 2147483647 h 112"/>
              <a:gd name="T48" fmla="*/ 2147483647 w 319"/>
              <a:gd name="T49" fmla="*/ 2147483647 h 112"/>
              <a:gd name="T50" fmla="*/ 2147483647 w 319"/>
              <a:gd name="T51" fmla="*/ 2147483647 h 112"/>
              <a:gd name="T52" fmla="*/ 2147483647 w 319"/>
              <a:gd name="T53" fmla="*/ 2147483647 h 112"/>
              <a:gd name="T54" fmla="*/ 2147483647 w 319"/>
              <a:gd name="T55" fmla="*/ 2147483647 h 112"/>
              <a:gd name="T56" fmla="*/ 2147483647 w 319"/>
              <a:gd name="T57" fmla="*/ 2147483647 h 112"/>
              <a:gd name="T58" fmla="*/ 2147483647 w 319"/>
              <a:gd name="T59" fmla="*/ 2147483647 h 112"/>
              <a:gd name="T60" fmla="*/ 2147483647 w 319"/>
              <a:gd name="T61" fmla="*/ 2147483647 h 112"/>
              <a:gd name="T62" fmla="*/ 2147483647 w 319"/>
              <a:gd name="T63" fmla="*/ 2147483647 h 112"/>
              <a:gd name="T64" fmla="*/ 2147483647 w 319"/>
              <a:gd name="T65" fmla="*/ 0 h 11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19"/>
              <a:gd name="T100" fmla="*/ 0 h 112"/>
              <a:gd name="T101" fmla="*/ 319 w 319"/>
              <a:gd name="T102" fmla="*/ 112 h 11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19" h="112">
                <a:moveTo>
                  <a:pt x="0" y="4"/>
                </a:moveTo>
                <a:lnTo>
                  <a:pt x="9" y="8"/>
                </a:lnTo>
                <a:lnTo>
                  <a:pt x="20" y="11"/>
                </a:lnTo>
                <a:lnTo>
                  <a:pt x="28" y="14"/>
                </a:lnTo>
                <a:lnTo>
                  <a:pt x="39" y="18"/>
                </a:lnTo>
                <a:lnTo>
                  <a:pt x="49" y="21"/>
                </a:lnTo>
                <a:lnTo>
                  <a:pt x="60" y="24"/>
                </a:lnTo>
                <a:lnTo>
                  <a:pt x="69" y="28"/>
                </a:lnTo>
                <a:lnTo>
                  <a:pt x="80" y="31"/>
                </a:lnTo>
                <a:lnTo>
                  <a:pt x="88" y="34"/>
                </a:lnTo>
                <a:lnTo>
                  <a:pt x="99" y="38"/>
                </a:lnTo>
                <a:lnTo>
                  <a:pt x="108" y="41"/>
                </a:lnTo>
                <a:lnTo>
                  <a:pt x="119" y="45"/>
                </a:lnTo>
                <a:lnTo>
                  <a:pt x="129" y="48"/>
                </a:lnTo>
                <a:lnTo>
                  <a:pt x="137" y="51"/>
                </a:lnTo>
                <a:lnTo>
                  <a:pt x="148" y="54"/>
                </a:lnTo>
                <a:lnTo>
                  <a:pt x="158" y="58"/>
                </a:lnTo>
                <a:lnTo>
                  <a:pt x="168" y="61"/>
                </a:lnTo>
                <a:lnTo>
                  <a:pt x="178" y="64"/>
                </a:lnTo>
                <a:lnTo>
                  <a:pt x="187" y="68"/>
                </a:lnTo>
                <a:lnTo>
                  <a:pt x="197" y="71"/>
                </a:lnTo>
                <a:lnTo>
                  <a:pt x="208" y="74"/>
                </a:lnTo>
                <a:lnTo>
                  <a:pt x="217" y="78"/>
                </a:lnTo>
                <a:lnTo>
                  <a:pt x="228" y="82"/>
                </a:lnTo>
                <a:lnTo>
                  <a:pt x="237" y="84"/>
                </a:lnTo>
                <a:lnTo>
                  <a:pt x="247" y="88"/>
                </a:lnTo>
                <a:lnTo>
                  <a:pt x="257" y="91"/>
                </a:lnTo>
                <a:lnTo>
                  <a:pt x="267" y="94"/>
                </a:lnTo>
                <a:lnTo>
                  <a:pt x="277" y="98"/>
                </a:lnTo>
                <a:lnTo>
                  <a:pt x="288" y="102"/>
                </a:lnTo>
                <a:lnTo>
                  <a:pt x="296" y="104"/>
                </a:lnTo>
                <a:lnTo>
                  <a:pt x="306" y="108"/>
                </a:lnTo>
                <a:lnTo>
                  <a:pt x="316" y="111"/>
                </a:lnTo>
                <a:lnTo>
                  <a:pt x="318" y="106"/>
                </a:lnTo>
                <a:lnTo>
                  <a:pt x="309" y="102"/>
                </a:lnTo>
                <a:lnTo>
                  <a:pt x="298" y="100"/>
                </a:lnTo>
                <a:lnTo>
                  <a:pt x="290" y="96"/>
                </a:lnTo>
                <a:lnTo>
                  <a:pt x="279" y="93"/>
                </a:lnTo>
                <a:lnTo>
                  <a:pt x="269" y="90"/>
                </a:lnTo>
                <a:lnTo>
                  <a:pt x="258" y="86"/>
                </a:lnTo>
                <a:lnTo>
                  <a:pt x="249" y="83"/>
                </a:lnTo>
                <a:lnTo>
                  <a:pt x="238" y="80"/>
                </a:lnTo>
                <a:lnTo>
                  <a:pt x="230" y="77"/>
                </a:lnTo>
                <a:lnTo>
                  <a:pt x="219" y="73"/>
                </a:lnTo>
                <a:lnTo>
                  <a:pt x="210" y="70"/>
                </a:lnTo>
                <a:lnTo>
                  <a:pt x="199" y="65"/>
                </a:lnTo>
                <a:lnTo>
                  <a:pt x="189" y="63"/>
                </a:lnTo>
                <a:lnTo>
                  <a:pt x="180" y="60"/>
                </a:lnTo>
                <a:lnTo>
                  <a:pt x="170" y="57"/>
                </a:lnTo>
                <a:lnTo>
                  <a:pt x="159" y="53"/>
                </a:lnTo>
                <a:lnTo>
                  <a:pt x="150" y="50"/>
                </a:lnTo>
                <a:lnTo>
                  <a:pt x="140" y="47"/>
                </a:lnTo>
                <a:lnTo>
                  <a:pt x="131" y="43"/>
                </a:lnTo>
                <a:lnTo>
                  <a:pt x="121" y="40"/>
                </a:lnTo>
                <a:lnTo>
                  <a:pt x="110" y="37"/>
                </a:lnTo>
                <a:lnTo>
                  <a:pt x="101" y="33"/>
                </a:lnTo>
                <a:lnTo>
                  <a:pt x="90" y="29"/>
                </a:lnTo>
                <a:lnTo>
                  <a:pt x="80" y="27"/>
                </a:lnTo>
                <a:lnTo>
                  <a:pt x="71" y="23"/>
                </a:lnTo>
                <a:lnTo>
                  <a:pt x="61" y="20"/>
                </a:lnTo>
                <a:lnTo>
                  <a:pt x="51" y="17"/>
                </a:lnTo>
                <a:lnTo>
                  <a:pt x="41" y="12"/>
                </a:lnTo>
                <a:lnTo>
                  <a:pt x="30" y="9"/>
                </a:lnTo>
                <a:lnTo>
                  <a:pt x="22" y="7"/>
                </a:lnTo>
                <a:lnTo>
                  <a:pt x="12" y="3"/>
                </a:lnTo>
                <a:lnTo>
                  <a:pt x="2" y="0"/>
                </a:lnTo>
                <a:lnTo>
                  <a:pt x="0" y="4"/>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574" name="Freeform 470"/>
          <p:cNvSpPr>
            <a:spLocks noChangeAspect="1"/>
          </p:cNvSpPr>
          <p:nvPr/>
        </p:nvSpPr>
        <p:spPr bwMode="auto">
          <a:xfrm>
            <a:off x="5492750" y="2747964"/>
            <a:ext cx="331788" cy="180975"/>
          </a:xfrm>
          <a:custGeom>
            <a:avLst/>
            <a:gdLst>
              <a:gd name="T0" fmla="*/ 0 w 250"/>
              <a:gd name="T1" fmla="*/ 2147483647 h 144"/>
              <a:gd name="T2" fmla="*/ 0 w 250"/>
              <a:gd name="T3" fmla="*/ 2147483647 h 144"/>
              <a:gd name="T4" fmla="*/ 2147483647 w 250"/>
              <a:gd name="T5" fmla="*/ 2147483647 h 144"/>
              <a:gd name="T6" fmla="*/ 2147483647 w 250"/>
              <a:gd name="T7" fmla="*/ 2147483647 h 144"/>
              <a:gd name="T8" fmla="*/ 2147483647 w 250"/>
              <a:gd name="T9" fmla="*/ 2147483647 h 144"/>
              <a:gd name="T10" fmla="*/ 2147483647 w 250"/>
              <a:gd name="T11" fmla="*/ 2147483647 h 144"/>
              <a:gd name="T12" fmla="*/ 2147483647 w 250"/>
              <a:gd name="T13" fmla="*/ 2147483647 h 144"/>
              <a:gd name="T14" fmla="*/ 2147483647 w 250"/>
              <a:gd name="T15" fmla="*/ 2147483647 h 144"/>
              <a:gd name="T16" fmla="*/ 2147483647 w 250"/>
              <a:gd name="T17" fmla="*/ 2147483647 h 144"/>
              <a:gd name="T18" fmla="*/ 2147483647 w 250"/>
              <a:gd name="T19" fmla="*/ 2147483647 h 144"/>
              <a:gd name="T20" fmla="*/ 2147483647 w 250"/>
              <a:gd name="T21" fmla="*/ 2147483647 h 144"/>
              <a:gd name="T22" fmla="*/ 2147483647 w 250"/>
              <a:gd name="T23" fmla="*/ 2147483647 h 144"/>
              <a:gd name="T24" fmla="*/ 2147483647 w 250"/>
              <a:gd name="T25" fmla="*/ 2147483647 h 144"/>
              <a:gd name="T26" fmla="*/ 2147483647 w 250"/>
              <a:gd name="T27" fmla="*/ 2147483647 h 144"/>
              <a:gd name="T28" fmla="*/ 2147483647 w 250"/>
              <a:gd name="T29" fmla="*/ 2147483647 h 144"/>
              <a:gd name="T30" fmla="*/ 2147483647 w 250"/>
              <a:gd name="T31" fmla="*/ 2147483647 h 144"/>
              <a:gd name="T32" fmla="*/ 2147483647 w 250"/>
              <a:gd name="T33" fmla="*/ 2147483647 h 144"/>
              <a:gd name="T34" fmla="*/ 2147483647 w 250"/>
              <a:gd name="T35" fmla="*/ 2147483647 h 144"/>
              <a:gd name="T36" fmla="*/ 2147483647 w 250"/>
              <a:gd name="T37" fmla="*/ 2147483647 h 144"/>
              <a:gd name="T38" fmla="*/ 2147483647 w 250"/>
              <a:gd name="T39" fmla="*/ 2147483647 h 144"/>
              <a:gd name="T40" fmla="*/ 2147483647 w 250"/>
              <a:gd name="T41" fmla="*/ 2147483647 h 144"/>
              <a:gd name="T42" fmla="*/ 2147483647 w 250"/>
              <a:gd name="T43" fmla="*/ 2147483647 h 144"/>
              <a:gd name="T44" fmla="*/ 2147483647 w 250"/>
              <a:gd name="T45" fmla="*/ 2147483647 h 144"/>
              <a:gd name="T46" fmla="*/ 2147483647 w 250"/>
              <a:gd name="T47" fmla="*/ 2147483647 h 144"/>
              <a:gd name="T48" fmla="*/ 2147483647 w 250"/>
              <a:gd name="T49" fmla="*/ 2147483647 h 144"/>
              <a:gd name="T50" fmla="*/ 2147483647 w 250"/>
              <a:gd name="T51" fmla="*/ 2147483647 h 144"/>
              <a:gd name="T52" fmla="*/ 2147483647 w 250"/>
              <a:gd name="T53" fmla="*/ 2147483647 h 144"/>
              <a:gd name="T54" fmla="*/ 2147483647 w 250"/>
              <a:gd name="T55" fmla="*/ 2147483647 h 144"/>
              <a:gd name="T56" fmla="*/ 2147483647 w 250"/>
              <a:gd name="T57" fmla="*/ 2147483647 h 144"/>
              <a:gd name="T58" fmla="*/ 2147483647 w 250"/>
              <a:gd name="T59" fmla="*/ 2147483647 h 144"/>
              <a:gd name="T60" fmla="*/ 2147483647 w 250"/>
              <a:gd name="T61" fmla="*/ 2147483647 h 144"/>
              <a:gd name="T62" fmla="*/ 2147483647 w 250"/>
              <a:gd name="T63" fmla="*/ 2147483647 h 144"/>
              <a:gd name="T64" fmla="*/ 2147483647 w 250"/>
              <a:gd name="T65" fmla="*/ 2147483647 h 144"/>
              <a:gd name="T66" fmla="*/ 2147483647 w 250"/>
              <a:gd name="T67" fmla="*/ 2147483647 h 144"/>
              <a:gd name="T68" fmla="*/ 2147483647 w 250"/>
              <a:gd name="T69" fmla="*/ 0 h 144"/>
              <a:gd name="T70" fmla="*/ 0 w 250"/>
              <a:gd name="T71" fmla="*/ 2147483647 h 14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50"/>
              <a:gd name="T109" fmla="*/ 0 h 144"/>
              <a:gd name="T110" fmla="*/ 250 w 250"/>
              <a:gd name="T111" fmla="*/ 144 h 14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50" h="144">
                <a:moveTo>
                  <a:pt x="0" y="4"/>
                </a:moveTo>
                <a:lnTo>
                  <a:pt x="0" y="4"/>
                </a:lnTo>
                <a:lnTo>
                  <a:pt x="16" y="12"/>
                </a:lnTo>
                <a:lnTo>
                  <a:pt x="30" y="21"/>
                </a:lnTo>
                <a:lnTo>
                  <a:pt x="46" y="30"/>
                </a:lnTo>
                <a:lnTo>
                  <a:pt x="62" y="38"/>
                </a:lnTo>
                <a:lnTo>
                  <a:pt x="77" y="47"/>
                </a:lnTo>
                <a:lnTo>
                  <a:pt x="92" y="56"/>
                </a:lnTo>
                <a:lnTo>
                  <a:pt x="107" y="64"/>
                </a:lnTo>
                <a:lnTo>
                  <a:pt x="123" y="73"/>
                </a:lnTo>
                <a:lnTo>
                  <a:pt x="139" y="82"/>
                </a:lnTo>
                <a:lnTo>
                  <a:pt x="153" y="90"/>
                </a:lnTo>
                <a:lnTo>
                  <a:pt x="169" y="100"/>
                </a:lnTo>
                <a:lnTo>
                  <a:pt x="185" y="107"/>
                </a:lnTo>
                <a:lnTo>
                  <a:pt x="200" y="116"/>
                </a:lnTo>
                <a:lnTo>
                  <a:pt x="215" y="125"/>
                </a:lnTo>
                <a:lnTo>
                  <a:pt x="230" y="133"/>
                </a:lnTo>
                <a:lnTo>
                  <a:pt x="246" y="143"/>
                </a:lnTo>
                <a:lnTo>
                  <a:pt x="249" y="137"/>
                </a:lnTo>
                <a:lnTo>
                  <a:pt x="233" y="130"/>
                </a:lnTo>
                <a:lnTo>
                  <a:pt x="218" y="121"/>
                </a:lnTo>
                <a:lnTo>
                  <a:pt x="203" y="111"/>
                </a:lnTo>
                <a:lnTo>
                  <a:pt x="187" y="103"/>
                </a:lnTo>
                <a:lnTo>
                  <a:pt x="172" y="94"/>
                </a:lnTo>
                <a:lnTo>
                  <a:pt x="157" y="85"/>
                </a:lnTo>
                <a:lnTo>
                  <a:pt x="142" y="78"/>
                </a:lnTo>
                <a:lnTo>
                  <a:pt x="126" y="68"/>
                </a:lnTo>
                <a:lnTo>
                  <a:pt x="110" y="60"/>
                </a:lnTo>
                <a:lnTo>
                  <a:pt x="96" y="51"/>
                </a:lnTo>
                <a:lnTo>
                  <a:pt x="80" y="42"/>
                </a:lnTo>
                <a:lnTo>
                  <a:pt x="64" y="34"/>
                </a:lnTo>
                <a:lnTo>
                  <a:pt x="49" y="25"/>
                </a:lnTo>
                <a:lnTo>
                  <a:pt x="34" y="17"/>
                </a:lnTo>
                <a:lnTo>
                  <a:pt x="19" y="9"/>
                </a:lnTo>
                <a:lnTo>
                  <a:pt x="3" y="0"/>
                </a:lnTo>
                <a:lnTo>
                  <a:pt x="0" y="4"/>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575" name="Freeform 471"/>
          <p:cNvSpPr>
            <a:spLocks noChangeAspect="1"/>
          </p:cNvSpPr>
          <p:nvPr/>
        </p:nvSpPr>
        <p:spPr bwMode="auto">
          <a:xfrm>
            <a:off x="5160963" y="2603501"/>
            <a:ext cx="328612" cy="142875"/>
          </a:xfrm>
          <a:custGeom>
            <a:avLst/>
            <a:gdLst>
              <a:gd name="T0" fmla="*/ 0 w 247"/>
              <a:gd name="T1" fmla="*/ 2147483647 h 114"/>
              <a:gd name="T2" fmla="*/ 2147483647 w 247"/>
              <a:gd name="T3" fmla="*/ 2147483647 h 114"/>
              <a:gd name="T4" fmla="*/ 2147483647 w 247"/>
              <a:gd name="T5" fmla="*/ 2147483647 h 114"/>
              <a:gd name="T6" fmla="*/ 2147483647 w 247"/>
              <a:gd name="T7" fmla="*/ 2147483647 h 114"/>
              <a:gd name="T8" fmla="*/ 2147483647 w 247"/>
              <a:gd name="T9" fmla="*/ 2147483647 h 114"/>
              <a:gd name="T10" fmla="*/ 2147483647 w 247"/>
              <a:gd name="T11" fmla="*/ 2147483647 h 114"/>
              <a:gd name="T12" fmla="*/ 2147483647 w 247"/>
              <a:gd name="T13" fmla="*/ 2147483647 h 114"/>
              <a:gd name="T14" fmla="*/ 2147483647 w 247"/>
              <a:gd name="T15" fmla="*/ 2147483647 h 114"/>
              <a:gd name="T16" fmla="*/ 2147483647 w 247"/>
              <a:gd name="T17" fmla="*/ 2147483647 h 114"/>
              <a:gd name="T18" fmla="*/ 2147483647 w 247"/>
              <a:gd name="T19" fmla="*/ 2147483647 h 114"/>
              <a:gd name="T20" fmla="*/ 2147483647 w 247"/>
              <a:gd name="T21" fmla="*/ 2147483647 h 114"/>
              <a:gd name="T22" fmla="*/ 2147483647 w 247"/>
              <a:gd name="T23" fmla="*/ 2147483647 h 114"/>
              <a:gd name="T24" fmla="*/ 2147483647 w 247"/>
              <a:gd name="T25" fmla="*/ 2147483647 h 114"/>
              <a:gd name="T26" fmla="*/ 2147483647 w 247"/>
              <a:gd name="T27" fmla="*/ 2147483647 h 114"/>
              <a:gd name="T28" fmla="*/ 2147483647 w 247"/>
              <a:gd name="T29" fmla="*/ 2147483647 h 114"/>
              <a:gd name="T30" fmla="*/ 2147483647 w 247"/>
              <a:gd name="T31" fmla="*/ 2147483647 h 114"/>
              <a:gd name="T32" fmla="*/ 2147483647 w 247"/>
              <a:gd name="T33" fmla="*/ 2147483647 h 114"/>
              <a:gd name="T34" fmla="*/ 2147483647 w 247"/>
              <a:gd name="T35" fmla="*/ 2147483647 h 114"/>
              <a:gd name="T36" fmla="*/ 2147483647 w 247"/>
              <a:gd name="T37" fmla="*/ 2147483647 h 114"/>
              <a:gd name="T38" fmla="*/ 2147483647 w 247"/>
              <a:gd name="T39" fmla="*/ 2147483647 h 114"/>
              <a:gd name="T40" fmla="*/ 2147483647 w 247"/>
              <a:gd name="T41" fmla="*/ 2147483647 h 114"/>
              <a:gd name="T42" fmla="*/ 2147483647 w 247"/>
              <a:gd name="T43" fmla="*/ 2147483647 h 114"/>
              <a:gd name="T44" fmla="*/ 2147483647 w 247"/>
              <a:gd name="T45" fmla="*/ 2147483647 h 114"/>
              <a:gd name="T46" fmla="*/ 2147483647 w 247"/>
              <a:gd name="T47" fmla="*/ 2147483647 h 114"/>
              <a:gd name="T48" fmla="*/ 2147483647 w 247"/>
              <a:gd name="T49" fmla="*/ 2147483647 h 114"/>
              <a:gd name="T50" fmla="*/ 2147483647 w 247"/>
              <a:gd name="T51" fmla="*/ 2147483647 h 114"/>
              <a:gd name="T52" fmla="*/ 2147483647 w 247"/>
              <a:gd name="T53" fmla="*/ 2147483647 h 114"/>
              <a:gd name="T54" fmla="*/ 2147483647 w 247"/>
              <a:gd name="T55" fmla="*/ 2147483647 h 114"/>
              <a:gd name="T56" fmla="*/ 2147483647 w 247"/>
              <a:gd name="T57" fmla="*/ 2147483647 h 114"/>
              <a:gd name="T58" fmla="*/ 2147483647 w 247"/>
              <a:gd name="T59" fmla="*/ 2147483647 h 114"/>
              <a:gd name="T60" fmla="*/ 2147483647 w 247"/>
              <a:gd name="T61" fmla="*/ 2147483647 h 114"/>
              <a:gd name="T62" fmla="*/ 2147483647 w 247"/>
              <a:gd name="T63" fmla="*/ 2147483647 h 114"/>
              <a:gd name="T64" fmla="*/ 2147483647 w 247"/>
              <a:gd name="T65" fmla="*/ 2147483647 h 114"/>
              <a:gd name="T66" fmla="*/ 2147483647 w 247"/>
              <a:gd name="T67" fmla="*/ 0 h 114"/>
              <a:gd name="T68" fmla="*/ 0 w 247"/>
              <a:gd name="T69" fmla="*/ 2147483647 h 11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47"/>
              <a:gd name="T106" fmla="*/ 0 h 114"/>
              <a:gd name="T107" fmla="*/ 247 w 247"/>
              <a:gd name="T108" fmla="*/ 114 h 11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47" h="114">
                <a:moveTo>
                  <a:pt x="0" y="4"/>
                </a:moveTo>
                <a:lnTo>
                  <a:pt x="16" y="10"/>
                </a:lnTo>
                <a:lnTo>
                  <a:pt x="30" y="14"/>
                </a:lnTo>
                <a:lnTo>
                  <a:pt x="46" y="20"/>
                </a:lnTo>
                <a:lnTo>
                  <a:pt x="62" y="27"/>
                </a:lnTo>
                <a:lnTo>
                  <a:pt x="75" y="32"/>
                </a:lnTo>
                <a:lnTo>
                  <a:pt x="91" y="38"/>
                </a:lnTo>
                <a:lnTo>
                  <a:pt x="106" y="45"/>
                </a:lnTo>
                <a:lnTo>
                  <a:pt x="121" y="52"/>
                </a:lnTo>
                <a:lnTo>
                  <a:pt x="137" y="59"/>
                </a:lnTo>
                <a:lnTo>
                  <a:pt x="152" y="66"/>
                </a:lnTo>
                <a:lnTo>
                  <a:pt x="169" y="74"/>
                </a:lnTo>
                <a:lnTo>
                  <a:pt x="184" y="82"/>
                </a:lnTo>
                <a:lnTo>
                  <a:pt x="198" y="89"/>
                </a:lnTo>
                <a:lnTo>
                  <a:pt x="214" y="97"/>
                </a:lnTo>
                <a:lnTo>
                  <a:pt x="228" y="105"/>
                </a:lnTo>
                <a:lnTo>
                  <a:pt x="243" y="113"/>
                </a:lnTo>
                <a:lnTo>
                  <a:pt x="246" y="108"/>
                </a:lnTo>
                <a:lnTo>
                  <a:pt x="230" y="101"/>
                </a:lnTo>
                <a:lnTo>
                  <a:pt x="216" y="92"/>
                </a:lnTo>
                <a:lnTo>
                  <a:pt x="200" y="85"/>
                </a:lnTo>
                <a:lnTo>
                  <a:pt x="184" y="76"/>
                </a:lnTo>
                <a:lnTo>
                  <a:pt x="170" y="69"/>
                </a:lnTo>
                <a:lnTo>
                  <a:pt x="154" y="62"/>
                </a:lnTo>
                <a:lnTo>
                  <a:pt x="139" y="54"/>
                </a:lnTo>
                <a:lnTo>
                  <a:pt x="123" y="48"/>
                </a:lnTo>
                <a:lnTo>
                  <a:pt x="108" y="40"/>
                </a:lnTo>
                <a:lnTo>
                  <a:pt x="93" y="33"/>
                </a:lnTo>
                <a:lnTo>
                  <a:pt x="77" y="28"/>
                </a:lnTo>
                <a:lnTo>
                  <a:pt x="63" y="21"/>
                </a:lnTo>
                <a:lnTo>
                  <a:pt x="48" y="15"/>
                </a:lnTo>
                <a:lnTo>
                  <a:pt x="32" y="10"/>
                </a:lnTo>
                <a:lnTo>
                  <a:pt x="18" y="4"/>
                </a:lnTo>
                <a:lnTo>
                  <a:pt x="2" y="0"/>
                </a:lnTo>
                <a:lnTo>
                  <a:pt x="0" y="4"/>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576" name="Freeform 472"/>
          <p:cNvSpPr>
            <a:spLocks noChangeAspect="1"/>
          </p:cNvSpPr>
          <p:nvPr/>
        </p:nvSpPr>
        <p:spPr bwMode="auto">
          <a:xfrm>
            <a:off x="8123238" y="2746375"/>
            <a:ext cx="328612" cy="190500"/>
          </a:xfrm>
          <a:custGeom>
            <a:avLst/>
            <a:gdLst>
              <a:gd name="T0" fmla="*/ 2147483647 w 248"/>
              <a:gd name="T1" fmla="*/ 0 h 150"/>
              <a:gd name="T2" fmla="*/ 2147483647 w 248"/>
              <a:gd name="T3" fmla="*/ 0 h 150"/>
              <a:gd name="T4" fmla="*/ 2147483647 w 248"/>
              <a:gd name="T5" fmla="*/ 2147483647 h 150"/>
              <a:gd name="T6" fmla="*/ 2147483647 w 248"/>
              <a:gd name="T7" fmla="*/ 2147483647 h 150"/>
              <a:gd name="T8" fmla="*/ 2147483647 w 248"/>
              <a:gd name="T9" fmla="*/ 2147483647 h 150"/>
              <a:gd name="T10" fmla="*/ 2147483647 w 248"/>
              <a:gd name="T11" fmla="*/ 2147483647 h 150"/>
              <a:gd name="T12" fmla="*/ 2147483647 w 248"/>
              <a:gd name="T13" fmla="*/ 2147483647 h 150"/>
              <a:gd name="T14" fmla="*/ 2147483647 w 248"/>
              <a:gd name="T15" fmla="*/ 2147483647 h 150"/>
              <a:gd name="T16" fmla="*/ 2147483647 w 248"/>
              <a:gd name="T17" fmla="*/ 2147483647 h 150"/>
              <a:gd name="T18" fmla="*/ 2147483647 w 248"/>
              <a:gd name="T19" fmla="*/ 2147483647 h 150"/>
              <a:gd name="T20" fmla="*/ 2147483647 w 248"/>
              <a:gd name="T21" fmla="*/ 2147483647 h 150"/>
              <a:gd name="T22" fmla="*/ 2147483647 w 248"/>
              <a:gd name="T23" fmla="*/ 2147483647 h 150"/>
              <a:gd name="T24" fmla="*/ 2147483647 w 248"/>
              <a:gd name="T25" fmla="*/ 2147483647 h 150"/>
              <a:gd name="T26" fmla="*/ 2147483647 w 248"/>
              <a:gd name="T27" fmla="*/ 2147483647 h 150"/>
              <a:gd name="T28" fmla="*/ 2147483647 w 248"/>
              <a:gd name="T29" fmla="*/ 2147483647 h 150"/>
              <a:gd name="T30" fmla="*/ 2147483647 w 248"/>
              <a:gd name="T31" fmla="*/ 2147483647 h 150"/>
              <a:gd name="T32" fmla="*/ 2147483647 w 248"/>
              <a:gd name="T33" fmla="*/ 2147483647 h 150"/>
              <a:gd name="T34" fmla="*/ 0 w 248"/>
              <a:gd name="T35" fmla="*/ 2147483647 h 150"/>
              <a:gd name="T36" fmla="*/ 2147483647 w 248"/>
              <a:gd name="T37" fmla="*/ 2147483647 h 150"/>
              <a:gd name="T38" fmla="*/ 2147483647 w 248"/>
              <a:gd name="T39" fmla="*/ 2147483647 h 150"/>
              <a:gd name="T40" fmla="*/ 2147483647 w 248"/>
              <a:gd name="T41" fmla="*/ 2147483647 h 150"/>
              <a:gd name="T42" fmla="*/ 2147483647 w 248"/>
              <a:gd name="T43" fmla="*/ 2147483647 h 150"/>
              <a:gd name="T44" fmla="*/ 2147483647 w 248"/>
              <a:gd name="T45" fmla="*/ 2147483647 h 150"/>
              <a:gd name="T46" fmla="*/ 2147483647 w 248"/>
              <a:gd name="T47" fmla="*/ 2147483647 h 150"/>
              <a:gd name="T48" fmla="*/ 2147483647 w 248"/>
              <a:gd name="T49" fmla="*/ 2147483647 h 150"/>
              <a:gd name="T50" fmla="*/ 2147483647 w 248"/>
              <a:gd name="T51" fmla="*/ 2147483647 h 150"/>
              <a:gd name="T52" fmla="*/ 2147483647 w 248"/>
              <a:gd name="T53" fmla="*/ 2147483647 h 150"/>
              <a:gd name="T54" fmla="*/ 2147483647 w 248"/>
              <a:gd name="T55" fmla="*/ 2147483647 h 150"/>
              <a:gd name="T56" fmla="*/ 2147483647 w 248"/>
              <a:gd name="T57" fmla="*/ 2147483647 h 150"/>
              <a:gd name="T58" fmla="*/ 2147483647 w 248"/>
              <a:gd name="T59" fmla="*/ 2147483647 h 150"/>
              <a:gd name="T60" fmla="*/ 2147483647 w 248"/>
              <a:gd name="T61" fmla="*/ 2147483647 h 150"/>
              <a:gd name="T62" fmla="*/ 2147483647 w 248"/>
              <a:gd name="T63" fmla="*/ 2147483647 h 150"/>
              <a:gd name="T64" fmla="*/ 2147483647 w 248"/>
              <a:gd name="T65" fmla="*/ 2147483647 h 150"/>
              <a:gd name="T66" fmla="*/ 2147483647 w 248"/>
              <a:gd name="T67" fmla="*/ 2147483647 h 150"/>
              <a:gd name="T68" fmla="*/ 2147483647 w 248"/>
              <a:gd name="T69" fmla="*/ 2147483647 h 150"/>
              <a:gd name="T70" fmla="*/ 2147483647 w 248"/>
              <a:gd name="T71" fmla="*/ 0 h 15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48"/>
              <a:gd name="T109" fmla="*/ 0 h 150"/>
              <a:gd name="T110" fmla="*/ 248 w 248"/>
              <a:gd name="T111" fmla="*/ 150 h 15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48" h="150">
                <a:moveTo>
                  <a:pt x="244" y="0"/>
                </a:moveTo>
                <a:lnTo>
                  <a:pt x="244" y="0"/>
                </a:lnTo>
                <a:lnTo>
                  <a:pt x="228" y="10"/>
                </a:lnTo>
                <a:lnTo>
                  <a:pt x="215" y="18"/>
                </a:lnTo>
                <a:lnTo>
                  <a:pt x="199" y="27"/>
                </a:lnTo>
                <a:lnTo>
                  <a:pt x="184" y="37"/>
                </a:lnTo>
                <a:lnTo>
                  <a:pt x="168" y="44"/>
                </a:lnTo>
                <a:lnTo>
                  <a:pt x="153" y="53"/>
                </a:lnTo>
                <a:lnTo>
                  <a:pt x="138" y="62"/>
                </a:lnTo>
                <a:lnTo>
                  <a:pt x="122" y="72"/>
                </a:lnTo>
                <a:lnTo>
                  <a:pt x="107" y="81"/>
                </a:lnTo>
                <a:lnTo>
                  <a:pt x="92" y="90"/>
                </a:lnTo>
                <a:lnTo>
                  <a:pt x="76" y="99"/>
                </a:lnTo>
                <a:lnTo>
                  <a:pt x="61" y="108"/>
                </a:lnTo>
                <a:lnTo>
                  <a:pt x="45" y="117"/>
                </a:lnTo>
                <a:lnTo>
                  <a:pt x="29" y="127"/>
                </a:lnTo>
                <a:lnTo>
                  <a:pt x="16" y="136"/>
                </a:lnTo>
                <a:lnTo>
                  <a:pt x="0" y="144"/>
                </a:lnTo>
                <a:lnTo>
                  <a:pt x="3" y="149"/>
                </a:lnTo>
                <a:lnTo>
                  <a:pt x="19" y="139"/>
                </a:lnTo>
                <a:lnTo>
                  <a:pt x="32" y="131"/>
                </a:lnTo>
                <a:lnTo>
                  <a:pt x="48" y="122"/>
                </a:lnTo>
                <a:lnTo>
                  <a:pt x="63" y="112"/>
                </a:lnTo>
                <a:lnTo>
                  <a:pt x="78" y="104"/>
                </a:lnTo>
                <a:lnTo>
                  <a:pt x="94" y="94"/>
                </a:lnTo>
                <a:lnTo>
                  <a:pt x="109" y="86"/>
                </a:lnTo>
                <a:lnTo>
                  <a:pt x="125" y="77"/>
                </a:lnTo>
                <a:lnTo>
                  <a:pt x="140" y="68"/>
                </a:lnTo>
                <a:lnTo>
                  <a:pt x="155" y="59"/>
                </a:lnTo>
                <a:lnTo>
                  <a:pt x="171" y="50"/>
                </a:lnTo>
                <a:lnTo>
                  <a:pt x="185" y="40"/>
                </a:lnTo>
                <a:lnTo>
                  <a:pt x="201" y="32"/>
                </a:lnTo>
                <a:lnTo>
                  <a:pt x="217" y="23"/>
                </a:lnTo>
                <a:lnTo>
                  <a:pt x="231" y="13"/>
                </a:lnTo>
                <a:lnTo>
                  <a:pt x="247" y="6"/>
                </a:lnTo>
                <a:lnTo>
                  <a:pt x="244" y="0"/>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577" name="Freeform 473"/>
          <p:cNvSpPr>
            <a:spLocks noChangeAspect="1"/>
          </p:cNvSpPr>
          <p:nvPr/>
        </p:nvSpPr>
        <p:spPr bwMode="auto">
          <a:xfrm>
            <a:off x="8456613" y="2590801"/>
            <a:ext cx="328612" cy="155575"/>
          </a:xfrm>
          <a:custGeom>
            <a:avLst/>
            <a:gdLst>
              <a:gd name="T0" fmla="*/ 2147483647 w 248"/>
              <a:gd name="T1" fmla="*/ 0 h 123"/>
              <a:gd name="T2" fmla="*/ 2147483647 w 248"/>
              <a:gd name="T3" fmla="*/ 2147483647 h 123"/>
              <a:gd name="T4" fmla="*/ 2147483647 w 248"/>
              <a:gd name="T5" fmla="*/ 2147483647 h 123"/>
              <a:gd name="T6" fmla="*/ 2147483647 w 248"/>
              <a:gd name="T7" fmla="*/ 2147483647 h 123"/>
              <a:gd name="T8" fmla="*/ 2147483647 w 248"/>
              <a:gd name="T9" fmla="*/ 2147483647 h 123"/>
              <a:gd name="T10" fmla="*/ 2147483647 w 248"/>
              <a:gd name="T11" fmla="*/ 2147483647 h 123"/>
              <a:gd name="T12" fmla="*/ 2147483647 w 248"/>
              <a:gd name="T13" fmla="*/ 2147483647 h 123"/>
              <a:gd name="T14" fmla="*/ 2147483647 w 248"/>
              <a:gd name="T15" fmla="*/ 2147483647 h 123"/>
              <a:gd name="T16" fmla="*/ 2147483647 w 248"/>
              <a:gd name="T17" fmla="*/ 2147483647 h 123"/>
              <a:gd name="T18" fmla="*/ 2147483647 w 248"/>
              <a:gd name="T19" fmla="*/ 2147483647 h 123"/>
              <a:gd name="T20" fmla="*/ 2147483647 w 248"/>
              <a:gd name="T21" fmla="*/ 2147483647 h 123"/>
              <a:gd name="T22" fmla="*/ 2147483647 w 248"/>
              <a:gd name="T23" fmla="*/ 2147483647 h 123"/>
              <a:gd name="T24" fmla="*/ 2147483647 w 248"/>
              <a:gd name="T25" fmla="*/ 2147483647 h 123"/>
              <a:gd name="T26" fmla="*/ 2147483647 w 248"/>
              <a:gd name="T27" fmla="*/ 2147483647 h 123"/>
              <a:gd name="T28" fmla="*/ 2147483647 w 248"/>
              <a:gd name="T29" fmla="*/ 2147483647 h 123"/>
              <a:gd name="T30" fmla="*/ 2147483647 w 248"/>
              <a:gd name="T31" fmla="*/ 2147483647 h 123"/>
              <a:gd name="T32" fmla="*/ 0 w 248"/>
              <a:gd name="T33" fmla="*/ 2147483647 h 123"/>
              <a:gd name="T34" fmla="*/ 2147483647 w 248"/>
              <a:gd name="T35" fmla="*/ 2147483647 h 123"/>
              <a:gd name="T36" fmla="*/ 2147483647 w 248"/>
              <a:gd name="T37" fmla="*/ 2147483647 h 123"/>
              <a:gd name="T38" fmla="*/ 2147483647 w 248"/>
              <a:gd name="T39" fmla="*/ 2147483647 h 123"/>
              <a:gd name="T40" fmla="*/ 2147483647 w 248"/>
              <a:gd name="T41" fmla="*/ 2147483647 h 123"/>
              <a:gd name="T42" fmla="*/ 2147483647 w 248"/>
              <a:gd name="T43" fmla="*/ 2147483647 h 123"/>
              <a:gd name="T44" fmla="*/ 2147483647 w 248"/>
              <a:gd name="T45" fmla="*/ 2147483647 h 123"/>
              <a:gd name="T46" fmla="*/ 2147483647 w 248"/>
              <a:gd name="T47" fmla="*/ 2147483647 h 123"/>
              <a:gd name="T48" fmla="*/ 2147483647 w 248"/>
              <a:gd name="T49" fmla="*/ 2147483647 h 123"/>
              <a:gd name="T50" fmla="*/ 2147483647 w 248"/>
              <a:gd name="T51" fmla="*/ 2147483647 h 123"/>
              <a:gd name="T52" fmla="*/ 2147483647 w 248"/>
              <a:gd name="T53" fmla="*/ 2147483647 h 123"/>
              <a:gd name="T54" fmla="*/ 2147483647 w 248"/>
              <a:gd name="T55" fmla="*/ 2147483647 h 123"/>
              <a:gd name="T56" fmla="*/ 2147483647 w 248"/>
              <a:gd name="T57" fmla="*/ 2147483647 h 123"/>
              <a:gd name="T58" fmla="*/ 2147483647 w 248"/>
              <a:gd name="T59" fmla="*/ 2147483647 h 123"/>
              <a:gd name="T60" fmla="*/ 2147483647 w 248"/>
              <a:gd name="T61" fmla="*/ 2147483647 h 123"/>
              <a:gd name="T62" fmla="*/ 2147483647 w 248"/>
              <a:gd name="T63" fmla="*/ 2147483647 h 123"/>
              <a:gd name="T64" fmla="*/ 2147483647 w 248"/>
              <a:gd name="T65" fmla="*/ 2147483647 h 123"/>
              <a:gd name="T66" fmla="*/ 2147483647 w 248"/>
              <a:gd name="T67" fmla="*/ 2147483647 h 123"/>
              <a:gd name="T68" fmla="*/ 2147483647 w 248"/>
              <a:gd name="T69" fmla="*/ 0 h 12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48"/>
              <a:gd name="T106" fmla="*/ 0 h 123"/>
              <a:gd name="T107" fmla="*/ 248 w 248"/>
              <a:gd name="T108" fmla="*/ 123 h 12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48" h="123">
                <a:moveTo>
                  <a:pt x="245" y="0"/>
                </a:moveTo>
                <a:lnTo>
                  <a:pt x="229" y="6"/>
                </a:lnTo>
                <a:lnTo>
                  <a:pt x="215" y="10"/>
                </a:lnTo>
                <a:lnTo>
                  <a:pt x="199" y="17"/>
                </a:lnTo>
                <a:lnTo>
                  <a:pt x="184" y="23"/>
                </a:lnTo>
                <a:lnTo>
                  <a:pt x="168" y="31"/>
                </a:lnTo>
                <a:lnTo>
                  <a:pt x="153" y="37"/>
                </a:lnTo>
                <a:lnTo>
                  <a:pt x="138" y="44"/>
                </a:lnTo>
                <a:lnTo>
                  <a:pt x="122" y="51"/>
                </a:lnTo>
                <a:lnTo>
                  <a:pt x="107" y="59"/>
                </a:lnTo>
                <a:lnTo>
                  <a:pt x="92" y="68"/>
                </a:lnTo>
                <a:lnTo>
                  <a:pt x="76" y="74"/>
                </a:lnTo>
                <a:lnTo>
                  <a:pt x="62" y="83"/>
                </a:lnTo>
                <a:lnTo>
                  <a:pt x="46" y="92"/>
                </a:lnTo>
                <a:lnTo>
                  <a:pt x="30" y="100"/>
                </a:lnTo>
                <a:lnTo>
                  <a:pt x="16" y="109"/>
                </a:lnTo>
                <a:lnTo>
                  <a:pt x="0" y="116"/>
                </a:lnTo>
                <a:lnTo>
                  <a:pt x="3" y="122"/>
                </a:lnTo>
                <a:lnTo>
                  <a:pt x="19" y="113"/>
                </a:lnTo>
                <a:lnTo>
                  <a:pt x="33" y="105"/>
                </a:lnTo>
                <a:lnTo>
                  <a:pt x="49" y="95"/>
                </a:lnTo>
                <a:lnTo>
                  <a:pt x="64" y="89"/>
                </a:lnTo>
                <a:lnTo>
                  <a:pt x="80" y="79"/>
                </a:lnTo>
                <a:lnTo>
                  <a:pt x="94" y="71"/>
                </a:lnTo>
                <a:lnTo>
                  <a:pt x="109" y="63"/>
                </a:lnTo>
                <a:lnTo>
                  <a:pt x="125" y="55"/>
                </a:lnTo>
                <a:lnTo>
                  <a:pt x="140" y="49"/>
                </a:lnTo>
                <a:lnTo>
                  <a:pt x="155" y="41"/>
                </a:lnTo>
                <a:lnTo>
                  <a:pt x="171" y="34"/>
                </a:lnTo>
                <a:lnTo>
                  <a:pt x="185" y="29"/>
                </a:lnTo>
                <a:lnTo>
                  <a:pt x="201" y="22"/>
                </a:lnTo>
                <a:lnTo>
                  <a:pt x="217" y="16"/>
                </a:lnTo>
                <a:lnTo>
                  <a:pt x="231" y="10"/>
                </a:lnTo>
                <a:lnTo>
                  <a:pt x="247" y="4"/>
                </a:lnTo>
                <a:lnTo>
                  <a:pt x="245" y="0"/>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578" name="Freeform 474"/>
          <p:cNvSpPr>
            <a:spLocks noChangeAspect="1"/>
          </p:cNvSpPr>
          <p:nvPr/>
        </p:nvSpPr>
        <p:spPr bwMode="auto">
          <a:xfrm>
            <a:off x="5495926" y="2679700"/>
            <a:ext cx="328613" cy="25400"/>
          </a:xfrm>
          <a:custGeom>
            <a:avLst/>
            <a:gdLst>
              <a:gd name="T0" fmla="*/ 0 w 246"/>
              <a:gd name="T1" fmla="*/ 2147483647 h 20"/>
              <a:gd name="T2" fmla="*/ 0 w 246"/>
              <a:gd name="T3" fmla="*/ 2147483647 h 20"/>
              <a:gd name="T4" fmla="*/ 2147483647 w 246"/>
              <a:gd name="T5" fmla="*/ 2147483647 h 20"/>
              <a:gd name="T6" fmla="*/ 2147483647 w 246"/>
              <a:gd name="T7" fmla="*/ 2147483647 h 20"/>
              <a:gd name="T8" fmla="*/ 2147483647 w 246"/>
              <a:gd name="T9" fmla="*/ 2147483647 h 20"/>
              <a:gd name="T10" fmla="*/ 2147483647 w 246"/>
              <a:gd name="T11" fmla="*/ 2147483647 h 20"/>
              <a:gd name="T12" fmla="*/ 2147483647 w 246"/>
              <a:gd name="T13" fmla="*/ 2147483647 h 20"/>
              <a:gd name="T14" fmla="*/ 2147483647 w 246"/>
              <a:gd name="T15" fmla="*/ 2147483647 h 20"/>
              <a:gd name="T16" fmla="*/ 2147483647 w 246"/>
              <a:gd name="T17" fmla="*/ 2147483647 h 20"/>
              <a:gd name="T18" fmla="*/ 2147483647 w 246"/>
              <a:gd name="T19" fmla="*/ 2147483647 h 20"/>
              <a:gd name="T20" fmla="*/ 2147483647 w 246"/>
              <a:gd name="T21" fmla="*/ 2147483647 h 20"/>
              <a:gd name="T22" fmla="*/ 2147483647 w 246"/>
              <a:gd name="T23" fmla="*/ 2147483647 h 20"/>
              <a:gd name="T24" fmla="*/ 2147483647 w 246"/>
              <a:gd name="T25" fmla="*/ 2147483647 h 20"/>
              <a:gd name="T26" fmla="*/ 2147483647 w 246"/>
              <a:gd name="T27" fmla="*/ 2147483647 h 20"/>
              <a:gd name="T28" fmla="*/ 2147483647 w 246"/>
              <a:gd name="T29" fmla="*/ 2147483647 h 20"/>
              <a:gd name="T30" fmla="*/ 2147483647 w 246"/>
              <a:gd name="T31" fmla="*/ 2147483647 h 20"/>
              <a:gd name="T32" fmla="*/ 2147483647 w 246"/>
              <a:gd name="T33" fmla="*/ 2147483647 h 20"/>
              <a:gd name="T34" fmla="*/ 2147483647 w 246"/>
              <a:gd name="T35" fmla="*/ 2147483647 h 20"/>
              <a:gd name="T36" fmla="*/ 2147483647 w 246"/>
              <a:gd name="T37" fmla="*/ 0 h 20"/>
              <a:gd name="T38" fmla="*/ 2147483647 w 246"/>
              <a:gd name="T39" fmla="*/ 2147483647 h 20"/>
              <a:gd name="T40" fmla="*/ 2147483647 w 246"/>
              <a:gd name="T41" fmla="*/ 2147483647 h 20"/>
              <a:gd name="T42" fmla="*/ 2147483647 w 246"/>
              <a:gd name="T43" fmla="*/ 2147483647 h 20"/>
              <a:gd name="T44" fmla="*/ 2147483647 w 246"/>
              <a:gd name="T45" fmla="*/ 2147483647 h 20"/>
              <a:gd name="T46" fmla="*/ 2147483647 w 246"/>
              <a:gd name="T47" fmla="*/ 2147483647 h 20"/>
              <a:gd name="T48" fmla="*/ 2147483647 w 246"/>
              <a:gd name="T49" fmla="*/ 2147483647 h 20"/>
              <a:gd name="T50" fmla="*/ 2147483647 w 246"/>
              <a:gd name="T51" fmla="*/ 2147483647 h 20"/>
              <a:gd name="T52" fmla="*/ 2147483647 w 246"/>
              <a:gd name="T53" fmla="*/ 2147483647 h 20"/>
              <a:gd name="T54" fmla="*/ 2147483647 w 246"/>
              <a:gd name="T55" fmla="*/ 2147483647 h 20"/>
              <a:gd name="T56" fmla="*/ 2147483647 w 246"/>
              <a:gd name="T57" fmla="*/ 2147483647 h 20"/>
              <a:gd name="T58" fmla="*/ 2147483647 w 246"/>
              <a:gd name="T59" fmla="*/ 2147483647 h 20"/>
              <a:gd name="T60" fmla="*/ 2147483647 w 246"/>
              <a:gd name="T61" fmla="*/ 2147483647 h 20"/>
              <a:gd name="T62" fmla="*/ 2147483647 w 246"/>
              <a:gd name="T63" fmla="*/ 2147483647 h 20"/>
              <a:gd name="T64" fmla="*/ 2147483647 w 246"/>
              <a:gd name="T65" fmla="*/ 2147483647 h 20"/>
              <a:gd name="T66" fmla="*/ 2147483647 w 246"/>
              <a:gd name="T67" fmla="*/ 2147483647 h 20"/>
              <a:gd name="T68" fmla="*/ 0 w 246"/>
              <a:gd name="T69" fmla="*/ 2147483647 h 20"/>
              <a:gd name="T70" fmla="*/ 0 w 246"/>
              <a:gd name="T71" fmla="*/ 2147483647 h 2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46"/>
              <a:gd name="T109" fmla="*/ 0 h 20"/>
              <a:gd name="T110" fmla="*/ 246 w 246"/>
              <a:gd name="T111" fmla="*/ 20 h 2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46" h="20">
                <a:moveTo>
                  <a:pt x="0" y="19"/>
                </a:moveTo>
                <a:lnTo>
                  <a:pt x="0" y="19"/>
                </a:lnTo>
                <a:lnTo>
                  <a:pt x="16" y="19"/>
                </a:lnTo>
                <a:lnTo>
                  <a:pt x="30" y="19"/>
                </a:lnTo>
                <a:lnTo>
                  <a:pt x="46" y="19"/>
                </a:lnTo>
                <a:lnTo>
                  <a:pt x="62" y="18"/>
                </a:lnTo>
                <a:lnTo>
                  <a:pt x="76" y="18"/>
                </a:lnTo>
                <a:lnTo>
                  <a:pt x="92" y="17"/>
                </a:lnTo>
                <a:lnTo>
                  <a:pt x="107" y="16"/>
                </a:lnTo>
                <a:lnTo>
                  <a:pt x="122" y="14"/>
                </a:lnTo>
                <a:lnTo>
                  <a:pt x="137" y="13"/>
                </a:lnTo>
                <a:lnTo>
                  <a:pt x="153" y="12"/>
                </a:lnTo>
                <a:lnTo>
                  <a:pt x="169" y="11"/>
                </a:lnTo>
                <a:lnTo>
                  <a:pt x="184" y="10"/>
                </a:lnTo>
                <a:lnTo>
                  <a:pt x="199" y="8"/>
                </a:lnTo>
                <a:lnTo>
                  <a:pt x="215" y="7"/>
                </a:lnTo>
                <a:lnTo>
                  <a:pt x="229" y="4"/>
                </a:lnTo>
                <a:lnTo>
                  <a:pt x="245" y="4"/>
                </a:lnTo>
                <a:lnTo>
                  <a:pt x="244" y="0"/>
                </a:lnTo>
                <a:lnTo>
                  <a:pt x="228" y="1"/>
                </a:lnTo>
                <a:lnTo>
                  <a:pt x="214" y="3"/>
                </a:lnTo>
                <a:lnTo>
                  <a:pt x="198" y="4"/>
                </a:lnTo>
                <a:lnTo>
                  <a:pt x="183" y="6"/>
                </a:lnTo>
                <a:lnTo>
                  <a:pt x="167" y="8"/>
                </a:lnTo>
                <a:lnTo>
                  <a:pt x="152" y="8"/>
                </a:lnTo>
                <a:lnTo>
                  <a:pt x="137" y="10"/>
                </a:lnTo>
                <a:lnTo>
                  <a:pt x="122" y="11"/>
                </a:lnTo>
                <a:lnTo>
                  <a:pt x="107" y="12"/>
                </a:lnTo>
                <a:lnTo>
                  <a:pt x="92" y="12"/>
                </a:lnTo>
                <a:lnTo>
                  <a:pt x="76" y="13"/>
                </a:lnTo>
                <a:lnTo>
                  <a:pt x="62" y="14"/>
                </a:lnTo>
                <a:lnTo>
                  <a:pt x="46" y="14"/>
                </a:lnTo>
                <a:lnTo>
                  <a:pt x="30" y="14"/>
                </a:lnTo>
                <a:lnTo>
                  <a:pt x="16" y="14"/>
                </a:lnTo>
                <a:lnTo>
                  <a:pt x="0" y="14"/>
                </a:lnTo>
                <a:lnTo>
                  <a:pt x="0" y="19"/>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579" name="Freeform 475"/>
          <p:cNvSpPr>
            <a:spLocks noChangeAspect="1"/>
          </p:cNvSpPr>
          <p:nvPr/>
        </p:nvSpPr>
        <p:spPr bwMode="auto">
          <a:xfrm>
            <a:off x="5160964" y="2638426"/>
            <a:ext cx="327025" cy="66675"/>
          </a:xfrm>
          <a:custGeom>
            <a:avLst/>
            <a:gdLst>
              <a:gd name="T0" fmla="*/ 0 w 246"/>
              <a:gd name="T1" fmla="*/ 2147483647 h 54"/>
              <a:gd name="T2" fmla="*/ 2147483647 w 246"/>
              <a:gd name="T3" fmla="*/ 2147483647 h 54"/>
              <a:gd name="T4" fmla="*/ 2147483647 w 246"/>
              <a:gd name="T5" fmla="*/ 2147483647 h 54"/>
              <a:gd name="T6" fmla="*/ 2147483647 w 246"/>
              <a:gd name="T7" fmla="*/ 2147483647 h 54"/>
              <a:gd name="T8" fmla="*/ 2147483647 w 246"/>
              <a:gd name="T9" fmla="*/ 2147483647 h 54"/>
              <a:gd name="T10" fmla="*/ 2147483647 w 246"/>
              <a:gd name="T11" fmla="*/ 2147483647 h 54"/>
              <a:gd name="T12" fmla="*/ 2147483647 w 246"/>
              <a:gd name="T13" fmla="*/ 2147483647 h 54"/>
              <a:gd name="T14" fmla="*/ 2147483647 w 246"/>
              <a:gd name="T15" fmla="*/ 2147483647 h 54"/>
              <a:gd name="T16" fmla="*/ 2147483647 w 246"/>
              <a:gd name="T17" fmla="*/ 2147483647 h 54"/>
              <a:gd name="T18" fmla="*/ 2147483647 w 246"/>
              <a:gd name="T19" fmla="*/ 2147483647 h 54"/>
              <a:gd name="T20" fmla="*/ 2147483647 w 246"/>
              <a:gd name="T21" fmla="*/ 2147483647 h 54"/>
              <a:gd name="T22" fmla="*/ 2147483647 w 246"/>
              <a:gd name="T23" fmla="*/ 2147483647 h 54"/>
              <a:gd name="T24" fmla="*/ 2147483647 w 246"/>
              <a:gd name="T25" fmla="*/ 2147483647 h 54"/>
              <a:gd name="T26" fmla="*/ 2147483647 w 246"/>
              <a:gd name="T27" fmla="*/ 2147483647 h 54"/>
              <a:gd name="T28" fmla="*/ 2147483647 w 246"/>
              <a:gd name="T29" fmla="*/ 2147483647 h 54"/>
              <a:gd name="T30" fmla="*/ 2147483647 w 246"/>
              <a:gd name="T31" fmla="*/ 2147483647 h 54"/>
              <a:gd name="T32" fmla="*/ 2147483647 w 246"/>
              <a:gd name="T33" fmla="*/ 2147483647 h 54"/>
              <a:gd name="T34" fmla="*/ 2147483647 w 246"/>
              <a:gd name="T35" fmla="*/ 2147483647 h 54"/>
              <a:gd name="T36" fmla="*/ 2147483647 w 246"/>
              <a:gd name="T37" fmla="*/ 2147483647 h 54"/>
              <a:gd name="T38" fmla="*/ 2147483647 w 246"/>
              <a:gd name="T39" fmla="*/ 2147483647 h 54"/>
              <a:gd name="T40" fmla="*/ 2147483647 w 246"/>
              <a:gd name="T41" fmla="*/ 2147483647 h 54"/>
              <a:gd name="T42" fmla="*/ 2147483647 w 246"/>
              <a:gd name="T43" fmla="*/ 2147483647 h 54"/>
              <a:gd name="T44" fmla="*/ 2147483647 w 246"/>
              <a:gd name="T45" fmla="*/ 2147483647 h 54"/>
              <a:gd name="T46" fmla="*/ 2147483647 w 246"/>
              <a:gd name="T47" fmla="*/ 2147483647 h 54"/>
              <a:gd name="T48" fmla="*/ 2147483647 w 246"/>
              <a:gd name="T49" fmla="*/ 2147483647 h 54"/>
              <a:gd name="T50" fmla="*/ 2147483647 w 246"/>
              <a:gd name="T51" fmla="*/ 2147483647 h 54"/>
              <a:gd name="T52" fmla="*/ 2147483647 w 246"/>
              <a:gd name="T53" fmla="*/ 2147483647 h 54"/>
              <a:gd name="T54" fmla="*/ 2147483647 w 246"/>
              <a:gd name="T55" fmla="*/ 2147483647 h 54"/>
              <a:gd name="T56" fmla="*/ 2147483647 w 246"/>
              <a:gd name="T57" fmla="*/ 2147483647 h 54"/>
              <a:gd name="T58" fmla="*/ 2147483647 w 246"/>
              <a:gd name="T59" fmla="*/ 2147483647 h 54"/>
              <a:gd name="T60" fmla="*/ 2147483647 w 246"/>
              <a:gd name="T61" fmla="*/ 2147483647 h 54"/>
              <a:gd name="T62" fmla="*/ 2147483647 w 246"/>
              <a:gd name="T63" fmla="*/ 2147483647 h 54"/>
              <a:gd name="T64" fmla="*/ 2147483647 w 246"/>
              <a:gd name="T65" fmla="*/ 2147483647 h 54"/>
              <a:gd name="T66" fmla="*/ 2147483647 w 246"/>
              <a:gd name="T67" fmla="*/ 0 h 54"/>
              <a:gd name="T68" fmla="*/ 0 w 246"/>
              <a:gd name="T69" fmla="*/ 2147483647 h 5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46"/>
              <a:gd name="T106" fmla="*/ 0 h 54"/>
              <a:gd name="T107" fmla="*/ 246 w 246"/>
              <a:gd name="T108" fmla="*/ 54 h 5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46" h="54">
                <a:moveTo>
                  <a:pt x="0" y="4"/>
                </a:moveTo>
                <a:lnTo>
                  <a:pt x="16" y="10"/>
                </a:lnTo>
                <a:lnTo>
                  <a:pt x="30" y="15"/>
                </a:lnTo>
                <a:lnTo>
                  <a:pt x="46" y="21"/>
                </a:lnTo>
                <a:lnTo>
                  <a:pt x="61" y="25"/>
                </a:lnTo>
                <a:lnTo>
                  <a:pt x="76" y="30"/>
                </a:lnTo>
                <a:lnTo>
                  <a:pt x="92" y="33"/>
                </a:lnTo>
                <a:lnTo>
                  <a:pt x="107" y="36"/>
                </a:lnTo>
                <a:lnTo>
                  <a:pt x="122" y="40"/>
                </a:lnTo>
                <a:lnTo>
                  <a:pt x="138" y="43"/>
                </a:lnTo>
                <a:lnTo>
                  <a:pt x="153" y="45"/>
                </a:lnTo>
                <a:lnTo>
                  <a:pt x="169" y="47"/>
                </a:lnTo>
                <a:lnTo>
                  <a:pt x="184" y="48"/>
                </a:lnTo>
                <a:lnTo>
                  <a:pt x="199" y="50"/>
                </a:lnTo>
                <a:lnTo>
                  <a:pt x="215" y="51"/>
                </a:lnTo>
                <a:lnTo>
                  <a:pt x="229" y="52"/>
                </a:lnTo>
                <a:lnTo>
                  <a:pt x="245" y="53"/>
                </a:lnTo>
                <a:lnTo>
                  <a:pt x="245" y="48"/>
                </a:lnTo>
                <a:lnTo>
                  <a:pt x="229" y="48"/>
                </a:lnTo>
                <a:lnTo>
                  <a:pt x="215" y="47"/>
                </a:lnTo>
                <a:lnTo>
                  <a:pt x="199" y="46"/>
                </a:lnTo>
                <a:lnTo>
                  <a:pt x="184" y="45"/>
                </a:lnTo>
                <a:lnTo>
                  <a:pt x="169" y="43"/>
                </a:lnTo>
                <a:lnTo>
                  <a:pt x="154" y="40"/>
                </a:lnTo>
                <a:lnTo>
                  <a:pt x="139" y="39"/>
                </a:lnTo>
                <a:lnTo>
                  <a:pt x="124" y="35"/>
                </a:lnTo>
                <a:lnTo>
                  <a:pt x="108" y="32"/>
                </a:lnTo>
                <a:lnTo>
                  <a:pt x="93" y="29"/>
                </a:lnTo>
                <a:lnTo>
                  <a:pt x="77" y="25"/>
                </a:lnTo>
                <a:lnTo>
                  <a:pt x="62" y="21"/>
                </a:lnTo>
                <a:lnTo>
                  <a:pt x="48" y="15"/>
                </a:lnTo>
                <a:lnTo>
                  <a:pt x="32" y="11"/>
                </a:lnTo>
                <a:lnTo>
                  <a:pt x="18" y="6"/>
                </a:lnTo>
                <a:lnTo>
                  <a:pt x="2" y="0"/>
                </a:lnTo>
                <a:lnTo>
                  <a:pt x="0" y="4"/>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580" name="Freeform 476"/>
          <p:cNvSpPr>
            <a:spLocks noChangeAspect="1"/>
          </p:cNvSpPr>
          <p:nvPr/>
        </p:nvSpPr>
        <p:spPr bwMode="auto">
          <a:xfrm>
            <a:off x="8123239" y="2686050"/>
            <a:ext cx="327025" cy="25400"/>
          </a:xfrm>
          <a:custGeom>
            <a:avLst/>
            <a:gdLst>
              <a:gd name="T0" fmla="*/ 2147483647 w 246"/>
              <a:gd name="T1" fmla="*/ 2147483647 h 20"/>
              <a:gd name="T2" fmla="*/ 2147483647 w 246"/>
              <a:gd name="T3" fmla="*/ 2147483647 h 20"/>
              <a:gd name="T4" fmla="*/ 2147483647 w 246"/>
              <a:gd name="T5" fmla="*/ 2147483647 h 20"/>
              <a:gd name="T6" fmla="*/ 2147483647 w 246"/>
              <a:gd name="T7" fmla="*/ 2147483647 h 20"/>
              <a:gd name="T8" fmla="*/ 2147483647 w 246"/>
              <a:gd name="T9" fmla="*/ 2147483647 h 20"/>
              <a:gd name="T10" fmla="*/ 2147483647 w 246"/>
              <a:gd name="T11" fmla="*/ 2147483647 h 20"/>
              <a:gd name="T12" fmla="*/ 2147483647 w 246"/>
              <a:gd name="T13" fmla="*/ 2147483647 h 20"/>
              <a:gd name="T14" fmla="*/ 2147483647 w 246"/>
              <a:gd name="T15" fmla="*/ 2147483647 h 20"/>
              <a:gd name="T16" fmla="*/ 2147483647 w 246"/>
              <a:gd name="T17" fmla="*/ 2147483647 h 20"/>
              <a:gd name="T18" fmla="*/ 2147483647 w 246"/>
              <a:gd name="T19" fmla="*/ 2147483647 h 20"/>
              <a:gd name="T20" fmla="*/ 2147483647 w 246"/>
              <a:gd name="T21" fmla="*/ 2147483647 h 20"/>
              <a:gd name="T22" fmla="*/ 2147483647 w 246"/>
              <a:gd name="T23" fmla="*/ 2147483647 h 20"/>
              <a:gd name="T24" fmla="*/ 2147483647 w 246"/>
              <a:gd name="T25" fmla="*/ 2147483647 h 20"/>
              <a:gd name="T26" fmla="*/ 2147483647 w 246"/>
              <a:gd name="T27" fmla="*/ 2147483647 h 20"/>
              <a:gd name="T28" fmla="*/ 2147483647 w 246"/>
              <a:gd name="T29" fmla="*/ 2147483647 h 20"/>
              <a:gd name="T30" fmla="*/ 2147483647 w 246"/>
              <a:gd name="T31" fmla="*/ 2147483647 h 20"/>
              <a:gd name="T32" fmla="*/ 2147483647 w 246"/>
              <a:gd name="T33" fmla="*/ 2147483647 h 20"/>
              <a:gd name="T34" fmla="*/ 2147483647 w 246"/>
              <a:gd name="T35" fmla="*/ 0 h 20"/>
              <a:gd name="T36" fmla="*/ 0 w 246"/>
              <a:gd name="T37" fmla="*/ 2147483647 h 20"/>
              <a:gd name="T38" fmla="*/ 2147483647 w 246"/>
              <a:gd name="T39" fmla="*/ 2147483647 h 20"/>
              <a:gd name="T40" fmla="*/ 2147483647 w 246"/>
              <a:gd name="T41" fmla="*/ 2147483647 h 20"/>
              <a:gd name="T42" fmla="*/ 2147483647 w 246"/>
              <a:gd name="T43" fmla="*/ 2147483647 h 20"/>
              <a:gd name="T44" fmla="*/ 2147483647 w 246"/>
              <a:gd name="T45" fmla="*/ 2147483647 h 20"/>
              <a:gd name="T46" fmla="*/ 2147483647 w 246"/>
              <a:gd name="T47" fmla="*/ 2147483647 h 20"/>
              <a:gd name="T48" fmla="*/ 2147483647 w 246"/>
              <a:gd name="T49" fmla="*/ 2147483647 h 20"/>
              <a:gd name="T50" fmla="*/ 2147483647 w 246"/>
              <a:gd name="T51" fmla="*/ 2147483647 h 20"/>
              <a:gd name="T52" fmla="*/ 2147483647 w 246"/>
              <a:gd name="T53" fmla="*/ 2147483647 h 20"/>
              <a:gd name="T54" fmla="*/ 2147483647 w 246"/>
              <a:gd name="T55" fmla="*/ 2147483647 h 20"/>
              <a:gd name="T56" fmla="*/ 2147483647 w 246"/>
              <a:gd name="T57" fmla="*/ 2147483647 h 20"/>
              <a:gd name="T58" fmla="*/ 2147483647 w 246"/>
              <a:gd name="T59" fmla="*/ 2147483647 h 20"/>
              <a:gd name="T60" fmla="*/ 2147483647 w 246"/>
              <a:gd name="T61" fmla="*/ 2147483647 h 20"/>
              <a:gd name="T62" fmla="*/ 2147483647 w 246"/>
              <a:gd name="T63" fmla="*/ 2147483647 h 20"/>
              <a:gd name="T64" fmla="*/ 2147483647 w 246"/>
              <a:gd name="T65" fmla="*/ 2147483647 h 20"/>
              <a:gd name="T66" fmla="*/ 2147483647 w 246"/>
              <a:gd name="T67" fmla="*/ 2147483647 h 20"/>
              <a:gd name="T68" fmla="*/ 2147483647 w 246"/>
              <a:gd name="T69" fmla="*/ 2147483647 h 20"/>
              <a:gd name="T70" fmla="*/ 2147483647 w 246"/>
              <a:gd name="T71" fmla="*/ 2147483647 h 2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46"/>
              <a:gd name="T109" fmla="*/ 0 h 20"/>
              <a:gd name="T110" fmla="*/ 246 w 246"/>
              <a:gd name="T111" fmla="*/ 20 h 2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46" h="20">
                <a:moveTo>
                  <a:pt x="245" y="14"/>
                </a:moveTo>
                <a:lnTo>
                  <a:pt x="245" y="14"/>
                </a:lnTo>
                <a:lnTo>
                  <a:pt x="229" y="14"/>
                </a:lnTo>
                <a:lnTo>
                  <a:pt x="215" y="14"/>
                </a:lnTo>
                <a:lnTo>
                  <a:pt x="199" y="14"/>
                </a:lnTo>
                <a:lnTo>
                  <a:pt x="184" y="14"/>
                </a:lnTo>
                <a:lnTo>
                  <a:pt x="169" y="14"/>
                </a:lnTo>
                <a:lnTo>
                  <a:pt x="153" y="13"/>
                </a:lnTo>
                <a:lnTo>
                  <a:pt x="138" y="11"/>
                </a:lnTo>
                <a:lnTo>
                  <a:pt x="122" y="11"/>
                </a:lnTo>
                <a:lnTo>
                  <a:pt x="107" y="10"/>
                </a:lnTo>
                <a:lnTo>
                  <a:pt x="92" y="9"/>
                </a:lnTo>
                <a:lnTo>
                  <a:pt x="76" y="8"/>
                </a:lnTo>
                <a:lnTo>
                  <a:pt x="62" y="6"/>
                </a:lnTo>
                <a:lnTo>
                  <a:pt x="46" y="4"/>
                </a:lnTo>
                <a:lnTo>
                  <a:pt x="30" y="2"/>
                </a:lnTo>
                <a:lnTo>
                  <a:pt x="17" y="1"/>
                </a:lnTo>
                <a:lnTo>
                  <a:pt x="1" y="0"/>
                </a:lnTo>
                <a:lnTo>
                  <a:pt x="0" y="3"/>
                </a:lnTo>
                <a:lnTo>
                  <a:pt x="16" y="4"/>
                </a:lnTo>
                <a:lnTo>
                  <a:pt x="29" y="7"/>
                </a:lnTo>
                <a:lnTo>
                  <a:pt x="45" y="8"/>
                </a:lnTo>
                <a:lnTo>
                  <a:pt x="61" y="10"/>
                </a:lnTo>
                <a:lnTo>
                  <a:pt x="75" y="11"/>
                </a:lnTo>
                <a:lnTo>
                  <a:pt x="91" y="12"/>
                </a:lnTo>
                <a:lnTo>
                  <a:pt x="107" y="14"/>
                </a:lnTo>
                <a:lnTo>
                  <a:pt x="122" y="14"/>
                </a:lnTo>
                <a:lnTo>
                  <a:pt x="138" y="16"/>
                </a:lnTo>
                <a:lnTo>
                  <a:pt x="153" y="17"/>
                </a:lnTo>
                <a:lnTo>
                  <a:pt x="169" y="18"/>
                </a:lnTo>
                <a:lnTo>
                  <a:pt x="184" y="18"/>
                </a:lnTo>
                <a:lnTo>
                  <a:pt x="199" y="18"/>
                </a:lnTo>
                <a:lnTo>
                  <a:pt x="215" y="19"/>
                </a:lnTo>
                <a:lnTo>
                  <a:pt x="229" y="19"/>
                </a:lnTo>
                <a:lnTo>
                  <a:pt x="245" y="19"/>
                </a:lnTo>
                <a:lnTo>
                  <a:pt x="245" y="14"/>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581" name="Freeform 477"/>
          <p:cNvSpPr>
            <a:spLocks noChangeAspect="1"/>
          </p:cNvSpPr>
          <p:nvPr/>
        </p:nvSpPr>
        <p:spPr bwMode="auto">
          <a:xfrm>
            <a:off x="8459789" y="2638426"/>
            <a:ext cx="325437" cy="73025"/>
          </a:xfrm>
          <a:custGeom>
            <a:avLst/>
            <a:gdLst>
              <a:gd name="T0" fmla="*/ 2147483647 w 246"/>
              <a:gd name="T1" fmla="*/ 0 h 58"/>
              <a:gd name="T2" fmla="*/ 2147483647 w 246"/>
              <a:gd name="T3" fmla="*/ 2147483647 h 58"/>
              <a:gd name="T4" fmla="*/ 2147483647 w 246"/>
              <a:gd name="T5" fmla="*/ 2147483647 h 58"/>
              <a:gd name="T6" fmla="*/ 2147483647 w 246"/>
              <a:gd name="T7" fmla="*/ 2147483647 h 58"/>
              <a:gd name="T8" fmla="*/ 2147483647 w 246"/>
              <a:gd name="T9" fmla="*/ 2147483647 h 58"/>
              <a:gd name="T10" fmla="*/ 2147483647 w 246"/>
              <a:gd name="T11" fmla="*/ 2147483647 h 58"/>
              <a:gd name="T12" fmla="*/ 2147483647 w 246"/>
              <a:gd name="T13" fmla="*/ 2147483647 h 58"/>
              <a:gd name="T14" fmla="*/ 2147483647 w 246"/>
              <a:gd name="T15" fmla="*/ 2147483647 h 58"/>
              <a:gd name="T16" fmla="*/ 2147483647 w 246"/>
              <a:gd name="T17" fmla="*/ 2147483647 h 58"/>
              <a:gd name="T18" fmla="*/ 2147483647 w 246"/>
              <a:gd name="T19" fmla="*/ 2147483647 h 58"/>
              <a:gd name="T20" fmla="*/ 2147483647 w 246"/>
              <a:gd name="T21" fmla="*/ 2147483647 h 58"/>
              <a:gd name="T22" fmla="*/ 2147483647 w 246"/>
              <a:gd name="T23" fmla="*/ 2147483647 h 58"/>
              <a:gd name="T24" fmla="*/ 2147483647 w 246"/>
              <a:gd name="T25" fmla="*/ 2147483647 h 58"/>
              <a:gd name="T26" fmla="*/ 2147483647 w 246"/>
              <a:gd name="T27" fmla="*/ 2147483647 h 58"/>
              <a:gd name="T28" fmla="*/ 2147483647 w 246"/>
              <a:gd name="T29" fmla="*/ 2147483647 h 58"/>
              <a:gd name="T30" fmla="*/ 2147483647 w 246"/>
              <a:gd name="T31" fmla="*/ 2147483647 h 58"/>
              <a:gd name="T32" fmla="*/ 0 w 246"/>
              <a:gd name="T33" fmla="*/ 2147483647 h 58"/>
              <a:gd name="T34" fmla="*/ 0 w 246"/>
              <a:gd name="T35" fmla="*/ 2147483647 h 58"/>
              <a:gd name="T36" fmla="*/ 2147483647 w 246"/>
              <a:gd name="T37" fmla="*/ 2147483647 h 58"/>
              <a:gd name="T38" fmla="*/ 2147483647 w 246"/>
              <a:gd name="T39" fmla="*/ 2147483647 h 58"/>
              <a:gd name="T40" fmla="*/ 2147483647 w 246"/>
              <a:gd name="T41" fmla="*/ 2147483647 h 58"/>
              <a:gd name="T42" fmla="*/ 2147483647 w 246"/>
              <a:gd name="T43" fmla="*/ 2147483647 h 58"/>
              <a:gd name="T44" fmla="*/ 2147483647 w 246"/>
              <a:gd name="T45" fmla="*/ 2147483647 h 58"/>
              <a:gd name="T46" fmla="*/ 2147483647 w 246"/>
              <a:gd name="T47" fmla="*/ 2147483647 h 58"/>
              <a:gd name="T48" fmla="*/ 2147483647 w 246"/>
              <a:gd name="T49" fmla="*/ 2147483647 h 58"/>
              <a:gd name="T50" fmla="*/ 2147483647 w 246"/>
              <a:gd name="T51" fmla="*/ 2147483647 h 58"/>
              <a:gd name="T52" fmla="*/ 2147483647 w 246"/>
              <a:gd name="T53" fmla="*/ 2147483647 h 58"/>
              <a:gd name="T54" fmla="*/ 2147483647 w 246"/>
              <a:gd name="T55" fmla="*/ 2147483647 h 58"/>
              <a:gd name="T56" fmla="*/ 2147483647 w 246"/>
              <a:gd name="T57" fmla="*/ 2147483647 h 58"/>
              <a:gd name="T58" fmla="*/ 2147483647 w 246"/>
              <a:gd name="T59" fmla="*/ 2147483647 h 58"/>
              <a:gd name="T60" fmla="*/ 2147483647 w 246"/>
              <a:gd name="T61" fmla="*/ 2147483647 h 58"/>
              <a:gd name="T62" fmla="*/ 2147483647 w 246"/>
              <a:gd name="T63" fmla="*/ 2147483647 h 58"/>
              <a:gd name="T64" fmla="*/ 2147483647 w 246"/>
              <a:gd name="T65" fmla="*/ 2147483647 h 58"/>
              <a:gd name="T66" fmla="*/ 2147483647 w 246"/>
              <a:gd name="T67" fmla="*/ 2147483647 h 58"/>
              <a:gd name="T68" fmla="*/ 2147483647 w 246"/>
              <a:gd name="T69" fmla="*/ 0 h 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46"/>
              <a:gd name="T106" fmla="*/ 0 h 58"/>
              <a:gd name="T107" fmla="*/ 246 w 246"/>
              <a:gd name="T108" fmla="*/ 58 h 5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46" h="58">
                <a:moveTo>
                  <a:pt x="243" y="0"/>
                </a:moveTo>
                <a:lnTo>
                  <a:pt x="227" y="6"/>
                </a:lnTo>
                <a:lnTo>
                  <a:pt x="213" y="12"/>
                </a:lnTo>
                <a:lnTo>
                  <a:pt x="197" y="17"/>
                </a:lnTo>
                <a:lnTo>
                  <a:pt x="182" y="22"/>
                </a:lnTo>
                <a:lnTo>
                  <a:pt x="166" y="27"/>
                </a:lnTo>
                <a:lnTo>
                  <a:pt x="152" y="31"/>
                </a:lnTo>
                <a:lnTo>
                  <a:pt x="137" y="35"/>
                </a:lnTo>
                <a:lnTo>
                  <a:pt x="121" y="38"/>
                </a:lnTo>
                <a:lnTo>
                  <a:pt x="106" y="41"/>
                </a:lnTo>
                <a:lnTo>
                  <a:pt x="91" y="43"/>
                </a:lnTo>
                <a:lnTo>
                  <a:pt x="75" y="46"/>
                </a:lnTo>
                <a:lnTo>
                  <a:pt x="61" y="48"/>
                </a:lnTo>
                <a:lnTo>
                  <a:pt x="46" y="50"/>
                </a:lnTo>
                <a:lnTo>
                  <a:pt x="30" y="51"/>
                </a:lnTo>
                <a:lnTo>
                  <a:pt x="16" y="51"/>
                </a:lnTo>
                <a:lnTo>
                  <a:pt x="0" y="52"/>
                </a:lnTo>
                <a:lnTo>
                  <a:pt x="0" y="57"/>
                </a:lnTo>
                <a:lnTo>
                  <a:pt x="16" y="56"/>
                </a:lnTo>
                <a:lnTo>
                  <a:pt x="30" y="55"/>
                </a:lnTo>
                <a:lnTo>
                  <a:pt x="46" y="54"/>
                </a:lnTo>
                <a:lnTo>
                  <a:pt x="62" y="52"/>
                </a:lnTo>
                <a:lnTo>
                  <a:pt x="76" y="51"/>
                </a:lnTo>
                <a:lnTo>
                  <a:pt x="92" y="48"/>
                </a:lnTo>
                <a:lnTo>
                  <a:pt x="107" y="46"/>
                </a:lnTo>
                <a:lnTo>
                  <a:pt x="122" y="42"/>
                </a:lnTo>
                <a:lnTo>
                  <a:pt x="138" y="39"/>
                </a:lnTo>
                <a:lnTo>
                  <a:pt x="153" y="36"/>
                </a:lnTo>
                <a:lnTo>
                  <a:pt x="169" y="31"/>
                </a:lnTo>
                <a:lnTo>
                  <a:pt x="184" y="27"/>
                </a:lnTo>
                <a:lnTo>
                  <a:pt x="199" y="22"/>
                </a:lnTo>
                <a:lnTo>
                  <a:pt x="215" y="16"/>
                </a:lnTo>
                <a:lnTo>
                  <a:pt x="229" y="11"/>
                </a:lnTo>
                <a:lnTo>
                  <a:pt x="245" y="4"/>
                </a:lnTo>
                <a:lnTo>
                  <a:pt x="243" y="0"/>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582" name="Freeform 478"/>
          <p:cNvSpPr>
            <a:spLocks noChangeAspect="1"/>
          </p:cNvSpPr>
          <p:nvPr/>
        </p:nvSpPr>
        <p:spPr bwMode="auto">
          <a:xfrm>
            <a:off x="5430839" y="2743201"/>
            <a:ext cx="263525" cy="150813"/>
          </a:xfrm>
          <a:custGeom>
            <a:avLst/>
            <a:gdLst>
              <a:gd name="T0" fmla="*/ 2147483647 w 199"/>
              <a:gd name="T1" fmla="*/ 2147483647 h 120"/>
              <a:gd name="T2" fmla="*/ 2147483647 w 199"/>
              <a:gd name="T3" fmla="*/ 2147483647 h 120"/>
              <a:gd name="T4" fmla="*/ 2147483647 w 199"/>
              <a:gd name="T5" fmla="*/ 2147483647 h 120"/>
              <a:gd name="T6" fmla="*/ 2147483647 w 199"/>
              <a:gd name="T7" fmla="*/ 2147483647 h 120"/>
              <a:gd name="T8" fmla="*/ 2147483647 w 199"/>
              <a:gd name="T9" fmla="*/ 2147483647 h 120"/>
              <a:gd name="T10" fmla="*/ 2147483647 w 199"/>
              <a:gd name="T11" fmla="*/ 2147483647 h 120"/>
              <a:gd name="T12" fmla="*/ 2147483647 w 199"/>
              <a:gd name="T13" fmla="*/ 2147483647 h 120"/>
              <a:gd name="T14" fmla="*/ 2147483647 w 199"/>
              <a:gd name="T15" fmla="*/ 2147483647 h 120"/>
              <a:gd name="T16" fmla="*/ 2147483647 w 199"/>
              <a:gd name="T17" fmla="*/ 2147483647 h 120"/>
              <a:gd name="T18" fmla="*/ 2147483647 w 199"/>
              <a:gd name="T19" fmla="*/ 2147483647 h 120"/>
              <a:gd name="T20" fmla="*/ 2147483647 w 199"/>
              <a:gd name="T21" fmla="*/ 2147483647 h 120"/>
              <a:gd name="T22" fmla="*/ 2147483647 w 199"/>
              <a:gd name="T23" fmla="*/ 2147483647 h 120"/>
              <a:gd name="T24" fmla="*/ 2147483647 w 199"/>
              <a:gd name="T25" fmla="*/ 2147483647 h 120"/>
              <a:gd name="T26" fmla="*/ 2147483647 w 199"/>
              <a:gd name="T27" fmla="*/ 2147483647 h 120"/>
              <a:gd name="T28" fmla="*/ 2147483647 w 199"/>
              <a:gd name="T29" fmla="*/ 2147483647 h 120"/>
              <a:gd name="T30" fmla="*/ 2147483647 w 199"/>
              <a:gd name="T31" fmla="*/ 2147483647 h 120"/>
              <a:gd name="T32" fmla="*/ 2147483647 w 199"/>
              <a:gd name="T33" fmla="*/ 0 h 120"/>
              <a:gd name="T34" fmla="*/ 0 w 199"/>
              <a:gd name="T35" fmla="*/ 2147483647 h 120"/>
              <a:gd name="T36" fmla="*/ 2147483647 w 199"/>
              <a:gd name="T37" fmla="*/ 2147483647 h 120"/>
              <a:gd name="T38" fmla="*/ 2147483647 w 199"/>
              <a:gd name="T39" fmla="*/ 2147483647 h 120"/>
              <a:gd name="T40" fmla="*/ 2147483647 w 199"/>
              <a:gd name="T41" fmla="*/ 2147483647 h 120"/>
              <a:gd name="T42" fmla="*/ 2147483647 w 199"/>
              <a:gd name="T43" fmla="*/ 2147483647 h 120"/>
              <a:gd name="T44" fmla="*/ 2147483647 w 199"/>
              <a:gd name="T45" fmla="*/ 2147483647 h 120"/>
              <a:gd name="T46" fmla="*/ 2147483647 w 199"/>
              <a:gd name="T47" fmla="*/ 2147483647 h 120"/>
              <a:gd name="T48" fmla="*/ 2147483647 w 199"/>
              <a:gd name="T49" fmla="*/ 2147483647 h 120"/>
              <a:gd name="T50" fmla="*/ 2147483647 w 199"/>
              <a:gd name="T51" fmla="*/ 2147483647 h 120"/>
              <a:gd name="T52" fmla="*/ 2147483647 w 199"/>
              <a:gd name="T53" fmla="*/ 2147483647 h 120"/>
              <a:gd name="T54" fmla="*/ 2147483647 w 199"/>
              <a:gd name="T55" fmla="*/ 2147483647 h 120"/>
              <a:gd name="T56" fmla="*/ 2147483647 w 199"/>
              <a:gd name="T57" fmla="*/ 2147483647 h 120"/>
              <a:gd name="T58" fmla="*/ 2147483647 w 199"/>
              <a:gd name="T59" fmla="*/ 2147483647 h 120"/>
              <a:gd name="T60" fmla="*/ 2147483647 w 199"/>
              <a:gd name="T61" fmla="*/ 2147483647 h 120"/>
              <a:gd name="T62" fmla="*/ 2147483647 w 199"/>
              <a:gd name="T63" fmla="*/ 2147483647 h 120"/>
              <a:gd name="T64" fmla="*/ 2147483647 w 199"/>
              <a:gd name="T65" fmla="*/ 2147483647 h 120"/>
              <a:gd name="T66" fmla="*/ 2147483647 w 199"/>
              <a:gd name="T67" fmla="*/ 2147483647 h 120"/>
              <a:gd name="T68" fmla="*/ 2147483647 w 199"/>
              <a:gd name="T69" fmla="*/ 2147483647 h 12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99"/>
              <a:gd name="T106" fmla="*/ 0 h 120"/>
              <a:gd name="T107" fmla="*/ 199 w 199"/>
              <a:gd name="T108" fmla="*/ 120 h 12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99" h="120">
                <a:moveTo>
                  <a:pt x="198" y="113"/>
                </a:moveTo>
                <a:lnTo>
                  <a:pt x="185" y="107"/>
                </a:lnTo>
                <a:lnTo>
                  <a:pt x="174" y="99"/>
                </a:lnTo>
                <a:lnTo>
                  <a:pt x="161" y="92"/>
                </a:lnTo>
                <a:lnTo>
                  <a:pt x="148" y="86"/>
                </a:lnTo>
                <a:lnTo>
                  <a:pt x="137" y="78"/>
                </a:lnTo>
                <a:lnTo>
                  <a:pt x="124" y="70"/>
                </a:lnTo>
                <a:lnTo>
                  <a:pt x="113" y="63"/>
                </a:lnTo>
                <a:lnTo>
                  <a:pt x="100" y="56"/>
                </a:lnTo>
                <a:lnTo>
                  <a:pt x="87" y="50"/>
                </a:lnTo>
                <a:lnTo>
                  <a:pt x="76" y="42"/>
                </a:lnTo>
                <a:lnTo>
                  <a:pt x="63" y="34"/>
                </a:lnTo>
                <a:lnTo>
                  <a:pt x="51" y="29"/>
                </a:lnTo>
                <a:lnTo>
                  <a:pt x="39" y="21"/>
                </a:lnTo>
                <a:lnTo>
                  <a:pt x="27" y="13"/>
                </a:lnTo>
                <a:lnTo>
                  <a:pt x="15" y="8"/>
                </a:lnTo>
                <a:lnTo>
                  <a:pt x="2" y="0"/>
                </a:lnTo>
                <a:lnTo>
                  <a:pt x="0" y="6"/>
                </a:lnTo>
                <a:lnTo>
                  <a:pt x="13" y="11"/>
                </a:lnTo>
                <a:lnTo>
                  <a:pt x="24" y="19"/>
                </a:lnTo>
                <a:lnTo>
                  <a:pt x="37" y="27"/>
                </a:lnTo>
                <a:lnTo>
                  <a:pt x="49" y="32"/>
                </a:lnTo>
                <a:lnTo>
                  <a:pt x="60" y="40"/>
                </a:lnTo>
                <a:lnTo>
                  <a:pt x="74" y="47"/>
                </a:lnTo>
                <a:lnTo>
                  <a:pt x="84" y="53"/>
                </a:lnTo>
                <a:lnTo>
                  <a:pt x="97" y="61"/>
                </a:lnTo>
                <a:lnTo>
                  <a:pt x="110" y="69"/>
                </a:lnTo>
                <a:lnTo>
                  <a:pt x="121" y="76"/>
                </a:lnTo>
                <a:lnTo>
                  <a:pt x="134" y="82"/>
                </a:lnTo>
                <a:lnTo>
                  <a:pt x="146" y="89"/>
                </a:lnTo>
                <a:lnTo>
                  <a:pt x="158" y="97"/>
                </a:lnTo>
                <a:lnTo>
                  <a:pt x="171" y="104"/>
                </a:lnTo>
                <a:lnTo>
                  <a:pt x="182" y="111"/>
                </a:lnTo>
                <a:lnTo>
                  <a:pt x="195" y="119"/>
                </a:lnTo>
                <a:lnTo>
                  <a:pt x="198" y="113"/>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583" name="Freeform 479"/>
          <p:cNvSpPr>
            <a:spLocks noChangeAspect="1"/>
          </p:cNvSpPr>
          <p:nvPr/>
        </p:nvSpPr>
        <p:spPr bwMode="auto">
          <a:xfrm>
            <a:off x="8521700" y="2611439"/>
            <a:ext cx="261938" cy="134937"/>
          </a:xfrm>
          <a:custGeom>
            <a:avLst/>
            <a:gdLst>
              <a:gd name="T0" fmla="*/ 2147483647 w 198"/>
              <a:gd name="T1" fmla="*/ 2147483647 h 107"/>
              <a:gd name="T2" fmla="*/ 2147483647 w 198"/>
              <a:gd name="T3" fmla="*/ 2147483647 h 107"/>
              <a:gd name="T4" fmla="*/ 2147483647 w 198"/>
              <a:gd name="T5" fmla="*/ 2147483647 h 107"/>
              <a:gd name="T6" fmla="*/ 2147483647 w 198"/>
              <a:gd name="T7" fmla="*/ 2147483647 h 107"/>
              <a:gd name="T8" fmla="*/ 2147483647 w 198"/>
              <a:gd name="T9" fmla="*/ 2147483647 h 107"/>
              <a:gd name="T10" fmla="*/ 2147483647 w 198"/>
              <a:gd name="T11" fmla="*/ 2147483647 h 107"/>
              <a:gd name="T12" fmla="*/ 2147483647 w 198"/>
              <a:gd name="T13" fmla="*/ 2147483647 h 107"/>
              <a:gd name="T14" fmla="*/ 2147483647 w 198"/>
              <a:gd name="T15" fmla="*/ 2147483647 h 107"/>
              <a:gd name="T16" fmla="*/ 2147483647 w 198"/>
              <a:gd name="T17" fmla="*/ 2147483647 h 107"/>
              <a:gd name="T18" fmla="*/ 2147483647 w 198"/>
              <a:gd name="T19" fmla="*/ 2147483647 h 107"/>
              <a:gd name="T20" fmla="*/ 2147483647 w 198"/>
              <a:gd name="T21" fmla="*/ 2147483647 h 107"/>
              <a:gd name="T22" fmla="*/ 2147483647 w 198"/>
              <a:gd name="T23" fmla="*/ 2147483647 h 107"/>
              <a:gd name="T24" fmla="*/ 2147483647 w 198"/>
              <a:gd name="T25" fmla="*/ 2147483647 h 107"/>
              <a:gd name="T26" fmla="*/ 2147483647 w 198"/>
              <a:gd name="T27" fmla="*/ 2147483647 h 107"/>
              <a:gd name="T28" fmla="*/ 2147483647 w 198"/>
              <a:gd name="T29" fmla="*/ 2147483647 h 107"/>
              <a:gd name="T30" fmla="*/ 2147483647 w 198"/>
              <a:gd name="T31" fmla="*/ 2147483647 h 107"/>
              <a:gd name="T32" fmla="*/ 2147483647 w 198"/>
              <a:gd name="T33" fmla="*/ 2147483647 h 107"/>
              <a:gd name="T34" fmla="*/ 2147483647 w 198"/>
              <a:gd name="T35" fmla="*/ 2147483647 h 107"/>
              <a:gd name="T36" fmla="*/ 2147483647 w 198"/>
              <a:gd name="T37" fmla="*/ 0 h 107"/>
              <a:gd name="T38" fmla="*/ 2147483647 w 198"/>
              <a:gd name="T39" fmla="*/ 2147483647 h 107"/>
              <a:gd name="T40" fmla="*/ 2147483647 w 198"/>
              <a:gd name="T41" fmla="*/ 2147483647 h 107"/>
              <a:gd name="T42" fmla="*/ 2147483647 w 198"/>
              <a:gd name="T43" fmla="*/ 2147483647 h 107"/>
              <a:gd name="T44" fmla="*/ 2147483647 w 198"/>
              <a:gd name="T45" fmla="*/ 2147483647 h 107"/>
              <a:gd name="T46" fmla="*/ 2147483647 w 198"/>
              <a:gd name="T47" fmla="*/ 2147483647 h 107"/>
              <a:gd name="T48" fmla="*/ 2147483647 w 198"/>
              <a:gd name="T49" fmla="*/ 2147483647 h 107"/>
              <a:gd name="T50" fmla="*/ 2147483647 w 198"/>
              <a:gd name="T51" fmla="*/ 2147483647 h 107"/>
              <a:gd name="T52" fmla="*/ 2147483647 w 198"/>
              <a:gd name="T53" fmla="*/ 2147483647 h 107"/>
              <a:gd name="T54" fmla="*/ 2147483647 w 198"/>
              <a:gd name="T55" fmla="*/ 2147483647 h 107"/>
              <a:gd name="T56" fmla="*/ 2147483647 w 198"/>
              <a:gd name="T57" fmla="*/ 2147483647 h 107"/>
              <a:gd name="T58" fmla="*/ 2147483647 w 198"/>
              <a:gd name="T59" fmla="*/ 2147483647 h 107"/>
              <a:gd name="T60" fmla="*/ 2147483647 w 198"/>
              <a:gd name="T61" fmla="*/ 2147483647 h 107"/>
              <a:gd name="T62" fmla="*/ 2147483647 w 198"/>
              <a:gd name="T63" fmla="*/ 2147483647 h 107"/>
              <a:gd name="T64" fmla="*/ 2147483647 w 198"/>
              <a:gd name="T65" fmla="*/ 2147483647 h 107"/>
              <a:gd name="T66" fmla="*/ 2147483647 w 198"/>
              <a:gd name="T67" fmla="*/ 2147483647 h 107"/>
              <a:gd name="T68" fmla="*/ 0 w 198"/>
              <a:gd name="T69" fmla="*/ 2147483647 h 107"/>
              <a:gd name="T70" fmla="*/ 2147483647 w 198"/>
              <a:gd name="T71" fmla="*/ 2147483647 h 10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98"/>
              <a:gd name="T109" fmla="*/ 0 h 107"/>
              <a:gd name="T110" fmla="*/ 198 w 198"/>
              <a:gd name="T111" fmla="*/ 107 h 10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98" h="107">
                <a:moveTo>
                  <a:pt x="2" y="106"/>
                </a:moveTo>
                <a:lnTo>
                  <a:pt x="2" y="106"/>
                </a:lnTo>
                <a:lnTo>
                  <a:pt x="15" y="98"/>
                </a:lnTo>
                <a:lnTo>
                  <a:pt x="27" y="93"/>
                </a:lnTo>
                <a:lnTo>
                  <a:pt x="39" y="85"/>
                </a:lnTo>
                <a:lnTo>
                  <a:pt x="50" y="79"/>
                </a:lnTo>
                <a:lnTo>
                  <a:pt x="64" y="72"/>
                </a:lnTo>
                <a:lnTo>
                  <a:pt x="75" y="65"/>
                </a:lnTo>
                <a:lnTo>
                  <a:pt x="87" y="60"/>
                </a:lnTo>
                <a:lnTo>
                  <a:pt x="100" y="52"/>
                </a:lnTo>
                <a:lnTo>
                  <a:pt x="112" y="46"/>
                </a:lnTo>
                <a:lnTo>
                  <a:pt x="124" y="40"/>
                </a:lnTo>
                <a:lnTo>
                  <a:pt x="136" y="33"/>
                </a:lnTo>
                <a:lnTo>
                  <a:pt x="148" y="28"/>
                </a:lnTo>
                <a:lnTo>
                  <a:pt x="160" y="22"/>
                </a:lnTo>
                <a:lnTo>
                  <a:pt x="173" y="15"/>
                </a:lnTo>
                <a:lnTo>
                  <a:pt x="184" y="10"/>
                </a:lnTo>
                <a:lnTo>
                  <a:pt x="197" y="4"/>
                </a:lnTo>
                <a:lnTo>
                  <a:pt x="195" y="0"/>
                </a:lnTo>
                <a:lnTo>
                  <a:pt x="182" y="6"/>
                </a:lnTo>
                <a:lnTo>
                  <a:pt x="171" y="11"/>
                </a:lnTo>
                <a:lnTo>
                  <a:pt x="158" y="17"/>
                </a:lnTo>
                <a:lnTo>
                  <a:pt x="147" y="23"/>
                </a:lnTo>
                <a:lnTo>
                  <a:pt x="134" y="29"/>
                </a:lnTo>
                <a:lnTo>
                  <a:pt x="122" y="35"/>
                </a:lnTo>
                <a:lnTo>
                  <a:pt x="110" y="42"/>
                </a:lnTo>
                <a:lnTo>
                  <a:pt x="97" y="47"/>
                </a:lnTo>
                <a:lnTo>
                  <a:pt x="85" y="54"/>
                </a:lnTo>
                <a:lnTo>
                  <a:pt x="73" y="61"/>
                </a:lnTo>
                <a:lnTo>
                  <a:pt x="61" y="67"/>
                </a:lnTo>
                <a:lnTo>
                  <a:pt x="49" y="74"/>
                </a:lnTo>
                <a:lnTo>
                  <a:pt x="37" y="81"/>
                </a:lnTo>
                <a:lnTo>
                  <a:pt x="24" y="87"/>
                </a:lnTo>
                <a:lnTo>
                  <a:pt x="13" y="95"/>
                </a:lnTo>
                <a:lnTo>
                  <a:pt x="0" y="100"/>
                </a:lnTo>
                <a:lnTo>
                  <a:pt x="2" y="106"/>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584" name="Freeform 480"/>
          <p:cNvSpPr>
            <a:spLocks noChangeAspect="1"/>
          </p:cNvSpPr>
          <p:nvPr/>
        </p:nvSpPr>
        <p:spPr bwMode="auto">
          <a:xfrm>
            <a:off x="8253414" y="2746375"/>
            <a:ext cx="261937" cy="153988"/>
          </a:xfrm>
          <a:custGeom>
            <a:avLst/>
            <a:gdLst>
              <a:gd name="T0" fmla="*/ 2147483647 w 198"/>
              <a:gd name="T1" fmla="*/ 2147483647 h 122"/>
              <a:gd name="T2" fmla="*/ 2147483647 w 198"/>
              <a:gd name="T3" fmla="*/ 2147483647 h 122"/>
              <a:gd name="T4" fmla="*/ 2147483647 w 198"/>
              <a:gd name="T5" fmla="*/ 2147483647 h 122"/>
              <a:gd name="T6" fmla="*/ 2147483647 w 198"/>
              <a:gd name="T7" fmla="*/ 2147483647 h 122"/>
              <a:gd name="T8" fmla="*/ 2147483647 w 198"/>
              <a:gd name="T9" fmla="*/ 2147483647 h 122"/>
              <a:gd name="T10" fmla="*/ 2147483647 w 198"/>
              <a:gd name="T11" fmla="*/ 2147483647 h 122"/>
              <a:gd name="T12" fmla="*/ 2147483647 w 198"/>
              <a:gd name="T13" fmla="*/ 2147483647 h 122"/>
              <a:gd name="T14" fmla="*/ 2147483647 w 198"/>
              <a:gd name="T15" fmla="*/ 2147483647 h 122"/>
              <a:gd name="T16" fmla="*/ 2147483647 w 198"/>
              <a:gd name="T17" fmla="*/ 2147483647 h 122"/>
              <a:gd name="T18" fmla="*/ 2147483647 w 198"/>
              <a:gd name="T19" fmla="*/ 2147483647 h 122"/>
              <a:gd name="T20" fmla="*/ 2147483647 w 198"/>
              <a:gd name="T21" fmla="*/ 2147483647 h 122"/>
              <a:gd name="T22" fmla="*/ 2147483647 w 198"/>
              <a:gd name="T23" fmla="*/ 2147483647 h 122"/>
              <a:gd name="T24" fmla="*/ 2147483647 w 198"/>
              <a:gd name="T25" fmla="*/ 2147483647 h 122"/>
              <a:gd name="T26" fmla="*/ 2147483647 w 198"/>
              <a:gd name="T27" fmla="*/ 2147483647 h 122"/>
              <a:gd name="T28" fmla="*/ 2147483647 w 198"/>
              <a:gd name="T29" fmla="*/ 2147483647 h 122"/>
              <a:gd name="T30" fmla="*/ 2147483647 w 198"/>
              <a:gd name="T31" fmla="*/ 2147483647 h 122"/>
              <a:gd name="T32" fmla="*/ 2147483647 w 198"/>
              <a:gd name="T33" fmla="*/ 2147483647 h 122"/>
              <a:gd name="T34" fmla="*/ 2147483647 w 198"/>
              <a:gd name="T35" fmla="*/ 0 h 122"/>
              <a:gd name="T36" fmla="*/ 2147483647 w 198"/>
              <a:gd name="T37" fmla="*/ 2147483647 h 122"/>
              <a:gd name="T38" fmla="*/ 2147483647 w 198"/>
              <a:gd name="T39" fmla="*/ 2147483647 h 122"/>
              <a:gd name="T40" fmla="*/ 2147483647 w 198"/>
              <a:gd name="T41" fmla="*/ 2147483647 h 122"/>
              <a:gd name="T42" fmla="*/ 2147483647 w 198"/>
              <a:gd name="T43" fmla="*/ 2147483647 h 122"/>
              <a:gd name="T44" fmla="*/ 2147483647 w 198"/>
              <a:gd name="T45" fmla="*/ 2147483647 h 122"/>
              <a:gd name="T46" fmla="*/ 2147483647 w 198"/>
              <a:gd name="T47" fmla="*/ 2147483647 h 122"/>
              <a:gd name="T48" fmla="*/ 2147483647 w 198"/>
              <a:gd name="T49" fmla="*/ 2147483647 h 122"/>
              <a:gd name="T50" fmla="*/ 2147483647 w 198"/>
              <a:gd name="T51" fmla="*/ 2147483647 h 122"/>
              <a:gd name="T52" fmla="*/ 2147483647 w 198"/>
              <a:gd name="T53" fmla="*/ 2147483647 h 122"/>
              <a:gd name="T54" fmla="*/ 2147483647 w 198"/>
              <a:gd name="T55" fmla="*/ 2147483647 h 122"/>
              <a:gd name="T56" fmla="*/ 2147483647 w 198"/>
              <a:gd name="T57" fmla="*/ 2147483647 h 122"/>
              <a:gd name="T58" fmla="*/ 2147483647 w 198"/>
              <a:gd name="T59" fmla="*/ 2147483647 h 122"/>
              <a:gd name="T60" fmla="*/ 2147483647 w 198"/>
              <a:gd name="T61" fmla="*/ 2147483647 h 122"/>
              <a:gd name="T62" fmla="*/ 2147483647 w 198"/>
              <a:gd name="T63" fmla="*/ 2147483647 h 122"/>
              <a:gd name="T64" fmla="*/ 2147483647 w 198"/>
              <a:gd name="T65" fmla="*/ 2147483647 h 122"/>
              <a:gd name="T66" fmla="*/ 0 w 198"/>
              <a:gd name="T67" fmla="*/ 2147483647 h 122"/>
              <a:gd name="T68" fmla="*/ 2147483647 w 198"/>
              <a:gd name="T69" fmla="*/ 2147483647 h 12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98"/>
              <a:gd name="T106" fmla="*/ 0 h 122"/>
              <a:gd name="T107" fmla="*/ 198 w 198"/>
              <a:gd name="T108" fmla="*/ 122 h 12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98" h="122">
                <a:moveTo>
                  <a:pt x="2" y="121"/>
                </a:moveTo>
                <a:lnTo>
                  <a:pt x="15" y="113"/>
                </a:lnTo>
                <a:lnTo>
                  <a:pt x="26" y="106"/>
                </a:lnTo>
                <a:lnTo>
                  <a:pt x="39" y="99"/>
                </a:lnTo>
                <a:lnTo>
                  <a:pt x="51" y="91"/>
                </a:lnTo>
                <a:lnTo>
                  <a:pt x="63" y="84"/>
                </a:lnTo>
                <a:lnTo>
                  <a:pt x="76" y="77"/>
                </a:lnTo>
                <a:lnTo>
                  <a:pt x="87" y="70"/>
                </a:lnTo>
                <a:lnTo>
                  <a:pt x="100" y="63"/>
                </a:lnTo>
                <a:lnTo>
                  <a:pt x="113" y="55"/>
                </a:lnTo>
                <a:lnTo>
                  <a:pt x="124" y="49"/>
                </a:lnTo>
                <a:lnTo>
                  <a:pt x="137" y="41"/>
                </a:lnTo>
                <a:lnTo>
                  <a:pt x="148" y="33"/>
                </a:lnTo>
                <a:lnTo>
                  <a:pt x="161" y="27"/>
                </a:lnTo>
                <a:lnTo>
                  <a:pt x="174" y="20"/>
                </a:lnTo>
                <a:lnTo>
                  <a:pt x="185" y="12"/>
                </a:lnTo>
                <a:lnTo>
                  <a:pt x="197" y="6"/>
                </a:lnTo>
                <a:lnTo>
                  <a:pt x="195" y="0"/>
                </a:lnTo>
                <a:lnTo>
                  <a:pt x="182" y="8"/>
                </a:lnTo>
                <a:lnTo>
                  <a:pt x="171" y="14"/>
                </a:lnTo>
                <a:lnTo>
                  <a:pt x="158" y="22"/>
                </a:lnTo>
                <a:lnTo>
                  <a:pt x="146" y="30"/>
                </a:lnTo>
                <a:lnTo>
                  <a:pt x="134" y="35"/>
                </a:lnTo>
                <a:lnTo>
                  <a:pt x="121" y="43"/>
                </a:lnTo>
                <a:lnTo>
                  <a:pt x="110" y="50"/>
                </a:lnTo>
                <a:lnTo>
                  <a:pt x="97" y="58"/>
                </a:lnTo>
                <a:lnTo>
                  <a:pt x="84" y="65"/>
                </a:lnTo>
                <a:lnTo>
                  <a:pt x="74" y="72"/>
                </a:lnTo>
                <a:lnTo>
                  <a:pt x="60" y="79"/>
                </a:lnTo>
                <a:lnTo>
                  <a:pt x="48" y="87"/>
                </a:lnTo>
                <a:lnTo>
                  <a:pt x="37" y="93"/>
                </a:lnTo>
                <a:lnTo>
                  <a:pt x="24" y="101"/>
                </a:lnTo>
                <a:lnTo>
                  <a:pt x="12" y="109"/>
                </a:lnTo>
                <a:lnTo>
                  <a:pt x="0" y="115"/>
                </a:lnTo>
                <a:lnTo>
                  <a:pt x="2" y="121"/>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585" name="Freeform 481"/>
          <p:cNvSpPr>
            <a:spLocks noChangeAspect="1"/>
          </p:cNvSpPr>
          <p:nvPr/>
        </p:nvSpPr>
        <p:spPr bwMode="auto">
          <a:xfrm>
            <a:off x="5432426" y="2660650"/>
            <a:ext cx="258763" cy="19050"/>
          </a:xfrm>
          <a:custGeom>
            <a:avLst/>
            <a:gdLst>
              <a:gd name="T0" fmla="*/ 2147483647 w 196"/>
              <a:gd name="T1" fmla="*/ 0 h 15"/>
              <a:gd name="T2" fmla="*/ 2147483647 w 196"/>
              <a:gd name="T3" fmla="*/ 2147483647 h 15"/>
              <a:gd name="T4" fmla="*/ 2147483647 w 196"/>
              <a:gd name="T5" fmla="*/ 2147483647 h 15"/>
              <a:gd name="T6" fmla="*/ 2147483647 w 196"/>
              <a:gd name="T7" fmla="*/ 2147483647 h 15"/>
              <a:gd name="T8" fmla="*/ 2147483647 w 196"/>
              <a:gd name="T9" fmla="*/ 2147483647 h 15"/>
              <a:gd name="T10" fmla="*/ 2147483647 w 196"/>
              <a:gd name="T11" fmla="*/ 2147483647 h 15"/>
              <a:gd name="T12" fmla="*/ 2147483647 w 196"/>
              <a:gd name="T13" fmla="*/ 2147483647 h 15"/>
              <a:gd name="T14" fmla="*/ 2147483647 w 196"/>
              <a:gd name="T15" fmla="*/ 2147483647 h 15"/>
              <a:gd name="T16" fmla="*/ 2147483647 w 196"/>
              <a:gd name="T17" fmla="*/ 2147483647 h 15"/>
              <a:gd name="T18" fmla="*/ 2147483647 w 196"/>
              <a:gd name="T19" fmla="*/ 2147483647 h 15"/>
              <a:gd name="T20" fmla="*/ 2147483647 w 196"/>
              <a:gd name="T21" fmla="*/ 2147483647 h 15"/>
              <a:gd name="T22" fmla="*/ 2147483647 w 196"/>
              <a:gd name="T23" fmla="*/ 2147483647 h 15"/>
              <a:gd name="T24" fmla="*/ 2147483647 w 196"/>
              <a:gd name="T25" fmla="*/ 2147483647 h 15"/>
              <a:gd name="T26" fmla="*/ 2147483647 w 196"/>
              <a:gd name="T27" fmla="*/ 2147483647 h 15"/>
              <a:gd name="T28" fmla="*/ 2147483647 w 196"/>
              <a:gd name="T29" fmla="*/ 2147483647 h 15"/>
              <a:gd name="T30" fmla="*/ 2147483647 w 196"/>
              <a:gd name="T31" fmla="*/ 2147483647 h 15"/>
              <a:gd name="T32" fmla="*/ 0 w 196"/>
              <a:gd name="T33" fmla="*/ 2147483647 h 15"/>
              <a:gd name="T34" fmla="*/ 0 w 196"/>
              <a:gd name="T35" fmla="*/ 2147483647 h 15"/>
              <a:gd name="T36" fmla="*/ 2147483647 w 196"/>
              <a:gd name="T37" fmla="*/ 2147483647 h 15"/>
              <a:gd name="T38" fmla="*/ 2147483647 w 196"/>
              <a:gd name="T39" fmla="*/ 2147483647 h 15"/>
              <a:gd name="T40" fmla="*/ 2147483647 w 196"/>
              <a:gd name="T41" fmla="*/ 2147483647 h 15"/>
              <a:gd name="T42" fmla="*/ 2147483647 w 196"/>
              <a:gd name="T43" fmla="*/ 2147483647 h 15"/>
              <a:gd name="T44" fmla="*/ 2147483647 w 196"/>
              <a:gd name="T45" fmla="*/ 2147483647 h 15"/>
              <a:gd name="T46" fmla="*/ 2147483647 w 196"/>
              <a:gd name="T47" fmla="*/ 2147483647 h 15"/>
              <a:gd name="T48" fmla="*/ 2147483647 w 196"/>
              <a:gd name="T49" fmla="*/ 2147483647 h 15"/>
              <a:gd name="T50" fmla="*/ 2147483647 w 196"/>
              <a:gd name="T51" fmla="*/ 2147483647 h 15"/>
              <a:gd name="T52" fmla="*/ 2147483647 w 196"/>
              <a:gd name="T53" fmla="*/ 2147483647 h 15"/>
              <a:gd name="T54" fmla="*/ 2147483647 w 196"/>
              <a:gd name="T55" fmla="*/ 2147483647 h 15"/>
              <a:gd name="T56" fmla="*/ 2147483647 w 196"/>
              <a:gd name="T57" fmla="*/ 2147483647 h 15"/>
              <a:gd name="T58" fmla="*/ 2147483647 w 196"/>
              <a:gd name="T59" fmla="*/ 2147483647 h 15"/>
              <a:gd name="T60" fmla="*/ 2147483647 w 196"/>
              <a:gd name="T61" fmla="*/ 2147483647 h 15"/>
              <a:gd name="T62" fmla="*/ 2147483647 w 196"/>
              <a:gd name="T63" fmla="*/ 2147483647 h 15"/>
              <a:gd name="T64" fmla="*/ 2147483647 w 196"/>
              <a:gd name="T65" fmla="*/ 2147483647 h 15"/>
              <a:gd name="T66" fmla="*/ 2147483647 w 196"/>
              <a:gd name="T67" fmla="*/ 2147483647 h 15"/>
              <a:gd name="T68" fmla="*/ 2147483647 w 196"/>
              <a:gd name="T69" fmla="*/ 0 h 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96"/>
              <a:gd name="T106" fmla="*/ 0 h 15"/>
              <a:gd name="T107" fmla="*/ 196 w 196"/>
              <a:gd name="T108" fmla="*/ 15 h 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96" h="15">
                <a:moveTo>
                  <a:pt x="195" y="0"/>
                </a:moveTo>
                <a:lnTo>
                  <a:pt x="182" y="1"/>
                </a:lnTo>
                <a:lnTo>
                  <a:pt x="171" y="3"/>
                </a:lnTo>
                <a:lnTo>
                  <a:pt x="158" y="3"/>
                </a:lnTo>
                <a:lnTo>
                  <a:pt x="146" y="3"/>
                </a:lnTo>
                <a:lnTo>
                  <a:pt x="135" y="4"/>
                </a:lnTo>
                <a:lnTo>
                  <a:pt x="121" y="4"/>
                </a:lnTo>
                <a:lnTo>
                  <a:pt x="110" y="6"/>
                </a:lnTo>
                <a:lnTo>
                  <a:pt x="98" y="9"/>
                </a:lnTo>
                <a:lnTo>
                  <a:pt x="84" y="9"/>
                </a:lnTo>
                <a:lnTo>
                  <a:pt x="74" y="9"/>
                </a:lnTo>
                <a:lnTo>
                  <a:pt x="61" y="9"/>
                </a:lnTo>
                <a:lnTo>
                  <a:pt x="48" y="11"/>
                </a:lnTo>
                <a:lnTo>
                  <a:pt x="37" y="11"/>
                </a:lnTo>
                <a:lnTo>
                  <a:pt x="24" y="11"/>
                </a:lnTo>
                <a:lnTo>
                  <a:pt x="13" y="11"/>
                </a:lnTo>
                <a:lnTo>
                  <a:pt x="0" y="11"/>
                </a:lnTo>
                <a:lnTo>
                  <a:pt x="0" y="14"/>
                </a:lnTo>
                <a:lnTo>
                  <a:pt x="13" y="14"/>
                </a:lnTo>
                <a:lnTo>
                  <a:pt x="24" y="14"/>
                </a:lnTo>
                <a:lnTo>
                  <a:pt x="37" y="14"/>
                </a:lnTo>
                <a:lnTo>
                  <a:pt x="48" y="14"/>
                </a:lnTo>
                <a:lnTo>
                  <a:pt x="61" y="14"/>
                </a:lnTo>
                <a:lnTo>
                  <a:pt x="74" y="14"/>
                </a:lnTo>
                <a:lnTo>
                  <a:pt x="84" y="12"/>
                </a:lnTo>
                <a:lnTo>
                  <a:pt x="98" y="12"/>
                </a:lnTo>
                <a:lnTo>
                  <a:pt x="110" y="12"/>
                </a:lnTo>
                <a:lnTo>
                  <a:pt x="121" y="11"/>
                </a:lnTo>
                <a:lnTo>
                  <a:pt x="135" y="11"/>
                </a:lnTo>
                <a:lnTo>
                  <a:pt x="146" y="9"/>
                </a:lnTo>
                <a:lnTo>
                  <a:pt x="158" y="9"/>
                </a:lnTo>
                <a:lnTo>
                  <a:pt x="172" y="6"/>
                </a:lnTo>
                <a:lnTo>
                  <a:pt x="183" y="4"/>
                </a:lnTo>
                <a:lnTo>
                  <a:pt x="195" y="4"/>
                </a:lnTo>
                <a:lnTo>
                  <a:pt x="195" y="0"/>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586" name="Freeform 482"/>
          <p:cNvSpPr>
            <a:spLocks noChangeAspect="1"/>
          </p:cNvSpPr>
          <p:nvPr/>
        </p:nvSpPr>
        <p:spPr bwMode="auto">
          <a:xfrm>
            <a:off x="8255000" y="2667001"/>
            <a:ext cx="260350" cy="17463"/>
          </a:xfrm>
          <a:custGeom>
            <a:avLst/>
            <a:gdLst>
              <a:gd name="T0" fmla="*/ 0 w 196"/>
              <a:gd name="T1" fmla="*/ 2147483647 h 15"/>
              <a:gd name="T2" fmla="*/ 2147483647 w 196"/>
              <a:gd name="T3" fmla="*/ 2147483647 h 15"/>
              <a:gd name="T4" fmla="*/ 2147483647 w 196"/>
              <a:gd name="T5" fmla="*/ 2147483647 h 15"/>
              <a:gd name="T6" fmla="*/ 2147483647 w 196"/>
              <a:gd name="T7" fmla="*/ 2147483647 h 15"/>
              <a:gd name="T8" fmla="*/ 2147483647 w 196"/>
              <a:gd name="T9" fmla="*/ 2147483647 h 15"/>
              <a:gd name="T10" fmla="*/ 2147483647 w 196"/>
              <a:gd name="T11" fmla="*/ 2147483647 h 15"/>
              <a:gd name="T12" fmla="*/ 2147483647 w 196"/>
              <a:gd name="T13" fmla="*/ 2147483647 h 15"/>
              <a:gd name="T14" fmla="*/ 2147483647 w 196"/>
              <a:gd name="T15" fmla="*/ 2147483647 h 15"/>
              <a:gd name="T16" fmla="*/ 2147483647 w 196"/>
              <a:gd name="T17" fmla="*/ 2147483647 h 15"/>
              <a:gd name="T18" fmla="*/ 2147483647 w 196"/>
              <a:gd name="T19" fmla="*/ 2147483647 h 15"/>
              <a:gd name="T20" fmla="*/ 2147483647 w 196"/>
              <a:gd name="T21" fmla="*/ 2147483647 h 15"/>
              <a:gd name="T22" fmla="*/ 2147483647 w 196"/>
              <a:gd name="T23" fmla="*/ 2147483647 h 15"/>
              <a:gd name="T24" fmla="*/ 2147483647 w 196"/>
              <a:gd name="T25" fmla="*/ 2147483647 h 15"/>
              <a:gd name="T26" fmla="*/ 2147483647 w 196"/>
              <a:gd name="T27" fmla="*/ 2147483647 h 15"/>
              <a:gd name="T28" fmla="*/ 2147483647 w 196"/>
              <a:gd name="T29" fmla="*/ 2147483647 h 15"/>
              <a:gd name="T30" fmla="*/ 2147483647 w 196"/>
              <a:gd name="T31" fmla="*/ 2147483647 h 15"/>
              <a:gd name="T32" fmla="*/ 2147483647 w 196"/>
              <a:gd name="T33" fmla="*/ 2147483647 h 15"/>
              <a:gd name="T34" fmla="*/ 2147483647 w 196"/>
              <a:gd name="T35" fmla="*/ 2147483647 h 15"/>
              <a:gd name="T36" fmla="*/ 2147483647 w 196"/>
              <a:gd name="T37" fmla="*/ 2147483647 h 15"/>
              <a:gd name="T38" fmla="*/ 2147483647 w 196"/>
              <a:gd name="T39" fmla="*/ 2147483647 h 15"/>
              <a:gd name="T40" fmla="*/ 2147483647 w 196"/>
              <a:gd name="T41" fmla="*/ 2147483647 h 15"/>
              <a:gd name="T42" fmla="*/ 2147483647 w 196"/>
              <a:gd name="T43" fmla="*/ 2147483647 h 15"/>
              <a:gd name="T44" fmla="*/ 2147483647 w 196"/>
              <a:gd name="T45" fmla="*/ 2147483647 h 15"/>
              <a:gd name="T46" fmla="*/ 2147483647 w 196"/>
              <a:gd name="T47" fmla="*/ 2147483647 h 15"/>
              <a:gd name="T48" fmla="*/ 2147483647 w 196"/>
              <a:gd name="T49" fmla="*/ 2147483647 h 15"/>
              <a:gd name="T50" fmla="*/ 2147483647 w 196"/>
              <a:gd name="T51" fmla="*/ 2147483647 h 15"/>
              <a:gd name="T52" fmla="*/ 2147483647 w 196"/>
              <a:gd name="T53" fmla="*/ 2147483647 h 15"/>
              <a:gd name="T54" fmla="*/ 2147483647 w 196"/>
              <a:gd name="T55" fmla="*/ 2147483647 h 15"/>
              <a:gd name="T56" fmla="*/ 2147483647 w 196"/>
              <a:gd name="T57" fmla="*/ 2147483647 h 15"/>
              <a:gd name="T58" fmla="*/ 2147483647 w 196"/>
              <a:gd name="T59" fmla="*/ 2147483647 h 15"/>
              <a:gd name="T60" fmla="*/ 2147483647 w 196"/>
              <a:gd name="T61" fmla="*/ 2147483647 h 15"/>
              <a:gd name="T62" fmla="*/ 2147483647 w 196"/>
              <a:gd name="T63" fmla="*/ 2147483647 h 15"/>
              <a:gd name="T64" fmla="*/ 2147483647 w 196"/>
              <a:gd name="T65" fmla="*/ 2147483647 h 15"/>
              <a:gd name="T66" fmla="*/ 0 w 196"/>
              <a:gd name="T67" fmla="*/ 0 h 15"/>
              <a:gd name="T68" fmla="*/ 0 w 196"/>
              <a:gd name="T69" fmla="*/ 2147483647 h 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96"/>
              <a:gd name="T106" fmla="*/ 0 h 15"/>
              <a:gd name="T107" fmla="*/ 196 w 196"/>
              <a:gd name="T108" fmla="*/ 15 h 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96" h="15">
                <a:moveTo>
                  <a:pt x="0" y="4"/>
                </a:moveTo>
                <a:lnTo>
                  <a:pt x="12" y="5"/>
                </a:lnTo>
                <a:lnTo>
                  <a:pt x="24" y="5"/>
                </a:lnTo>
                <a:lnTo>
                  <a:pt x="37" y="7"/>
                </a:lnTo>
                <a:lnTo>
                  <a:pt x="48" y="7"/>
                </a:lnTo>
                <a:lnTo>
                  <a:pt x="61" y="10"/>
                </a:lnTo>
                <a:lnTo>
                  <a:pt x="74" y="11"/>
                </a:lnTo>
                <a:lnTo>
                  <a:pt x="85" y="11"/>
                </a:lnTo>
                <a:lnTo>
                  <a:pt x="98" y="11"/>
                </a:lnTo>
                <a:lnTo>
                  <a:pt x="111" y="13"/>
                </a:lnTo>
                <a:lnTo>
                  <a:pt x="122" y="13"/>
                </a:lnTo>
                <a:lnTo>
                  <a:pt x="135" y="13"/>
                </a:lnTo>
                <a:lnTo>
                  <a:pt x="146" y="13"/>
                </a:lnTo>
                <a:lnTo>
                  <a:pt x="159" y="14"/>
                </a:lnTo>
                <a:lnTo>
                  <a:pt x="171" y="14"/>
                </a:lnTo>
                <a:lnTo>
                  <a:pt x="182" y="14"/>
                </a:lnTo>
                <a:lnTo>
                  <a:pt x="195" y="13"/>
                </a:lnTo>
                <a:lnTo>
                  <a:pt x="195" y="7"/>
                </a:lnTo>
                <a:lnTo>
                  <a:pt x="182" y="7"/>
                </a:lnTo>
                <a:lnTo>
                  <a:pt x="171" y="7"/>
                </a:lnTo>
                <a:lnTo>
                  <a:pt x="159" y="7"/>
                </a:lnTo>
                <a:lnTo>
                  <a:pt x="146" y="7"/>
                </a:lnTo>
                <a:lnTo>
                  <a:pt x="135" y="7"/>
                </a:lnTo>
                <a:lnTo>
                  <a:pt x="122" y="7"/>
                </a:lnTo>
                <a:lnTo>
                  <a:pt x="111" y="7"/>
                </a:lnTo>
                <a:lnTo>
                  <a:pt x="98" y="5"/>
                </a:lnTo>
                <a:lnTo>
                  <a:pt x="85" y="5"/>
                </a:lnTo>
                <a:lnTo>
                  <a:pt x="74" y="5"/>
                </a:lnTo>
                <a:lnTo>
                  <a:pt x="61" y="4"/>
                </a:lnTo>
                <a:lnTo>
                  <a:pt x="48" y="2"/>
                </a:lnTo>
                <a:lnTo>
                  <a:pt x="37" y="2"/>
                </a:lnTo>
                <a:lnTo>
                  <a:pt x="25" y="1"/>
                </a:lnTo>
                <a:lnTo>
                  <a:pt x="13" y="1"/>
                </a:lnTo>
                <a:lnTo>
                  <a:pt x="0" y="0"/>
                </a:lnTo>
                <a:lnTo>
                  <a:pt x="0" y="4"/>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587" name="Freeform 483"/>
          <p:cNvSpPr>
            <a:spLocks noChangeAspect="1"/>
          </p:cNvSpPr>
          <p:nvPr/>
        </p:nvSpPr>
        <p:spPr bwMode="auto">
          <a:xfrm>
            <a:off x="5365751" y="2733675"/>
            <a:ext cx="201613" cy="120650"/>
          </a:xfrm>
          <a:custGeom>
            <a:avLst/>
            <a:gdLst>
              <a:gd name="T0" fmla="*/ 2147483647 w 152"/>
              <a:gd name="T1" fmla="*/ 2147483647 h 96"/>
              <a:gd name="T2" fmla="*/ 2147483647 w 152"/>
              <a:gd name="T3" fmla="*/ 2147483647 h 96"/>
              <a:gd name="T4" fmla="*/ 2147483647 w 152"/>
              <a:gd name="T5" fmla="*/ 2147483647 h 96"/>
              <a:gd name="T6" fmla="*/ 2147483647 w 152"/>
              <a:gd name="T7" fmla="*/ 2147483647 h 96"/>
              <a:gd name="T8" fmla="*/ 2147483647 w 152"/>
              <a:gd name="T9" fmla="*/ 2147483647 h 96"/>
              <a:gd name="T10" fmla="*/ 2147483647 w 152"/>
              <a:gd name="T11" fmla="*/ 2147483647 h 96"/>
              <a:gd name="T12" fmla="*/ 2147483647 w 152"/>
              <a:gd name="T13" fmla="*/ 2147483647 h 96"/>
              <a:gd name="T14" fmla="*/ 2147483647 w 152"/>
              <a:gd name="T15" fmla="*/ 2147483647 h 96"/>
              <a:gd name="T16" fmla="*/ 2147483647 w 152"/>
              <a:gd name="T17" fmla="*/ 2147483647 h 96"/>
              <a:gd name="T18" fmla="*/ 2147483647 w 152"/>
              <a:gd name="T19" fmla="*/ 2147483647 h 96"/>
              <a:gd name="T20" fmla="*/ 2147483647 w 152"/>
              <a:gd name="T21" fmla="*/ 2147483647 h 96"/>
              <a:gd name="T22" fmla="*/ 2147483647 w 152"/>
              <a:gd name="T23" fmla="*/ 2147483647 h 96"/>
              <a:gd name="T24" fmla="*/ 2147483647 w 152"/>
              <a:gd name="T25" fmla="*/ 2147483647 h 96"/>
              <a:gd name="T26" fmla="*/ 2147483647 w 152"/>
              <a:gd name="T27" fmla="*/ 2147483647 h 96"/>
              <a:gd name="T28" fmla="*/ 2147483647 w 152"/>
              <a:gd name="T29" fmla="*/ 2147483647 h 96"/>
              <a:gd name="T30" fmla="*/ 2147483647 w 152"/>
              <a:gd name="T31" fmla="*/ 2147483647 h 96"/>
              <a:gd name="T32" fmla="*/ 2147483647 w 152"/>
              <a:gd name="T33" fmla="*/ 0 h 96"/>
              <a:gd name="T34" fmla="*/ 0 w 152"/>
              <a:gd name="T35" fmla="*/ 2147483647 h 96"/>
              <a:gd name="T36" fmla="*/ 2147483647 w 152"/>
              <a:gd name="T37" fmla="*/ 2147483647 h 96"/>
              <a:gd name="T38" fmla="*/ 2147483647 w 152"/>
              <a:gd name="T39" fmla="*/ 2147483647 h 96"/>
              <a:gd name="T40" fmla="*/ 2147483647 w 152"/>
              <a:gd name="T41" fmla="*/ 2147483647 h 96"/>
              <a:gd name="T42" fmla="*/ 2147483647 w 152"/>
              <a:gd name="T43" fmla="*/ 2147483647 h 96"/>
              <a:gd name="T44" fmla="*/ 2147483647 w 152"/>
              <a:gd name="T45" fmla="*/ 2147483647 h 96"/>
              <a:gd name="T46" fmla="*/ 2147483647 w 152"/>
              <a:gd name="T47" fmla="*/ 2147483647 h 96"/>
              <a:gd name="T48" fmla="*/ 2147483647 w 152"/>
              <a:gd name="T49" fmla="*/ 2147483647 h 96"/>
              <a:gd name="T50" fmla="*/ 2147483647 w 152"/>
              <a:gd name="T51" fmla="*/ 2147483647 h 96"/>
              <a:gd name="T52" fmla="*/ 2147483647 w 152"/>
              <a:gd name="T53" fmla="*/ 2147483647 h 96"/>
              <a:gd name="T54" fmla="*/ 2147483647 w 152"/>
              <a:gd name="T55" fmla="*/ 2147483647 h 96"/>
              <a:gd name="T56" fmla="*/ 2147483647 w 152"/>
              <a:gd name="T57" fmla="*/ 2147483647 h 96"/>
              <a:gd name="T58" fmla="*/ 2147483647 w 152"/>
              <a:gd name="T59" fmla="*/ 2147483647 h 96"/>
              <a:gd name="T60" fmla="*/ 2147483647 w 152"/>
              <a:gd name="T61" fmla="*/ 2147483647 h 96"/>
              <a:gd name="T62" fmla="*/ 2147483647 w 152"/>
              <a:gd name="T63" fmla="*/ 2147483647 h 96"/>
              <a:gd name="T64" fmla="*/ 2147483647 w 152"/>
              <a:gd name="T65" fmla="*/ 2147483647 h 96"/>
              <a:gd name="T66" fmla="*/ 2147483647 w 152"/>
              <a:gd name="T67" fmla="*/ 2147483647 h 96"/>
              <a:gd name="T68" fmla="*/ 2147483647 w 152"/>
              <a:gd name="T69" fmla="*/ 2147483647 h 9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52"/>
              <a:gd name="T106" fmla="*/ 0 h 96"/>
              <a:gd name="T107" fmla="*/ 152 w 152"/>
              <a:gd name="T108" fmla="*/ 96 h 9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52" h="96">
                <a:moveTo>
                  <a:pt x="151" y="89"/>
                </a:moveTo>
                <a:lnTo>
                  <a:pt x="142" y="85"/>
                </a:lnTo>
                <a:lnTo>
                  <a:pt x="133" y="78"/>
                </a:lnTo>
                <a:lnTo>
                  <a:pt x="124" y="73"/>
                </a:lnTo>
                <a:lnTo>
                  <a:pt x="114" y="67"/>
                </a:lnTo>
                <a:lnTo>
                  <a:pt x="106" y="61"/>
                </a:lnTo>
                <a:lnTo>
                  <a:pt x="95" y="56"/>
                </a:lnTo>
                <a:lnTo>
                  <a:pt x="87" y="50"/>
                </a:lnTo>
                <a:lnTo>
                  <a:pt x="78" y="45"/>
                </a:lnTo>
                <a:lnTo>
                  <a:pt x="68" y="39"/>
                </a:lnTo>
                <a:lnTo>
                  <a:pt x="59" y="33"/>
                </a:lnTo>
                <a:lnTo>
                  <a:pt x="49" y="28"/>
                </a:lnTo>
                <a:lnTo>
                  <a:pt x="40" y="22"/>
                </a:lnTo>
                <a:lnTo>
                  <a:pt x="30" y="17"/>
                </a:lnTo>
                <a:lnTo>
                  <a:pt x="21" y="10"/>
                </a:lnTo>
                <a:lnTo>
                  <a:pt x="13" y="6"/>
                </a:lnTo>
                <a:lnTo>
                  <a:pt x="3" y="0"/>
                </a:lnTo>
                <a:lnTo>
                  <a:pt x="0" y="4"/>
                </a:lnTo>
                <a:lnTo>
                  <a:pt x="9" y="10"/>
                </a:lnTo>
                <a:lnTo>
                  <a:pt x="19" y="16"/>
                </a:lnTo>
                <a:lnTo>
                  <a:pt x="28" y="21"/>
                </a:lnTo>
                <a:lnTo>
                  <a:pt x="38" y="27"/>
                </a:lnTo>
                <a:lnTo>
                  <a:pt x="46" y="32"/>
                </a:lnTo>
                <a:lnTo>
                  <a:pt x="56" y="38"/>
                </a:lnTo>
                <a:lnTo>
                  <a:pt x="65" y="44"/>
                </a:lnTo>
                <a:lnTo>
                  <a:pt x="74" y="49"/>
                </a:lnTo>
                <a:lnTo>
                  <a:pt x="84" y="56"/>
                </a:lnTo>
                <a:lnTo>
                  <a:pt x="93" y="60"/>
                </a:lnTo>
                <a:lnTo>
                  <a:pt x="103" y="67"/>
                </a:lnTo>
                <a:lnTo>
                  <a:pt x="112" y="71"/>
                </a:lnTo>
                <a:lnTo>
                  <a:pt x="121" y="77"/>
                </a:lnTo>
                <a:lnTo>
                  <a:pt x="131" y="84"/>
                </a:lnTo>
                <a:lnTo>
                  <a:pt x="139" y="88"/>
                </a:lnTo>
                <a:lnTo>
                  <a:pt x="149" y="95"/>
                </a:lnTo>
                <a:lnTo>
                  <a:pt x="151" y="89"/>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588" name="Freeform 484"/>
          <p:cNvSpPr>
            <a:spLocks noChangeAspect="1"/>
          </p:cNvSpPr>
          <p:nvPr/>
        </p:nvSpPr>
        <p:spPr bwMode="auto">
          <a:xfrm>
            <a:off x="8383589" y="2736850"/>
            <a:ext cx="200025" cy="120650"/>
          </a:xfrm>
          <a:custGeom>
            <a:avLst/>
            <a:gdLst>
              <a:gd name="T0" fmla="*/ 2147483647 w 150"/>
              <a:gd name="T1" fmla="*/ 2147483647 h 95"/>
              <a:gd name="T2" fmla="*/ 2147483647 w 150"/>
              <a:gd name="T3" fmla="*/ 2147483647 h 95"/>
              <a:gd name="T4" fmla="*/ 2147483647 w 150"/>
              <a:gd name="T5" fmla="*/ 2147483647 h 95"/>
              <a:gd name="T6" fmla="*/ 2147483647 w 150"/>
              <a:gd name="T7" fmla="*/ 2147483647 h 95"/>
              <a:gd name="T8" fmla="*/ 2147483647 w 150"/>
              <a:gd name="T9" fmla="*/ 2147483647 h 95"/>
              <a:gd name="T10" fmla="*/ 2147483647 w 150"/>
              <a:gd name="T11" fmla="*/ 2147483647 h 95"/>
              <a:gd name="T12" fmla="*/ 2147483647 w 150"/>
              <a:gd name="T13" fmla="*/ 2147483647 h 95"/>
              <a:gd name="T14" fmla="*/ 2147483647 w 150"/>
              <a:gd name="T15" fmla="*/ 2147483647 h 95"/>
              <a:gd name="T16" fmla="*/ 2147483647 w 150"/>
              <a:gd name="T17" fmla="*/ 2147483647 h 95"/>
              <a:gd name="T18" fmla="*/ 2147483647 w 150"/>
              <a:gd name="T19" fmla="*/ 2147483647 h 95"/>
              <a:gd name="T20" fmla="*/ 2147483647 w 150"/>
              <a:gd name="T21" fmla="*/ 2147483647 h 95"/>
              <a:gd name="T22" fmla="*/ 2147483647 w 150"/>
              <a:gd name="T23" fmla="*/ 2147483647 h 95"/>
              <a:gd name="T24" fmla="*/ 2147483647 w 150"/>
              <a:gd name="T25" fmla="*/ 2147483647 h 95"/>
              <a:gd name="T26" fmla="*/ 2147483647 w 150"/>
              <a:gd name="T27" fmla="*/ 2147483647 h 95"/>
              <a:gd name="T28" fmla="*/ 2147483647 w 150"/>
              <a:gd name="T29" fmla="*/ 2147483647 h 95"/>
              <a:gd name="T30" fmla="*/ 2147483647 w 150"/>
              <a:gd name="T31" fmla="*/ 2147483647 h 95"/>
              <a:gd name="T32" fmla="*/ 2147483647 w 150"/>
              <a:gd name="T33" fmla="*/ 2147483647 h 95"/>
              <a:gd name="T34" fmla="*/ 2147483647 w 150"/>
              <a:gd name="T35" fmla="*/ 0 h 95"/>
              <a:gd name="T36" fmla="*/ 2147483647 w 150"/>
              <a:gd name="T37" fmla="*/ 2147483647 h 95"/>
              <a:gd name="T38" fmla="*/ 2147483647 w 150"/>
              <a:gd name="T39" fmla="*/ 2147483647 h 95"/>
              <a:gd name="T40" fmla="*/ 2147483647 w 150"/>
              <a:gd name="T41" fmla="*/ 2147483647 h 95"/>
              <a:gd name="T42" fmla="*/ 2147483647 w 150"/>
              <a:gd name="T43" fmla="*/ 2147483647 h 95"/>
              <a:gd name="T44" fmla="*/ 2147483647 w 150"/>
              <a:gd name="T45" fmla="*/ 2147483647 h 95"/>
              <a:gd name="T46" fmla="*/ 2147483647 w 150"/>
              <a:gd name="T47" fmla="*/ 2147483647 h 95"/>
              <a:gd name="T48" fmla="*/ 2147483647 w 150"/>
              <a:gd name="T49" fmla="*/ 2147483647 h 95"/>
              <a:gd name="T50" fmla="*/ 2147483647 w 150"/>
              <a:gd name="T51" fmla="*/ 2147483647 h 95"/>
              <a:gd name="T52" fmla="*/ 2147483647 w 150"/>
              <a:gd name="T53" fmla="*/ 2147483647 h 95"/>
              <a:gd name="T54" fmla="*/ 2147483647 w 150"/>
              <a:gd name="T55" fmla="*/ 2147483647 h 95"/>
              <a:gd name="T56" fmla="*/ 2147483647 w 150"/>
              <a:gd name="T57" fmla="*/ 2147483647 h 95"/>
              <a:gd name="T58" fmla="*/ 2147483647 w 150"/>
              <a:gd name="T59" fmla="*/ 2147483647 h 95"/>
              <a:gd name="T60" fmla="*/ 2147483647 w 150"/>
              <a:gd name="T61" fmla="*/ 2147483647 h 95"/>
              <a:gd name="T62" fmla="*/ 2147483647 w 150"/>
              <a:gd name="T63" fmla="*/ 2147483647 h 95"/>
              <a:gd name="T64" fmla="*/ 2147483647 w 150"/>
              <a:gd name="T65" fmla="*/ 2147483647 h 95"/>
              <a:gd name="T66" fmla="*/ 0 w 150"/>
              <a:gd name="T67" fmla="*/ 2147483647 h 95"/>
              <a:gd name="T68" fmla="*/ 2147483647 w 150"/>
              <a:gd name="T69" fmla="*/ 2147483647 h 9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50"/>
              <a:gd name="T106" fmla="*/ 0 h 95"/>
              <a:gd name="T107" fmla="*/ 150 w 150"/>
              <a:gd name="T108" fmla="*/ 95 h 9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50" h="95">
                <a:moveTo>
                  <a:pt x="3" y="94"/>
                </a:moveTo>
                <a:lnTo>
                  <a:pt x="13" y="88"/>
                </a:lnTo>
                <a:lnTo>
                  <a:pt x="21" y="83"/>
                </a:lnTo>
                <a:lnTo>
                  <a:pt x="30" y="77"/>
                </a:lnTo>
                <a:lnTo>
                  <a:pt x="39" y="71"/>
                </a:lnTo>
                <a:lnTo>
                  <a:pt x="48" y="66"/>
                </a:lnTo>
                <a:lnTo>
                  <a:pt x="58" y="60"/>
                </a:lnTo>
                <a:lnTo>
                  <a:pt x="66" y="55"/>
                </a:lnTo>
                <a:lnTo>
                  <a:pt x="76" y="49"/>
                </a:lnTo>
                <a:lnTo>
                  <a:pt x="85" y="43"/>
                </a:lnTo>
                <a:lnTo>
                  <a:pt x="94" y="38"/>
                </a:lnTo>
                <a:lnTo>
                  <a:pt x="104" y="32"/>
                </a:lnTo>
                <a:lnTo>
                  <a:pt x="112" y="27"/>
                </a:lnTo>
                <a:lnTo>
                  <a:pt x="121" y="21"/>
                </a:lnTo>
                <a:lnTo>
                  <a:pt x="131" y="15"/>
                </a:lnTo>
                <a:lnTo>
                  <a:pt x="140" y="10"/>
                </a:lnTo>
                <a:lnTo>
                  <a:pt x="149" y="4"/>
                </a:lnTo>
                <a:lnTo>
                  <a:pt x="146" y="0"/>
                </a:lnTo>
                <a:lnTo>
                  <a:pt x="136" y="6"/>
                </a:lnTo>
                <a:lnTo>
                  <a:pt x="128" y="10"/>
                </a:lnTo>
                <a:lnTo>
                  <a:pt x="119" y="17"/>
                </a:lnTo>
                <a:lnTo>
                  <a:pt x="110" y="22"/>
                </a:lnTo>
                <a:lnTo>
                  <a:pt x="101" y="27"/>
                </a:lnTo>
                <a:lnTo>
                  <a:pt x="91" y="33"/>
                </a:lnTo>
                <a:lnTo>
                  <a:pt x="83" y="39"/>
                </a:lnTo>
                <a:lnTo>
                  <a:pt x="73" y="44"/>
                </a:lnTo>
                <a:lnTo>
                  <a:pt x="64" y="50"/>
                </a:lnTo>
                <a:lnTo>
                  <a:pt x="55" y="55"/>
                </a:lnTo>
                <a:lnTo>
                  <a:pt x="45" y="61"/>
                </a:lnTo>
                <a:lnTo>
                  <a:pt x="37" y="67"/>
                </a:lnTo>
                <a:lnTo>
                  <a:pt x="27" y="72"/>
                </a:lnTo>
                <a:lnTo>
                  <a:pt x="18" y="78"/>
                </a:lnTo>
                <a:lnTo>
                  <a:pt x="9" y="84"/>
                </a:lnTo>
                <a:lnTo>
                  <a:pt x="0" y="89"/>
                </a:lnTo>
                <a:lnTo>
                  <a:pt x="3" y="94"/>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589" name="Freeform 485"/>
          <p:cNvSpPr>
            <a:spLocks noChangeAspect="1"/>
          </p:cNvSpPr>
          <p:nvPr/>
        </p:nvSpPr>
        <p:spPr bwMode="auto">
          <a:xfrm>
            <a:off x="5367339" y="2640014"/>
            <a:ext cx="200025" cy="15875"/>
          </a:xfrm>
          <a:custGeom>
            <a:avLst/>
            <a:gdLst>
              <a:gd name="T0" fmla="*/ 2147483647 w 149"/>
              <a:gd name="T1" fmla="*/ 0 h 14"/>
              <a:gd name="T2" fmla="*/ 2147483647 w 149"/>
              <a:gd name="T3" fmla="*/ 0 h 14"/>
              <a:gd name="T4" fmla="*/ 2147483647 w 149"/>
              <a:gd name="T5" fmla="*/ 0 h 14"/>
              <a:gd name="T6" fmla="*/ 2147483647 w 149"/>
              <a:gd name="T7" fmla="*/ 2147483647 h 14"/>
              <a:gd name="T8" fmla="*/ 2147483647 w 149"/>
              <a:gd name="T9" fmla="*/ 2147483647 h 14"/>
              <a:gd name="T10" fmla="*/ 2147483647 w 149"/>
              <a:gd name="T11" fmla="*/ 2147483647 h 14"/>
              <a:gd name="T12" fmla="*/ 2147483647 w 149"/>
              <a:gd name="T13" fmla="*/ 2147483647 h 14"/>
              <a:gd name="T14" fmla="*/ 2147483647 w 149"/>
              <a:gd name="T15" fmla="*/ 2147483647 h 14"/>
              <a:gd name="T16" fmla="*/ 2147483647 w 149"/>
              <a:gd name="T17" fmla="*/ 2147483647 h 14"/>
              <a:gd name="T18" fmla="*/ 2147483647 w 149"/>
              <a:gd name="T19" fmla="*/ 2147483647 h 14"/>
              <a:gd name="T20" fmla="*/ 2147483647 w 149"/>
              <a:gd name="T21" fmla="*/ 2147483647 h 14"/>
              <a:gd name="T22" fmla="*/ 2147483647 w 149"/>
              <a:gd name="T23" fmla="*/ 2147483647 h 14"/>
              <a:gd name="T24" fmla="*/ 2147483647 w 149"/>
              <a:gd name="T25" fmla="*/ 2147483647 h 14"/>
              <a:gd name="T26" fmla="*/ 2147483647 w 149"/>
              <a:gd name="T27" fmla="*/ 2147483647 h 14"/>
              <a:gd name="T28" fmla="*/ 2147483647 w 149"/>
              <a:gd name="T29" fmla="*/ 2147483647 h 14"/>
              <a:gd name="T30" fmla="*/ 2147483647 w 149"/>
              <a:gd name="T31" fmla="*/ 2147483647 h 14"/>
              <a:gd name="T32" fmla="*/ 0 w 149"/>
              <a:gd name="T33" fmla="*/ 2147483647 h 14"/>
              <a:gd name="T34" fmla="*/ 0 w 149"/>
              <a:gd name="T35" fmla="*/ 2147483647 h 14"/>
              <a:gd name="T36" fmla="*/ 2147483647 w 149"/>
              <a:gd name="T37" fmla="*/ 2147483647 h 14"/>
              <a:gd name="T38" fmla="*/ 2147483647 w 149"/>
              <a:gd name="T39" fmla="*/ 2147483647 h 14"/>
              <a:gd name="T40" fmla="*/ 2147483647 w 149"/>
              <a:gd name="T41" fmla="*/ 2147483647 h 14"/>
              <a:gd name="T42" fmla="*/ 2147483647 w 149"/>
              <a:gd name="T43" fmla="*/ 2147483647 h 14"/>
              <a:gd name="T44" fmla="*/ 2147483647 w 149"/>
              <a:gd name="T45" fmla="*/ 2147483647 h 14"/>
              <a:gd name="T46" fmla="*/ 2147483647 w 149"/>
              <a:gd name="T47" fmla="*/ 2147483647 h 14"/>
              <a:gd name="T48" fmla="*/ 2147483647 w 149"/>
              <a:gd name="T49" fmla="*/ 2147483647 h 14"/>
              <a:gd name="T50" fmla="*/ 2147483647 w 149"/>
              <a:gd name="T51" fmla="*/ 2147483647 h 14"/>
              <a:gd name="T52" fmla="*/ 2147483647 w 149"/>
              <a:gd name="T53" fmla="*/ 2147483647 h 14"/>
              <a:gd name="T54" fmla="*/ 2147483647 w 149"/>
              <a:gd name="T55" fmla="*/ 2147483647 h 14"/>
              <a:gd name="T56" fmla="*/ 2147483647 w 149"/>
              <a:gd name="T57" fmla="*/ 2147483647 h 14"/>
              <a:gd name="T58" fmla="*/ 2147483647 w 149"/>
              <a:gd name="T59" fmla="*/ 2147483647 h 14"/>
              <a:gd name="T60" fmla="*/ 2147483647 w 149"/>
              <a:gd name="T61" fmla="*/ 2147483647 h 14"/>
              <a:gd name="T62" fmla="*/ 2147483647 w 149"/>
              <a:gd name="T63" fmla="*/ 2147483647 h 14"/>
              <a:gd name="T64" fmla="*/ 2147483647 w 149"/>
              <a:gd name="T65" fmla="*/ 2147483647 h 14"/>
              <a:gd name="T66" fmla="*/ 2147483647 w 149"/>
              <a:gd name="T67" fmla="*/ 2147483647 h 14"/>
              <a:gd name="T68" fmla="*/ 2147483647 w 149"/>
              <a:gd name="T69" fmla="*/ 0 h 1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49"/>
              <a:gd name="T106" fmla="*/ 0 h 14"/>
              <a:gd name="T107" fmla="*/ 149 w 149"/>
              <a:gd name="T108" fmla="*/ 14 h 1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49" h="14">
                <a:moveTo>
                  <a:pt x="148" y="0"/>
                </a:moveTo>
                <a:lnTo>
                  <a:pt x="139" y="0"/>
                </a:lnTo>
                <a:lnTo>
                  <a:pt x="130" y="0"/>
                </a:lnTo>
                <a:lnTo>
                  <a:pt x="121" y="2"/>
                </a:lnTo>
                <a:lnTo>
                  <a:pt x="111" y="2"/>
                </a:lnTo>
                <a:lnTo>
                  <a:pt x="102" y="2"/>
                </a:lnTo>
                <a:lnTo>
                  <a:pt x="92" y="2"/>
                </a:lnTo>
                <a:lnTo>
                  <a:pt x="84" y="5"/>
                </a:lnTo>
                <a:lnTo>
                  <a:pt x="73" y="5"/>
                </a:lnTo>
                <a:lnTo>
                  <a:pt x="64" y="5"/>
                </a:lnTo>
                <a:lnTo>
                  <a:pt x="56" y="5"/>
                </a:lnTo>
                <a:lnTo>
                  <a:pt x="46" y="5"/>
                </a:lnTo>
                <a:lnTo>
                  <a:pt x="37" y="5"/>
                </a:lnTo>
                <a:lnTo>
                  <a:pt x="27" y="5"/>
                </a:lnTo>
                <a:lnTo>
                  <a:pt x="18" y="5"/>
                </a:lnTo>
                <a:lnTo>
                  <a:pt x="9" y="5"/>
                </a:lnTo>
                <a:lnTo>
                  <a:pt x="0" y="5"/>
                </a:lnTo>
                <a:lnTo>
                  <a:pt x="0" y="13"/>
                </a:lnTo>
                <a:lnTo>
                  <a:pt x="9" y="13"/>
                </a:lnTo>
                <a:lnTo>
                  <a:pt x="18" y="13"/>
                </a:lnTo>
                <a:lnTo>
                  <a:pt x="27" y="13"/>
                </a:lnTo>
                <a:lnTo>
                  <a:pt x="37" y="13"/>
                </a:lnTo>
                <a:lnTo>
                  <a:pt x="46" y="13"/>
                </a:lnTo>
                <a:lnTo>
                  <a:pt x="56" y="13"/>
                </a:lnTo>
                <a:lnTo>
                  <a:pt x="64" y="13"/>
                </a:lnTo>
                <a:lnTo>
                  <a:pt x="73" y="13"/>
                </a:lnTo>
                <a:lnTo>
                  <a:pt x="84" y="10"/>
                </a:lnTo>
                <a:lnTo>
                  <a:pt x="92" y="10"/>
                </a:lnTo>
                <a:lnTo>
                  <a:pt x="102" y="10"/>
                </a:lnTo>
                <a:lnTo>
                  <a:pt x="111" y="10"/>
                </a:lnTo>
                <a:lnTo>
                  <a:pt x="121" y="5"/>
                </a:lnTo>
                <a:lnTo>
                  <a:pt x="130" y="5"/>
                </a:lnTo>
                <a:lnTo>
                  <a:pt x="139" y="5"/>
                </a:lnTo>
                <a:lnTo>
                  <a:pt x="148" y="5"/>
                </a:lnTo>
                <a:lnTo>
                  <a:pt x="148" y="0"/>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590" name="Freeform 486"/>
          <p:cNvSpPr>
            <a:spLocks noChangeAspect="1"/>
          </p:cNvSpPr>
          <p:nvPr/>
        </p:nvSpPr>
        <p:spPr bwMode="auto">
          <a:xfrm>
            <a:off x="8382000" y="2641601"/>
            <a:ext cx="198438" cy="17463"/>
          </a:xfrm>
          <a:custGeom>
            <a:avLst/>
            <a:gdLst>
              <a:gd name="T0" fmla="*/ 0 w 149"/>
              <a:gd name="T1" fmla="*/ 2147483647 h 13"/>
              <a:gd name="T2" fmla="*/ 2147483647 w 149"/>
              <a:gd name="T3" fmla="*/ 2147483647 h 13"/>
              <a:gd name="T4" fmla="*/ 2147483647 w 149"/>
              <a:gd name="T5" fmla="*/ 2147483647 h 13"/>
              <a:gd name="T6" fmla="*/ 2147483647 w 149"/>
              <a:gd name="T7" fmla="*/ 2147483647 h 13"/>
              <a:gd name="T8" fmla="*/ 2147483647 w 149"/>
              <a:gd name="T9" fmla="*/ 2147483647 h 13"/>
              <a:gd name="T10" fmla="*/ 2147483647 w 149"/>
              <a:gd name="T11" fmla="*/ 2147483647 h 13"/>
              <a:gd name="T12" fmla="*/ 2147483647 w 149"/>
              <a:gd name="T13" fmla="*/ 2147483647 h 13"/>
              <a:gd name="T14" fmla="*/ 2147483647 w 149"/>
              <a:gd name="T15" fmla="*/ 2147483647 h 13"/>
              <a:gd name="T16" fmla="*/ 2147483647 w 149"/>
              <a:gd name="T17" fmla="*/ 2147483647 h 13"/>
              <a:gd name="T18" fmla="*/ 2147483647 w 149"/>
              <a:gd name="T19" fmla="*/ 2147483647 h 13"/>
              <a:gd name="T20" fmla="*/ 2147483647 w 149"/>
              <a:gd name="T21" fmla="*/ 2147483647 h 13"/>
              <a:gd name="T22" fmla="*/ 2147483647 w 149"/>
              <a:gd name="T23" fmla="*/ 2147483647 h 13"/>
              <a:gd name="T24" fmla="*/ 2147483647 w 149"/>
              <a:gd name="T25" fmla="*/ 2147483647 h 13"/>
              <a:gd name="T26" fmla="*/ 2147483647 w 149"/>
              <a:gd name="T27" fmla="*/ 2147483647 h 13"/>
              <a:gd name="T28" fmla="*/ 2147483647 w 149"/>
              <a:gd name="T29" fmla="*/ 2147483647 h 13"/>
              <a:gd name="T30" fmla="*/ 2147483647 w 149"/>
              <a:gd name="T31" fmla="*/ 2147483647 h 13"/>
              <a:gd name="T32" fmla="*/ 2147483647 w 149"/>
              <a:gd name="T33" fmla="*/ 2147483647 h 13"/>
              <a:gd name="T34" fmla="*/ 2147483647 w 149"/>
              <a:gd name="T35" fmla="*/ 2147483647 h 13"/>
              <a:gd name="T36" fmla="*/ 2147483647 w 149"/>
              <a:gd name="T37" fmla="*/ 2147483647 h 13"/>
              <a:gd name="T38" fmla="*/ 2147483647 w 149"/>
              <a:gd name="T39" fmla="*/ 2147483647 h 13"/>
              <a:gd name="T40" fmla="*/ 2147483647 w 149"/>
              <a:gd name="T41" fmla="*/ 2147483647 h 13"/>
              <a:gd name="T42" fmla="*/ 2147483647 w 149"/>
              <a:gd name="T43" fmla="*/ 2147483647 h 13"/>
              <a:gd name="T44" fmla="*/ 2147483647 w 149"/>
              <a:gd name="T45" fmla="*/ 2147483647 h 13"/>
              <a:gd name="T46" fmla="*/ 2147483647 w 149"/>
              <a:gd name="T47" fmla="*/ 2147483647 h 13"/>
              <a:gd name="T48" fmla="*/ 2147483647 w 149"/>
              <a:gd name="T49" fmla="*/ 2147483647 h 13"/>
              <a:gd name="T50" fmla="*/ 2147483647 w 149"/>
              <a:gd name="T51" fmla="*/ 2147483647 h 13"/>
              <a:gd name="T52" fmla="*/ 2147483647 w 149"/>
              <a:gd name="T53" fmla="*/ 2147483647 h 13"/>
              <a:gd name="T54" fmla="*/ 2147483647 w 149"/>
              <a:gd name="T55" fmla="*/ 2147483647 h 13"/>
              <a:gd name="T56" fmla="*/ 2147483647 w 149"/>
              <a:gd name="T57" fmla="*/ 2147483647 h 13"/>
              <a:gd name="T58" fmla="*/ 2147483647 w 149"/>
              <a:gd name="T59" fmla="*/ 2147483647 h 13"/>
              <a:gd name="T60" fmla="*/ 2147483647 w 149"/>
              <a:gd name="T61" fmla="*/ 2147483647 h 13"/>
              <a:gd name="T62" fmla="*/ 2147483647 w 149"/>
              <a:gd name="T63" fmla="*/ 0 h 13"/>
              <a:gd name="T64" fmla="*/ 2147483647 w 149"/>
              <a:gd name="T65" fmla="*/ 0 h 13"/>
              <a:gd name="T66" fmla="*/ 0 w 149"/>
              <a:gd name="T67" fmla="*/ 0 h 13"/>
              <a:gd name="T68" fmla="*/ 0 w 149"/>
              <a:gd name="T69" fmla="*/ 2147483647 h 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49"/>
              <a:gd name="T106" fmla="*/ 0 h 13"/>
              <a:gd name="T107" fmla="*/ 149 w 149"/>
              <a:gd name="T108" fmla="*/ 13 h 1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49" h="13">
                <a:moveTo>
                  <a:pt x="0" y="3"/>
                </a:moveTo>
                <a:lnTo>
                  <a:pt x="9" y="6"/>
                </a:lnTo>
                <a:lnTo>
                  <a:pt x="18" y="6"/>
                </a:lnTo>
                <a:lnTo>
                  <a:pt x="27" y="6"/>
                </a:lnTo>
                <a:lnTo>
                  <a:pt x="37" y="6"/>
                </a:lnTo>
                <a:lnTo>
                  <a:pt x="46" y="6"/>
                </a:lnTo>
                <a:lnTo>
                  <a:pt x="56" y="12"/>
                </a:lnTo>
                <a:lnTo>
                  <a:pt x="64" y="12"/>
                </a:lnTo>
                <a:lnTo>
                  <a:pt x="73" y="12"/>
                </a:lnTo>
                <a:lnTo>
                  <a:pt x="84" y="12"/>
                </a:lnTo>
                <a:lnTo>
                  <a:pt x="92" y="12"/>
                </a:lnTo>
                <a:lnTo>
                  <a:pt x="102" y="12"/>
                </a:lnTo>
                <a:lnTo>
                  <a:pt x="111" y="12"/>
                </a:lnTo>
                <a:lnTo>
                  <a:pt x="120" y="12"/>
                </a:lnTo>
                <a:lnTo>
                  <a:pt x="129" y="12"/>
                </a:lnTo>
                <a:lnTo>
                  <a:pt x="137" y="12"/>
                </a:lnTo>
                <a:lnTo>
                  <a:pt x="148" y="12"/>
                </a:lnTo>
                <a:lnTo>
                  <a:pt x="148" y="3"/>
                </a:lnTo>
                <a:lnTo>
                  <a:pt x="137" y="3"/>
                </a:lnTo>
                <a:lnTo>
                  <a:pt x="129" y="3"/>
                </a:lnTo>
                <a:lnTo>
                  <a:pt x="120" y="3"/>
                </a:lnTo>
                <a:lnTo>
                  <a:pt x="111" y="3"/>
                </a:lnTo>
                <a:lnTo>
                  <a:pt x="102" y="3"/>
                </a:lnTo>
                <a:lnTo>
                  <a:pt x="92" y="3"/>
                </a:lnTo>
                <a:lnTo>
                  <a:pt x="84" y="3"/>
                </a:lnTo>
                <a:lnTo>
                  <a:pt x="73" y="3"/>
                </a:lnTo>
                <a:lnTo>
                  <a:pt x="64" y="3"/>
                </a:lnTo>
                <a:lnTo>
                  <a:pt x="56" y="3"/>
                </a:lnTo>
                <a:lnTo>
                  <a:pt x="46" y="3"/>
                </a:lnTo>
                <a:lnTo>
                  <a:pt x="37" y="3"/>
                </a:lnTo>
                <a:lnTo>
                  <a:pt x="27" y="3"/>
                </a:lnTo>
                <a:lnTo>
                  <a:pt x="18" y="0"/>
                </a:lnTo>
                <a:lnTo>
                  <a:pt x="9" y="0"/>
                </a:lnTo>
                <a:lnTo>
                  <a:pt x="0" y="0"/>
                </a:lnTo>
                <a:lnTo>
                  <a:pt x="0" y="3"/>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591" name="Freeform 487"/>
          <p:cNvSpPr>
            <a:spLocks noChangeAspect="1"/>
          </p:cNvSpPr>
          <p:nvPr/>
        </p:nvSpPr>
        <p:spPr bwMode="auto">
          <a:xfrm>
            <a:off x="5292725" y="2717801"/>
            <a:ext cx="133350" cy="85725"/>
          </a:xfrm>
          <a:custGeom>
            <a:avLst/>
            <a:gdLst>
              <a:gd name="T0" fmla="*/ 2147483647 w 100"/>
              <a:gd name="T1" fmla="*/ 2147483647 h 68"/>
              <a:gd name="T2" fmla="*/ 2147483647 w 100"/>
              <a:gd name="T3" fmla="*/ 2147483647 h 68"/>
              <a:gd name="T4" fmla="*/ 2147483647 w 100"/>
              <a:gd name="T5" fmla="*/ 2147483647 h 68"/>
              <a:gd name="T6" fmla="*/ 2147483647 w 100"/>
              <a:gd name="T7" fmla="*/ 2147483647 h 68"/>
              <a:gd name="T8" fmla="*/ 2147483647 w 100"/>
              <a:gd name="T9" fmla="*/ 2147483647 h 68"/>
              <a:gd name="T10" fmla="*/ 2147483647 w 100"/>
              <a:gd name="T11" fmla="*/ 2147483647 h 68"/>
              <a:gd name="T12" fmla="*/ 2147483647 w 100"/>
              <a:gd name="T13" fmla="*/ 2147483647 h 68"/>
              <a:gd name="T14" fmla="*/ 2147483647 w 100"/>
              <a:gd name="T15" fmla="*/ 2147483647 h 68"/>
              <a:gd name="T16" fmla="*/ 2147483647 w 100"/>
              <a:gd name="T17" fmla="*/ 2147483647 h 68"/>
              <a:gd name="T18" fmla="*/ 2147483647 w 100"/>
              <a:gd name="T19" fmla="*/ 2147483647 h 68"/>
              <a:gd name="T20" fmla="*/ 2147483647 w 100"/>
              <a:gd name="T21" fmla="*/ 2147483647 h 68"/>
              <a:gd name="T22" fmla="*/ 2147483647 w 100"/>
              <a:gd name="T23" fmla="*/ 2147483647 h 68"/>
              <a:gd name="T24" fmla="*/ 2147483647 w 100"/>
              <a:gd name="T25" fmla="*/ 2147483647 h 68"/>
              <a:gd name="T26" fmla="*/ 2147483647 w 100"/>
              <a:gd name="T27" fmla="*/ 2147483647 h 68"/>
              <a:gd name="T28" fmla="*/ 2147483647 w 100"/>
              <a:gd name="T29" fmla="*/ 2147483647 h 68"/>
              <a:gd name="T30" fmla="*/ 2147483647 w 100"/>
              <a:gd name="T31" fmla="*/ 2147483647 h 68"/>
              <a:gd name="T32" fmla="*/ 2147483647 w 100"/>
              <a:gd name="T33" fmla="*/ 0 h 68"/>
              <a:gd name="T34" fmla="*/ 0 w 100"/>
              <a:gd name="T35" fmla="*/ 2147483647 h 68"/>
              <a:gd name="T36" fmla="*/ 2147483647 w 100"/>
              <a:gd name="T37" fmla="*/ 2147483647 h 68"/>
              <a:gd name="T38" fmla="*/ 2147483647 w 100"/>
              <a:gd name="T39" fmla="*/ 2147483647 h 68"/>
              <a:gd name="T40" fmla="*/ 2147483647 w 100"/>
              <a:gd name="T41" fmla="*/ 2147483647 h 68"/>
              <a:gd name="T42" fmla="*/ 2147483647 w 100"/>
              <a:gd name="T43" fmla="*/ 2147483647 h 68"/>
              <a:gd name="T44" fmla="*/ 2147483647 w 100"/>
              <a:gd name="T45" fmla="*/ 2147483647 h 68"/>
              <a:gd name="T46" fmla="*/ 2147483647 w 100"/>
              <a:gd name="T47" fmla="*/ 2147483647 h 68"/>
              <a:gd name="T48" fmla="*/ 2147483647 w 100"/>
              <a:gd name="T49" fmla="*/ 2147483647 h 68"/>
              <a:gd name="T50" fmla="*/ 2147483647 w 100"/>
              <a:gd name="T51" fmla="*/ 2147483647 h 68"/>
              <a:gd name="T52" fmla="*/ 2147483647 w 100"/>
              <a:gd name="T53" fmla="*/ 2147483647 h 68"/>
              <a:gd name="T54" fmla="*/ 2147483647 w 100"/>
              <a:gd name="T55" fmla="*/ 2147483647 h 68"/>
              <a:gd name="T56" fmla="*/ 2147483647 w 100"/>
              <a:gd name="T57" fmla="*/ 2147483647 h 68"/>
              <a:gd name="T58" fmla="*/ 2147483647 w 100"/>
              <a:gd name="T59" fmla="*/ 2147483647 h 68"/>
              <a:gd name="T60" fmla="*/ 2147483647 w 100"/>
              <a:gd name="T61" fmla="*/ 2147483647 h 68"/>
              <a:gd name="T62" fmla="*/ 2147483647 w 100"/>
              <a:gd name="T63" fmla="*/ 2147483647 h 68"/>
              <a:gd name="T64" fmla="*/ 2147483647 w 100"/>
              <a:gd name="T65" fmla="*/ 2147483647 h 68"/>
              <a:gd name="T66" fmla="*/ 2147483647 w 100"/>
              <a:gd name="T67" fmla="*/ 2147483647 h 68"/>
              <a:gd name="T68" fmla="*/ 2147483647 w 100"/>
              <a:gd name="T69" fmla="*/ 2147483647 h 6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0"/>
              <a:gd name="T106" fmla="*/ 0 h 68"/>
              <a:gd name="T107" fmla="*/ 100 w 100"/>
              <a:gd name="T108" fmla="*/ 68 h 6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0" h="68">
                <a:moveTo>
                  <a:pt x="99" y="61"/>
                </a:moveTo>
                <a:lnTo>
                  <a:pt x="93" y="58"/>
                </a:lnTo>
                <a:lnTo>
                  <a:pt x="87" y="55"/>
                </a:lnTo>
                <a:lnTo>
                  <a:pt x="81" y="50"/>
                </a:lnTo>
                <a:lnTo>
                  <a:pt x="75" y="47"/>
                </a:lnTo>
                <a:lnTo>
                  <a:pt x="69" y="42"/>
                </a:lnTo>
                <a:lnTo>
                  <a:pt x="63" y="39"/>
                </a:lnTo>
                <a:lnTo>
                  <a:pt x="58" y="35"/>
                </a:lnTo>
                <a:lnTo>
                  <a:pt x="52" y="30"/>
                </a:lnTo>
                <a:lnTo>
                  <a:pt x="45" y="28"/>
                </a:lnTo>
                <a:lnTo>
                  <a:pt x="39" y="23"/>
                </a:lnTo>
                <a:lnTo>
                  <a:pt x="33" y="19"/>
                </a:lnTo>
                <a:lnTo>
                  <a:pt x="26" y="16"/>
                </a:lnTo>
                <a:lnTo>
                  <a:pt x="21" y="11"/>
                </a:lnTo>
                <a:lnTo>
                  <a:pt x="15" y="8"/>
                </a:lnTo>
                <a:lnTo>
                  <a:pt x="8" y="4"/>
                </a:lnTo>
                <a:lnTo>
                  <a:pt x="3" y="0"/>
                </a:lnTo>
                <a:lnTo>
                  <a:pt x="0" y="4"/>
                </a:lnTo>
                <a:lnTo>
                  <a:pt x="6" y="8"/>
                </a:lnTo>
                <a:lnTo>
                  <a:pt x="13" y="12"/>
                </a:lnTo>
                <a:lnTo>
                  <a:pt x="18" y="17"/>
                </a:lnTo>
                <a:lnTo>
                  <a:pt x="24" y="20"/>
                </a:lnTo>
                <a:lnTo>
                  <a:pt x="31" y="25"/>
                </a:lnTo>
                <a:lnTo>
                  <a:pt x="37" y="28"/>
                </a:lnTo>
                <a:lnTo>
                  <a:pt x="42" y="31"/>
                </a:lnTo>
                <a:lnTo>
                  <a:pt x="48" y="36"/>
                </a:lnTo>
                <a:lnTo>
                  <a:pt x="55" y="39"/>
                </a:lnTo>
                <a:lnTo>
                  <a:pt x="60" y="43"/>
                </a:lnTo>
                <a:lnTo>
                  <a:pt x="66" y="47"/>
                </a:lnTo>
                <a:lnTo>
                  <a:pt x="74" y="50"/>
                </a:lnTo>
                <a:lnTo>
                  <a:pt x="78" y="55"/>
                </a:lnTo>
                <a:lnTo>
                  <a:pt x="84" y="59"/>
                </a:lnTo>
                <a:lnTo>
                  <a:pt x="91" y="62"/>
                </a:lnTo>
                <a:lnTo>
                  <a:pt x="97" y="67"/>
                </a:lnTo>
                <a:lnTo>
                  <a:pt x="99" y="61"/>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592" name="Freeform 488"/>
          <p:cNvSpPr>
            <a:spLocks noChangeAspect="1"/>
          </p:cNvSpPr>
          <p:nvPr/>
        </p:nvSpPr>
        <p:spPr bwMode="auto">
          <a:xfrm>
            <a:off x="8518525" y="2722563"/>
            <a:ext cx="133350" cy="87312"/>
          </a:xfrm>
          <a:custGeom>
            <a:avLst/>
            <a:gdLst>
              <a:gd name="T0" fmla="*/ 2147483647 w 100"/>
              <a:gd name="T1" fmla="*/ 2147483647 h 69"/>
              <a:gd name="T2" fmla="*/ 2147483647 w 100"/>
              <a:gd name="T3" fmla="*/ 2147483647 h 69"/>
              <a:gd name="T4" fmla="*/ 2147483647 w 100"/>
              <a:gd name="T5" fmla="*/ 2147483647 h 69"/>
              <a:gd name="T6" fmla="*/ 2147483647 w 100"/>
              <a:gd name="T7" fmla="*/ 2147483647 h 69"/>
              <a:gd name="T8" fmla="*/ 2147483647 w 100"/>
              <a:gd name="T9" fmla="*/ 2147483647 h 69"/>
              <a:gd name="T10" fmla="*/ 2147483647 w 100"/>
              <a:gd name="T11" fmla="*/ 2147483647 h 69"/>
              <a:gd name="T12" fmla="*/ 2147483647 w 100"/>
              <a:gd name="T13" fmla="*/ 2147483647 h 69"/>
              <a:gd name="T14" fmla="*/ 2147483647 w 100"/>
              <a:gd name="T15" fmla="*/ 2147483647 h 69"/>
              <a:gd name="T16" fmla="*/ 2147483647 w 100"/>
              <a:gd name="T17" fmla="*/ 2147483647 h 69"/>
              <a:gd name="T18" fmla="*/ 2147483647 w 100"/>
              <a:gd name="T19" fmla="*/ 2147483647 h 69"/>
              <a:gd name="T20" fmla="*/ 2147483647 w 100"/>
              <a:gd name="T21" fmla="*/ 2147483647 h 69"/>
              <a:gd name="T22" fmla="*/ 2147483647 w 100"/>
              <a:gd name="T23" fmla="*/ 2147483647 h 69"/>
              <a:gd name="T24" fmla="*/ 2147483647 w 100"/>
              <a:gd name="T25" fmla="*/ 2147483647 h 69"/>
              <a:gd name="T26" fmla="*/ 2147483647 w 100"/>
              <a:gd name="T27" fmla="*/ 2147483647 h 69"/>
              <a:gd name="T28" fmla="*/ 2147483647 w 100"/>
              <a:gd name="T29" fmla="*/ 2147483647 h 69"/>
              <a:gd name="T30" fmla="*/ 2147483647 w 100"/>
              <a:gd name="T31" fmla="*/ 2147483647 h 69"/>
              <a:gd name="T32" fmla="*/ 2147483647 w 100"/>
              <a:gd name="T33" fmla="*/ 2147483647 h 69"/>
              <a:gd name="T34" fmla="*/ 2147483647 w 100"/>
              <a:gd name="T35" fmla="*/ 0 h 69"/>
              <a:gd name="T36" fmla="*/ 2147483647 w 100"/>
              <a:gd name="T37" fmla="*/ 2147483647 h 69"/>
              <a:gd name="T38" fmla="*/ 2147483647 w 100"/>
              <a:gd name="T39" fmla="*/ 2147483647 h 69"/>
              <a:gd name="T40" fmla="*/ 2147483647 w 100"/>
              <a:gd name="T41" fmla="*/ 2147483647 h 69"/>
              <a:gd name="T42" fmla="*/ 2147483647 w 100"/>
              <a:gd name="T43" fmla="*/ 2147483647 h 69"/>
              <a:gd name="T44" fmla="*/ 2147483647 w 100"/>
              <a:gd name="T45" fmla="*/ 2147483647 h 69"/>
              <a:gd name="T46" fmla="*/ 2147483647 w 100"/>
              <a:gd name="T47" fmla="*/ 2147483647 h 69"/>
              <a:gd name="T48" fmla="*/ 2147483647 w 100"/>
              <a:gd name="T49" fmla="*/ 2147483647 h 69"/>
              <a:gd name="T50" fmla="*/ 2147483647 w 100"/>
              <a:gd name="T51" fmla="*/ 2147483647 h 69"/>
              <a:gd name="T52" fmla="*/ 2147483647 w 100"/>
              <a:gd name="T53" fmla="*/ 2147483647 h 69"/>
              <a:gd name="T54" fmla="*/ 2147483647 w 100"/>
              <a:gd name="T55" fmla="*/ 2147483647 h 69"/>
              <a:gd name="T56" fmla="*/ 2147483647 w 100"/>
              <a:gd name="T57" fmla="*/ 2147483647 h 69"/>
              <a:gd name="T58" fmla="*/ 2147483647 w 100"/>
              <a:gd name="T59" fmla="*/ 2147483647 h 69"/>
              <a:gd name="T60" fmla="*/ 2147483647 w 100"/>
              <a:gd name="T61" fmla="*/ 2147483647 h 69"/>
              <a:gd name="T62" fmla="*/ 2147483647 w 100"/>
              <a:gd name="T63" fmla="*/ 2147483647 h 69"/>
              <a:gd name="T64" fmla="*/ 2147483647 w 100"/>
              <a:gd name="T65" fmla="*/ 2147483647 h 69"/>
              <a:gd name="T66" fmla="*/ 0 w 100"/>
              <a:gd name="T67" fmla="*/ 2147483647 h 69"/>
              <a:gd name="T68" fmla="*/ 2147483647 w 100"/>
              <a:gd name="T69" fmla="*/ 2147483647 h 6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0"/>
              <a:gd name="T106" fmla="*/ 0 h 69"/>
              <a:gd name="T107" fmla="*/ 100 w 100"/>
              <a:gd name="T108" fmla="*/ 69 h 6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0" h="69">
                <a:moveTo>
                  <a:pt x="3" y="68"/>
                </a:moveTo>
                <a:lnTo>
                  <a:pt x="8" y="62"/>
                </a:lnTo>
                <a:lnTo>
                  <a:pt x="15" y="60"/>
                </a:lnTo>
                <a:lnTo>
                  <a:pt x="21" y="56"/>
                </a:lnTo>
                <a:lnTo>
                  <a:pt x="26" y="51"/>
                </a:lnTo>
                <a:lnTo>
                  <a:pt x="33" y="48"/>
                </a:lnTo>
                <a:lnTo>
                  <a:pt x="39" y="43"/>
                </a:lnTo>
                <a:lnTo>
                  <a:pt x="44" y="40"/>
                </a:lnTo>
                <a:lnTo>
                  <a:pt x="51" y="36"/>
                </a:lnTo>
                <a:lnTo>
                  <a:pt x="57" y="31"/>
                </a:lnTo>
                <a:lnTo>
                  <a:pt x="63" y="28"/>
                </a:lnTo>
                <a:lnTo>
                  <a:pt x="68" y="23"/>
                </a:lnTo>
                <a:lnTo>
                  <a:pt x="75" y="20"/>
                </a:lnTo>
                <a:lnTo>
                  <a:pt x="81" y="17"/>
                </a:lnTo>
                <a:lnTo>
                  <a:pt x="87" y="12"/>
                </a:lnTo>
                <a:lnTo>
                  <a:pt x="93" y="8"/>
                </a:lnTo>
                <a:lnTo>
                  <a:pt x="99" y="4"/>
                </a:lnTo>
                <a:lnTo>
                  <a:pt x="96" y="0"/>
                </a:lnTo>
                <a:lnTo>
                  <a:pt x="91" y="3"/>
                </a:lnTo>
                <a:lnTo>
                  <a:pt x="84" y="7"/>
                </a:lnTo>
                <a:lnTo>
                  <a:pt x="78" y="11"/>
                </a:lnTo>
                <a:lnTo>
                  <a:pt x="73" y="16"/>
                </a:lnTo>
                <a:lnTo>
                  <a:pt x="66" y="19"/>
                </a:lnTo>
                <a:lnTo>
                  <a:pt x="60" y="23"/>
                </a:lnTo>
                <a:lnTo>
                  <a:pt x="54" y="28"/>
                </a:lnTo>
                <a:lnTo>
                  <a:pt x="48" y="31"/>
                </a:lnTo>
                <a:lnTo>
                  <a:pt x="42" y="36"/>
                </a:lnTo>
                <a:lnTo>
                  <a:pt x="36" y="39"/>
                </a:lnTo>
                <a:lnTo>
                  <a:pt x="29" y="42"/>
                </a:lnTo>
                <a:lnTo>
                  <a:pt x="24" y="47"/>
                </a:lnTo>
                <a:lnTo>
                  <a:pt x="19" y="51"/>
                </a:lnTo>
                <a:lnTo>
                  <a:pt x="12" y="55"/>
                </a:lnTo>
                <a:lnTo>
                  <a:pt x="6" y="59"/>
                </a:lnTo>
                <a:lnTo>
                  <a:pt x="0" y="62"/>
                </a:lnTo>
                <a:lnTo>
                  <a:pt x="3" y="68"/>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593" name="Freeform 489"/>
          <p:cNvSpPr>
            <a:spLocks noChangeAspect="1"/>
          </p:cNvSpPr>
          <p:nvPr/>
        </p:nvSpPr>
        <p:spPr bwMode="auto">
          <a:xfrm>
            <a:off x="5162550" y="2611439"/>
            <a:ext cx="128588" cy="14287"/>
          </a:xfrm>
          <a:custGeom>
            <a:avLst/>
            <a:gdLst>
              <a:gd name="T0" fmla="*/ 2147483647 w 96"/>
              <a:gd name="T1" fmla="*/ 2147483647 h 13"/>
              <a:gd name="T2" fmla="*/ 2147483647 w 96"/>
              <a:gd name="T3" fmla="*/ 2147483647 h 13"/>
              <a:gd name="T4" fmla="*/ 2147483647 w 96"/>
              <a:gd name="T5" fmla="*/ 2147483647 h 13"/>
              <a:gd name="T6" fmla="*/ 2147483647 w 96"/>
              <a:gd name="T7" fmla="*/ 2147483647 h 13"/>
              <a:gd name="T8" fmla="*/ 2147483647 w 96"/>
              <a:gd name="T9" fmla="*/ 2147483647 h 13"/>
              <a:gd name="T10" fmla="*/ 2147483647 w 96"/>
              <a:gd name="T11" fmla="*/ 2147483647 h 13"/>
              <a:gd name="T12" fmla="*/ 2147483647 w 96"/>
              <a:gd name="T13" fmla="*/ 2147483647 h 13"/>
              <a:gd name="T14" fmla="*/ 2147483647 w 96"/>
              <a:gd name="T15" fmla="*/ 2147483647 h 13"/>
              <a:gd name="T16" fmla="*/ 2147483647 w 96"/>
              <a:gd name="T17" fmla="*/ 2147483647 h 13"/>
              <a:gd name="T18" fmla="*/ 2147483647 w 96"/>
              <a:gd name="T19" fmla="*/ 2147483647 h 13"/>
              <a:gd name="T20" fmla="*/ 2147483647 w 96"/>
              <a:gd name="T21" fmla="*/ 2147483647 h 13"/>
              <a:gd name="T22" fmla="*/ 2147483647 w 96"/>
              <a:gd name="T23" fmla="*/ 0 h 13"/>
              <a:gd name="T24" fmla="*/ 2147483647 w 96"/>
              <a:gd name="T25" fmla="*/ 0 h 13"/>
              <a:gd name="T26" fmla="*/ 2147483647 w 96"/>
              <a:gd name="T27" fmla="*/ 0 h 13"/>
              <a:gd name="T28" fmla="*/ 2147483647 w 96"/>
              <a:gd name="T29" fmla="*/ 0 h 13"/>
              <a:gd name="T30" fmla="*/ 2147483647 w 96"/>
              <a:gd name="T31" fmla="*/ 0 h 13"/>
              <a:gd name="T32" fmla="*/ 2147483647 w 96"/>
              <a:gd name="T33" fmla="*/ 0 h 13"/>
              <a:gd name="T34" fmla="*/ 0 w 96"/>
              <a:gd name="T35" fmla="*/ 0 h 13"/>
              <a:gd name="T36" fmla="*/ 0 w 96"/>
              <a:gd name="T37" fmla="*/ 2147483647 h 13"/>
              <a:gd name="T38" fmla="*/ 2147483647 w 96"/>
              <a:gd name="T39" fmla="*/ 2147483647 h 13"/>
              <a:gd name="T40" fmla="*/ 2147483647 w 96"/>
              <a:gd name="T41" fmla="*/ 2147483647 h 13"/>
              <a:gd name="T42" fmla="*/ 2147483647 w 96"/>
              <a:gd name="T43" fmla="*/ 2147483647 h 13"/>
              <a:gd name="T44" fmla="*/ 2147483647 w 96"/>
              <a:gd name="T45" fmla="*/ 2147483647 h 13"/>
              <a:gd name="T46" fmla="*/ 2147483647 w 96"/>
              <a:gd name="T47" fmla="*/ 2147483647 h 13"/>
              <a:gd name="T48" fmla="*/ 2147483647 w 96"/>
              <a:gd name="T49" fmla="*/ 2147483647 h 13"/>
              <a:gd name="T50" fmla="*/ 2147483647 w 96"/>
              <a:gd name="T51" fmla="*/ 2147483647 h 13"/>
              <a:gd name="T52" fmla="*/ 2147483647 w 96"/>
              <a:gd name="T53" fmla="*/ 2147483647 h 13"/>
              <a:gd name="T54" fmla="*/ 2147483647 w 96"/>
              <a:gd name="T55" fmla="*/ 2147483647 h 13"/>
              <a:gd name="T56" fmla="*/ 2147483647 w 96"/>
              <a:gd name="T57" fmla="*/ 2147483647 h 13"/>
              <a:gd name="T58" fmla="*/ 2147483647 w 96"/>
              <a:gd name="T59" fmla="*/ 2147483647 h 13"/>
              <a:gd name="T60" fmla="*/ 2147483647 w 96"/>
              <a:gd name="T61" fmla="*/ 2147483647 h 13"/>
              <a:gd name="T62" fmla="*/ 2147483647 w 96"/>
              <a:gd name="T63" fmla="*/ 2147483647 h 13"/>
              <a:gd name="T64" fmla="*/ 2147483647 w 96"/>
              <a:gd name="T65" fmla="*/ 2147483647 h 13"/>
              <a:gd name="T66" fmla="*/ 2147483647 w 96"/>
              <a:gd name="T67" fmla="*/ 2147483647 h 13"/>
              <a:gd name="T68" fmla="*/ 2147483647 w 96"/>
              <a:gd name="T69" fmla="*/ 2147483647 h 13"/>
              <a:gd name="T70" fmla="*/ 2147483647 w 96"/>
              <a:gd name="T71" fmla="*/ 2147483647 h 1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6"/>
              <a:gd name="T109" fmla="*/ 0 h 13"/>
              <a:gd name="T110" fmla="*/ 96 w 96"/>
              <a:gd name="T111" fmla="*/ 13 h 1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6" h="13">
                <a:moveTo>
                  <a:pt x="95" y="8"/>
                </a:moveTo>
                <a:lnTo>
                  <a:pt x="95" y="8"/>
                </a:lnTo>
                <a:lnTo>
                  <a:pt x="89" y="8"/>
                </a:lnTo>
                <a:lnTo>
                  <a:pt x="83" y="4"/>
                </a:lnTo>
                <a:lnTo>
                  <a:pt x="76" y="4"/>
                </a:lnTo>
                <a:lnTo>
                  <a:pt x="71" y="4"/>
                </a:lnTo>
                <a:lnTo>
                  <a:pt x="66" y="4"/>
                </a:lnTo>
                <a:lnTo>
                  <a:pt x="59" y="4"/>
                </a:lnTo>
                <a:lnTo>
                  <a:pt x="53" y="4"/>
                </a:lnTo>
                <a:lnTo>
                  <a:pt x="47" y="4"/>
                </a:lnTo>
                <a:lnTo>
                  <a:pt x="41" y="4"/>
                </a:lnTo>
                <a:lnTo>
                  <a:pt x="35" y="0"/>
                </a:lnTo>
                <a:lnTo>
                  <a:pt x="29" y="0"/>
                </a:lnTo>
                <a:lnTo>
                  <a:pt x="24" y="0"/>
                </a:lnTo>
                <a:lnTo>
                  <a:pt x="18" y="0"/>
                </a:lnTo>
                <a:lnTo>
                  <a:pt x="11" y="0"/>
                </a:lnTo>
                <a:lnTo>
                  <a:pt x="6" y="0"/>
                </a:lnTo>
                <a:lnTo>
                  <a:pt x="0" y="0"/>
                </a:lnTo>
                <a:lnTo>
                  <a:pt x="0" y="4"/>
                </a:lnTo>
                <a:lnTo>
                  <a:pt x="6" y="4"/>
                </a:lnTo>
                <a:lnTo>
                  <a:pt x="11" y="8"/>
                </a:lnTo>
                <a:lnTo>
                  <a:pt x="18" y="8"/>
                </a:lnTo>
                <a:lnTo>
                  <a:pt x="24" y="8"/>
                </a:lnTo>
                <a:lnTo>
                  <a:pt x="29" y="8"/>
                </a:lnTo>
                <a:lnTo>
                  <a:pt x="35" y="8"/>
                </a:lnTo>
                <a:lnTo>
                  <a:pt x="41" y="8"/>
                </a:lnTo>
                <a:lnTo>
                  <a:pt x="47" y="8"/>
                </a:lnTo>
                <a:lnTo>
                  <a:pt x="53" y="8"/>
                </a:lnTo>
                <a:lnTo>
                  <a:pt x="59" y="8"/>
                </a:lnTo>
                <a:lnTo>
                  <a:pt x="66" y="12"/>
                </a:lnTo>
                <a:lnTo>
                  <a:pt x="71" y="12"/>
                </a:lnTo>
                <a:lnTo>
                  <a:pt x="76" y="12"/>
                </a:lnTo>
                <a:lnTo>
                  <a:pt x="83" y="12"/>
                </a:lnTo>
                <a:lnTo>
                  <a:pt x="89" y="12"/>
                </a:lnTo>
                <a:lnTo>
                  <a:pt x="95" y="12"/>
                </a:lnTo>
                <a:lnTo>
                  <a:pt x="95" y="8"/>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594" name="Freeform 490"/>
          <p:cNvSpPr>
            <a:spLocks noChangeAspect="1"/>
          </p:cNvSpPr>
          <p:nvPr/>
        </p:nvSpPr>
        <p:spPr bwMode="auto">
          <a:xfrm>
            <a:off x="5297489" y="2613025"/>
            <a:ext cx="128587" cy="12700"/>
          </a:xfrm>
          <a:custGeom>
            <a:avLst/>
            <a:gdLst>
              <a:gd name="T0" fmla="*/ 2147483647 w 97"/>
              <a:gd name="T1" fmla="*/ 0 h 9"/>
              <a:gd name="T2" fmla="*/ 2147483647 w 97"/>
              <a:gd name="T3" fmla="*/ 0 h 9"/>
              <a:gd name="T4" fmla="*/ 2147483647 w 97"/>
              <a:gd name="T5" fmla="*/ 0 h 9"/>
              <a:gd name="T6" fmla="*/ 2147483647 w 97"/>
              <a:gd name="T7" fmla="*/ 0 h 9"/>
              <a:gd name="T8" fmla="*/ 2147483647 w 97"/>
              <a:gd name="T9" fmla="*/ 0 h 9"/>
              <a:gd name="T10" fmla="*/ 2147483647 w 97"/>
              <a:gd name="T11" fmla="*/ 0 h 9"/>
              <a:gd name="T12" fmla="*/ 2147483647 w 97"/>
              <a:gd name="T13" fmla="*/ 0 h 9"/>
              <a:gd name="T14" fmla="*/ 2147483647 w 97"/>
              <a:gd name="T15" fmla="*/ 0 h 9"/>
              <a:gd name="T16" fmla="*/ 2147483647 w 97"/>
              <a:gd name="T17" fmla="*/ 0 h 9"/>
              <a:gd name="T18" fmla="*/ 2147483647 w 97"/>
              <a:gd name="T19" fmla="*/ 0 h 9"/>
              <a:gd name="T20" fmla="*/ 2147483647 w 97"/>
              <a:gd name="T21" fmla="*/ 0 h 9"/>
              <a:gd name="T22" fmla="*/ 2147483647 w 97"/>
              <a:gd name="T23" fmla="*/ 0 h 9"/>
              <a:gd name="T24" fmla="*/ 2147483647 w 97"/>
              <a:gd name="T25" fmla="*/ 0 h 9"/>
              <a:gd name="T26" fmla="*/ 2147483647 w 97"/>
              <a:gd name="T27" fmla="*/ 0 h 9"/>
              <a:gd name="T28" fmla="*/ 2147483647 w 97"/>
              <a:gd name="T29" fmla="*/ 0 h 9"/>
              <a:gd name="T30" fmla="*/ 2147483647 w 97"/>
              <a:gd name="T31" fmla="*/ 0 h 9"/>
              <a:gd name="T32" fmla="*/ 0 w 97"/>
              <a:gd name="T33" fmla="*/ 0 h 9"/>
              <a:gd name="T34" fmla="*/ 0 w 97"/>
              <a:gd name="T35" fmla="*/ 2147483647 h 9"/>
              <a:gd name="T36" fmla="*/ 2147483647 w 97"/>
              <a:gd name="T37" fmla="*/ 2147483647 h 9"/>
              <a:gd name="T38" fmla="*/ 2147483647 w 97"/>
              <a:gd name="T39" fmla="*/ 2147483647 h 9"/>
              <a:gd name="T40" fmla="*/ 2147483647 w 97"/>
              <a:gd name="T41" fmla="*/ 2147483647 h 9"/>
              <a:gd name="T42" fmla="*/ 2147483647 w 97"/>
              <a:gd name="T43" fmla="*/ 2147483647 h 9"/>
              <a:gd name="T44" fmla="*/ 2147483647 w 97"/>
              <a:gd name="T45" fmla="*/ 2147483647 h 9"/>
              <a:gd name="T46" fmla="*/ 2147483647 w 97"/>
              <a:gd name="T47" fmla="*/ 2147483647 h 9"/>
              <a:gd name="T48" fmla="*/ 2147483647 w 97"/>
              <a:gd name="T49" fmla="*/ 2147483647 h 9"/>
              <a:gd name="T50" fmla="*/ 2147483647 w 97"/>
              <a:gd name="T51" fmla="*/ 2147483647 h 9"/>
              <a:gd name="T52" fmla="*/ 2147483647 w 97"/>
              <a:gd name="T53" fmla="*/ 2147483647 h 9"/>
              <a:gd name="T54" fmla="*/ 2147483647 w 97"/>
              <a:gd name="T55" fmla="*/ 2147483647 h 9"/>
              <a:gd name="T56" fmla="*/ 2147483647 w 97"/>
              <a:gd name="T57" fmla="*/ 2147483647 h 9"/>
              <a:gd name="T58" fmla="*/ 2147483647 w 97"/>
              <a:gd name="T59" fmla="*/ 2147483647 h 9"/>
              <a:gd name="T60" fmla="*/ 2147483647 w 97"/>
              <a:gd name="T61" fmla="*/ 2147483647 h 9"/>
              <a:gd name="T62" fmla="*/ 2147483647 w 97"/>
              <a:gd name="T63" fmla="*/ 2147483647 h 9"/>
              <a:gd name="T64" fmla="*/ 2147483647 w 97"/>
              <a:gd name="T65" fmla="*/ 2147483647 h 9"/>
              <a:gd name="T66" fmla="*/ 2147483647 w 97"/>
              <a:gd name="T67" fmla="*/ 2147483647 h 9"/>
              <a:gd name="T68" fmla="*/ 2147483647 w 97"/>
              <a:gd name="T69" fmla="*/ 0 h 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7"/>
              <a:gd name="T106" fmla="*/ 0 h 9"/>
              <a:gd name="T107" fmla="*/ 97 w 97"/>
              <a:gd name="T108" fmla="*/ 9 h 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7" h="9">
                <a:moveTo>
                  <a:pt x="96" y="0"/>
                </a:moveTo>
                <a:lnTo>
                  <a:pt x="90" y="0"/>
                </a:lnTo>
                <a:lnTo>
                  <a:pt x="84" y="0"/>
                </a:lnTo>
                <a:lnTo>
                  <a:pt x="78" y="0"/>
                </a:lnTo>
                <a:lnTo>
                  <a:pt x="72" y="0"/>
                </a:lnTo>
                <a:lnTo>
                  <a:pt x="66" y="0"/>
                </a:lnTo>
                <a:lnTo>
                  <a:pt x="60" y="0"/>
                </a:lnTo>
                <a:lnTo>
                  <a:pt x="54" y="0"/>
                </a:lnTo>
                <a:lnTo>
                  <a:pt x="47" y="0"/>
                </a:lnTo>
                <a:lnTo>
                  <a:pt x="41" y="0"/>
                </a:lnTo>
                <a:lnTo>
                  <a:pt x="36" y="0"/>
                </a:lnTo>
                <a:lnTo>
                  <a:pt x="30" y="0"/>
                </a:lnTo>
                <a:lnTo>
                  <a:pt x="24" y="0"/>
                </a:lnTo>
                <a:lnTo>
                  <a:pt x="18" y="0"/>
                </a:lnTo>
                <a:lnTo>
                  <a:pt x="11" y="0"/>
                </a:lnTo>
                <a:lnTo>
                  <a:pt x="6" y="0"/>
                </a:lnTo>
                <a:lnTo>
                  <a:pt x="0" y="0"/>
                </a:lnTo>
                <a:lnTo>
                  <a:pt x="0" y="8"/>
                </a:lnTo>
                <a:lnTo>
                  <a:pt x="6" y="8"/>
                </a:lnTo>
                <a:lnTo>
                  <a:pt x="11" y="8"/>
                </a:lnTo>
                <a:lnTo>
                  <a:pt x="18" y="8"/>
                </a:lnTo>
                <a:lnTo>
                  <a:pt x="24" y="8"/>
                </a:lnTo>
                <a:lnTo>
                  <a:pt x="30" y="8"/>
                </a:lnTo>
                <a:lnTo>
                  <a:pt x="36" y="8"/>
                </a:lnTo>
                <a:lnTo>
                  <a:pt x="41" y="8"/>
                </a:lnTo>
                <a:lnTo>
                  <a:pt x="47" y="8"/>
                </a:lnTo>
                <a:lnTo>
                  <a:pt x="54" y="8"/>
                </a:lnTo>
                <a:lnTo>
                  <a:pt x="60" y="8"/>
                </a:lnTo>
                <a:lnTo>
                  <a:pt x="66" y="8"/>
                </a:lnTo>
                <a:lnTo>
                  <a:pt x="72" y="8"/>
                </a:lnTo>
                <a:lnTo>
                  <a:pt x="78" y="8"/>
                </a:lnTo>
                <a:lnTo>
                  <a:pt x="84" y="8"/>
                </a:lnTo>
                <a:lnTo>
                  <a:pt x="90" y="8"/>
                </a:lnTo>
                <a:lnTo>
                  <a:pt x="96" y="8"/>
                </a:lnTo>
                <a:lnTo>
                  <a:pt x="96" y="0"/>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595" name="Freeform 491"/>
          <p:cNvSpPr>
            <a:spLocks noChangeAspect="1"/>
          </p:cNvSpPr>
          <p:nvPr/>
        </p:nvSpPr>
        <p:spPr bwMode="auto">
          <a:xfrm>
            <a:off x="8658225" y="2611439"/>
            <a:ext cx="127000" cy="14287"/>
          </a:xfrm>
          <a:custGeom>
            <a:avLst/>
            <a:gdLst>
              <a:gd name="T0" fmla="*/ 0 w 96"/>
              <a:gd name="T1" fmla="*/ 2147483647 h 13"/>
              <a:gd name="T2" fmla="*/ 0 w 96"/>
              <a:gd name="T3" fmla="*/ 2147483647 h 13"/>
              <a:gd name="T4" fmla="*/ 2147483647 w 96"/>
              <a:gd name="T5" fmla="*/ 2147483647 h 13"/>
              <a:gd name="T6" fmla="*/ 2147483647 w 96"/>
              <a:gd name="T7" fmla="*/ 2147483647 h 13"/>
              <a:gd name="T8" fmla="*/ 2147483647 w 96"/>
              <a:gd name="T9" fmla="*/ 2147483647 h 13"/>
              <a:gd name="T10" fmla="*/ 2147483647 w 96"/>
              <a:gd name="T11" fmla="*/ 2147483647 h 13"/>
              <a:gd name="T12" fmla="*/ 2147483647 w 96"/>
              <a:gd name="T13" fmla="*/ 2147483647 h 13"/>
              <a:gd name="T14" fmla="*/ 2147483647 w 96"/>
              <a:gd name="T15" fmla="*/ 2147483647 h 13"/>
              <a:gd name="T16" fmla="*/ 2147483647 w 96"/>
              <a:gd name="T17" fmla="*/ 2147483647 h 13"/>
              <a:gd name="T18" fmla="*/ 2147483647 w 96"/>
              <a:gd name="T19" fmla="*/ 2147483647 h 13"/>
              <a:gd name="T20" fmla="*/ 2147483647 w 96"/>
              <a:gd name="T21" fmla="*/ 2147483647 h 13"/>
              <a:gd name="T22" fmla="*/ 2147483647 w 96"/>
              <a:gd name="T23" fmla="*/ 2147483647 h 13"/>
              <a:gd name="T24" fmla="*/ 2147483647 w 96"/>
              <a:gd name="T25" fmla="*/ 2147483647 h 13"/>
              <a:gd name="T26" fmla="*/ 2147483647 w 96"/>
              <a:gd name="T27" fmla="*/ 2147483647 h 13"/>
              <a:gd name="T28" fmla="*/ 2147483647 w 96"/>
              <a:gd name="T29" fmla="*/ 2147483647 h 13"/>
              <a:gd name="T30" fmla="*/ 2147483647 w 96"/>
              <a:gd name="T31" fmla="*/ 2147483647 h 13"/>
              <a:gd name="T32" fmla="*/ 2147483647 w 96"/>
              <a:gd name="T33" fmla="*/ 2147483647 h 13"/>
              <a:gd name="T34" fmla="*/ 2147483647 w 96"/>
              <a:gd name="T35" fmla="*/ 2147483647 h 13"/>
              <a:gd name="T36" fmla="*/ 2147483647 w 96"/>
              <a:gd name="T37" fmla="*/ 0 h 13"/>
              <a:gd name="T38" fmla="*/ 2147483647 w 96"/>
              <a:gd name="T39" fmla="*/ 0 h 13"/>
              <a:gd name="T40" fmla="*/ 2147483647 w 96"/>
              <a:gd name="T41" fmla="*/ 0 h 13"/>
              <a:gd name="T42" fmla="*/ 2147483647 w 96"/>
              <a:gd name="T43" fmla="*/ 0 h 13"/>
              <a:gd name="T44" fmla="*/ 2147483647 w 96"/>
              <a:gd name="T45" fmla="*/ 0 h 13"/>
              <a:gd name="T46" fmla="*/ 2147483647 w 96"/>
              <a:gd name="T47" fmla="*/ 0 h 13"/>
              <a:gd name="T48" fmla="*/ 2147483647 w 96"/>
              <a:gd name="T49" fmla="*/ 2147483647 h 13"/>
              <a:gd name="T50" fmla="*/ 2147483647 w 96"/>
              <a:gd name="T51" fmla="*/ 2147483647 h 13"/>
              <a:gd name="T52" fmla="*/ 2147483647 w 96"/>
              <a:gd name="T53" fmla="*/ 2147483647 h 13"/>
              <a:gd name="T54" fmla="*/ 2147483647 w 96"/>
              <a:gd name="T55" fmla="*/ 2147483647 h 13"/>
              <a:gd name="T56" fmla="*/ 2147483647 w 96"/>
              <a:gd name="T57" fmla="*/ 2147483647 h 13"/>
              <a:gd name="T58" fmla="*/ 2147483647 w 96"/>
              <a:gd name="T59" fmla="*/ 2147483647 h 13"/>
              <a:gd name="T60" fmla="*/ 2147483647 w 96"/>
              <a:gd name="T61" fmla="*/ 2147483647 h 13"/>
              <a:gd name="T62" fmla="*/ 2147483647 w 96"/>
              <a:gd name="T63" fmla="*/ 2147483647 h 13"/>
              <a:gd name="T64" fmla="*/ 2147483647 w 96"/>
              <a:gd name="T65" fmla="*/ 2147483647 h 13"/>
              <a:gd name="T66" fmla="*/ 2147483647 w 96"/>
              <a:gd name="T67" fmla="*/ 2147483647 h 13"/>
              <a:gd name="T68" fmla="*/ 0 w 96"/>
              <a:gd name="T69" fmla="*/ 2147483647 h 13"/>
              <a:gd name="T70" fmla="*/ 0 w 96"/>
              <a:gd name="T71" fmla="*/ 2147483647 h 1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6"/>
              <a:gd name="T109" fmla="*/ 0 h 13"/>
              <a:gd name="T110" fmla="*/ 96 w 96"/>
              <a:gd name="T111" fmla="*/ 13 h 1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6" h="13">
                <a:moveTo>
                  <a:pt x="0" y="12"/>
                </a:moveTo>
                <a:lnTo>
                  <a:pt x="0" y="12"/>
                </a:lnTo>
                <a:lnTo>
                  <a:pt x="6" y="12"/>
                </a:lnTo>
                <a:lnTo>
                  <a:pt x="10" y="12"/>
                </a:lnTo>
                <a:lnTo>
                  <a:pt x="18" y="12"/>
                </a:lnTo>
                <a:lnTo>
                  <a:pt x="24" y="12"/>
                </a:lnTo>
                <a:lnTo>
                  <a:pt x="29" y="12"/>
                </a:lnTo>
                <a:lnTo>
                  <a:pt x="35" y="9"/>
                </a:lnTo>
                <a:lnTo>
                  <a:pt x="41" y="9"/>
                </a:lnTo>
                <a:lnTo>
                  <a:pt x="47" y="9"/>
                </a:lnTo>
                <a:lnTo>
                  <a:pt x="53" y="9"/>
                </a:lnTo>
                <a:lnTo>
                  <a:pt x="58" y="6"/>
                </a:lnTo>
                <a:lnTo>
                  <a:pt x="65" y="6"/>
                </a:lnTo>
                <a:lnTo>
                  <a:pt x="71" y="6"/>
                </a:lnTo>
                <a:lnTo>
                  <a:pt x="76" y="6"/>
                </a:lnTo>
                <a:lnTo>
                  <a:pt x="82" y="6"/>
                </a:lnTo>
                <a:lnTo>
                  <a:pt x="89" y="6"/>
                </a:lnTo>
                <a:lnTo>
                  <a:pt x="95" y="6"/>
                </a:lnTo>
                <a:lnTo>
                  <a:pt x="95" y="0"/>
                </a:lnTo>
                <a:lnTo>
                  <a:pt x="89" y="0"/>
                </a:lnTo>
                <a:lnTo>
                  <a:pt x="82" y="0"/>
                </a:lnTo>
                <a:lnTo>
                  <a:pt x="76" y="0"/>
                </a:lnTo>
                <a:lnTo>
                  <a:pt x="71" y="0"/>
                </a:lnTo>
                <a:lnTo>
                  <a:pt x="65" y="0"/>
                </a:lnTo>
                <a:lnTo>
                  <a:pt x="58" y="3"/>
                </a:lnTo>
                <a:lnTo>
                  <a:pt x="53" y="3"/>
                </a:lnTo>
                <a:lnTo>
                  <a:pt x="47" y="3"/>
                </a:lnTo>
                <a:lnTo>
                  <a:pt x="41" y="3"/>
                </a:lnTo>
                <a:lnTo>
                  <a:pt x="35" y="6"/>
                </a:lnTo>
                <a:lnTo>
                  <a:pt x="29" y="6"/>
                </a:lnTo>
                <a:lnTo>
                  <a:pt x="24" y="6"/>
                </a:lnTo>
                <a:lnTo>
                  <a:pt x="18" y="6"/>
                </a:lnTo>
                <a:lnTo>
                  <a:pt x="10" y="6"/>
                </a:lnTo>
                <a:lnTo>
                  <a:pt x="6" y="6"/>
                </a:lnTo>
                <a:lnTo>
                  <a:pt x="0" y="6"/>
                </a:lnTo>
                <a:lnTo>
                  <a:pt x="0" y="12"/>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596" name="Freeform 492"/>
          <p:cNvSpPr>
            <a:spLocks noChangeAspect="1"/>
          </p:cNvSpPr>
          <p:nvPr/>
        </p:nvSpPr>
        <p:spPr bwMode="auto">
          <a:xfrm>
            <a:off x="8523288" y="2616200"/>
            <a:ext cx="125412" cy="0"/>
          </a:xfrm>
          <a:custGeom>
            <a:avLst/>
            <a:gdLst>
              <a:gd name="T0" fmla="*/ 0 w 96"/>
              <a:gd name="T1" fmla="*/ 0 h 1"/>
              <a:gd name="T2" fmla="*/ 2147483647 w 96"/>
              <a:gd name="T3" fmla="*/ 0 h 1"/>
              <a:gd name="T4" fmla="*/ 2147483647 w 96"/>
              <a:gd name="T5" fmla="*/ 0 h 1"/>
              <a:gd name="T6" fmla="*/ 2147483647 w 96"/>
              <a:gd name="T7" fmla="*/ 0 h 1"/>
              <a:gd name="T8" fmla="*/ 2147483647 w 96"/>
              <a:gd name="T9" fmla="*/ 0 h 1"/>
              <a:gd name="T10" fmla="*/ 2147483647 w 96"/>
              <a:gd name="T11" fmla="*/ 0 h 1"/>
              <a:gd name="T12" fmla="*/ 2147483647 w 96"/>
              <a:gd name="T13" fmla="*/ 0 h 1"/>
              <a:gd name="T14" fmla="*/ 2147483647 w 96"/>
              <a:gd name="T15" fmla="*/ 0 h 1"/>
              <a:gd name="T16" fmla="*/ 2147483647 w 96"/>
              <a:gd name="T17" fmla="*/ 0 h 1"/>
              <a:gd name="T18" fmla="*/ 2147483647 w 96"/>
              <a:gd name="T19" fmla="*/ 0 h 1"/>
              <a:gd name="T20" fmla="*/ 2147483647 w 96"/>
              <a:gd name="T21" fmla="*/ 0 h 1"/>
              <a:gd name="T22" fmla="*/ 2147483647 w 96"/>
              <a:gd name="T23" fmla="*/ 0 h 1"/>
              <a:gd name="T24" fmla="*/ 2147483647 w 96"/>
              <a:gd name="T25" fmla="*/ 0 h 1"/>
              <a:gd name="T26" fmla="*/ 2147483647 w 96"/>
              <a:gd name="T27" fmla="*/ 0 h 1"/>
              <a:gd name="T28" fmla="*/ 2147483647 w 96"/>
              <a:gd name="T29" fmla="*/ 0 h 1"/>
              <a:gd name="T30" fmla="*/ 2147483647 w 96"/>
              <a:gd name="T31" fmla="*/ 0 h 1"/>
              <a:gd name="T32" fmla="*/ 2147483647 w 96"/>
              <a:gd name="T33" fmla="*/ 0 h 1"/>
              <a:gd name="T34" fmla="*/ 2147483647 w 96"/>
              <a:gd name="T35" fmla="*/ 0 h 1"/>
              <a:gd name="T36" fmla="*/ 2147483647 w 96"/>
              <a:gd name="T37" fmla="*/ 0 h 1"/>
              <a:gd name="T38" fmla="*/ 2147483647 w 96"/>
              <a:gd name="T39" fmla="*/ 0 h 1"/>
              <a:gd name="T40" fmla="*/ 2147483647 w 96"/>
              <a:gd name="T41" fmla="*/ 0 h 1"/>
              <a:gd name="T42" fmla="*/ 2147483647 w 96"/>
              <a:gd name="T43" fmla="*/ 0 h 1"/>
              <a:gd name="T44" fmla="*/ 2147483647 w 96"/>
              <a:gd name="T45" fmla="*/ 0 h 1"/>
              <a:gd name="T46" fmla="*/ 2147483647 w 96"/>
              <a:gd name="T47" fmla="*/ 0 h 1"/>
              <a:gd name="T48" fmla="*/ 2147483647 w 96"/>
              <a:gd name="T49" fmla="*/ 0 h 1"/>
              <a:gd name="T50" fmla="*/ 2147483647 w 96"/>
              <a:gd name="T51" fmla="*/ 0 h 1"/>
              <a:gd name="T52" fmla="*/ 2147483647 w 96"/>
              <a:gd name="T53" fmla="*/ 0 h 1"/>
              <a:gd name="T54" fmla="*/ 2147483647 w 96"/>
              <a:gd name="T55" fmla="*/ 0 h 1"/>
              <a:gd name="T56" fmla="*/ 2147483647 w 96"/>
              <a:gd name="T57" fmla="*/ 0 h 1"/>
              <a:gd name="T58" fmla="*/ 2147483647 w 96"/>
              <a:gd name="T59" fmla="*/ 0 h 1"/>
              <a:gd name="T60" fmla="*/ 2147483647 w 96"/>
              <a:gd name="T61" fmla="*/ 0 h 1"/>
              <a:gd name="T62" fmla="*/ 2147483647 w 96"/>
              <a:gd name="T63" fmla="*/ 0 h 1"/>
              <a:gd name="T64" fmla="*/ 0 w 96"/>
              <a:gd name="T65" fmla="*/ 0 h 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6"/>
              <a:gd name="T100" fmla="*/ 0 h 1"/>
              <a:gd name="T101" fmla="*/ 96 w 96"/>
              <a:gd name="T102" fmla="*/ 0 h 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6" h="1">
                <a:moveTo>
                  <a:pt x="0" y="0"/>
                </a:moveTo>
                <a:lnTo>
                  <a:pt x="6" y="0"/>
                </a:lnTo>
                <a:lnTo>
                  <a:pt x="11" y="0"/>
                </a:lnTo>
                <a:lnTo>
                  <a:pt x="18" y="0"/>
                </a:lnTo>
                <a:lnTo>
                  <a:pt x="24" y="0"/>
                </a:lnTo>
                <a:lnTo>
                  <a:pt x="29" y="0"/>
                </a:lnTo>
                <a:lnTo>
                  <a:pt x="35" y="0"/>
                </a:lnTo>
                <a:lnTo>
                  <a:pt x="41" y="0"/>
                </a:lnTo>
                <a:lnTo>
                  <a:pt x="47" y="0"/>
                </a:lnTo>
                <a:lnTo>
                  <a:pt x="53" y="0"/>
                </a:lnTo>
                <a:lnTo>
                  <a:pt x="58" y="0"/>
                </a:lnTo>
                <a:lnTo>
                  <a:pt x="65" y="0"/>
                </a:lnTo>
                <a:lnTo>
                  <a:pt x="71" y="0"/>
                </a:lnTo>
                <a:lnTo>
                  <a:pt x="76" y="0"/>
                </a:lnTo>
                <a:lnTo>
                  <a:pt x="82" y="0"/>
                </a:lnTo>
                <a:lnTo>
                  <a:pt x="89" y="0"/>
                </a:lnTo>
                <a:lnTo>
                  <a:pt x="95" y="0"/>
                </a:lnTo>
                <a:lnTo>
                  <a:pt x="89" y="0"/>
                </a:lnTo>
                <a:lnTo>
                  <a:pt x="82" y="0"/>
                </a:lnTo>
                <a:lnTo>
                  <a:pt x="76" y="0"/>
                </a:lnTo>
                <a:lnTo>
                  <a:pt x="71" y="0"/>
                </a:lnTo>
                <a:lnTo>
                  <a:pt x="65" y="0"/>
                </a:lnTo>
                <a:lnTo>
                  <a:pt x="58" y="0"/>
                </a:lnTo>
                <a:lnTo>
                  <a:pt x="53" y="0"/>
                </a:lnTo>
                <a:lnTo>
                  <a:pt x="47" y="0"/>
                </a:lnTo>
                <a:lnTo>
                  <a:pt x="41" y="0"/>
                </a:lnTo>
                <a:lnTo>
                  <a:pt x="35" y="0"/>
                </a:lnTo>
                <a:lnTo>
                  <a:pt x="29" y="0"/>
                </a:lnTo>
                <a:lnTo>
                  <a:pt x="24" y="0"/>
                </a:lnTo>
                <a:lnTo>
                  <a:pt x="18" y="0"/>
                </a:lnTo>
                <a:lnTo>
                  <a:pt x="11" y="0"/>
                </a:lnTo>
                <a:lnTo>
                  <a:pt x="6" y="0"/>
                </a:lnTo>
                <a:lnTo>
                  <a:pt x="0" y="0"/>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597" name="Freeform 493"/>
          <p:cNvSpPr>
            <a:spLocks noChangeAspect="1"/>
          </p:cNvSpPr>
          <p:nvPr/>
        </p:nvSpPr>
        <p:spPr bwMode="auto">
          <a:xfrm>
            <a:off x="5160963" y="2593976"/>
            <a:ext cx="139700" cy="17463"/>
          </a:xfrm>
          <a:custGeom>
            <a:avLst/>
            <a:gdLst>
              <a:gd name="T0" fmla="*/ 2147483647 w 105"/>
              <a:gd name="T1" fmla="*/ 0 h 13"/>
              <a:gd name="T2" fmla="*/ 2147483647 w 105"/>
              <a:gd name="T3" fmla="*/ 0 h 13"/>
              <a:gd name="T4" fmla="*/ 2147483647 w 105"/>
              <a:gd name="T5" fmla="*/ 0 h 13"/>
              <a:gd name="T6" fmla="*/ 2147483647 w 105"/>
              <a:gd name="T7" fmla="*/ 0 h 13"/>
              <a:gd name="T8" fmla="*/ 2147483647 w 105"/>
              <a:gd name="T9" fmla="*/ 0 h 13"/>
              <a:gd name="T10" fmla="*/ 2147483647 w 105"/>
              <a:gd name="T11" fmla="*/ 0 h 13"/>
              <a:gd name="T12" fmla="*/ 2147483647 w 105"/>
              <a:gd name="T13" fmla="*/ 0 h 13"/>
              <a:gd name="T14" fmla="*/ 2147483647 w 105"/>
              <a:gd name="T15" fmla="*/ 0 h 13"/>
              <a:gd name="T16" fmla="*/ 2147483647 w 105"/>
              <a:gd name="T17" fmla="*/ 0 h 13"/>
              <a:gd name="T18" fmla="*/ 2147483647 w 105"/>
              <a:gd name="T19" fmla="*/ 0 h 13"/>
              <a:gd name="T20" fmla="*/ 2147483647 w 105"/>
              <a:gd name="T21" fmla="*/ 0 h 13"/>
              <a:gd name="T22" fmla="*/ 2147483647 w 105"/>
              <a:gd name="T23" fmla="*/ 2147483647 h 13"/>
              <a:gd name="T24" fmla="*/ 2147483647 w 105"/>
              <a:gd name="T25" fmla="*/ 2147483647 h 13"/>
              <a:gd name="T26" fmla="*/ 2147483647 w 105"/>
              <a:gd name="T27" fmla="*/ 2147483647 h 13"/>
              <a:gd name="T28" fmla="*/ 2147483647 w 105"/>
              <a:gd name="T29" fmla="*/ 2147483647 h 13"/>
              <a:gd name="T30" fmla="*/ 2147483647 w 105"/>
              <a:gd name="T31" fmla="*/ 2147483647 h 13"/>
              <a:gd name="T32" fmla="*/ 0 w 105"/>
              <a:gd name="T33" fmla="*/ 2147483647 h 13"/>
              <a:gd name="T34" fmla="*/ 2147483647 w 105"/>
              <a:gd name="T35" fmla="*/ 2147483647 h 13"/>
              <a:gd name="T36" fmla="*/ 2147483647 w 105"/>
              <a:gd name="T37" fmla="*/ 2147483647 h 13"/>
              <a:gd name="T38" fmla="*/ 2147483647 w 105"/>
              <a:gd name="T39" fmla="*/ 2147483647 h 13"/>
              <a:gd name="T40" fmla="*/ 2147483647 w 105"/>
              <a:gd name="T41" fmla="*/ 2147483647 h 13"/>
              <a:gd name="T42" fmla="*/ 2147483647 w 105"/>
              <a:gd name="T43" fmla="*/ 2147483647 h 13"/>
              <a:gd name="T44" fmla="*/ 2147483647 w 105"/>
              <a:gd name="T45" fmla="*/ 2147483647 h 13"/>
              <a:gd name="T46" fmla="*/ 2147483647 w 105"/>
              <a:gd name="T47" fmla="*/ 2147483647 h 13"/>
              <a:gd name="T48" fmla="*/ 2147483647 w 105"/>
              <a:gd name="T49" fmla="*/ 2147483647 h 13"/>
              <a:gd name="T50" fmla="*/ 2147483647 w 105"/>
              <a:gd name="T51" fmla="*/ 2147483647 h 13"/>
              <a:gd name="T52" fmla="*/ 2147483647 w 105"/>
              <a:gd name="T53" fmla="*/ 2147483647 h 13"/>
              <a:gd name="T54" fmla="*/ 2147483647 w 105"/>
              <a:gd name="T55" fmla="*/ 2147483647 h 13"/>
              <a:gd name="T56" fmla="*/ 2147483647 w 105"/>
              <a:gd name="T57" fmla="*/ 2147483647 h 13"/>
              <a:gd name="T58" fmla="*/ 2147483647 w 105"/>
              <a:gd name="T59" fmla="*/ 2147483647 h 13"/>
              <a:gd name="T60" fmla="*/ 2147483647 w 105"/>
              <a:gd name="T61" fmla="*/ 2147483647 h 13"/>
              <a:gd name="T62" fmla="*/ 2147483647 w 105"/>
              <a:gd name="T63" fmla="*/ 2147483647 h 13"/>
              <a:gd name="T64" fmla="*/ 2147483647 w 105"/>
              <a:gd name="T65" fmla="*/ 2147483647 h 13"/>
              <a:gd name="T66" fmla="*/ 2147483647 w 105"/>
              <a:gd name="T67" fmla="*/ 2147483647 h 13"/>
              <a:gd name="T68" fmla="*/ 2147483647 w 105"/>
              <a:gd name="T69" fmla="*/ 0 h 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5"/>
              <a:gd name="T106" fmla="*/ 0 h 13"/>
              <a:gd name="T107" fmla="*/ 105 w 105"/>
              <a:gd name="T108" fmla="*/ 13 h 1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5" h="13">
                <a:moveTo>
                  <a:pt x="104" y="0"/>
                </a:moveTo>
                <a:lnTo>
                  <a:pt x="98" y="0"/>
                </a:lnTo>
                <a:lnTo>
                  <a:pt x="92" y="0"/>
                </a:lnTo>
                <a:lnTo>
                  <a:pt x="85" y="0"/>
                </a:lnTo>
                <a:lnTo>
                  <a:pt x="78" y="0"/>
                </a:lnTo>
                <a:lnTo>
                  <a:pt x="72" y="0"/>
                </a:lnTo>
                <a:lnTo>
                  <a:pt x="66" y="0"/>
                </a:lnTo>
                <a:lnTo>
                  <a:pt x="60" y="0"/>
                </a:lnTo>
                <a:lnTo>
                  <a:pt x="52" y="0"/>
                </a:lnTo>
                <a:lnTo>
                  <a:pt x="46" y="0"/>
                </a:lnTo>
                <a:lnTo>
                  <a:pt x="40" y="0"/>
                </a:lnTo>
                <a:lnTo>
                  <a:pt x="34" y="4"/>
                </a:lnTo>
                <a:lnTo>
                  <a:pt x="26" y="4"/>
                </a:lnTo>
                <a:lnTo>
                  <a:pt x="20" y="4"/>
                </a:lnTo>
                <a:lnTo>
                  <a:pt x="13" y="4"/>
                </a:lnTo>
                <a:lnTo>
                  <a:pt x="7" y="4"/>
                </a:lnTo>
                <a:lnTo>
                  <a:pt x="0" y="8"/>
                </a:lnTo>
                <a:lnTo>
                  <a:pt x="1" y="12"/>
                </a:lnTo>
                <a:lnTo>
                  <a:pt x="8" y="12"/>
                </a:lnTo>
                <a:lnTo>
                  <a:pt x="14" y="12"/>
                </a:lnTo>
                <a:lnTo>
                  <a:pt x="21" y="8"/>
                </a:lnTo>
                <a:lnTo>
                  <a:pt x="26" y="8"/>
                </a:lnTo>
                <a:lnTo>
                  <a:pt x="34" y="8"/>
                </a:lnTo>
                <a:lnTo>
                  <a:pt x="40" y="8"/>
                </a:lnTo>
                <a:lnTo>
                  <a:pt x="46" y="8"/>
                </a:lnTo>
                <a:lnTo>
                  <a:pt x="52" y="8"/>
                </a:lnTo>
                <a:lnTo>
                  <a:pt x="60" y="8"/>
                </a:lnTo>
                <a:lnTo>
                  <a:pt x="66" y="8"/>
                </a:lnTo>
                <a:lnTo>
                  <a:pt x="72" y="8"/>
                </a:lnTo>
                <a:lnTo>
                  <a:pt x="78" y="8"/>
                </a:lnTo>
                <a:lnTo>
                  <a:pt x="85" y="8"/>
                </a:lnTo>
                <a:lnTo>
                  <a:pt x="92" y="4"/>
                </a:lnTo>
                <a:lnTo>
                  <a:pt x="98" y="4"/>
                </a:lnTo>
                <a:lnTo>
                  <a:pt x="104" y="4"/>
                </a:lnTo>
                <a:lnTo>
                  <a:pt x="104" y="0"/>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598" name="Freeform 494"/>
          <p:cNvSpPr>
            <a:spLocks noChangeAspect="1"/>
          </p:cNvSpPr>
          <p:nvPr/>
        </p:nvSpPr>
        <p:spPr bwMode="auto">
          <a:xfrm>
            <a:off x="8645525" y="2590801"/>
            <a:ext cx="139700" cy="17463"/>
          </a:xfrm>
          <a:custGeom>
            <a:avLst/>
            <a:gdLst>
              <a:gd name="T0" fmla="*/ 0 w 105"/>
              <a:gd name="T1" fmla="*/ 2147483647 h 14"/>
              <a:gd name="T2" fmla="*/ 2147483647 w 105"/>
              <a:gd name="T3" fmla="*/ 2147483647 h 14"/>
              <a:gd name="T4" fmla="*/ 2147483647 w 105"/>
              <a:gd name="T5" fmla="*/ 2147483647 h 14"/>
              <a:gd name="T6" fmla="*/ 2147483647 w 105"/>
              <a:gd name="T7" fmla="*/ 2147483647 h 14"/>
              <a:gd name="T8" fmla="*/ 2147483647 w 105"/>
              <a:gd name="T9" fmla="*/ 2147483647 h 14"/>
              <a:gd name="T10" fmla="*/ 2147483647 w 105"/>
              <a:gd name="T11" fmla="*/ 2147483647 h 14"/>
              <a:gd name="T12" fmla="*/ 2147483647 w 105"/>
              <a:gd name="T13" fmla="*/ 2147483647 h 14"/>
              <a:gd name="T14" fmla="*/ 2147483647 w 105"/>
              <a:gd name="T15" fmla="*/ 2147483647 h 14"/>
              <a:gd name="T16" fmla="*/ 2147483647 w 105"/>
              <a:gd name="T17" fmla="*/ 2147483647 h 14"/>
              <a:gd name="T18" fmla="*/ 2147483647 w 105"/>
              <a:gd name="T19" fmla="*/ 2147483647 h 14"/>
              <a:gd name="T20" fmla="*/ 2147483647 w 105"/>
              <a:gd name="T21" fmla="*/ 2147483647 h 14"/>
              <a:gd name="T22" fmla="*/ 2147483647 w 105"/>
              <a:gd name="T23" fmla="*/ 2147483647 h 14"/>
              <a:gd name="T24" fmla="*/ 2147483647 w 105"/>
              <a:gd name="T25" fmla="*/ 2147483647 h 14"/>
              <a:gd name="T26" fmla="*/ 2147483647 w 105"/>
              <a:gd name="T27" fmla="*/ 2147483647 h 14"/>
              <a:gd name="T28" fmla="*/ 2147483647 w 105"/>
              <a:gd name="T29" fmla="*/ 2147483647 h 14"/>
              <a:gd name="T30" fmla="*/ 2147483647 w 105"/>
              <a:gd name="T31" fmla="*/ 2147483647 h 14"/>
              <a:gd name="T32" fmla="*/ 2147483647 w 105"/>
              <a:gd name="T33" fmla="*/ 2147483647 h 14"/>
              <a:gd name="T34" fmla="*/ 2147483647 w 105"/>
              <a:gd name="T35" fmla="*/ 2147483647 h 14"/>
              <a:gd name="T36" fmla="*/ 2147483647 w 105"/>
              <a:gd name="T37" fmla="*/ 2147483647 h 14"/>
              <a:gd name="T38" fmla="*/ 2147483647 w 105"/>
              <a:gd name="T39" fmla="*/ 2147483647 h 14"/>
              <a:gd name="T40" fmla="*/ 2147483647 w 105"/>
              <a:gd name="T41" fmla="*/ 2147483647 h 14"/>
              <a:gd name="T42" fmla="*/ 2147483647 w 105"/>
              <a:gd name="T43" fmla="*/ 2147483647 h 14"/>
              <a:gd name="T44" fmla="*/ 2147483647 w 105"/>
              <a:gd name="T45" fmla="*/ 2147483647 h 14"/>
              <a:gd name="T46" fmla="*/ 2147483647 w 105"/>
              <a:gd name="T47" fmla="*/ 2147483647 h 14"/>
              <a:gd name="T48" fmla="*/ 2147483647 w 105"/>
              <a:gd name="T49" fmla="*/ 0 h 14"/>
              <a:gd name="T50" fmla="*/ 2147483647 w 105"/>
              <a:gd name="T51" fmla="*/ 0 h 14"/>
              <a:gd name="T52" fmla="*/ 2147483647 w 105"/>
              <a:gd name="T53" fmla="*/ 0 h 14"/>
              <a:gd name="T54" fmla="*/ 2147483647 w 105"/>
              <a:gd name="T55" fmla="*/ 0 h 14"/>
              <a:gd name="T56" fmla="*/ 2147483647 w 105"/>
              <a:gd name="T57" fmla="*/ 0 h 14"/>
              <a:gd name="T58" fmla="*/ 2147483647 w 105"/>
              <a:gd name="T59" fmla="*/ 0 h 14"/>
              <a:gd name="T60" fmla="*/ 2147483647 w 105"/>
              <a:gd name="T61" fmla="*/ 0 h 14"/>
              <a:gd name="T62" fmla="*/ 2147483647 w 105"/>
              <a:gd name="T63" fmla="*/ 0 h 14"/>
              <a:gd name="T64" fmla="*/ 2147483647 w 105"/>
              <a:gd name="T65" fmla="*/ 0 h 14"/>
              <a:gd name="T66" fmla="*/ 0 w 105"/>
              <a:gd name="T67" fmla="*/ 0 h 14"/>
              <a:gd name="T68" fmla="*/ 0 w 105"/>
              <a:gd name="T69" fmla="*/ 2147483647 h 1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5"/>
              <a:gd name="T106" fmla="*/ 0 h 14"/>
              <a:gd name="T107" fmla="*/ 105 w 105"/>
              <a:gd name="T108" fmla="*/ 14 h 1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5" h="14">
                <a:moveTo>
                  <a:pt x="0" y="4"/>
                </a:moveTo>
                <a:lnTo>
                  <a:pt x="7" y="4"/>
                </a:lnTo>
                <a:lnTo>
                  <a:pt x="13" y="4"/>
                </a:lnTo>
                <a:lnTo>
                  <a:pt x="20" y="4"/>
                </a:lnTo>
                <a:lnTo>
                  <a:pt x="26" y="4"/>
                </a:lnTo>
                <a:lnTo>
                  <a:pt x="33" y="4"/>
                </a:lnTo>
                <a:lnTo>
                  <a:pt x="39" y="4"/>
                </a:lnTo>
                <a:lnTo>
                  <a:pt x="45" y="6"/>
                </a:lnTo>
                <a:lnTo>
                  <a:pt x="51" y="6"/>
                </a:lnTo>
                <a:lnTo>
                  <a:pt x="59" y="6"/>
                </a:lnTo>
                <a:lnTo>
                  <a:pt x="64" y="6"/>
                </a:lnTo>
                <a:lnTo>
                  <a:pt x="71" y="6"/>
                </a:lnTo>
                <a:lnTo>
                  <a:pt x="78" y="6"/>
                </a:lnTo>
                <a:lnTo>
                  <a:pt x="83" y="11"/>
                </a:lnTo>
                <a:lnTo>
                  <a:pt x="90" y="11"/>
                </a:lnTo>
                <a:lnTo>
                  <a:pt x="96" y="13"/>
                </a:lnTo>
                <a:lnTo>
                  <a:pt x="103" y="13"/>
                </a:lnTo>
                <a:lnTo>
                  <a:pt x="104" y="6"/>
                </a:lnTo>
                <a:lnTo>
                  <a:pt x="97" y="4"/>
                </a:lnTo>
                <a:lnTo>
                  <a:pt x="91" y="4"/>
                </a:lnTo>
                <a:lnTo>
                  <a:pt x="84" y="4"/>
                </a:lnTo>
                <a:lnTo>
                  <a:pt x="78" y="2"/>
                </a:lnTo>
                <a:lnTo>
                  <a:pt x="71" y="2"/>
                </a:lnTo>
                <a:lnTo>
                  <a:pt x="64" y="2"/>
                </a:lnTo>
                <a:lnTo>
                  <a:pt x="59" y="0"/>
                </a:lnTo>
                <a:lnTo>
                  <a:pt x="51" y="0"/>
                </a:lnTo>
                <a:lnTo>
                  <a:pt x="45" y="0"/>
                </a:lnTo>
                <a:lnTo>
                  <a:pt x="39" y="0"/>
                </a:lnTo>
                <a:lnTo>
                  <a:pt x="33" y="0"/>
                </a:lnTo>
                <a:lnTo>
                  <a:pt x="26" y="0"/>
                </a:lnTo>
                <a:lnTo>
                  <a:pt x="20" y="0"/>
                </a:lnTo>
                <a:lnTo>
                  <a:pt x="13" y="0"/>
                </a:lnTo>
                <a:lnTo>
                  <a:pt x="7" y="0"/>
                </a:lnTo>
                <a:lnTo>
                  <a:pt x="0" y="0"/>
                </a:lnTo>
                <a:lnTo>
                  <a:pt x="0" y="4"/>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599" name="Freeform 495"/>
          <p:cNvSpPr>
            <a:spLocks noChangeAspect="1"/>
          </p:cNvSpPr>
          <p:nvPr/>
        </p:nvSpPr>
        <p:spPr bwMode="auto">
          <a:xfrm>
            <a:off x="5160963" y="2559051"/>
            <a:ext cx="1833562" cy="182563"/>
          </a:xfrm>
          <a:custGeom>
            <a:avLst/>
            <a:gdLst>
              <a:gd name="T0" fmla="*/ 2147483647 w 1378"/>
              <a:gd name="T1" fmla="*/ 2147483647 h 144"/>
              <a:gd name="T2" fmla="*/ 2147483647 w 1378"/>
              <a:gd name="T3" fmla="*/ 2147483647 h 144"/>
              <a:gd name="T4" fmla="*/ 2147483647 w 1378"/>
              <a:gd name="T5" fmla="*/ 2147483647 h 144"/>
              <a:gd name="T6" fmla="*/ 2147483647 w 1378"/>
              <a:gd name="T7" fmla="*/ 2147483647 h 144"/>
              <a:gd name="T8" fmla="*/ 2147483647 w 1378"/>
              <a:gd name="T9" fmla="*/ 2147483647 h 144"/>
              <a:gd name="T10" fmla="*/ 2147483647 w 1378"/>
              <a:gd name="T11" fmla="*/ 2147483647 h 144"/>
              <a:gd name="T12" fmla="*/ 2147483647 w 1378"/>
              <a:gd name="T13" fmla="*/ 2147483647 h 144"/>
              <a:gd name="T14" fmla="*/ 2147483647 w 1378"/>
              <a:gd name="T15" fmla="*/ 2147483647 h 144"/>
              <a:gd name="T16" fmla="*/ 2147483647 w 1378"/>
              <a:gd name="T17" fmla="*/ 2147483647 h 144"/>
              <a:gd name="T18" fmla="*/ 2147483647 w 1378"/>
              <a:gd name="T19" fmla="*/ 2147483647 h 144"/>
              <a:gd name="T20" fmla="*/ 2147483647 w 1378"/>
              <a:gd name="T21" fmla="*/ 2147483647 h 144"/>
              <a:gd name="T22" fmla="*/ 2147483647 w 1378"/>
              <a:gd name="T23" fmla="*/ 2147483647 h 144"/>
              <a:gd name="T24" fmla="*/ 2147483647 w 1378"/>
              <a:gd name="T25" fmla="*/ 2147483647 h 144"/>
              <a:gd name="T26" fmla="*/ 2147483647 w 1378"/>
              <a:gd name="T27" fmla="*/ 2147483647 h 144"/>
              <a:gd name="T28" fmla="*/ 2147483647 w 1378"/>
              <a:gd name="T29" fmla="*/ 2147483647 h 144"/>
              <a:gd name="T30" fmla="*/ 2147483647 w 1378"/>
              <a:gd name="T31" fmla="*/ 2147483647 h 144"/>
              <a:gd name="T32" fmla="*/ 2147483647 w 1378"/>
              <a:gd name="T33" fmla="*/ 0 h 144"/>
              <a:gd name="T34" fmla="*/ 2147483647 w 1378"/>
              <a:gd name="T35" fmla="*/ 2147483647 h 144"/>
              <a:gd name="T36" fmla="*/ 2147483647 w 1378"/>
              <a:gd name="T37" fmla="*/ 2147483647 h 144"/>
              <a:gd name="T38" fmla="*/ 2147483647 w 1378"/>
              <a:gd name="T39" fmla="*/ 2147483647 h 144"/>
              <a:gd name="T40" fmla="*/ 2147483647 w 1378"/>
              <a:gd name="T41" fmla="*/ 2147483647 h 144"/>
              <a:gd name="T42" fmla="*/ 2147483647 w 1378"/>
              <a:gd name="T43" fmla="*/ 2147483647 h 144"/>
              <a:gd name="T44" fmla="*/ 2147483647 w 1378"/>
              <a:gd name="T45" fmla="*/ 2147483647 h 144"/>
              <a:gd name="T46" fmla="*/ 2147483647 w 1378"/>
              <a:gd name="T47" fmla="*/ 2147483647 h 144"/>
              <a:gd name="T48" fmla="*/ 2147483647 w 1378"/>
              <a:gd name="T49" fmla="*/ 2147483647 h 144"/>
              <a:gd name="T50" fmla="*/ 2147483647 w 1378"/>
              <a:gd name="T51" fmla="*/ 2147483647 h 144"/>
              <a:gd name="T52" fmla="*/ 2147483647 w 1378"/>
              <a:gd name="T53" fmla="*/ 2147483647 h 144"/>
              <a:gd name="T54" fmla="*/ 2147483647 w 1378"/>
              <a:gd name="T55" fmla="*/ 2147483647 h 144"/>
              <a:gd name="T56" fmla="*/ 2147483647 w 1378"/>
              <a:gd name="T57" fmla="*/ 2147483647 h 144"/>
              <a:gd name="T58" fmla="*/ 2147483647 w 1378"/>
              <a:gd name="T59" fmla="*/ 2147483647 h 144"/>
              <a:gd name="T60" fmla="*/ 2147483647 w 1378"/>
              <a:gd name="T61" fmla="*/ 2147483647 h 144"/>
              <a:gd name="T62" fmla="*/ 2147483647 w 1378"/>
              <a:gd name="T63" fmla="*/ 2147483647 h 144"/>
              <a:gd name="T64" fmla="*/ 2147483647 w 1378"/>
              <a:gd name="T65" fmla="*/ 2147483647 h 144"/>
              <a:gd name="T66" fmla="*/ 2147483647 w 1378"/>
              <a:gd name="T67" fmla="*/ 2147483647 h 14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378"/>
              <a:gd name="T103" fmla="*/ 0 h 144"/>
              <a:gd name="T104" fmla="*/ 1378 w 1378"/>
              <a:gd name="T105" fmla="*/ 144 h 14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378" h="144">
                <a:moveTo>
                  <a:pt x="1377" y="135"/>
                </a:moveTo>
                <a:lnTo>
                  <a:pt x="1377" y="135"/>
                </a:lnTo>
                <a:lnTo>
                  <a:pt x="1323" y="136"/>
                </a:lnTo>
                <a:lnTo>
                  <a:pt x="1271" y="136"/>
                </a:lnTo>
                <a:lnTo>
                  <a:pt x="1222" y="136"/>
                </a:lnTo>
                <a:lnTo>
                  <a:pt x="1172" y="135"/>
                </a:lnTo>
                <a:lnTo>
                  <a:pt x="1124" y="135"/>
                </a:lnTo>
                <a:lnTo>
                  <a:pt x="1077" y="134"/>
                </a:lnTo>
                <a:lnTo>
                  <a:pt x="1033" y="133"/>
                </a:lnTo>
                <a:lnTo>
                  <a:pt x="988" y="132"/>
                </a:lnTo>
                <a:lnTo>
                  <a:pt x="945" y="131"/>
                </a:lnTo>
                <a:lnTo>
                  <a:pt x="902" y="128"/>
                </a:lnTo>
                <a:lnTo>
                  <a:pt x="860" y="126"/>
                </a:lnTo>
                <a:lnTo>
                  <a:pt x="819" y="123"/>
                </a:lnTo>
                <a:lnTo>
                  <a:pt x="779" y="120"/>
                </a:lnTo>
                <a:lnTo>
                  <a:pt x="739" y="116"/>
                </a:lnTo>
                <a:lnTo>
                  <a:pt x="699" y="113"/>
                </a:lnTo>
                <a:lnTo>
                  <a:pt x="659" y="109"/>
                </a:lnTo>
                <a:lnTo>
                  <a:pt x="620" y="105"/>
                </a:lnTo>
                <a:lnTo>
                  <a:pt x="581" y="101"/>
                </a:lnTo>
                <a:lnTo>
                  <a:pt x="543" y="95"/>
                </a:lnTo>
                <a:lnTo>
                  <a:pt x="504" y="90"/>
                </a:lnTo>
                <a:lnTo>
                  <a:pt x="465" y="84"/>
                </a:lnTo>
                <a:lnTo>
                  <a:pt x="425" y="79"/>
                </a:lnTo>
                <a:lnTo>
                  <a:pt x="385" y="72"/>
                </a:lnTo>
                <a:lnTo>
                  <a:pt x="345" y="65"/>
                </a:lnTo>
                <a:lnTo>
                  <a:pt x="305" y="60"/>
                </a:lnTo>
                <a:lnTo>
                  <a:pt x="264" y="52"/>
                </a:lnTo>
                <a:lnTo>
                  <a:pt x="222" y="43"/>
                </a:lnTo>
                <a:lnTo>
                  <a:pt x="179" y="35"/>
                </a:lnTo>
                <a:lnTo>
                  <a:pt x="136" y="28"/>
                </a:lnTo>
                <a:lnTo>
                  <a:pt x="93" y="18"/>
                </a:lnTo>
                <a:lnTo>
                  <a:pt x="47" y="10"/>
                </a:lnTo>
                <a:lnTo>
                  <a:pt x="1" y="0"/>
                </a:lnTo>
                <a:lnTo>
                  <a:pt x="0" y="7"/>
                </a:lnTo>
                <a:lnTo>
                  <a:pt x="46" y="16"/>
                </a:lnTo>
                <a:lnTo>
                  <a:pt x="92" y="25"/>
                </a:lnTo>
                <a:lnTo>
                  <a:pt x="135" y="34"/>
                </a:lnTo>
                <a:lnTo>
                  <a:pt x="178" y="42"/>
                </a:lnTo>
                <a:lnTo>
                  <a:pt x="221" y="51"/>
                </a:lnTo>
                <a:lnTo>
                  <a:pt x="263" y="59"/>
                </a:lnTo>
                <a:lnTo>
                  <a:pt x="304" y="65"/>
                </a:lnTo>
                <a:lnTo>
                  <a:pt x="344" y="73"/>
                </a:lnTo>
                <a:lnTo>
                  <a:pt x="384" y="80"/>
                </a:lnTo>
                <a:lnTo>
                  <a:pt x="424" y="85"/>
                </a:lnTo>
                <a:lnTo>
                  <a:pt x="464" y="92"/>
                </a:lnTo>
                <a:lnTo>
                  <a:pt x="503" y="97"/>
                </a:lnTo>
                <a:lnTo>
                  <a:pt x="543" y="103"/>
                </a:lnTo>
                <a:lnTo>
                  <a:pt x="580" y="107"/>
                </a:lnTo>
                <a:lnTo>
                  <a:pt x="619" y="112"/>
                </a:lnTo>
                <a:lnTo>
                  <a:pt x="659" y="116"/>
                </a:lnTo>
                <a:lnTo>
                  <a:pt x="698" y="120"/>
                </a:lnTo>
                <a:lnTo>
                  <a:pt x="738" y="124"/>
                </a:lnTo>
                <a:lnTo>
                  <a:pt x="778" y="127"/>
                </a:lnTo>
                <a:lnTo>
                  <a:pt x="819" y="131"/>
                </a:lnTo>
                <a:lnTo>
                  <a:pt x="860" y="132"/>
                </a:lnTo>
                <a:lnTo>
                  <a:pt x="902" y="135"/>
                </a:lnTo>
                <a:lnTo>
                  <a:pt x="945" y="136"/>
                </a:lnTo>
                <a:lnTo>
                  <a:pt x="988" y="138"/>
                </a:lnTo>
                <a:lnTo>
                  <a:pt x="1033" y="141"/>
                </a:lnTo>
                <a:lnTo>
                  <a:pt x="1077" y="141"/>
                </a:lnTo>
                <a:lnTo>
                  <a:pt x="1124" y="142"/>
                </a:lnTo>
                <a:lnTo>
                  <a:pt x="1172" y="143"/>
                </a:lnTo>
                <a:lnTo>
                  <a:pt x="1222" y="143"/>
                </a:lnTo>
                <a:lnTo>
                  <a:pt x="1271" y="143"/>
                </a:lnTo>
                <a:lnTo>
                  <a:pt x="1323" y="143"/>
                </a:lnTo>
                <a:lnTo>
                  <a:pt x="1377" y="143"/>
                </a:lnTo>
                <a:lnTo>
                  <a:pt x="1377" y="135"/>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600" name="Freeform 496"/>
          <p:cNvSpPr>
            <a:spLocks noChangeAspect="1"/>
          </p:cNvSpPr>
          <p:nvPr/>
        </p:nvSpPr>
        <p:spPr bwMode="auto">
          <a:xfrm>
            <a:off x="7002464" y="2559050"/>
            <a:ext cx="1785937" cy="184150"/>
          </a:xfrm>
          <a:custGeom>
            <a:avLst/>
            <a:gdLst>
              <a:gd name="T0" fmla="*/ 2147483647 w 1344"/>
              <a:gd name="T1" fmla="*/ 2147483647 h 146"/>
              <a:gd name="T2" fmla="*/ 2147483647 w 1344"/>
              <a:gd name="T3" fmla="*/ 0 h 146"/>
              <a:gd name="T4" fmla="*/ 2147483647 w 1344"/>
              <a:gd name="T5" fmla="*/ 2147483647 h 146"/>
              <a:gd name="T6" fmla="*/ 2147483647 w 1344"/>
              <a:gd name="T7" fmla="*/ 2147483647 h 146"/>
              <a:gd name="T8" fmla="*/ 2147483647 w 1344"/>
              <a:gd name="T9" fmla="*/ 2147483647 h 146"/>
              <a:gd name="T10" fmla="*/ 2147483647 w 1344"/>
              <a:gd name="T11" fmla="*/ 2147483647 h 146"/>
              <a:gd name="T12" fmla="*/ 2147483647 w 1344"/>
              <a:gd name="T13" fmla="*/ 2147483647 h 146"/>
              <a:gd name="T14" fmla="*/ 2147483647 w 1344"/>
              <a:gd name="T15" fmla="*/ 2147483647 h 146"/>
              <a:gd name="T16" fmla="*/ 2147483647 w 1344"/>
              <a:gd name="T17" fmla="*/ 2147483647 h 146"/>
              <a:gd name="T18" fmla="*/ 2147483647 w 1344"/>
              <a:gd name="T19" fmla="*/ 2147483647 h 146"/>
              <a:gd name="T20" fmla="*/ 2147483647 w 1344"/>
              <a:gd name="T21" fmla="*/ 2147483647 h 146"/>
              <a:gd name="T22" fmla="*/ 2147483647 w 1344"/>
              <a:gd name="T23" fmla="*/ 2147483647 h 146"/>
              <a:gd name="T24" fmla="*/ 2147483647 w 1344"/>
              <a:gd name="T25" fmla="*/ 2147483647 h 146"/>
              <a:gd name="T26" fmla="*/ 2147483647 w 1344"/>
              <a:gd name="T27" fmla="*/ 2147483647 h 146"/>
              <a:gd name="T28" fmla="*/ 2147483647 w 1344"/>
              <a:gd name="T29" fmla="*/ 2147483647 h 146"/>
              <a:gd name="T30" fmla="*/ 2147483647 w 1344"/>
              <a:gd name="T31" fmla="*/ 2147483647 h 146"/>
              <a:gd name="T32" fmla="*/ 0 w 1344"/>
              <a:gd name="T33" fmla="*/ 2147483647 h 146"/>
              <a:gd name="T34" fmla="*/ 2147483647 w 1344"/>
              <a:gd name="T35" fmla="*/ 2147483647 h 146"/>
              <a:gd name="T36" fmla="*/ 2147483647 w 1344"/>
              <a:gd name="T37" fmla="*/ 2147483647 h 146"/>
              <a:gd name="T38" fmla="*/ 2147483647 w 1344"/>
              <a:gd name="T39" fmla="*/ 2147483647 h 146"/>
              <a:gd name="T40" fmla="*/ 2147483647 w 1344"/>
              <a:gd name="T41" fmla="*/ 2147483647 h 146"/>
              <a:gd name="T42" fmla="*/ 2147483647 w 1344"/>
              <a:gd name="T43" fmla="*/ 2147483647 h 146"/>
              <a:gd name="T44" fmla="*/ 2147483647 w 1344"/>
              <a:gd name="T45" fmla="*/ 2147483647 h 146"/>
              <a:gd name="T46" fmla="*/ 2147483647 w 1344"/>
              <a:gd name="T47" fmla="*/ 2147483647 h 146"/>
              <a:gd name="T48" fmla="*/ 2147483647 w 1344"/>
              <a:gd name="T49" fmla="*/ 2147483647 h 146"/>
              <a:gd name="T50" fmla="*/ 2147483647 w 1344"/>
              <a:gd name="T51" fmla="*/ 2147483647 h 146"/>
              <a:gd name="T52" fmla="*/ 2147483647 w 1344"/>
              <a:gd name="T53" fmla="*/ 2147483647 h 146"/>
              <a:gd name="T54" fmla="*/ 2147483647 w 1344"/>
              <a:gd name="T55" fmla="*/ 2147483647 h 146"/>
              <a:gd name="T56" fmla="*/ 2147483647 w 1344"/>
              <a:gd name="T57" fmla="*/ 2147483647 h 146"/>
              <a:gd name="T58" fmla="*/ 2147483647 w 1344"/>
              <a:gd name="T59" fmla="*/ 2147483647 h 146"/>
              <a:gd name="T60" fmla="*/ 2147483647 w 1344"/>
              <a:gd name="T61" fmla="*/ 2147483647 h 146"/>
              <a:gd name="T62" fmla="*/ 2147483647 w 1344"/>
              <a:gd name="T63" fmla="*/ 2147483647 h 146"/>
              <a:gd name="T64" fmla="*/ 2147483647 w 1344"/>
              <a:gd name="T65" fmla="*/ 2147483647 h 14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44"/>
              <a:gd name="T100" fmla="*/ 0 h 146"/>
              <a:gd name="T101" fmla="*/ 1344 w 1344"/>
              <a:gd name="T102" fmla="*/ 146 h 14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44" h="146">
                <a:moveTo>
                  <a:pt x="1343" y="8"/>
                </a:moveTo>
                <a:lnTo>
                  <a:pt x="1343" y="8"/>
                </a:lnTo>
                <a:lnTo>
                  <a:pt x="1340" y="2"/>
                </a:lnTo>
                <a:lnTo>
                  <a:pt x="1336" y="0"/>
                </a:lnTo>
                <a:lnTo>
                  <a:pt x="1328" y="0"/>
                </a:lnTo>
                <a:lnTo>
                  <a:pt x="1319" y="1"/>
                </a:lnTo>
                <a:lnTo>
                  <a:pt x="1308" y="3"/>
                </a:lnTo>
                <a:lnTo>
                  <a:pt x="1294" y="7"/>
                </a:lnTo>
                <a:lnTo>
                  <a:pt x="1277" y="10"/>
                </a:lnTo>
                <a:lnTo>
                  <a:pt x="1258" y="13"/>
                </a:lnTo>
                <a:lnTo>
                  <a:pt x="1237" y="19"/>
                </a:lnTo>
                <a:lnTo>
                  <a:pt x="1214" y="24"/>
                </a:lnTo>
                <a:lnTo>
                  <a:pt x="1188" y="31"/>
                </a:lnTo>
                <a:lnTo>
                  <a:pt x="1158" y="38"/>
                </a:lnTo>
                <a:lnTo>
                  <a:pt x="1127" y="44"/>
                </a:lnTo>
                <a:lnTo>
                  <a:pt x="1092" y="52"/>
                </a:lnTo>
                <a:lnTo>
                  <a:pt x="1054" y="60"/>
                </a:lnTo>
                <a:lnTo>
                  <a:pt x="1014" y="66"/>
                </a:lnTo>
                <a:lnTo>
                  <a:pt x="973" y="75"/>
                </a:lnTo>
                <a:lnTo>
                  <a:pt x="928" y="82"/>
                </a:lnTo>
                <a:lnTo>
                  <a:pt x="880" y="90"/>
                </a:lnTo>
                <a:lnTo>
                  <a:pt x="828" y="97"/>
                </a:lnTo>
                <a:lnTo>
                  <a:pt x="776" y="104"/>
                </a:lnTo>
                <a:lnTo>
                  <a:pt x="719" y="109"/>
                </a:lnTo>
                <a:lnTo>
                  <a:pt x="659" y="116"/>
                </a:lnTo>
                <a:lnTo>
                  <a:pt x="597" y="122"/>
                </a:lnTo>
                <a:lnTo>
                  <a:pt x="534" y="126"/>
                </a:lnTo>
                <a:lnTo>
                  <a:pt x="466" y="131"/>
                </a:lnTo>
                <a:lnTo>
                  <a:pt x="396" y="134"/>
                </a:lnTo>
                <a:lnTo>
                  <a:pt x="323" y="136"/>
                </a:lnTo>
                <a:lnTo>
                  <a:pt x="247" y="137"/>
                </a:lnTo>
                <a:lnTo>
                  <a:pt x="167" y="138"/>
                </a:lnTo>
                <a:lnTo>
                  <a:pt x="86" y="137"/>
                </a:lnTo>
                <a:lnTo>
                  <a:pt x="0" y="135"/>
                </a:lnTo>
                <a:lnTo>
                  <a:pt x="0" y="143"/>
                </a:lnTo>
                <a:lnTo>
                  <a:pt x="86" y="145"/>
                </a:lnTo>
                <a:lnTo>
                  <a:pt x="167" y="145"/>
                </a:lnTo>
                <a:lnTo>
                  <a:pt x="247" y="145"/>
                </a:lnTo>
                <a:lnTo>
                  <a:pt x="323" y="143"/>
                </a:lnTo>
                <a:lnTo>
                  <a:pt x="396" y="140"/>
                </a:lnTo>
                <a:lnTo>
                  <a:pt x="466" y="137"/>
                </a:lnTo>
                <a:lnTo>
                  <a:pt x="534" y="133"/>
                </a:lnTo>
                <a:lnTo>
                  <a:pt x="598" y="128"/>
                </a:lnTo>
                <a:lnTo>
                  <a:pt x="660" y="123"/>
                </a:lnTo>
                <a:lnTo>
                  <a:pt x="720" y="117"/>
                </a:lnTo>
                <a:lnTo>
                  <a:pt x="777" y="109"/>
                </a:lnTo>
                <a:lnTo>
                  <a:pt x="829" y="104"/>
                </a:lnTo>
                <a:lnTo>
                  <a:pt x="880" y="96"/>
                </a:lnTo>
                <a:lnTo>
                  <a:pt x="928" y="88"/>
                </a:lnTo>
                <a:lnTo>
                  <a:pt x="974" y="82"/>
                </a:lnTo>
                <a:lnTo>
                  <a:pt x="1015" y="74"/>
                </a:lnTo>
                <a:lnTo>
                  <a:pt x="1055" y="65"/>
                </a:lnTo>
                <a:lnTo>
                  <a:pt x="1093" y="60"/>
                </a:lnTo>
                <a:lnTo>
                  <a:pt x="1128" y="52"/>
                </a:lnTo>
                <a:lnTo>
                  <a:pt x="1160" y="44"/>
                </a:lnTo>
                <a:lnTo>
                  <a:pt x="1189" y="38"/>
                </a:lnTo>
                <a:lnTo>
                  <a:pt x="1216" y="32"/>
                </a:lnTo>
                <a:lnTo>
                  <a:pt x="1239" y="25"/>
                </a:lnTo>
                <a:lnTo>
                  <a:pt x="1260" y="21"/>
                </a:lnTo>
                <a:lnTo>
                  <a:pt x="1279" y="15"/>
                </a:lnTo>
                <a:lnTo>
                  <a:pt x="1295" y="12"/>
                </a:lnTo>
                <a:lnTo>
                  <a:pt x="1308" y="10"/>
                </a:lnTo>
                <a:lnTo>
                  <a:pt x="1320" y="8"/>
                </a:lnTo>
                <a:lnTo>
                  <a:pt x="1328" y="7"/>
                </a:lnTo>
                <a:lnTo>
                  <a:pt x="1335" y="7"/>
                </a:lnTo>
                <a:lnTo>
                  <a:pt x="1336" y="8"/>
                </a:lnTo>
                <a:lnTo>
                  <a:pt x="1343" y="8"/>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601" name="Freeform 497"/>
          <p:cNvSpPr>
            <a:spLocks noChangeAspect="1"/>
          </p:cNvSpPr>
          <p:nvPr/>
        </p:nvSpPr>
        <p:spPr bwMode="auto">
          <a:xfrm>
            <a:off x="8785225" y="2568576"/>
            <a:ext cx="14288" cy="100013"/>
          </a:xfrm>
          <a:custGeom>
            <a:avLst/>
            <a:gdLst>
              <a:gd name="T0" fmla="*/ 2147483647 w 11"/>
              <a:gd name="T1" fmla="*/ 2147483647 h 77"/>
              <a:gd name="T2" fmla="*/ 2147483647 w 11"/>
              <a:gd name="T3" fmla="*/ 2147483647 h 77"/>
              <a:gd name="T4" fmla="*/ 2147483647 w 11"/>
              <a:gd name="T5" fmla="*/ 2147483647 h 77"/>
              <a:gd name="T6" fmla="*/ 2147483647 w 11"/>
              <a:gd name="T7" fmla="*/ 2147483647 h 77"/>
              <a:gd name="T8" fmla="*/ 2147483647 w 11"/>
              <a:gd name="T9" fmla="*/ 2147483647 h 77"/>
              <a:gd name="T10" fmla="*/ 2147483647 w 11"/>
              <a:gd name="T11" fmla="*/ 2147483647 h 77"/>
              <a:gd name="T12" fmla="*/ 2147483647 w 11"/>
              <a:gd name="T13" fmla="*/ 2147483647 h 77"/>
              <a:gd name="T14" fmla="*/ 2147483647 w 11"/>
              <a:gd name="T15" fmla="*/ 2147483647 h 77"/>
              <a:gd name="T16" fmla="*/ 2147483647 w 11"/>
              <a:gd name="T17" fmla="*/ 2147483647 h 77"/>
              <a:gd name="T18" fmla="*/ 2147483647 w 11"/>
              <a:gd name="T19" fmla="*/ 2147483647 h 77"/>
              <a:gd name="T20" fmla="*/ 2147483647 w 11"/>
              <a:gd name="T21" fmla="*/ 2147483647 h 77"/>
              <a:gd name="T22" fmla="*/ 2147483647 w 11"/>
              <a:gd name="T23" fmla="*/ 2147483647 h 77"/>
              <a:gd name="T24" fmla="*/ 2147483647 w 11"/>
              <a:gd name="T25" fmla="*/ 2147483647 h 77"/>
              <a:gd name="T26" fmla="*/ 2147483647 w 11"/>
              <a:gd name="T27" fmla="*/ 2147483647 h 77"/>
              <a:gd name="T28" fmla="*/ 2147483647 w 11"/>
              <a:gd name="T29" fmla="*/ 2147483647 h 77"/>
              <a:gd name="T30" fmla="*/ 2147483647 w 11"/>
              <a:gd name="T31" fmla="*/ 2147483647 h 77"/>
              <a:gd name="T32" fmla="*/ 2147483647 w 11"/>
              <a:gd name="T33" fmla="*/ 2147483647 h 77"/>
              <a:gd name="T34" fmla="*/ 2147483647 w 11"/>
              <a:gd name="T35" fmla="*/ 0 h 77"/>
              <a:gd name="T36" fmla="*/ 0 w 11"/>
              <a:gd name="T37" fmla="*/ 0 h 77"/>
              <a:gd name="T38" fmla="*/ 0 w 11"/>
              <a:gd name="T39" fmla="*/ 2147483647 h 77"/>
              <a:gd name="T40" fmla="*/ 0 w 11"/>
              <a:gd name="T41" fmla="*/ 2147483647 h 77"/>
              <a:gd name="T42" fmla="*/ 0 w 11"/>
              <a:gd name="T43" fmla="*/ 2147483647 h 77"/>
              <a:gd name="T44" fmla="*/ 0 w 11"/>
              <a:gd name="T45" fmla="*/ 2147483647 h 77"/>
              <a:gd name="T46" fmla="*/ 0 w 11"/>
              <a:gd name="T47" fmla="*/ 2147483647 h 77"/>
              <a:gd name="T48" fmla="*/ 0 w 11"/>
              <a:gd name="T49" fmla="*/ 2147483647 h 77"/>
              <a:gd name="T50" fmla="*/ 0 w 11"/>
              <a:gd name="T51" fmla="*/ 2147483647 h 77"/>
              <a:gd name="T52" fmla="*/ 0 w 11"/>
              <a:gd name="T53" fmla="*/ 2147483647 h 77"/>
              <a:gd name="T54" fmla="*/ 0 w 11"/>
              <a:gd name="T55" fmla="*/ 2147483647 h 77"/>
              <a:gd name="T56" fmla="*/ 0 w 11"/>
              <a:gd name="T57" fmla="*/ 2147483647 h 77"/>
              <a:gd name="T58" fmla="*/ 0 w 11"/>
              <a:gd name="T59" fmla="*/ 2147483647 h 77"/>
              <a:gd name="T60" fmla="*/ 0 w 11"/>
              <a:gd name="T61" fmla="*/ 2147483647 h 77"/>
              <a:gd name="T62" fmla="*/ 0 w 11"/>
              <a:gd name="T63" fmla="*/ 2147483647 h 77"/>
              <a:gd name="T64" fmla="*/ 0 w 11"/>
              <a:gd name="T65" fmla="*/ 2147483647 h 77"/>
              <a:gd name="T66" fmla="*/ 0 w 11"/>
              <a:gd name="T67" fmla="*/ 2147483647 h 77"/>
              <a:gd name="T68" fmla="*/ 2147483647 w 11"/>
              <a:gd name="T69" fmla="*/ 2147483647 h 77"/>
              <a:gd name="T70" fmla="*/ 2147483647 w 11"/>
              <a:gd name="T71" fmla="*/ 2147483647 h 77"/>
              <a:gd name="T72" fmla="*/ 2147483647 w 11"/>
              <a:gd name="T73" fmla="*/ 2147483647 h 77"/>
              <a:gd name="T74" fmla="*/ 2147483647 w 11"/>
              <a:gd name="T75" fmla="*/ 2147483647 h 77"/>
              <a:gd name="T76" fmla="*/ 2147483647 w 11"/>
              <a:gd name="T77" fmla="*/ 2147483647 h 7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1"/>
              <a:gd name="T118" fmla="*/ 0 h 77"/>
              <a:gd name="T119" fmla="*/ 11 w 11"/>
              <a:gd name="T120" fmla="*/ 77 h 77"/>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1" h="77">
                <a:moveTo>
                  <a:pt x="5" y="76"/>
                </a:moveTo>
                <a:lnTo>
                  <a:pt x="10" y="75"/>
                </a:lnTo>
                <a:lnTo>
                  <a:pt x="10" y="73"/>
                </a:lnTo>
                <a:lnTo>
                  <a:pt x="10" y="70"/>
                </a:lnTo>
                <a:lnTo>
                  <a:pt x="10" y="69"/>
                </a:lnTo>
                <a:lnTo>
                  <a:pt x="10" y="65"/>
                </a:lnTo>
                <a:lnTo>
                  <a:pt x="10" y="60"/>
                </a:lnTo>
                <a:lnTo>
                  <a:pt x="10" y="57"/>
                </a:lnTo>
                <a:lnTo>
                  <a:pt x="10" y="53"/>
                </a:lnTo>
                <a:lnTo>
                  <a:pt x="10" y="47"/>
                </a:lnTo>
                <a:lnTo>
                  <a:pt x="10" y="42"/>
                </a:lnTo>
                <a:lnTo>
                  <a:pt x="10" y="36"/>
                </a:lnTo>
                <a:lnTo>
                  <a:pt x="10" y="31"/>
                </a:lnTo>
                <a:lnTo>
                  <a:pt x="10" y="24"/>
                </a:lnTo>
                <a:lnTo>
                  <a:pt x="10" y="19"/>
                </a:lnTo>
                <a:lnTo>
                  <a:pt x="10" y="12"/>
                </a:lnTo>
                <a:lnTo>
                  <a:pt x="10" y="7"/>
                </a:lnTo>
                <a:lnTo>
                  <a:pt x="10" y="0"/>
                </a:lnTo>
                <a:lnTo>
                  <a:pt x="0" y="0"/>
                </a:lnTo>
                <a:lnTo>
                  <a:pt x="0" y="7"/>
                </a:lnTo>
                <a:lnTo>
                  <a:pt x="0" y="12"/>
                </a:lnTo>
                <a:lnTo>
                  <a:pt x="0" y="19"/>
                </a:lnTo>
                <a:lnTo>
                  <a:pt x="0" y="24"/>
                </a:lnTo>
                <a:lnTo>
                  <a:pt x="0" y="31"/>
                </a:lnTo>
                <a:lnTo>
                  <a:pt x="0" y="36"/>
                </a:lnTo>
                <a:lnTo>
                  <a:pt x="0" y="42"/>
                </a:lnTo>
                <a:lnTo>
                  <a:pt x="0" y="47"/>
                </a:lnTo>
                <a:lnTo>
                  <a:pt x="0" y="53"/>
                </a:lnTo>
                <a:lnTo>
                  <a:pt x="0" y="57"/>
                </a:lnTo>
                <a:lnTo>
                  <a:pt x="0" y="60"/>
                </a:lnTo>
                <a:lnTo>
                  <a:pt x="0" y="65"/>
                </a:lnTo>
                <a:lnTo>
                  <a:pt x="0" y="68"/>
                </a:lnTo>
                <a:lnTo>
                  <a:pt x="0" y="69"/>
                </a:lnTo>
                <a:lnTo>
                  <a:pt x="0" y="71"/>
                </a:lnTo>
                <a:lnTo>
                  <a:pt x="5" y="70"/>
                </a:lnTo>
                <a:lnTo>
                  <a:pt x="5" y="76"/>
                </a:lnTo>
                <a:lnTo>
                  <a:pt x="10" y="76"/>
                </a:lnTo>
                <a:lnTo>
                  <a:pt x="10" y="75"/>
                </a:lnTo>
                <a:lnTo>
                  <a:pt x="5" y="76"/>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602" name="Freeform 498"/>
          <p:cNvSpPr>
            <a:spLocks noChangeAspect="1"/>
          </p:cNvSpPr>
          <p:nvPr/>
        </p:nvSpPr>
        <p:spPr bwMode="auto">
          <a:xfrm>
            <a:off x="7646989" y="2668589"/>
            <a:ext cx="1138237" cy="352425"/>
          </a:xfrm>
          <a:custGeom>
            <a:avLst/>
            <a:gdLst>
              <a:gd name="T0" fmla="*/ 0 w 855"/>
              <a:gd name="T1" fmla="*/ 2147483647 h 280"/>
              <a:gd name="T2" fmla="*/ 2147483647 w 855"/>
              <a:gd name="T3" fmla="*/ 2147483647 h 280"/>
              <a:gd name="T4" fmla="*/ 2147483647 w 855"/>
              <a:gd name="T5" fmla="*/ 2147483647 h 280"/>
              <a:gd name="T6" fmla="*/ 2147483647 w 855"/>
              <a:gd name="T7" fmla="*/ 2147483647 h 280"/>
              <a:gd name="T8" fmla="*/ 2147483647 w 855"/>
              <a:gd name="T9" fmla="*/ 2147483647 h 280"/>
              <a:gd name="T10" fmla="*/ 2147483647 w 855"/>
              <a:gd name="T11" fmla="*/ 2147483647 h 280"/>
              <a:gd name="T12" fmla="*/ 2147483647 w 855"/>
              <a:gd name="T13" fmla="*/ 2147483647 h 280"/>
              <a:gd name="T14" fmla="*/ 2147483647 w 855"/>
              <a:gd name="T15" fmla="*/ 2147483647 h 280"/>
              <a:gd name="T16" fmla="*/ 2147483647 w 855"/>
              <a:gd name="T17" fmla="*/ 2147483647 h 280"/>
              <a:gd name="T18" fmla="*/ 2147483647 w 855"/>
              <a:gd name="T19" fmla="*/ 2147483647 h 280"/>
              <a:gd name="T20" fmla="*/ 2147483647 w 855"/>
              <a:gd name="T21" fmla="*/ 2147483647 h 280"/>
              <a:gd name="T22" fmla="*/ 2147483647 w 855"/>
              <a:gd name="T23" fmla="*/ 2147483647 h 280"/>
              <a:gd name="T24" fmla="*/ 2147483647 w 855"/>
              <a:gd name="T25" fmla="*/ 2147483647 h 280"/>
              <a:gd name="T26" fmla="*/ 2147483647 w 855"/>
              <a:gd name="T27" fmla="*/ 2147483647 h 280"/>
              <a:gd name="T28" fmla="*/ 2147483647 w 855"/>
              <a:gd name="T29" fmla="*/ 2147483647 h 280"/>
              <a:gd name="T30" fmla="*/ 2147483647 w 855"/>
              <a:gd name="T31" fmla="*/ 2147483647 h 280"/>
              <a:gd name="T32" fmla="*/ 2147483647 w 855"/>
              <a:gd name="T33" fmla="*/ 2147483647 h 280"/>
              <a:gd name="T34" fmla="*/ 2147483647 w 855"/>
              <a:gd name="T35" fmla="*/ 2147483647 h 280"/>
              <a:gd name="T36" fmla="*/ 2147483647 w 855"/>
              <a:gd name="T37" fmla="*/ 2147483647 h 280"/>
              <a:gd name="T38" fmla="*/ 2147483647 w 855"/>
              <a:gd name="T39" fmla="*/ 2147483647 h 280"/>
              <a:gd name="T40" fmla="*/ 2147483647 w 855"/>
              <a:gd name="T41" fmla="*/ 2147483647 h 280"/>
              <a:gd name="T42" fmla="*/ 2147483647 w 855"/>
              <a:gd name="T43" fmla="*/ 2147483647 h 280"/>
              <a:gd name="T44" fmla="*/ 2147483647 w 855"/>
              <a:gd name="T45" fmla="*/ 2147483647 h 280"/>
              <a:gd name="T46" fmla="*/ 2147483647 w 855"/>
              <a:gd name="T47" fmla="*/ 2147483647 h 280"/>
              <a:gd name="T48" fmla="*/ 2147483647 w 855"/>
              <a:gd name="T49" fmla="*/ 2147483647 h 280"/>
              <a:gd name="T50" fmla="*/ 2147483647 w 855"/>
              <a:gd name="T51" fmla="*/ 2147483647 h 280"/>
              <a:gd name="T52" fmla="*/ 2147483647 w 855"/>
              <a:gd name="T53" fmla="*/ 2147483647 h 280"/>
              <a:gd name="T54" fmla="*/ 2147483647 w 855"/>
              <a:gd name="T55" fmla="*/ 2147483647 h 280"/>
              <a:gd name="T56" fmla="*/ 2147483647 w 855"/>
              <a:gd name="T57" fmla="*/ 2147483647 h 280"/>
              <a:gd name="T58" fmla="*/ 2147483647 w 855"/>
              <a:gd name="T59" fmla="*/ 2147483647 h 280"/>
              <a:gd name="T60" fmla="*/ 2147483647 w 855"/>
              <a:gd name="T61" fmla="*/ 2147483647 h 280"/>
              <a:gd name="T62" fmla="*/ 2147483647 w 855"/>
              <a:gd name="T63" fmla="*/ 2147483647 h 280"/>
              <a:gd name="T64" fmla="*/ 2147483647 w 855"/>
              <a:gd name="T65" fmla="*/ 2147483647 h 280"/>
              <a:gd name="T66" fmla="*/ 0 w 855"/>
              <a:gd name="T67" fmla="*/ 2147483647 h 28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55"/>
              <a:gd name="T103" fmla="*/ 0 h 280"/>
              <a:gd name="T104" fmla="*/ 855 w 855"/>
              <a:gd name="T105" fmla="*/ 280 h 28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55" h="280">
                <a:moveTo>
                  <a:pt x="0" y="279"/>
                </a:moveTo>
                <a:lnTo>
                  <a:pt x="0" y="279"/>
                </a:lnTo>
                <a:lnTo>
                  <a:pt x="22" y="278"/>
                </a:lnTo>
                <a:lnTo>
                  <a:pt x="45" y="277"/>
                </a:lnTo>
                <a:lnTo>
                  <a:pt x="69" y="274"/>
                </a:lnTo>
                <a:lnTo>
                  <a:pt x="93" y="270"/>
                </a:lnTo>
                <a:lnTo>
                  <a:pt x="121" y="267"/>
                </a:lnTo>
                <a:lnTo>
                  <a:pt x="147" y="262"/>
                </a:lnTo>
                <a:lnTo>
                  <a:pt x="176" y="257"/>
                </a:lnTo>
                <a:lnTo>
                  <a:pt x="206" y="252"/>
                </a:lnTo>
                <a:lnTo>
                  <a:pt x="234" y="246"/>
                </a:lnTo>
                <a:lnTo>
                  <a:pt x="265" y="238"/>
                </a:lnTo>
                <a:lnTo>
                  <a:pt x="296" y="231"/>
                </a:lnTo>
                <a:lnTo>
                  <a:pt x="327" y="222"/>
                </a:lnTo>
                <a:lnTo>
                  <a:pt x="358" y="214"/>
                </a:lnTo>
                <a:lnTo>
                  <a:pt x="389" y="206"/>
                </a:lnTo>
                <a:lnTo>
                  <a:pt x="422" y="197"/>
                </a:lnTo>
                <a:lnTo>
                  <a:pt x="453" y="187"/>
                </a:lnTo>
                <a:lnTo>
                  <a:pt x="485" y="176"/>
                </a:lnTo>
                <a:lnTo>
                  <a:pt x="514" y="166"/>
                </a:lnTo>
                <a:lnTo>
                  <a:pt x="544" y="156"/>
                </a:lnTo>
                <a:lnTo>
                  <a:pt x="575" y="145"/>
                </a:lnTo>
                <a:lnTo>
                  <a:pt x="604" y="134"/>
                </a:lnTo>
                <a:lnTo>
                  <a:pt x="634" y="123"/>
                </a:lnTo>
                <a:lnTo>
                  <a:pt x="661" y="111"/>
                </a:lnTo>
                <a:lnTo>
                  <a:pt x="688" y="100"/>
                </a:lnTo>
                <a:lnTo>
                  <a:pt x="713" y="87"/>
                </a:lnTo>
                <a:lnTo>
                  <a:pt x="738" y="76"/>
                </a:lnTo>
                <a:lnTo>
                  <a:pt x="762" y="65"/>
                </a:lnTo>
                <a:lnTo>
                  <a:pt x="783" y="53"/>
                </a:lnTo>
                <a:lnTo>
                  <a:pt x="804" y="41"/>
                </a:lnTo>
                <a:lnTo>
                  <a:pt x="821" y="29"/>
                </a:lnTo>
                <a:lnTo>
                  <a:pt x="839" y="18"/>
                </a:lnTo>
                <a:lnTo>
                  <a:pt x="854" y="6"/>
                </a:lnTo>
                <a:lnTo>
                  <a:pt x="851" y="0"/>
                </a:lnTo>
                <a:lnTo>
                  <a:pt x="835" y="11"/>
                </a:lnTo>
                <a:lnTo>
                  <a:pt x="818" y="23"/>
                </a:lnTo>
                <a:lnTo>
                  <a:pt x="799" y="34"/>
                </a:lnTo>
                <a:lnTo>
                  <a:pt x="781" y="46"/>
                </a:lnTo>
                <a:lnTo>
                  <a:pt x="758" y="59"/>
                </a:lnTo>
                <a:lnTo>
                  <a:pt x="735" y="70"/>
                </a:lnTo>
                <a:lnTo>
                  <a:pt x="711" y="82"/>
                </a:lnTo>
                <a:lnTo>
                  <a:pt x="685" y="93"/>
                </a:lnTo>
                <a:lnTo>
                  <a:pt x="658" y="105"/>
                </a:lnTo>
                <a:lnTo>
                  <a:pt x="632" y="116"/>
                </a:lnTo>
                <a:lnTo>
                  <a:pt x="602" y="126"/>
                </a:lnTo>
                <a:lnTo>
                  <a:pt x="574" y="138"/>
                </a:lnTo>
                <a:lnTo>
                  <a:pt x="542" y="149"/>
                </a:lnTo>
                <a:lnTo>
                  <a:pt x="512" y="159"/>
                </a:lnTo>
                <a:lnTo>
                  <a:pt x="483" y="169"/>
                </a:lnTo>
                <a:lnTo>
                  <a:pt x="451" y="179"/>
                </a:lnTo>
                <a:lnTo>
                  <a:pt x="420" y="189"/>
                </a:lnTo>
                <a:lnTo>
                  <a:pt x="388" y="199"/>
                </a:lnTo>
                <a:lnTo>
                  <a:pt x="356" y="208"/>
                </a:lnTo>
                <a:lnTo>
                  <a:pt x="325" y="216"/>
                </a:lnTo>
                <a:lnTo>
                  <a:pt x="295" y="224"/>
                </a:lnTo>
                <a:lnTo>
                  <a:pt x="263" y="231"/>
                </a:lnTo>
                <a:lnTo>
                  <a:pt x="233" y="238"/>
                </a:lnTo>
                <a:lnTo>
                  <a:pt x="205" y="245"/>
                </a:lnTo>
                <a:lnTo>
                  <a:pt x="175" y="251"/>
                </a:lnTo>
                <a:lnTo>
                  <a:pt x="147" y="256"/>
                </a:lnTo>
                <a:lnTo>
                  <a:pt x="120" y="259"/>
                </a:lnTo>
                <a:lnTo>
                  <a:pt x="92" y="263"/>
                </a:lnTo>
                <a:lnTo>
                  <a:pt x="68" y="267"/>
                </a:lnTo>
                <a:lnTo>
                  <a:pt x="44" y="269"/>
                </a:lnTo>
                <a:lnTo>
                  <a:pt x="22" y="271"/>
                </a:lnTo>
                <a:lnTo>
                  <a:pt x="0" y="272"/>
                </a:lnTo>
                <a:lnTo>
                  <a:pt x="0" y="279"/>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603" name="Freeform 499"/>
          <p:cNvSpPr>
            <a:spLocks noChangeAspect="1"/>
          </p:cNvSpPr>
          <p:nvPr/>
        </p:nvSpPr>
        <p:spPr bwMode="auto">
          <a:xfrm>
            <a:off x="7002464" y="3019425"/>
            <a:ext cx="638175" cy="19050"/>
          </a:xfrm>
          <a:custGeom>
            <a:avLst/>
            <a:gdLst>
              <a:gd name="T0" fmla="*/ 0 w 481"/>
              <a:gd name="T1" fmla="*/ 2147483647 h 15"/>
              <a:gd name="T2" fmla="*/ 0 w 481"/>
              <a:gd name="T3" fmla="*/ 2147483647 h 15"/>
              <a:gd name="T4" fmla="*/ 2147483647 w 481"/>
              <a:gd name="T5" fmla="*/ 2147483647 h 15"/>
              <a:gd name="T6" fmla="*/ 2147483647 w 481"/>
              <a:gd name="T7" fmla="*/ 0 h 15"/>
              <a:gd name="T8" fmla="*/ 0 w 481"/>
              <a:gd name="T9" fmla="*/ 2147483647 h 15"/>
              <a:gd name="T10" fmla="*/ 0 w 481"/>
              <a:gd name="T11" fmla="*/ 2147483647 h 15"/>
              <a:gd name="T12" fmla="*/ 0 60000 65536"/>
              <a:gd name="T13" fmla="*/ 0 60000 65536"/>
              <a:gd name="T14" fmla="*/ 0 60000 65536"/>
              <a:gd name="T15" fmla="*/ 0 60000 65536"/>
              <a:gd name="T16" fmla="*/ 0 60000 65536"/>
              <a:gd name="T17" fmla="*/ 0 60000 65536"/>
              <a:gd name="T18" fmla="*/ 0 w 481"/>
              <a:gd name="T19" fmla="*/ 0 h 15"/>
              <a:gd name="T20" fmla="*/ 481 w 481"/>
              <a:gd name="T21" fmla="*/ 15 h 15"/>
            </a:gdLst>
            <a:ahLst/>
            <a:cxnLst>
              <a:cxn ang="T12">
                <a:pos x="T0" y="T1"/>
              </a:cxn>
              <a:cxn ang="T13">
                <a:pos x="T2" y="T3"/>
              </a:cxn>
              <a:cxn ang="T14">
                <a:pos x="T4" y="T5"/>
              </a:cxn>
              <a:cxn ang="T15">
                <a:pos x="T6" y="T7"/>
              </a:cxn>
              <a:cxn ang="T16">
                <a:pos x="T8" y="T9"/>
              </a:cxn>
              <a:cxn ang="T17">
                <a:pos x="T10" y="T11"/>
              </a:cxn>
            </a:cxnLst>
            <a:rect l="T18" t="T19" r="T20" b="T21"/>
            <a:pathLst>
              <a:path w="481" h="15">
                <a:moveTo>
                  <a:pt x="0" y="14"/>
                </a:moveTo>
                <a:lnTo>
                  <a:pt x="0" y="14"/>
                </a:lnTo>
                <a:lnTo>
                  <a:pt x="480" y="4"/>
                </a:lnTo>
                <a:lnTo>
                  <a:pt x="480" y="0"/>
                </a:lnTo>
                <a:lnTo>
                  <a:pt x="0" y="7"/>
                </a:lnTo>
                <a:lnTo>
                  <a:pt x="0" y="14"/>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604" name="Freeform 500"/>
          <p:cNvSpPr>
            <a:spLocks noChangeAspect="1"/>
          </p:cNvSpPr>
          <p:nvPr/>
        </p:nvSpPr>
        <p:spPr bwMode="auto">
          <a:xfrm>
            <a:off x="6296025" y="3013076"/>
            <a:ext cx="698500" cy="22225"/>
          </a:xfrm>
          <a:custGeom>
            <a:avLst/>
            <a:gdLst>
              <a:gd name="T0" fmla="*/ 0 w 525"/>
              <a:gd name="T1" fmla="*/ 2147483647 h 17"/>
              <a:gd name="T2" fmla="*/ 2147483647 w 525"/>
              <a:gd name="T3" fmla="*/ 2147483647 h 17"/>
              <a:gd name="T4" fmla="*/ 2147483647 w 525"/>
              <a:gd name="T5" fmla="*/ 2147483647 h 17"/>
              <a:gd name="T6" fmla="*/ 2147483647 w 525"/>
              <a:gd name="T7" fmla="*/ 2147483647 h 17"/>
              <a:gd name="T8" fmla="*/ 2147483647 w 525"/>
              <a:gd name="T9" fmla="*/ 2147483647 h 17"/>
              <a:gd name="T10" fmla="*/ 2147483647 w 525"/>
              <a:gd name="T11" fmla="*/ 2147483647 h 17"/>
              <a:gd name="T12" fmla="*/ 2147483647 w 525"/>
              <a:gd name="T13" fmla="*/ 2147483647 h 17"/>
              <a:gd name="T14" fmla="*/ 2147483647 w 525"/>
              <a:gd name="T15" fmla="*/ 2147483647 h 17"/>
              <a:gd name="T16" fmla="*/ 2147483647 w 525"/>
              <a:gd name="T17" fmla="*/ 2147483647 h 17"/>
              <a:gd name="T18" fmla="*/ 2147483647 w 525"/>
              <a:gd name="T19" fmla="*/ 2147483647 h 17"/>
              <a:gd name="T20" fmla="*/ 2147483647 w 525"/>
              <a:gd name="T21" fmla="*/ 2147483647 h 17"/>
              <a:gd name="T22" fmla="*/ 2147483647 w 525"/>
              <a:gd name="T23" fmla="*/ 2147483647 h 17"/>
              <a:gd name="T24" fmla="*/ 2147483647 w 525"/>
              <a:gd name="T25" fmla="*/ 2147483647 h 17"/>
              <a:gd name="T26" fmla="*/ 2147483647 w 525"/>
              <a:gd name="T27" fmla="*/ 2147483647 h 17"/>
              <a:gd name="T28" fmla="*/ 2147483647 w 525"/>
              <a:gd name="T29" fmla="*/ 2147483647 h 17"/>
              <a:gd name="T30" fmla="*/ 2147483647 w 525"/>
              <a:gd name="T31" fmla="*/ 2147483647 h 17"/>
              <a:gd name="T32" fmla="*/ 2147483647 w 525"/>
              <a:gd name="T33" fmla="*/ 2147483647 h 17"/>
              <a:gd name="T34" fmla="*/ 2147483647 w 525"/>
              <a:gd name="T35" fmla="*/ 2147483647 h 17"/>
              <a:gd name="T36" fmla="*/ 2147483647 w 525"/>
              <a:gd name="T37" fmla="*/ 2147483647 h 17"/>
              <a:gd name="T38" fmla="*/ 2147483647 w 525"/>
              <a:gd name="T39" fmla="*/ 2147483647 h 17"/>
              <a:gd name="T40" fmla="*/ 2147483647 w 525"/>
              <a:gd name="T41" fmla="*/ 2147483647 h 17"/>
              <a:gd name="T42" fmla="*/ 2147483647 w 525"/>
              <a:gd name="T43" fmla="*/ 2147483647 h 17"/>
              <a:gd name="T44" fmla="*/ 2147483647 w 525"/>
              <a:gd name="T45" fmla="*/ 2147483647 h 17"/>
              <a:gd name="T46" fmla="*/ 2147483647 w 525"/>
              <a:gd name="T47" fmla="*/ 2147483647 h 17"/>
              <a:gd name="T48" fmla="*/ 2147483647 w 525"/>
              <a:gd name="T49" fmla="*/ 2147483647 h 17"/>
              <a:gd name="T50" fmla="*/ 2147483647 w 525"/>
              <a:gd name="T51" fmla="*/ 2147483647 h 17"/>
              <a:gd name="T52" fmla="*/ 2147483647 w 525"/>
              <a:gd name="T53" fmla="*/ 2147483647 h 17"/>
              <a:gd name="T54" fmla="*/ 2147483647 w 525"/>
              <a:gd name="T55" fmla="*/ 2147483647 h 17"/>
              <a:gd name="T56" fmla="*/ 2147483647 w 525"/>
              <a:gd name="T57" fmla="*/ 2147483647 h 17"/>
              <a:gd name="T58" fmla="*/ 2147483647 w 525"/>
              <a:gd name="T59" fmla="*/ 2147483647 h 17"/>
              <a:gd name="T60" fmla="*/ 2147483647 w 525"/>
              <a:gd name="T61" fmla="*/ 2147483647 h 17"/>
              <a:gd name="T62" fmla="*/ 2147483647 w 525"/>
              <a:gd name="T63" fmla="*/ 2147483647 h 17"/>
              <a:gd name="T64" fmla="*/ 2147483647 w 525"/>
              <a:gd name="T65" fmla="*/ 2147483647 h 17"/>
              <a:gd name="T66" fmla="*/ 0 w 525"/>
              <a:gd name="T67" fmla="*/ 2147483647 h 1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25"/>
              <a:gd name="T103" fmla="*/ 0 h 17"/>
              <a:gd name="T104" fmla="*/ 525 w 525"/>
              <a:gd name="T105" fmla="*/ 17 h 1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25" h="17">
                <a:moveTo>
                  <a:pt x="0" y="4"/>
                </a:moveTo>
                <a:lnTo>
                  <a:pt x="0" y="4"/>
                </a:lnTo>
                <a:lnTo>
                  <a:pt x="15" y="6"/>
                </a:lnTo>
                <a:lnTo>
                  <a:pt x="31" y="6"/>
                </a:lnTo>
                <a:lnTo>
                  <a:pt x="47" y="7"/>
                </a:lnTo>
                <a:lnTo>
                  <a:pt x="65" y="8"/>
                </a:lnTo>
                <a:lnTo>
                  <a:pt x="84" y="10"/>
                </a:lnTo>
                <a:lnTo>
                  <a:pt x="104" y="10"/>
                </a:lnTo>
                <a:lnTo>
                  <a:pt x="125" y="11"/>
                </a:lnTo>
                <a:lnTo>
                  <a:pt x="145" y="11"/>
                </a:lnTo>
                <a:lnTo>
                  <a:pt x="166" y="12"/>
                </a:lnTo>
                <a:lnTo>
                  <a:pt x="188" y="12"/>
                </a:lnTo>
                <a:lnTo>
                  <a:pt x="210" y="12"/>
                </a:lnTo>
                <a:lnTo>
                  <a:pt x="231" y="13"/>
                </a:lnTo>
                <a:lnTo>
                  <a:pt x="253" y="13"/>
                </a:lnTo>
                <a:lnTo>
                  <a:pt x="275" y="14"/>
                </a:lnTo>
                <a:lnTo>
                  <a:pt x="297" y="14"/>
                </a:lnTo>
                <a:lnTo>
                  <a:pt x="318" y="15"/>
                </a:lnTo>
                <a:lnTo>
                  <a:pt x="339" y="15"/>
                </a:lnTo>
                <a:lnTo>
                  <a:pt x="359" y="15"/>
                </a:lnTo>
                <a:lnTo>
                  <a:pt x="379" y="15"/>
                </a:lnTo>
                <a:lnTo>
                  <a:pt x="397" y="15"/>
                </a:lnTo>
                <a:lnTo>
                  <a:pt x="415" y="15"/>
                </a:lnTo>
                <a:lnTo>
                  <a:pt x="433" y="15"/>
                </a:lnTo>
                <a:lnTo>
                  <a:pt x="448" y="15"/>
                </a:lnTo>
                <a:lnTo>
                  <a:pt x="463" y="15"/>
                </a:lnTo>
                <a:lnTo>
                  <a:pt x="477" y="16"/>
                </a:lnTo>
                <a:lnTo>
                  <a:pt x="488" y="16"/>
                </a:lnTo>
                <a:lnTo>
                  <a:pt x="499" y="16"/>
                </a:lnTo>
                <a:lnTo>
                  <a:pt x="507" y="16"/>
                </a:lnTo>
                <a:lnTo>
                  <a:pt x="514" y="16"/>
                </a:lnTo>
                <a:lnTo>
                  <a:pt x="520" y="16"/>
                </a:lnTo>
                <a:lnTo>
                  <a:pt x="523" y="16"/>
                </a:lnTo>
                <a:lnTo>
                  <a:pt x="524" y="16"/>
                </a:lnTo>
                <a:lnTo>
                  <a:pt x="524" y="11"/>
                </a:lnTo>
                <a:lnTo>
                  <a:pt x="523" y="11"/>
                </a:lnTo>
                <a:lnTo>
                  <a:pt x="520" y="11"/>
                </a:lnTo>
                <a:lnTo>
                  <a:pt x="514" y="11"/>
                </a:lnTo>
                <a:lnTo>
                  <a:pt x="507" y="11"/>
                </a:lnTo>
                <a:lnTo>
                  <a:pt x="499" y="11"/>
                </a:lnTo>
                <a:lnTo>
                  <a:pt x="488" y="11"/>
                </a:lnTo>
                <a:lnTo>
                  <a:pt x="477" y="11"/>
                </a:lnTo>
                <a:lnTo>
                  <a:pt x="463" y="11"/>
                </a:lnTo>
                <a:lnTo>
                  <a:pt x="448" y="11"/>
                </a:lnTo>
                <a:lnTo>
                  <a:pt x="433" y="11"/>
                </a:lnTo>
                <a:lnTo>
                  <a:pt x="415" y="11"/>
                </a:lnTo>
                <a:lnTo>
                  <a:pt x="397" y="10"/>
                </a:lnTo>
                <a:lnTo>
                  <a:pt x="379" y="10"/>
                </a:lnTo>
                <a:lnTo>
                  <a:pt x="359" y="10"/>
                </a:lnTo>
                <a:lnTo>
                  <a:pt x="339" y="10"/>
                </a:lnTo>
                <a:lnTo>
                  <a:pt x="318" y="10"/>
                </a:lnTo>
                <a:lnTo>
                  <a:pt x="297" y="10"/>
                </a:lnTo>
                <a:lnTo>
                  <a:pt x="275" y="8"/>
                </a:lnTo>
                <a:lnTo>
                  <a:pt x="253" y="8"/>
                </a:lnTo>
                <a:lnTo>
                  <a:pt x="231" y="8"/>
                </a:lnTo>
                <a:lnTo>
                  <a:pt x="210" y="7"/>
                </a:lnTo>
                <a:lnTo>
                  <a:pt x="188" y="6"/>
                </a:lnTo>
                <a:lnTo>
                  <a:pt x="166" y="6"/>
                </a:lnTo>
                <a:lnTo>
                  <a:pt x="145" y="6"/>
                </a:lnTo>
                <a:lnTo>
                  <a:pt x="125" y="5"/>
                </a:lnTo>
                <a:lnTo>
                  <a:pt x="104" y="4"/>
                </a:lnTo>
                <a:lnTo>
                  <a:pt x="84" y="4"/>
                </a:lnTo>
                <a:lnTo>
                  <a:pt x="65" y="4"/>
                </a:lnTo>
                <a:lnTo>
                  <a:pt x="47" y="3"/>
                </a:lnTo>
                <a:lnTo>
                  <a:pt x="31" y="1"/>
                </a:lnTo>
                <a:lnTo>
                  <a:pt x="16" y="1"/>
                </a:lnTo>
                <a:lnTo>
                  <a:pt x="0" y="0"/>
                </a:lnTo>
                <a:lnTo>
                  <a:pt x="0" y="4"/>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605" name="Freeform 501"/>
          <p:cNvSpPr>
            <a:spLocks noChangeAspect="1"/>
          </p:cNvSpPr>
          <p:nvPr/>
        </p:nvSpPr>
        <p:spPr bwMode="auto">
          <a:xfrm>
            <a:off x="5181600" y="2667000"/>
            <a:ext cx="1131888" cy="344488"/>
          </a:xfrm>
          <a:custGeom>
            <a:avLst/>
            <a:gdLst>
              <a:gd name="T0" fmla="*/ 2147483647 w 851"/>
              <a:gd name="T1" fmla="*/ 2147483647 h 276"/>
              <a:gd name="T2" fmla="*/ 2147483647 w 851"/>
              <a:gd name="T3" fmla="*/ 2147483647 h 276"/>
              <a:gd name="T4" fmla="*/ 2147483647 w 851"/>
              <a:gd name="T5" fmla="*/ 2147483647 h 276"/>
              <a:gd name="T6" fmla="*/ 2147483647 w 851"/>
              <a:gd name="T7" fmla="*/ 2147483647 h 276"/>
              <a:gd name="T8" fmla="*/ 2147483647 w 851"/>
              <a:gd name="T9" fmla="*/ 2147483647 h 276"/>
              <a:gd name="T10" fmla="*/ 2147483647 w 851"/>
              <a:gd name="T11" fmla="*/ 2147483647 h 276"/>
              <a:gd name="T12" fmla="*/ 2147483647 w 851"/>
              <a:gd name="T13" fmla="*/ 2147483647 h 276"/>
              <a:gd name="T14" fmla="*/ 2147483647 w 851"/>
              <a:gd name="T15" fmla="*/ 2147483647 h 276"/>
              <a:gd name="T16" fmla="*/ 2147483647 w 851"/>
              <a:gd name="T17" fmla="*/ 2147483647 h 276"/>
              <a:gd name="T18" fmla="*/ 2147483647 w 851"/>
              <a:gd name="T19" fmla="*/ 2147483647 h 276"/>
              <a:gd name="T20" fmla="*/ 2147483647 w 851"/>
              <a:gd name="T21" fmla="*/ 2147483647 h 276"/>
              <a:gd name="T22" fmla="*/ 2147483647 w 851"/>
              <a:gd name="T23" fmla="*/ 2147483647 h 276"/>
              <a:gd name="T24" fmla="*/ 2147483647 w 851"/>
              <a:gd name="T25" fmla="*/ 2147483647 h 276"/>
              <a:gd name="T26" fmla="*/ 2147483647 w 851"/>
              <a:gd name="T27" fmla="*/ 2147483647 h 276"/>
              <a:gd name="T28" fmla="*/ 2147483647 w 851"/>
              <a:gd name="T29" fmla="*/ 2147483647 h 276"/>
              <a:gd name="T30" fmla="*/ 2147483647 w 851"/>
              <a:gd name="T31" fmla="*/ 2147483647 h 276"/>
              <a:gd name="T32" fmla="*/ 2147483647 w 851"/>
              <a:gd name="T33" fmla="*/ 2147483647 h 276"/>
              <a:gd name="T34" fmla="*/ 2147483647 w 851"/>
              <a:gd name="T35" fmla="*/ 2147483647 h 276"/>
              <a:gd name="T36" fmla="*/ 2147483647 w 851"/>
              <a:gd name="T37" fmla="*/ 2147483647 h 276"/>
              <a:gd name="T38" fmla="*/ 2147483647 w 851"/>
              <a:gd name="T39" fmla="*/ 2147483647 h 276"/>
              <a:gd name="T40" fmla="*/ 2147483647 w 851"/>
              <a:gd name="T41" fmla="*/ 2147483647 h 276"/>
              <a:gd name="T42" fmla="*/ 2147483647 w 851"/>
              <a:gd name="T43" fmla="*/ 2147483647 h 276"/>
              <a:gd name="T44" fmla="*/ 2147483647 w 851"/>
              <a:gd name="T45" fmla="*/ 2147483647 h 276"/>
              <a:gd name="T46" fmla="*/ 2147483647 w 851"/>
              <a:gd name="T47" fmla="*/ 2147483647 h 276"/>
              <a:gd name="T48" fmla="*/ 2147483647 w 851"/>
              <a:gd name="T49" fmla="*/ 2147483647 h 276"/>
              <a:gd name="T50" fmla="*/ 2147483647 w 851"/>
              <a:gd name="T51" fmla="*/ 2147483647 h 276"/>
              <a:gd name="T52" fmla="*/ 2147483647 w 851"/>
              <a:gd name="T53" fmla="*/ 2147483647 h 276"/>
              <a:gd name="T54" fmla="*/ 2147483647 w 851"/>
              <a:gd name="T55" fmla="*/ 2147483647 h 276"/>
              <a:gd name="T56" fmla="*/ 2147483647 w 851"/>
              <a:gd name="T57" fmla="*/ 2147483647 h 276"/>
              <a:gd name="T58" fmla="*/ 2147483647 w 851"/>
              <a:gd name="T59" fmla="*/ 2147483647 h 276"/>
              <a:gd name="T60" fmla="*/ 2147483647 w 851"/>
              <a:gd name="T61" fmla="*/ 2147483647 h 276"/>
              <a:gd name="T62" fmla="*/ 2147483647 w 851"/>
              <a:gd name="T63" fmla="*/ 2147483647 h 276"/>
              <a:gd name="T64" fmla="*/ 2147483647 w 851"/>
              <a:gd name="T65" fmla="*/ 2147483647 h 276"/>
              <a:gd name="T66" fmla="*/ 2147483647 w 851"/>
              <a:gd name="T67" fmla="*/ 2147483647 h 276"/>
              <a:gd name="T68" fmla="*/ 0 w 851"/>
              <a:gd name="T69" fmla="*/ 2147483647 h 276"/>
              <a:gd name="T70" fmla="*/ 0 w 851"/>
              <a:gd name="T71" fmla="*/ 2147483647 h 27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51"/>
              <a:gd name="T109" fmla="*/ 0 h 276"/>
              <a:gd name="T110" fmla="*/ 851 w 851"/>
              <a:gd name="T111" fmla="*/ 276 h 27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51" h="276">
                <a:moveTo>
                  <a:pt x="0" y="3"/>
                </a:moveTo>
                <a:lnTo>
                  <a:pt x="1" y="6"/>
                </a:lnTo>
                <a:lnTo>
                  <a:pt x="21" y="21"/>
                </a:lnTo>
                <a:lnTo>
                  <a:pt x="43" y="34"/>
                </a:lnTo>
                <a:lnTo>
                  <a:pt x="67" y="49"/>
                </a:lnTo>
                <a:lnTo>
                  <a:pt x="90" y="62"/>
                </a:lnTo>
                <a:lnTo>
                  <a:pt x="117" y="75"/>
                </a:lnTo>
                <a:lnTo>
                  <a:pt x="144" y="88"/>
                </a:lnTo>
                <a:lnTo>
                  <a:pt x="171" y="101"/>
                </a:lnTo>
                <a:lnTo>
                  <a:pt x="201" y="113"/>
                </a:lnTo>
                <a:lnTo>
                  <a:pt x="230" y="124"/>
                </a:lnTo>
                <a:lnTo>
                  <a:pt x="260" y="136"/>
                </a:lnTo>
                <a:lnTo>
                  <a:pt x="290" y="147"/>
                </a:lnTo>
                <a:lnTo>
                  <a:pt x="321" y="157"/>
                </a:lnTo>
                <a:lnTo>
                  <a:pt x="353" y="166"/>
                </a:lnTo>
                <a:lnTo>
                  <a:pt x="383" y="176"/>
                </a:lnTo>
                <a:lnTo>
                  <a:pt x="415" y="186"/>
                </a:lnTo>
                <a:lnTo>
                  <a:pt x="448" y="195"/>
                </a:lnTo>
                <a:lnTo>
                  <a:pt x="478" y="204"/>
                </a:lnTo>
                <a:lnTo>
                  <a:pt x="508" y="211"/>
                </a:lnTo>
                <a:lnTo>
                  <a:pt x="539" y="218"/>
                </a:lnTo>
                <a:lnTo>
                  <a:pt x="569" y="225"/>
                </a:lnTo>
                <a:lnTo>
                  <a:pt x="600" y="232"/>
                </a:lnTo>
                <a:lnTo>
                  <a:pt x="628" y="238"/>
                </a:lnTo>
                <a:lnTo>
                  <a:pt x="656" y="244"/>
                </a:lnTo>
                <a:lnTo>
                  <a:pt x="683" y="249"/>
                </a:lnTo>
                <a:lnTo>
                  <a:pt x="708" y="254"/>
                </a:lnTo>
                <a:lnTo>
                  <a:pt x="733" y="258"/>
                </a:lnTo>
                <a:lnTo>
                  <a:pt x="756" y="263"/>
                </a:lnTo>
                <a:lnTo>
                  <a:pt x="779" y="266"/>
                </a:lnTo>
                <a:lnTo>
                  <a:pt x="798" y="269"/>
                </a:lnTo>
                <a:lnTo>
                  <a:pt x="817" y="272"/>
                </a:lnTo>
                <a:lnTo>
                  <a:pt x="834" y="274"/>
                </a:lnTo>
                <a:lnTo>
                  <a:pt x="850" y="275"/>
                </a:lnTo>
                <a:lnTo>
                  <a:pt x="850" y="268"/>
                </a:lnTo>
                <a:lnTo>
                  <a:pt x="835" y="267"/>
                </a:lnTo>
                <a:lnTo>
                  <a:pt x="818" y="264"/>
                </a:lnTo>
                <a:lnTo>
                  <a:pt x="800" y="262"/>
                </a:lnTo>
                <a:lnTo>
                  <a:pt x="780" y="258"/>
                </a:lnTo>
                <a:lnTo>
                  <a:pt x="757" y="255"/>
                </a:lnTo>
                <a:lnTo>
                  <a:pt x="734" y="252"/>
                </a:lnTo>
                <a:lnTo>
                  <a:pt x="709" y="248"/>
                </a:lnTo>
                <a:lnTo>
                  <a:pt x="684" y="243"/>
                </a:lnTo>
                <a:lnTo>
                  <a:pt x="657" y="237"/>
                </a:lnTo>
                <a:lnTo>
                  <a:pt x="629" y="232"/>
                </a:lnTo>
                <a:lnTo>
                  <a:pt x="601" y="225"/>
                </a:lnTo>
                <a:lnTo>
                  <a:pt x="572" y="218"/>
                </a:lnTo>
                <a:lnTo>
                  <a:pt x="541" y="211"/>
                </a:lnTo>
                <a:lnTo>
                  <a:pt x="511" y="204"/>
                </a:lnTo>
                <a:lnTo>
                  <a:pt x="480" y="196"/>
                </a:lnTo>
                <a:lnTo>
                  <a:pt x="449" y="187"/>
                </a:lnTo>
                <a:lnTo>
                  <a:pt x="417" y="178"/>
                </a:lnTo>
                <a:lnTo>
                  <a:pt x="386" y="170"/>
                </a:lnTo>
                <a:lnTo>
                  <a:pt x="354" y="161"/>
                </a:lnTo>
                <a:lnTo>
                  <a:pt x="324" y="151"/>
                </a:lnTo>
                <a:lnTo>
                  <a:pt x="292" y="140"/>
                </a:lnTo>
                <a:lnTo>
                  <a:pt x="262" y="129"/>
                </a:lnTo>
                <a:lnTo>
                  <a:pt x="231" y="117"/>
                </a:lnTo>
                <a:lnTo>
                  <a:pt x="204" y="106"/>
                </a:lnTo>
                <a:lnTo>
                  <a:pt x="174" y="94"/>
                </a:lnTo>
                <a:lnTo>
                  <a:pt x="147" y="82"/>
                </a:lnTo>
                <a:lnTo>
                  <a:pt x="120" y="69"/>
                </a:lnTo>
                <a:lnTo>
                  <a:pt x="94" y="57"/>
                </a:lnTo>
                <a:lnTo>
                  <a:pt x="69" y="43"/>
                </a:lnTo>
                <a:lnTo>
                  <a:pt x="47" y="29"/>
                </a:lnTo>
                <a:lnTo>
                  <a:pt x="25" y="16"/>
                </a:lnTo>
                <a:lnTo>
                  <a:pt x="5" y="0"/>
                </a:lnTo>
                <a:lnTo>
                  <a:pt x="6" y="3"/>
                </a:lnTo>
                <a:lnTo>
                  <a:pt x="0" y="3"/>
                </a:lnTo>
                <a:lnTo>
                  <a:pt x="0" y="6"/>
                </a:lnTo>
                <a:lnTo>
                  <a:pt x="1" y="6"/>
                </a:lnTo>
                <a:lnTo>
                  <a:pt x="0" y="3"/>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606" name="Freeform 502"/>
          <p:cNvSpPr>
            <a:spLocks noChangeAspect="1"/>
          </p:cNvSpPr>
          <p:nvPr/>
        </p:nvSpPr>
        <p:spPr bwMode="auto">
          <a:xfrm>
            <a:off x="5157789" y="2559051"/>
            <a:ext cx="1587" cy="104775"/>
          </a:xfrm>
          <a:custGeom>
            <a:avLst/>
            <a:gdLst>
              <a:gd name="T0" fmla="*/ 0 w 1"/>
              <a:gd name="T1" fmla="*/ 2147483647 h 84"/>
              <a:gd name="T2" fmla="*/ 0 w 1"/>
              <a:gd name="T3" fmla="*/ 2147483647 h 84"/>
              <a:gd name="T4" fmla="*/ 0 w 1"/>
              <a:gd name="T5" fmla="*/ 2147483647 h 84"/>
              <a:gd name="T6" fmla="*/ 0 w 1"/>
              <a:gd name="T7" fmla="*/ 2147483647 h 84"/>
              <a:gd name="T8" fmla="*/ 0 w 1"/>
              <a:gd name="T9" fmla="*/ 2147483647 h 84"/>
              <a:gd name="T10" fmla="*/ 0 w 1"/>
              <a:gd name="T11" fmla="*/ 2147483647 h 84"/>
              <a:gd name="T12" fmla="*/ 0 w 1"/>
              <a:gd name="T13" fmla="*/ 0 h 84"/>
              <a:gd name="T14" fmla="*/ 0 w 1"/>
              <a:gd name="T15" fmla="*/ 2147483647 h 84"/>
              <a:gd name="T16" fmla="*/ 0 w 1"/>
              <a:gd name="T17" fmla="*/ 2147483647 h 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
              <a:gd name="T28" fmla="*/ 0 h 84"/>
              <a:gd name="T29" fmla="*/ 1 w 1"/>
              <a:gd name="T30" fmla="*/ 84 h 8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 h="84">
                <a:moveTo>
                  <a:pt x="0" y="1"/>
                </a:moveTo>
                <a:lnTo>
                  <a:pt x="0" y="4"/>
                </a:lnTo>
                <a:lnTo>
                  <a:pt x="0" y="83"/>
                </a:lnTo>
                <a:lnTo>
                  <a:pt x="0" y="4"/>
                </a:lnTo>
                <a:lnTo>
                  <a:pt x="0" y="7"/>
                </a:lnTo>
                <a:lnTo>
                  <a:pt x="0" y="1"/>
                </a:lnTo>
                <a:lnTo>
                  <a:pt x="0" y="0"/>
                </a:lnTo>
                <a:lnTo>
                  <a:pt x="0" y="4"/>
                </a:lnTo>
                <a:lnTo>
                  <a:pt x="0" y="1"/>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607" name="Freeform 503"/>
          <p:cNvSpPr>
            <a:spLocks noChangeAspect="1"/>
          </p:cNvSpPr>
          <p:nvPr/>
        </p:nvSpPr>
        <p:spPr bwMode="auto">
          <a:xfrm>
            <a:off x="7710489" y="3013075"/>
            <a:ext cx="22225" cy="44450"/>
          </a:xfrm>
          <a:custGeom>
            <a:avLst/>
            <a:gdLst>
              <a:gd name="T0" fmla="*/ 2147483647 w 17"/>
              <a:gd name="T1" fmla="*/ 2147483647 h 34"/>
              <a:gd name="T2" fmla="*/ 2147483647 w 17"/>
              <a:gd name="T3" fmla="*/ 2147483647 h 34"/>
              <a:gd name="T4" fmla="*/ 2147483647 w 17"/>
              <a:gd name="T5" fmla="*/ 2147483647 h 34"/>
              <a:gd name="T6" fmla="*/ 2147483647 w 17"/>
              <a:gd name="T7" fmla="*/ 2147483647 h 34"/>
              <a:gd name="T8" fmla="*/ 2147483647 w 17"/>
              <a:gd name="T9" fmla="*/ 2147483647 h 34"/>
              <a:gd name="T10" fmla="*/ 2147483647 w 17"/>
              <a:gd name="T11" fmla="*/ 2147483647 h 34"/>
              <a:gd name="T12" fmla="*/ 2147483647 w 17"/>
              <a:gd name="T13" fmla="*/ 2147483647 h 34"/>
              <a:gd name="T14" fmla="*/ 2147483647 w 17"/>
              <a:gd name="T15" fmla="*/ 2147483647 h 34"/>
              <a:gd name="T16" fmla="*/ 2147483647 w 17"/>
              <a:gd name="T17" fmla="*/ 0 h 34"/>
              <a:gd name="T18" fmla="*/ 0 w 17"/>
              <a:gd name="T19" fmla="*/ 2147483647 h 34"/>
              <a:gd name="T20" fmla="*/ 2147483647 w 17"/>
              <a:gd name="T21" fmla="*/ 2147483647 h 34"/>
              <a:gd name="T22" fmla="*/ 2147483647 w 17"/>
              <a:gd name="T23" fmla="*/ 2147483647 h 34"/>
              <a:gd name="T24" fmla="*/ 2147483647 w 17"/>
              <a:gd name="T25" fmla="*/ 2147483647 h 34"/>
              <a:gd name="T26" fmla="*/ 2147483647 w 17"/>
              <a:gd name="T27" fmla="*/ 2147483647 h 34"/>
              <a:gd name="T28" fmla="*/ 2147483647 w 17"/>
              <a:gd name="T29" fmla="*/ 2147483647 h 34"/>
              <a:gd name="T30" fmla="*/ 2147483647 w 17"/>
              <a:gd name="T31" fmla="*/ 2147483647 h 34"/>
              <a:gd name="T32" fmla="*/ 2147483647 w 17"/>
              <a:gd name="T33" fmla="*/ 2147483647 h 34"/>
              <a:gd name="T34" fmla="*/ 2147483647 w 17"/>
              <a:gd name="T35" fmla="*/ 2147483647 h 34"/>
              <a:gd name="T36" fmla="*/ 2147483647 w 17"/>
              <a:gd name="T37" fmla="*/ 2147483647 h 3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
              <a:gd name="T58" fmla="*/ 0 h 34"/>
              <a:gd name="T59" fmla="*/ 17 w 17"/>
              <a:gd name="T60" fmla="*/ 34 h 3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 h="34">
                <a:moveTo>
                  <a:pt x="16" y="33"/>
                </a:moveTo>
                <a:lnTo>
                  <a:pt x="16" y="29"/>
                </a:lnTo>
                <a:lnTo>
                  <a:pt x="15" y="23"/>
                </a:lnTo>
                <a:lnTo>
                  <a:pt x="15" y="19"/>
                </a:lnTo>
                <a:lnTo>
                  <a:pt x="14" y="14"/>
                </a:lnTo>
                <a:lnTo>
                  <a:pt x="12" y="10"/>
                </a:lnTo>
                <a:lnTo>
                  <a:pt x="8" y="5"/>
                </a:lnTo>
                <a:lnTo>
                  <a:pt x="5" y="3"/>
                </a:lnTo>
                <a:lnTo>
                  <a:pt x="1" y="0"/>
                </a:lnTo>
                <a:lnTo>
                  <a:pt x="0" y="4"/>
                </a:lnTo>
                <a:lnTo>
                  <a:pt x="3" y="7"/>
                </a:lnTo>
                <a:lnTo>
                  <a:pt x="6" y="9"/>
                </a:lnTo>
                <a:lnTo>
                  <a:pt x="8" y="12"/>
                </a:lnTo>
                <a:lnTo>
                  <a:pt x="10" y="15"/>
                </a:lnTo>
                <a:lnTo>
                  <a:pt x="12" y="20"/>
                </a:lnTo>
                <a:lnTo>
                  <a:pt x="12" y="24"/>
                </a:lnTo>
                <a:lnTo>
                  <a:pt x="13" y="29"/>
                </a:lnTo>
                <a:lnTo>
                  <a:pt x="13" y="33"/>
                </a:lnTo>
                <a:lnTo>
                  <a:pt x="16" y="33"/>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608" name="Freeform 504"/>
          <p:cNvSpPr>
            <a:spLocks noChangeAspect="1"/>
          </p:cNvSpPr>
          <p:nvPr/>
        </p:nvSpPr>
        <p:spPr bwMode="auto">
          <a:xfrm>
            <a:off x="7831138" y="3001964"/>
            <a:ext cx="23812" cy="41275"/>
          </a:xfrm>
          <a:custGeom>
            <a:avLst/>
            <a:gdLst>
              <a:gd name="T0" fmla="*/ 2147483647 w 18"/>
              <a:gd name="T1" fmla="*/ 2147483647 h 34"/>
              <a:gd name="T2" fmla="*/ 2147483647 w 18"/>
              <a:gd name="T3" fmla="*/ 2147483647 h 34"/>
              <a:gd name="T4" fmla="*/ 2147483647 w 18"/>
              <a:gd name="T5" fmla="*/ 2147483647 h 34"/>
              <a:gd name="T6" fmla="*/ 2147483647 w 18"/>
              <a:gd name="T7" fmla="*/ 2147483647 h 34"/>
              <a:gd name="T8" fmla="*/ 2147483647 w 18"/>
              <a:gd name="T9" fmla="*/ 2147483647 h 34"/>
              <a:gd name="T10" fmla="*/ 2147483647 w 18"/>
              <a:gd name="T11" fmla="*/ 2147483647 h 34"/>
              <a:gd name="T12" fmla="*/ 2147483647 w 18"/>
              <a:gd name="T13" fmla="*/ 2147483647 h 34"/>
              <a:gd name="T14" fmla="*/ 2147483647 w 18"/>
              <a:gd name="T15" fmla="*/ 2147483647 h 34"/>
              <a:gd name="T16" fmla="*/ 2147483647 w 18"/>
              <a:gd name="T17" fmla="*/ 0 h 34"/>
              <a:gd name="T18" fmla="*/ 0 w 18"/>
              <a:gd name="T19" fmla="*/ 2147483647 h 34"/>
              <a:gd name="T20" fmla="*/ 2147483647 w 18"/>
              <a:gd name="T21" fmla="*/ 2147483647 h 34"/>
              <a:gd name="T22" fmla="*/ 2147483647 w 18"/>
              <a:gd name="T23" fmla="*/ 2147483647 h 34"/>
              <a:gd name="T24" fmla="*/ 2147483647 w 18"/>
              <a:gd name="T25" fmla="*/ 2147483647 h 34"/>
              <a:gd name="T26" fmla="*/ 2147483647 w 18"/>
              <a:gd name="T27" fmla="*/ 2147483647 h 34"/>
              <a:gd name="T28" fmla="*/ 2147483647 w 18"/>
              <a:gd name="T29" fmla="*/ 2147483647 h 34"/>
              <a:gd name="T30" fmla="*/ 2147483647 w 18"/>
              <a:gd name="T31" fmla="*/ 2147483647 h 34"/>
              <a:gd name="T32" fmla="*/ 2147483647 w 18"/>
              <a:gd name="T33" fmla="*/ 2147483647 h 34"/>
              <a:gd name="T34" fmla="*/ 2147483647 w 18"/>
              <a:gd name="T35" fmla="*/ 2147483647 h 34"/>
              <a:gd name="T36" fmla="*/ 2147483647 w 18"/>
              <a:gd name="T37" fmla="*/ 2147483647 h 3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8"/>
              <a:gd name="T58" fmla="*/ 0 h 34"/>
              <a:gd name="T59" fmla="*/ 18 w 18"/>
              <a:gd name="T60" fmla="*/ 34 h 3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8" h="34">
                <a:moveTo>
                  <a:pt x="17" y="33"/>
                </a:moveTo>
                <a:lnTo>
                  <a:pt x="17" y="25"/>
                </a:lnTo>
                <a:lnTo>
                  <a:pt x="16" y="20"/>
                </a:lnTo>
                <a:lnTo>
                  <a:pt x="15" y="15"/>
                </a:lnTo>
                <a:lnTo>
                  <a:pt x="13" y="11"/>
                </a:lnTo>
                <a:lnTo>
                  <a:pt x="10" y="8"/>
                </a:lnTo>
                <a:lnTo>
                  <a:pt x="7" y="4"/>
                </a:lnTo>
                <a:lnTo>
                  <a:pt x="4" y="3"/>
                </a:lnTo>
                <a:lnTo>
                  <a:pt x="2" y="0"/>
                </a:lnTo>
                <a:lnTo>
                  <a:pt x="0" y="4"/>
                </a:lnTo>
                <a:lnTo>
                  <a:pt x="3" y="5"/>
                </a:lnTo>
                <a:lnTo>
                  <a:pt x="4" y="9"/>
                </a:lnTo>
                <a:lnTo>
                  <a:pt x="7" y="11"/>
                </a:lnTo>
                <a:lnTo>
                  <a:pt x="10" y="14"/>
                </a:lnTo>
                <a:lnTo>
                  <a:pt x="11" y="18"/>
                </a:lnTo>
                <a:lnTo>
                  <a:pt x="13" y="22"/>
                </a:lnTo>
                <a:lnTo>
                  <a:pt x="13" y="26"/>
                </a:lnTo>
                <a:lnTo>
                  <a:pt x="14" y="33"/>
                </a:lnTo>
                <a:lnTo>
                  <a:pt x="17" y="33"/>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609" name="Freeform 505"/>
          <p:cNvSpPr>
            <a:spLocks noChangeAspect="1"/>
          </p:cNvSpPr>
          <p:nvPr/>
        </p:nvSpPr>
        <p:spPr bwMode="auto">
          <a:xfrm>
            <a:off x="7920038" y="2979739"/>
            <a:ext cx="19050" cy="46037"/>
          </a:xfrm>
          <a:custGeom>
            <a:avLst/>
            <a:gdLst>
              <a:gd name="T0" fmla="*/ 2147483647 w 15"/>
              <a:gd name="T1" fmla="*/ 2147483647 h 36"/>
              <a:gd name="T2" fmla="*/ 2147483647 w 15"/>
              <a:gd name="T3" fmla="*/ 2147483647 h 36"/>
              <a:gd name="T4" fmla="*/ 2147483647 w 15"/>
              <a:gd name="T5" fmla="*/ 2147483647 h 36"/>
              <a:gd name="T6" fmla="*/ 2147483647 w 15"/>
              <a:gd name="T7" fmla="*/ 2147483647 h 36"/>
              <a:gd name="T8" fmla="*/ 2147483647 w 15"/>
              <a:gd name="T9" fmla="*/ 2147483647 h 36"/>
              <a:gd name="T10" fmla="*/ 2147483647 w 15"/>
              <a:gd name="T11" fmla="*/ 2147483647 h 36"/>
              <a:gd name="T12" fmla="*/ 2147483647 w 15"/>
              <a:gd name="T13" fmla="*/ 2147483647 h 36"/>
              <a:gd name="T14" fmla="*/ 2147483647 w 15"/>
              <a:gd name="T15" fmla="*/ 2147483647 h 36"/>
              <a:gd name="T16" fmla="*/ 2147483647 w 15"/>
              <a:gd name="T17" fmla="*/ 2147483647 h 36"/>
              <a:gd name="T18" fmla="*/ 2147483647 w 15"/>
              <a:gd name="T19" fmla="*/ 0 h 36"/>
              <a:gd name="T20" fmla="*/ 2147483647 w 15"/>
              <a:gd name="T21" fmla="*/ 2147483647 h 36"/>
              <a:gd name="T22" fmla="*/ 2147483647 w 15"/>
              <a:gd name="T23" fmla="*/ 2147483647 h 36"/>
              <a:gd name="T24" fmla="*/ 2147483647 w 15"/>
              <a:gd name="T25" fmla="*/ 2147483647 h 36"/>
              <a:gd name="T26" fmla="*/ 2147483647 w 15"/>
              <a:gd name="T27" fmla="*/ 2147483647 h 36"/>
              <a:gd name="T28" fmla="*/ 2147483647 w 15"/>
              <a:gd name="T29" fmla="*/ 2147483647 h 36"/>
              <a:gd name="T30" fmla="*/ 0 w 15"/>
              <a:gd name="T31" fmla="*/ 2147483647 h 36"/>
              <a:gd name="T32" fmla="*/ 0 w 15"/>
              <a:gd name="T33" fmla="*/ 2147483647 h 36"/>
              <a:gd name="T34" fmla="*/ 0 w 15"/>
              <a:gd name="T35" fmla="*/ 2147483647 h 36"/>
              <a:gd name="T36" fmla="*/ 2147483647 w 15"/>
              <a:gd name="T37" fmla="*/ 2147483647 h 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5"/>
              <a:gd name="T58" fmla="*/ 0 h 36"/>
              <a:gd name="T59" fmla="*/ 15 w 15"/>
              <a:gd name="T60" fmla="*/ 36 h 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5" h="36">
                <a:moveTo>
                  <a:pt x="3" y="35"/>
                </a:moveTo>
                <a:lnTo>
                  <a:pt x="3" y="28"/>
                </a:lnTo>
                <a:lnTo>
                  <a:pt x="3" y="24"/>
                </a:lnTo>
                <a:lnTo>
                  <a:pt x="3" y="20"/>
                </a:lnTo>
                <a:lnTo>
                  <a:pt x="4" y="16"/>
                </a:lnTo>
                <a:lnTo>
                  <a:pt x="6" y="13"/>
                </a:lnTo>
                <a:lnTo>
                  <a:pt x="7" y="10"/>
                </a:lnTo>
                <a:lnTo>
                  <a:pt x="11" y="8"/>
                </a:lnTo>
                <a:lnTo>
                  <a:pt x="14" y="3"/>
                </a:lnTo>
                <a:lnTo>
                  <a:pt x="12" y="0"/>
                </a:lnTo>
                <a:lnTo>
                  <a:pt x="7" y="3"/>
                </a:lnTo>
                <a:lnTo>
                  <a:pt x="4" y="7"/>
                </a:lnTo>
                <a:lnTo>
                  <a:pt x="2" y="10"/>
                </a:lnTo>
                <a:lnTo>
                  <a:pt x="1" y="15"/>
                </a:lnTo>
                <a:lnTo>
                  <a:pt x="1" y="19"/>
                </a:lnTo>
                <a:lnTo>
                  <a:pt x="0" y="24"/>
                </a:lnTo>
                <a:lnTo>
                  <a:pt x="0" y="28"/>
                </a:lnTo>
                <a:lnTo>
                  <a:pt x="0" y="35"/>
                </a:lnTo>
                <a:lnTo>
                  <a:pt x="3" y="35"/>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610" name="Freeform 506"/>
          <p:cNvSpPr>
            <a:spLocks noChangeAspect="1"/>
          </p:cNvSpPr>
          <p:nvPr/>
        </p:nvSpPr>
        <p:spPr bwMode="auto">
          <a:xfrm>
            <a:off x="7800975" y="3001964"/>
            <a:ext cx="20638" cy="47625"/>
          </a:xfrm>
          <a:custGeom>
            <a:avLst/>
            <a:gdLst>
              <a:gd name="T0" fmla="*/ 2147483647 w 15"/>
              <a:gd name="T1" fmla="*/ 2147483647 h 38"/>
              <a:gd name="T2" fmla="*/ 2147483647 w 15"/>
              <a:gd name="T3" fmla="*/ 2147483647 h 38"/>
              <a:gd name="T4" fmla="*/ 2147483647 w 15"/>
              <a:gd name="T5" fmla="*/ 2147483647 h 38"/>
              <a:gd name="T6" fmla="*/ 2147483647 w 15"/>
              <a:gd name="T7" fmla="*/ 2147483647 h 38"/>
              <a:gd name="T8" fmla="*/ 2147483647 w 15"/>
              <a:gd name="T9" fmla="*/ 2147483647 h 38"/>
              <a:gd name="T10" fmla="*/ 2147483647 w 15"/>
              <a:gd name="T11" fmla="*/ 2147483647 h 38"/>
              <a:gd name="T12" fmla="*/ 2147483647 w 15"/>
              <a:gd name="T13" fmla="*/ 2147483647 h 38"/>
              <a:gd name="T14" fmla="*/ 2147483647 w 15"/>
              <a:gd name="T15" fmla="*/ 2147483647 h 38"/>
              <a:gd name="T16" fmla="*/ 2147483647 w 15"/>
              <a:gd name="T17" fmla="*/ 2147483647 h 38"/>
              <a:gd name="T18" fmla="*/ 2147483647 w 15"/>
              <a:gd name="T19" fmla="*/ 0 h 38"/>
              <a:gd name="T20" fmla="*/ 2147483647 w 15"/>
              <a:gd name="T21" fmla="*/ 2147483647 h 38"/>
              <a:gd name="T22" fmla="*/ 2147483647 w 15"/>
              <a:gd name="T23" fmla="*/ 2147483647 h 38"/>
              <a:gd name="T24" fmla="*/ 2147483647 w 15"/>
              <a:gd name="T25" fmla="*/ 2147483647 h 38"/>
              <a:gd name="T26" fmla="*/ 2147483647 w 15"/>
              <a:gd name="T27" fmla="*/ 2147483647 h 38"/>
              <a:gd name="T28" fmla="*/ 2147483647 w 15"/>
              <a:gd name="T29" fmla="*/ 2147483647 h 38"/>
              <a:gd name="T30" fmla="*/ 0 w 15"/>
              <a:gd name="T31" fmla="*/ 2147483647 h 38"/>
              <a:gd name="T32" fmla="*/ 0 w 15"/>
              <a:gd name="T33" fmla="*/ 2147483647 h 38"/>
              <a:gd name="T34" fmla="*/ 0 w 15"/>
              <a:gd name="T35" fmla="*/ 2147483647 h 38"/>
              <a:gd name="T36" fmla="*/ 2147483647 w 15"/>
              <a:gd name="T37" fmla="*/ 2147483647 h 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5"/>
              <a:gd name="T58" fmla="*/ 0 h 38"/>
              <a:gd name="T59" fmla="*/ 15 w 15"/>
              <a:gd name="T60" fmla="*/ 38 h 3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5" h="38">
                <a:moveTo>
                  <a:pt x="3" y="37"/>
                </a:moveTo>
                <a:lnTo>
                  <a:pt x="3" y="30"/>
                </a:lnTo>
                <a:lnTo>
                  <a:pt x="3" y="26"/>
                </a:lnTo>
                <a:lnTo>
                  <a:pt x="3" y="22"/>
                </a:lnTo>
                <a:lnTo>
                  <a:pt x="4" y="17"/>
                </a:lnTo>
                <a:lnTo>
                  <a:pt x="6" y="14"/>
                </a:lnTo>
                <a:lnTo>
                  <a:pt x="7" y="10"/>
                </a:lnTo>
                <a:lnTo>
                  <a:pt x="11" y="8"/>
                </a:lnTo>
                <a:lnTo>
                  <a:pt x="14" y="4"/>
                </a:lnTo>
                <a:lnTo>
                  <a:pt x="12" y="0"/>
                </a:lnTo>
                <a:lnTo>
                  <a:pt x="7" y="4"/>
                </a:lnTo>
                <a:lnTo>
                  <a:pt x="4" y="9"/>
                </a:lnTo>
                <a:lnTo>
                  <a:pt x="2" y="11"/>
                </a:lnTo>
                <a:lnTo>
                  <a:pt x="1" y="15"/>
                </a:lnTo>
                <a:lnTo>
                  <a:pt x="1" y="21"/>
                </a:lnTo>
                <a:lnTo>
                  <a:pt x="0" y="26"/>
                </a:lnTo>
                <a:lnTo>
                  <a:pt x="0" y="30"/>
                </a:lnTo>
                <a:lnTo>
                  <a:pt x="0" y="37"/>
                </a:lnTo>
                <a:lnTo>
                  <a:pt x="3" y="37"/>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611" name="Freeform 507"/>
          <p:cNvSpPr>
            <a:spLocks noChangeAspect="1"/>
          </p:cNvSpPr>
          <p:nvPr/>
        </p:nvSpPr>
        <p:spPr bwMode="auto">
          <a:xfrm>
            <a:off x="7151689" y="2744788"/>
            <a:ext cx="257175" cy="82550"/>
          </a:xfrm>
          <a:custGeom>
            <a:avLst/>
            <a:gdLst>
              <a:gd name="T0" fmla="*/ 2147483647 w 194"/>
              <a:gd name="T1" fmla="*/ 2147483647 h 65"/>
              <a:gd name="T2" fmla="*/ 2147483647 w 194"/>
              <a:gd name="T3" fmla="*/ 2147483647 h 65"/>
              <a:gd name="T4" fmla="*/ 2147483647 w 194"/>
              <a:gd name="T5" fmla="*/ 0 h 65"/>
              <a:gd name="T6" fmla="*/ 0 w 194"/>
              <a:gd name="T7" fmla="*/ 2147483647 h 65"/>
              <a:gd name="T8" fmla="*/ 2147483647 w 194"/>
              <a:gd name="T9" fmla="*/ 2147483647 h 65"/>
              <a:gd name="T10" fmla="*/ 2147483647 w 194"/>
              <a:gd name="T11" fmla="*/ 2147483647 h 65"/>
              <a:gd name="T12" fmla="*/ 0 60000 65536"/>
              <a:gd name="T13" fmla="*/ 0 60000 65536"/>
              <a:gd name="T14" fmla="*/ 0 60000 65536"/>
              <a:gd name="T15" fmla="*/ 0 60000 65536"/>
              <a:gd name="T16" fmla="*/ 0 60000 65536"/>
              <a:gd name="T17" fmla="*/ 0 60000 65536"/>
              <a:gd name="T18" fmla="*/ 0 w 194"/>
              <a:gd name="T19" fmla="*/ 0 h 65"/>
              <a:gd name="T20" fmla="*/ 194 w 194"/>
              <a:gd name="T21" fmla="*/ 65 h 65"/>
            </a:gdLst>
            <a:ahLst/>
            <a:cxnLst>
              <a:cxn ang="T12">
                <a:pos x="T0" y="T1"/>
              </a:cxn>
              <a:cxn ang="T13">
                <a:pos x="T2" y="T3"/>
              </a:cxn>
              <a:cxn ang="T14">
                <a:pos x="T4" y="T5"/>
              </a:cxn>
              <a:cxn ang="T15">
                <a:pos x="T6" y="T7"/>
              </a:cxn>
              <a:cxn ang="T16">
                <a:pos x="T8" y="T9"/>
              </a:cxn>
              <a:cxn ang="T17">
                <a:pos x="T10" y="T11"/>
              </a:cxn>
            </a:cxnLst>
            <a:rect l="T18" t="T19" r="T20" b="T21"/>
            <a:pathLst>
              <a:path w="194" h="65">
                <a:moveTo>
                  <a:pt x="193" y="59"/>
                </a:moveTo>
                <a:lnTo>
                  <a:pt x="193" y="59"/>
                </a:lnTo>
                <a:lnTo>
                  <a:pt x="2" y="0"/>
                </a:lnTo>
                <a:lnTo>
                  <a:pt x="0" y="4"/>
                </a:lnTo>
                <a:lnTo>
                  <a:pt x="191" y="64"/>
                </a:lnTo>
                <a:lnTo>
                  <a:pt x="193" y="59"/>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612" name="Freeform 508"/>
          <p:cNvSpPr>
            <a:spLocks noChangeAspect="1"/>
          </p:cNvSpPr>
          <p:nvPr/>
        </p:nvSpPr>
        <p:spPr bwMode="auto">
          <a:xfrm>
            <a:off x="7412038" y="2830514"/>
            <a:ext cx="63500" cy="103187"/>
          </a:xfrm>
          <a:custGeom>
            <a:avLst/>
            <a:gdLst>
              <a:gd name="T0" fmla="*/ 2147483647 w 47"/>
              <a:gd name="T1" fmla="*/ 2147483647 h 83"/>
              <a:gd name="T2" fmla="*/ 2147483647 w 47"/>
              <a:gd name="T3" fmla="*/ 2147483647 h 83"/>
              <a:gd name="T4" fmla="*/ 2147483647 w 47"/>
              <a:gd name="T5" fmla="*/ 2147483647 h 83"/>
              <a:gd name="T6" fmla="*/ 2147483647 w 47"/>
              <a:gd name="T7" fmla="*/ 2147483647 h 83"/>
              <a:gd name="T8" fmla="*/ 2147483647 w 47"/>
              <a:gd name="T9" fmla="*/ 2147483647 h 83"/>
              <a:gd name="T10" fmla="*/ 2147483647 w 47"/>
              <a:gd name="T11" fmla="*/ 2147483647 h 83"/>
              <a:gd name="T12" fmla="*/ 2147483647 w 47"/>
              <a:gd name="T13" fmla="*/ 2147483647 h 83"/>
              <a:gd name="T14" fmla="*/ 2147483647 w 47"/>
              <a:gd name="T15" fmla="*/ 2147483647 h 83"/>
              <a:gd name="T16" fmla="*/ 2147483647 w 47"/>
              <a:gd name="T17" fmla="*/ 2147483647 h 83"/>
              <a:gd name="T18" fmla="*/ 2147483647 w 47"/>
              <a:gd name="T19" fmla="*/ 2147483647 h 83"/>
              <a:gd name="T20" fmla="*/ 2147483647 w 47"/>
              <a:gd name="T21" fmla="*/ 2147483647 h 83"/>
              <a:gd name="T22" fmla="*/ 2147483647 w 47"/>
              <a:gd name="T23" fmla="*/ 2147483647 h 83"/>
              <a:gd name="T24" fmla="*/ 2147483647 w 47"/>
              <a:gd name="T25" fmla="*/ 2147483647 h 83"/>
              <a:gd name="T26" fmla="*/ 2147483647 w 47"/>
              <a:gd name="T27" fmla="*/ 2147483647 h 83"/>
              <a:gd name="T28" fmla="*/ 2147483647 w 47"/>
              <a:gd name="T29" fmla="*/ 2147483647 h 83"/>
              <a:gd name="T30" fmla="*/ 2147483647 w 47"/>
              <a:gd name="T31" fmla="*/ 2147483647 h 83"/>
              <a:gd name="T32" fmla="*/ 2147483647 w 47"/>
              <a:gd name="T33" fmla="*/ 0 h 83"/>
              <a:gd name="T34" fmla="*/ 0 w 47"/>
              <a:gd name="T35" fmla="*/ 2147483647 h 83"/>
              <a:gd name="T36" fmla="*/ 2147483647 w 47"/>
              <a:gd name="T37" fmla="*/ 2147483647 h 83"/>
              <a:gd name="T38" fmla="*/ 2147483647 w 47"/>
              <a:gd name="T39" fmla="*/ 2147483647 h 83"/>
              <a:gd name="T40" fmla="*/ 2147483647 w 47"/>
              <a:gd name="T41" fmla="*/ 2147483647 h 83"/>
              <a:gd name="T42" fmla="*/ 2147483647 w 47"/>
              <a:gd name="T43" fmla="*/ 2147483647 h 83"/>
              <a:gd name="T44" fmla="*/ 2147483647 w 47"/>
              <a:gd name="T45" fmla="*/ 2147483647 h 83"/>
              <a:gd name="T46" fmla="*/ 2147483647 w 47"/>
              <a:gd name="T47" fmla="*/ 2147483647 h 83"/>
              <a:gd name="T48" fmla="*/ 2147483647 w 47"/>
              <a:gd name="T49" fmla="*/ 2147483647 h 83"/>
              <a:gd name="T50" fmla="*/ 2147483647 w 47"/>
              <a:gd name="T51" fmla="*/ 2147483647 h 83"/>
              <a:gd name="T52" fmla="*/ 2147483647 w 47"/>
              <a:gd name="T53" fmla="*/ 2147483647 h 83"/>
              <a:gd name="T54" fmla="*/ 2147483647 w 47"/>
              <a:gd name="T55" fmla="*/ 2147483647 h 83"/>
              <a:gd name="T56" fmla="*/ 2147483647 w 47"/>
              <a:gd name="T57" fmla="*/ 2147483647 h 83"/>
              <a:gd name="T58" fmla="*/ 2147483647 w 47"/>
              <a:gd name="T59" fmla="*/ 2147483647 h 83"/>
              <a:gd name="T60" fmla="*/ 2147483647 w 47"/>
              <a:gd name="T61" fmla="*/ 2147483647 h 83"/>
              <a:gd name="T62" fmla="*/ 2147483647 w 47"/>
              <a:gd name="T63" fmla="*/ 2147483647 h 83"/>
              <a:gd name="T64" fmla="*/ 2147483647 w 47"/>
              <a:gd name="T65" fmla="*/ 2147483647 h 83"/>
              <a:gd name="T66" fmla="*/ 2147483647 w 47"/>
              <a:gd name="T67" fmla="*/ 2147483647 h 83"/>
              <a:gd name="T68" fmla="*/ 2147483647 w 47"/>
              <a:gd name="T69" fmla="*/ 2147483647 h 8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7"/>
              <a:gd name="T106" fmla="*/ 0 h 83"/>
              <a:gd name="T107" fmla="*/ 47 w 47"/>
              <a:gd name="T108" fmla="*/ 83 h 8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7" h="83">
                <a:moveTo>
                  <a:pt x="46" y="82"/>
                </a:moveTo>
                <a:lnTo>
                  <a:pt x="46" y="75"/>
                </a:lnTo>
                <a:lnTo>
                  <a:pt x="45" y="68"/>
                </a:lnTo>
                <a:lnTo>
                  <a:pt x="44" y="62"/>
                </a:lnTo>
                <a:lnTo>
                  <a:pt x="43" y="55"/>
                </a:lnTo>
                <a:lnTo>
                  <a:pt x="42" y="49"/>
                </a:lnTo>
                <a:lnTo>
                  <a:pt x="41" y="44"/>
                </a:lnTo>
                <a:lnTo>
                  <a:pt x="38" y="39"/>
                </a:lnTo>
                <a:lnTo>
                  <a:pt x="36" y="34"/>
                </a:lnTo>
                <a:lnTo>
                  <a:pt x="33" y="29"/>
                </a:lnTo>
                <a:lnTo>
                  <a:pt x="29" y="24"/>
                </a:lnTo>
                <a:lnTo>
                  <a:pt x="26" y="21"/>
                </a:lnTo>
                <a:lnTo>
                  <a:pt x="22" y="17"/>
                </a:lnTo>
                <a:lnTo>
                  <a:pt x="18" y="11"/>
                </a:lnTo>
                <a:lnTo>
                  <a:pt x="13" y="8"/>
                </a:lnTo>
                <a:lnTo>
                  <a:pt x="7" y="3"/>
                </a:lnTo>
                <a:lnTo>
                  <a:pt x="2" y="0"/>
                </a:lnTo>
                <a:lnTo>
                  <a:pt x="0" y="4"/>
                </a:lnTo>
                <a:lnTo>
                  <a:pt x="4" y="8"/>
                </a:lnTo>
                <a:lnTo>
                  <a:pt x="10" y="11"/>
                </a:lnTo>
                <a:lnTo>
                  <a:pt x="15" y="15"/>
                </a:lnTo>
                <a:lnTo>
                  <a:pt x="19" y="20"/>
                </a:lnTo>
                <a:lnTo>
                  <a:pt x="23" y="23"/>
                </a:lnTo>
                <a:lnTo>
                  <a:pt x="27" y="28"/>
                </a:lnTo>
                <a:lnTo>
                  <a:pt x="29" y="32"/>
                </a:lnTo>
                <a:lnTo>
                  <a:pt x="32" y="37"/>
                </a:lnTo>
                <a:lnTo>
                  <a:pt x="34" y="41"/>
                </a:lnTo>
                <a:lnTo>
                  <a:pt x="36" y="46"/>
                </a:lnTo>
                <a:lnTo>
                  <a:pt x="38" y="51"/>
                </a:lnTo>
                <a:lnTo>
                  <a:pt x="39" y="56"/>
                </a:lnTo>
                <a:lnTo>
                  <a:pt x="41" y="62"/>
                </a:lnTo>
                <a:lnTo>
                  <a:pt x="42" y="69"/>
                </a:lnTo>
                <a:lnTo>
                  <a:pt x="42" y="75"/>
                </a:lnTo>
                <a:lnTo>
                  <a:pt x="42" y="82"/>
                </a:lnTo>
                <a:lnTo>
                  <a:pt x="46" y="82"/>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613" name="Freeform 509"/>
          <p:cNvSpPr>
            <a:spLocks noChangeAspect="1"/>
          </p:cNvSpPr>
          <p:nvPr/>
        </p:nvSpPr>
        <p:spPr bwMode="auto">
          <a:xfrm>
            <a:off x="7464425" y="2741614"/>
            <a:ext cx="115888" cy="33337"/>
          </a:xfrm>
          <a:custGeom>
            <a:avLst/>
            <a:gdLst>
              <a:gd name="T0" fmla="*/ 2147483647 w 87"/>
              <a:gd name="T1" fmla="*/ 2147483647 h 26"/>
              <a:gd name="T2" fmla="*/ 2147483647 w 87"/>
              <a:gd name="T3" fmla="*/ 2147483647 h 26"/>
              <a:gd name="T4" fmla="*/ 2147483647 w 87"/>
              <a:gd name="T5" fmla="*/ 2147483647 h 26"/>
              <a:gd name="T6" fmla="*/ 2147483647 w 87"/>
              <a:gd name="T7" fmla="*/ 2147483647 h 26"/>
              <a:gd name="T8" fmla="*/ 2147483647 w 87"/>
              <a:gd name="T9" fmla="*/ 2147483647 h 26"/>
              <a:gd name="T10" fmla="*/ 2147483647 w 87"/>
              <a:gd name="T11" fmla="*/ 2147483647 h 26"/>
              <a:gd name="T12" fmla="*/ 2147483647 w 87"/>
              <a:gd name="T13" fmla="*/ 2147483647 h 26"/>
              <a:gd name="T14" fmla="*/ 2147483647 w 87"/>
              <a:gd name="T15" fmla="*/ 2147483647 h 26"/>
              <a:gd name="T16" fmla="*/ 2147483647 w 87"/>
              <a:gd name="T17" fmla="*/ 2147483647 h 26"/>
              <a:gd name="T18" fmla="*/ 2147483647 w 87"/>
              <a:gd name="T19" fmla="*/ 2147483647 h 26"/>
              <a:gd name="T20" fmla="*/ 2147483647 w 87"/>
              <a:gd name="T21" fmla="*/ 2147483647 h 26"/>
              <a:gd name="T22" fmla="*/ 2147483647 w 87"/>
              <a:gd name="T23" fmla="*/ 2147483647 h 26"/>
              <a:gd name="T24" fmla="*/ 2147483647 w 87"/>
              <a:gd name="T25" fmla="*/ 2147483647 h 26"/>
              <a:gd name="T26" fmla="*/ 2147483647 w 87"/>
              <a:gd name="T27" fmla="*/ 2147483647 h 26"/>
              <a:gd name="T28" fmla="*/ 2147483647 w 87"/>
              <a:gd name="T29" fmla="*/ 2147483647 h 26"/>
              <a:gd name="T30" fmla="*/ 2147483647 w 87"/>
              <a:gd name="T31" fmla="*/ 2147483647 h 26"/>
              <a:gd name="T32" fmla="*/ 2147483647 w 87"/>
              <a:gd name="T33" fmla="*/ 2147483647 h 26"/>
              <a:gd name="T34" fmla="*/ 2147483647 w 87"/>
              <a:gd name="T35" fmla="*/ 0 h 26"/>
              <a:gd name="T36" fmla="*/ 0 w 87"/>
              <a:gd name="T37" fmla="*/ 2147483647 h 26"/>
              <a:gd name="T38" fmla="*/ 2147483647 w 87"/>
              <a:gd name="T39" fmla="*/ 2147483647 h 26"/>
              <a:gd name="T40" fmla="*/ 2147483647 w 87"/>
              <a:gd name="T41" fmla="*/ 2147483647 h 26"/>
              <a:gd name="T42" fmla="*/ 2147483647 w 87"/>
              <a:gd name="T43" fmla="*/ 2147483647 h 26"/>
              <a:gd name="T44" fmla="*/ 2147483647 w 87"/>
              <a:gd name="T45" fmla="*/ 2147483647 h 26"/>
              <a:gd name="T46" fmla="*/ 2147483647 w 87"/>
              <a:gd name="T47" fmla="*/ 2147483647 h 26"/>
              <a:gd name="T48" fmla="*/ 2147483647 w 87"/>
              <a:gd name="T49" fmla="*/ 2147483647 h 26"/>
              <a:gd name="T50" fmla="*/ 2147483647 w 87"/>
              <a:gd name="T51" fmla="*/ 2147483647 h 26"/>
              <a:gd name="T52" fmla="*/ 2147483647 w 87"/>
              <a:gd name="T53" fmla="*/ 2147483647 h 26"/>
              <a:gd name="T54" fmla="*/ 2147483647 w 87"/>
              <a:gd name="T55" fmla="*/ 2147483647 h 26"/>
              <a:gd name="T56" fmla="*/ 2147483647 w 87"/>
              <a:gd name="T57" fmla="*/ 2147483647 h 26"/>
              <a:gd name="T58" fmla="*/ 2147483647 w 87"/>
              <a:gd name="T59" fmla="*/ 2147483647 h 26"/>
              <a:gd name="T60" fmla="*/ 2147483647 w 87"/>
              <a:gd name="T61" fmla="*/ 2147483647 h 26"/>
              <a:gd name="T62" fmla="*/ 2147483647 w 87"/>
              <a:gd name="T63" fmla="*/ 2147483647 h 26"/>
              <a:gd name="T64" fmla="*/ 2147483647 w 87"/>
              <a:gd name="T65" fmla="*/ 2147483647 h 26"/>
              <a:gd name="T66" fmla="*/ 2147483647 w 87"/>
              <a:gd name="T67" fmla="*/ 2147483647 h 26"/>
              <a:gd name="T68" fmla="*/ 2147483647 w 87"/>
              <a:gd name="T69" fmla="*/ 2147483647 h 26"/>
              <a:gd name="T70" fmla="*/ 2147483647 w 87"/>
              <a:gd name="T71" fmla="*/ 2147483647 h 2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7"/>
              <a:gd name="T109" fmla="*/ 0 h 26"/>
              <a:gd name="T110" fmla="*/ 87 w 87"/>
              <a:gd name="T111" fmla="*/ 26 h 2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7" h="26">
                <a:moveTo>
                  <a:pt x="86" y="22"/>
                </a:moveTo>
                <a:lnTo>
                  <a:pt x="86" y="22"/>
                </a:lnTo>
                <a:lnTo>
                  <a:pt x="81" y="19"/>
                </a:lnTo>
                <a:lnTo>
                  <a:pt x="77" y="17"/>
                </a:lnTo>
                <a:lnTo>
                  <a:pt x="71" y="15"/>
                </a:lnTo>
                <a:lnTo>
                  <a:pt x="66" y="14"/>
                </a:lnTo>
                <a:lnTo>
                  <a:pt x="62" y="13"/>
                </a:lnTo>
                <a:lnTo>
                  <a:pt x="57" y="11"/>
                </a:lnTo>
                <a:lnTo>
                  <a:pt x="50" y="11"/>
                </a:lnTo>
                <a:lnTo>
                  <a:pt x="45" y="9"/>
                </a:lnTo>
                <a:lnTo>
                  <a:pt x="39" y="8"/>
                </a:lnTo>
                <a:lnTo>
                  <a:pt x="35" y="6"/>
                </a:lnTo>
                <a:lnTo>
                  <a:pt x="28" y="6"/>
                </a:lnTo>
                <a:lnTo>
                  <a:pt x="22" y="4"/>
                </a:lnTo>
                <a:lnTo>
                  <a:pt x="18" y="3"/>
                </a:lnTo>
                <a:lnTo>
                  <a:pt x="13" y="2"/>
                </a:lnTo>
                <a:lnTo>
                  <a:pt x="7" y="1"/>
                </a:lnTo>
                <a:lnTo>
                  <a:pt x="2" y="0"/>
                </a:lnTo>
                <a:lnTo>
                  <a:pt x="0" y="3"/>
                </a:lnTo>
                <a:lnTo>
                  <a:pt x="6" y="5"/>
                </a:lnTo>
                <a:lnTo>
                  <a:pt x="12" y="6"/>
                </a:lnTo>
                <a:lnTo>
                  <a:pt x="17" y="6"/>
                </a:lnTo>
                <a:lnTo>
                  <a:pt x="22" y="9"/>
                </a:lnTo>
                <a:lnTo>
                  <a:pt x="27" y="10"/>
                </a:lnTo>
                <a:lnTo>
                  <a:pt x="34" y="11"/>
                </a:lnTo>
                <a:lnTo>
                  <a:pt x="38" y="11"/>
                </a:lnTo>
                <a:lnTo>
                  <a:pt x="44" y="13"/>
                </a:lnTo>
                <a:lnTo>
                  <a:pt x="50" y="14"/>
                </a:lnTo>
                <a:lnTo>
                  <a:pt x="55" y="15"/>
                </a:lnTo>
                <a:lnTo>
                  <a:pt x="60" y="16"/>
                </a:lnTo>
                <a:lnTo>
                  <a:pt x="65" y="18"/>
                </a:lnTo>
                <a:lnTo>
                  <a:pt x="69" y="19"/>
                </a:lnTo>
                <a:lnTo>
                  <a:pt x="74" y="22"/>
                </a:lnTo>
                <a:lnTo>
                  <a:pt x="79" y="23"/>
                </a:lnTo>
                <a:lnTo>
                  <a:pt x="83" y="25"/>
                </a:lnTo>
                <a:lnTo>
                  <a:pt x="86" y="22"/>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614" name="Freeform 510"/>
          <p:cNvSpPr>
            <a:spLocks noChangeAspect="1"/>
          </p:cNvSpPr>
          <p:nvPr/>
        </p:nvSpPr>
        <p:spPr bwMode="auto">
          <a:xfrm>
            <a:off x="7585075" y="2774951"/>
            <a:ext cx="39688" cy="98425"/>
          </a:xfrm>
          <a:custGeom>
            <a:avLst/>
            <a:gdLst>
              <a:gd name="T0" fmla="*/ 2147483647 w 31"/>
              <a:gd name="T1" fmla="*/ 2147483647 h 76"/>
              <a:gd name="T2" fmla="*/ 2147483647 w 31"/>
              <a:gd name="T3" fmla="*/ 2147483647 h 76"/>
              <a:gd name="T4" fmla="*/ 2147483647 w 31"/>
              <a:gd name="T5" fmla="*/ 2147483647 h 76"/>
              <a:gd name="T6" fmla="*/ 2147483647 w 31"/>
              <a:gd name="T7" fmla="*/ 2147483647 h 76"/>
              <a:gd name="T8" fmla="*/ 2147483647 w 31"/>
              <a:gd name="T9" fmla="*/ 2147483647 h 76"/>
              <a:gd name="T10" fmla="*/ 2147483647 w 31"/>
              <a:gd name="T11" fmla="*/ 2147483647 h 76"/>
              <a:gd name="T12" fmla="*/ 2147483647 w 31"/>
              <a:gd name="T13" fmla="*/ 2147483647 h 76"/>
              <a:gd name="T14" fmla="*/ 2147483647 w 31"/>
              <a:gd name="T15" fmla="*/ 2147483647 h 76"/>
              <a:gd name="T16" fmla="*/ 2147483647 w 31"/>
              <a:gd name="T17" fmla="*/ 0 h 76"/>
              <a:gd name="T18" fmla="*/ 0 w 31"/>
              <a:gd name="T19" fmla="*/ 2147483647 h 76"/>
              <a:gd name="T20" fmla="*/ 2147483647 w 31"/>
              <a:gd name="T21" fmla="*/ 2147483647 h 76"/>
              <a:gd name="T22" fmla="*/ 2147483647 w 31"/>
              <a:gd name="T23" fmla="*/ 2147483647 h 76"/>
              <a:gd name="T24" fmla="*/ 2147483647 w 31"/>
              <a:gd name="T25" fmla="*/ 2147483647 h 76"/>
              <a:gd name="T26" fmla="*/ 2147483647 w 31"/>
              <a:gd name="T27" fmla="*/ 2147483647 h 76"/>
              <a:gd name="T28" fmla="*/ 2147483647 w 31"/>
              <a:gd name="T29" fmla="*/ 2147483647 h 76"/>
              <a:gd name="T30" fmla="*/ 2147483647 w 31"/>
              <a:gd name="T31" fmla="*/ 2147483647 h 76"/>
              <a:gd name="T32" fmla="*/ 2147483647 w 31"/>
              <a:gd name="T33" fmla="*/ 2147483647 h 76"/>
              <a:gd name="T34" fmla="*/ 2147483647 w 31"/>
              <a:gd name="T35" fmla="*/ 2147483647 h 76"/>
              <a:gd name="T36" fmla="*/ 2147483647 w 31"/>
              <a:gd name="T37" fmla="*/ 2147483647 h 7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1"/>
              <a:gd name="T58" fmla="*/ 0 h 76"/>
              <a:gd name="T59" fmla="*/ 31 w 31"/>
              <a:gd name="T60" fmla="*/ 76 h 7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1" h="76">
                <a:moveTo>
                  <a:pt x="28" y="75"/>
                </a:moveTo>
                <a:lnTo>
                  <a:pt x="29" y="65"/>
                </a:lnTo>
                <a:lnTo>
                  <a:pt x="30" y="56"/>
                </a:lnTo>
                <a:lnTo>
                  <a:pt x="30" y="46"/>
                </a:lnTo>
                <a:lnTo>
                  <a:pt x="29" y="36"/>
                </a:lnTo>
                <a:lnTo>
                  <a:pt x="27" y="28"/>
                </a:lnTo>
                <a:lnTo>
                  <a:pt x="21" y="18"/>
                </a:lnTo>
                <a:lnTo>
                  <a:pt x="13" y="9"/>
                </a:lnTo>
                <a:lnTo>
                  <a:pt x="2" y="0"/>
                </a:lnTo>
                <a:lnTo>
                  <a:pt x="0" y="4"/>
                </a:lnTo>
                <a:lnTo>
                  <a:pt x="11" y="13"/>
                </a:lnTo>
                <a:lnTo>
                  <a:pt x="17" y="21"/>
                </a:lnTo>
                <a:lnTo>
                  <a:pt x="22" y="30"/>
                </a:lnTo>
                <a:lnTo>
                  <a:pt x="26" y="37"/>
                </a:lnTo>
                <a:lnTo>
                  <a:pt x="26" y="46"/>
                </a:lnTo>
                <a:lnTo>
                  <a:pt x="26" y="56"/>
                </a:lnTo>
                <a:lnTo>
                  <a:pt x="26" y="65"/>
                </a:lnTo>
                <a:lnTo>
                  <a:pt x="24" y="74"/>
                </a:lnTo>
                <a:lnTo>
                  <a:pt x="28" y="75"/>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615" name="Freeform 511"/>
          <p:cNvSpPr>
            <a:spLocks noChangeAspect="1"/>
          </p:cNvSpPr>
          <p:nvPr/>
        </p:nvSpPr>
        <p:spPr bwMode="auto">
          <a:xfrm>
            <a:off x="7845425" y="2701926"/>
            <a:ext cx="146050" cy="61913"/>
          </a:xfrm>
          <a:custGeom>
            <a:avLst/>
            <a:gdLst>
              <a:gd name="T0" fmla="*/ 2147483647 w 109"/>
              <a:gd name="T1" fmla="*/ 2147483647 h 49"/>
              <a:gd name="T2" fmla="*/ 2147483647 w 109"/>
              <a:gd name="T3" fmla="*/ 2147483647 h 49"/>
              <a:gd name="T4" fmla="*/ 2147483647 w 109"/>
              <a:gd name="T5" fmla="*/ 2147483647 h 49"/>
              <a:gd name="T6" fmla="*/ 2147483647 w 109"/>
              <a:gd name="T7" fmla="*/ 0 h 49"/>
              <a:gd name="T8" fmla="*/ 2147483647 w 109"/>
              <a:gd name="T9" fmla="*/ 2147483647 h 49"/>
              <a:gd name="T10" fmla="*/ 0 w 109"/>
              <a:gd name="T11" fmla="*/ 2147483647 h 49"/>
              <a:gd name="T12" fmla="*/ 2147483647 w 109"/>
              <a:gd name="T13" fmla="*/ 2147483647 h 49"/>
              <a:gd name="T14" fmla="*/ 0 w 109"/>
              <a:gd name="T15" fmla="*/ 2147483647 h 49"/>
              <a:gd name="T16" fmla="*/ 0 w 109"/>
              <a:gd name="T17" fmla="*/ 2147483647 h 49"/>
              <a:gd name="T18" fmla="*/ 2147483647 w 109"/>
              <a:gd name="T19" fmla="*/ 2147483647 h 4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9"/>
              <a:gd name="T31" fmla="*/ 0 h 49"/>
              <a:gd name="T32" fmla="*/ 109 w 109"/>
              <a:gd name="T33" fmla="*/ 49 h 4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9" h="49">
                <a:moveTo>
                  <a:pt x="4" y="47"/>
                </a:moveTo>
                <a:lnTo>
                  <a:pt x="3" y="48"/>
                </a:lnTo>
                <a:lnTo>
                  <a:pt x="108" y="4"/>
                </a:lnTo>
                <a:lnTo>
                  <a:pt x="106" y="0"/>
                </a:lnTo>
                <a:lnTo>
                  <a:pt x="1" y="43"/>
                </a:lnTo>
                <a:lnTo>
                  <a:pt x="0" y="45"/>
                </a:lnTo>
                <a:lnTo>
                  <a:pt x="1" y="43"/>
                </a:lnTo>
                <a:lnTo>
                  <a:pt x="0" y="43"/>
                </a:lnTo>
                <a:lnTo>
                  <a:pt x="0" y="45"/>
                </a:lnTo>
                <a:lnTo>
                  <a:pt x="4" y="47"/>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616" name="Freeform 512"/>
          <p:cNvSpPr>
            <a:spLocks noChangeAspect="1"/>
          </p:cNvSpPr>
          <p:nvPr/>
        </p:nvSpPr>
        <p:spPr bwMode="auto">
          <a:xfrm>
            <a:off x="7832726" y="2767014"/>
            <a:ext cx="22225" cy="65087"/>
          </a:xfrm>
          <a:custGeom>
            <a:avLst/>
            <a:gdLst>
              <a:gd name="T0" fmla="*/ 2147483647 w 15"/>
              <a:gd name="T1" fmla="*/ 2147483647 h 51"/>
              <a:gd name="T2" fmla="*/ 2147483647 w 15"/>
              <a:gd name="T3" fmla="*/ 2147483647 h 51"/>
              <a:gd name="T4" fmla="*/ 2147483647 w 15"/>
              <a:gd name="T5" fmla="*/ 2147483647 h 51"/>
              <a:gd name="T6" fmla="*/ 2147483647 w 15"/>
              <a:gd name="T7" fmla="*/ 2147483647 h 51"/>
              <a:gd name="T8" fmla="*/ 2147483647 w 15"/>
              <a:gd name="T9" fmla="*/ 2147483647 h 51"/>
              <a:gd name="T10" fmla="*/ 2147483647 w 15"/>
              <a:gd name="T11" fmla="*/ 2147483647 h 51"/>
              <a:gd name="T12" fmla="*/ 2147483647 w 15"/>
              <a:gd name="T13" fmla="*/ 2147483647 h 51"/>
              <a:gd name="T14" fmla="*/ 2147483647 w 15"/>
              <a:gd name="T15" fmla="*/ 2147483647 h 51"/>
              <a:gd name="T16" fmla="*/ 2147483647 w 15"/>
              <a:gd name="T17" fmla="*/ 2147483647 h 51"/>
              <a:gd name="T18" fmla="*/ 2147483647 w 15"/>
              <a:gd name="T19" fmla="*/ 0 h 51"/>
              <a:gd name="T20" fmla="*/ 2147483647 w 15"/>
              <a:gd name="T21" fmla="*/ 2147483647 h 51"/>
              <a:gd name="T22" fmla="*/ 2147483647 w 15"/>
              <a:gd name="T23" fmla="*/ 2147483647 h 51"/>
              <a:gd name="T24" fmla="*/ 2147483647 w 15"/>
              <a:gd name="T25" fmla="*/ 2147483647 h 51"/>
              <a:gd name="T26" fmla="*/ 0 w 15"/>
              <a:gd name="T27" fmla="*/ 2147483647 h 51"/>
              <a:gd name="T28" fmla="*/ 0 w 15"/>
              <a:gd name="T29" fmla="*/ 2147483647 h 51"/>
              <a:gd name="T30" fmla="*/ 2147483647 w 15"/>
              <a:gd name="T31" fmla="*/ 2147483647 h 51"/>
              <a:gd name="T32" fmla="*/ 2147483647 w 15"/>
              <a:gd name="T33" fmla="*/ 2147483647 h 51"/>
              <a:gd name="T34" fmla="*/ 2147483647 w 15"/>
              <a:gd name="T35" fmla="*/ 2147483647 h 51"/>
              <a:gd name="T36" fmla="*/ 2147483647 w 15"/>
              <a:gd name="T37" fmla="*/ 2147483647 h 5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5"/>
              <a:gd name="T58" fmla="*/ 0 h 51"/>
              <a:gd name="T59" fmla="*/ 15 w 15"/>
              <a:gd name="T60" fmla="*/ 51 h 5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5" h="51">
                <a:moveTo>
                  <a:pt x="14" y="47"/>
                </a:moveTo>
                <a:lnTo>
                  <a:pt x="10" y="41"/>
                </a:lnTo>
                <a:lnTo>
                  <a:pt x="6" y="35"/>
                </a:lnTo>
                <a:lnTo>
                  <a:pt x="4" y="30"/>
                </a:lnTo>
                <a:lnTo>
                  <a:pt x="4" y="24"/>
                </a:lnTo>
                <a:lnTo>
                  <a:pt x="6" y="20"/>
                </a:lnTo>
                <a:lnTo>
                  <a:pt x="10" y="13"/>
                </a:lnTo>
                <a:lnTo>
                  <a:pt x="12" y="8"/>
                </a:lnTo>
                <a:lnTo>
                  <a:pt x="14" y="2"/>
                </a:lnTo>
                <a:lnTo>
                  <a:pt x="10" y="0"/>
                </a:lnTo>
                <a:lnTo>
                  <a:pt x="6" y="6"/>
                </a:lnTo>
                <a:lnTo>
                  <a:pt x="2" y="12"/>
                </a:lnTo>
                <a:lnTo>
                  <a:pt x="2" y="19"/>
                </a:lnTo>
                <a:lnTo>
                  <a:pt x="0" y="24"/>
                </a:lnTo>
                <a:lnTo>
                  <a:pt x="0" y="30"/>
                </a:lnTo>
                <a:lnTo>
                  <a:pt x="2" y="38"/>
                </a:lnTo>
                <a:lnTo>
                  <a:pt x="4" y="43"/>
                </a:lnTo>
                <a:lnTo>
                  <a:pt x="10" y="50"/>
                </a:lnTo>
                <a:lnTo>
                  <a:pt x="14" y="47"/>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617" name="Freeform 513"/>
          <p:cNvSpPr>
            <a:spLocks noChangeAspect="1"/>
          </p:cNvSpPr>
          <p:nvPr/>
        </p:nvSpPr>
        <p:spPr bwMode="auto">
          <a:xfrm>
            <a:off x="7993064" y="2655889"/>
            <a:ext cx="307975" cy="142875"/>
          </a:xfrm>
          <a:custGeom>
            <a:avLst/>
            <a:gdLst>
              <a:gd name="T0" fmla="*/ 2147483647 w 231"/>
              <a:gd name="T1" fmla="*/ 2147483647 h 112"/>
              <a:gd name="T2" fmla="*/ 2147483647 w 231"/>
              <a:gd name="T3" fmla="*/ 2147483647 h 112"/>
              <a:gd name="T4" fmla="*/ 2147483647 w 231"/>
              <a:gd name="T5" fmla="*/ 2147483647 h 112"/>
              <a:gd name="T6" fmla="*/ 2147483647 w 231"/>
              <a:gd name="T7" fmla="*/ 0 h 112"/>
              <a:gd name="T8" fmla="*/ 2147483647 w 231"/>
              <a:gd name="T9" fmla="*/ 2147483647 h 112"/>
              <a:gd name="T10" fmla="*/ 0 w 231"/>
              <a:gd name="T11" fmla="*/ 2147483647 h 112"/>
              <a:gd name="T12" fmla="*/ 2147483647 w 231"/>
              <a:gd name="T13" fmla="*/ 2147483647 h 112"/>
              <a:gd name="T14" fmla="*/ 0 w 231"/>
              <a:gd name="T15" fmla="*/ 2147483647 h 112"/>
              <a:gd name="T16" fmla="*/ 2147483647 w 231"/>
              <a:gd name="T17" fmla="*/ 2147483647 h 1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1"/>
              <a:gd name="T28" fmla="*/ 0 h 112"/>
              <a:gd name="T29" fmla="*/ 231 w 231"/>
              <a:gd name="T30" fmla="*/ 112 h 11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1" h="112">
                <a:moveTo>
                  <a:pt x="4" y="110"/>
                </a:moveTo>
                <a:lnTo>
                  <a:pt x="3" y="111"/>
                </a:lnTo>
                <a:lnTo>
                  <a:pt x="230" y="4"/>
                </a:lnTo>
                <a:lnTo>
                  <a:pt x="228" y="0"/>
                </a:lnTo>
                <a:lnTo>
                  <a:pt x="1" y="105"/>
                </a:lnTo>
                <a:lnTo>
                  <a:pt x="0" y="106"/>
                </a:lnTo>
                <a:lnTo>
                  <a:pt x="1" y="105"/>
                </a:lnTo>
                <a:lnTo>
                  <a:pt x="0" y="106"/>
                </a:lnTo>
                <a:lnTo>
                  <a:pt x="4" y="110"/>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618" name="Freeform 514"/>
          <p:cNvSpPr>
            <a:spLocks noChangeAspect="1"/>
          </p:cNvSpPr>
          <p:nvPr/>
        </p:nvSpPr>
        <p:spPr bwMode="auto">
          <a:xfrm>
            <a:off x="7978775" y="2800350"/>
            <a:ext cx="20638" cy="95250"/>
          </a:xfrm>
          <a:custGeom>
            <a:avLst/>
            <a:gdLst>
              <a:gd name="T0" fmla="*/ 2147483647 w 16"/>
              <a:gd name="T1" fmla="*/ 2147483647 h 77"/>
              <a:gd name="T2" fmla="*/ 2147483647 w 16"/>
              <a:gd name="T3" fmla="*/ 2147483647 h 77"/>
              <a:gd name="T4" fmla="*/ 2147483647 w 16"/>
              <a:gd name="T5" fmla="*/ 2147483647 h 77"/>
              <a:gd name="T6" fmla="*/ 2147483647 w 16"/>
              <a:gd name="T7" fmla="*/ 2147483647 h 77"/>
              <a:gd name="T8" fmla="*/ 2147483647 w 16"/>
              <a:gd name="T9" fmla="*/ 2147483647 h 77"/>
              <a:gd name="T10" fmla="*/ 2147483647 w 16"/>
              <a:gd name="T11" fmla="*/ 2147483647 h 77"/>
              <a:gd name="T12" fmla="*/ 2147483647 w 16"/>
              <a:gd name="T13" fmla="*/ 2147483647 h 77"/>
              <a:gd name="T14" fmla="*/ 2147483647 w 16"/>
              <a:gd name="T15" fmla="*/ 2147483647 h 77"/>
              <a:gd name="T16" fmla="*/ 2147483647 w 16"/>
              <a:gd name="T17" fmla="*/ 2147483647 h 77"/>
              <a:gd name="T18" fmla="*/ 2147483647 w 16"/>
              <a:gd name="T19" fmla="*/ 0 h 77"/>
              <a:gd name="T20" fmla="*/ 2147483647 w 16"/>
              <a:gd name="T21" fmla="*/ 2147483647 h 77"/>
              <a:gd name="T22" fmla="*/ 2147483647 w 16"/>
              <a:gd name="T23" fmla="*/ 2147483647 h 77"/>
              <a:gd name="T24" fmla="*/ 0 w 16"/>
              <a:gd name="T25" fmla="*/ 2147483647 h 77"/>
              <a:gd name="T26" fmla="*/ 2147483647 w 16"/>
              <a:gd name="T27" fmla="*/ 2147483647 h 77"/>
              <a:gd name="T28" fmla="*/ 2147483647 w 16"/>
              <a:gd name="T29" fmla="*/ 2147483647 h 77"/>
              <a:gd name="T30" fmla="*/ 2147483647 w 16"/>
              <a:gd name="T31" fmla="*/ 2147483647 h 77"/>
              <a:gd name="T32" fmla="*/ 2147483647 w 16"/>
              <a:gd name="T33" fmla="*/ 2147483647 h 77"/>
              <a:gd name="T34" fmla="*/ 2147483647 w 16"/>
              <a:gd name="T35" fmla="*/ 2147483647 h 77"/>
              <a:gd name="T36" fmla="*/ 2147483647 w 16"/>
              <a:gd name="T37" fmla="*/ 2147483647 h 7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6"/>
              <a:gd name="T58" fmla="*/ 0 h 77"/>
              <a:gd name="T59" fmla="*/ 16 w 16"/>
              <a:gd name="T60" fmla="*/ 77 h 7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6" h="77">
                <a:moveTo>
                  <a:pt x="15" y="75"/>
                </a:moveTo>
                <a:lnTo>
                  <a:pt x="12" y="65"/>
                </a:lnTo>
                <a:lnTo>
                  <a:pt x="9" y="54"/>
                </a:lnTo>
                <a:lnTo>
                  <a:pt x="6" y="45"/>
                </a:lnTo>
                <a:lnTo>
                  <a:pt x="4" y="36"/>
                </a:lnTo>
                <a:lnTo>
                  <a:pt x="4" y="28"/>
                </a:lnTo>
                <a:lnTo>
                  <a:pt x="4" y="19"/>
                </a:lnTo>
                <a:lnTo>
                  <a:pt x="6" y="11"/>
                </a:lnTo>
                <a:lnTo>
                  <a:pt x="11" y="3"/>
                </a:lnTo>
                <a:lnTo>
                  <a:pt x="7" y="0"/>
                </a:lnTo>
                <a:lnTo>
                  <a:pt x="3" y="9"/>
                </a:lnTo>
                <a:lnTo>
                  <a:pt x="1" y="18"/>
                </a:lnTo>
                <a:lnTo>
                  <a:pt x="0" y="28"/>
                </a:lnTo>
                <a:lnTo>
                  <a:pt x="1" y="37"/>
                </a:lnTo>
                <a:lnTo>
                  <a:pt x="2" y="46"/>
                </a:lnTo>
                <a:lnTo>
                  <a:pt x="4" y="56"/>
                </a:lnTo>
                <a:lnTo>
                  <a:pt x="7" y="66"/>
                </a:lnTo>
                <a:lnTo>
                  <a:pt x="12" y="76"/>
                </a:lnTo>
                <a:lnTo>
                  <a:pt x="15" y="75"/>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619" name="Freeform 515"/>
          <p:cNvSpPr>
            <a:spLocks noChangeAspect="1"/>
          </p:cNvSpPr>
          <p:nvPr/>
        </p:nvSpPr>
        <p:spPr bwMode="auto">
          <a:xfrm>
            <a:off x="7132638" y="2938463"/>
            <a:ext cx="265112" cy="88900"/>
          </a:xfrm>
          <a:custGeom>
            <a:avLst/>
            <a:gdLst>
              <a:gd name="T0" fmla="*/ 2147483647 w 201"/>
              <a:gd name="T1" fmla="*/ 0 h 71"/>
              <a:gd name="T2" fmla="*/ 2147483647 w 201"/>
              <a:gd name="T3" fmla="*/ 0 h 71"/>
              <a:gd name="T4" fmla="*/ 0 w 201"/>
              <a:gd name="T5" fmla="*/ 2147483647 h 71"/>
              <a:gd name="T6" fmla="*/ 2147483647 w 201"/>
              <a:gd name="T7" fmla="*/ 2147483647 h 71"/>
              <a:gd name="T8" fmla="*/ 2147483647 w 201"/>
              <a:gd name="T9" fmla="*/ 2147483647 h 71"/>
              <a:gd name="T10" fmla="*/ 2147483647 w 201"/>
              <a:gd name="T11" fmla="*/ 0 h 71"/>
              <a:gd name="T12" fmla="*/ 0 60000 65536"/>
              <a:gd name="T13" fmla="*/ 0 60000 65536"/>
              <a:gd name="T14" fmla="*/ 0 60000 65536"/>
              <a:gd name="T15" fmla="*/ 0 60000 65536"/>
              <a:gd name="T16" fmla="*/ 0 60000 65536"/>
              <a:gd name="T17" fmla="*/ 0 60000 65536"/>
              <a:gd name="T18" fmla="*/ 0 w 201"/>
              <a:gd name="T19" fmla="*/ 0 h 71"/>
              <a:gd name="T20" fmla="*/ 201 w 201"/>
              <a:gd name="T21" fmla="*/ 71 h 71"/>
            </a:gdLst>
            <a:ahLst/>
            <a:cxnLst>
              <a:cxn ang="T12">
                <a:pos x="T0" y="T1"/>
              </a:cxn>
              <a:cxn ang="T13">
                <a:pos x="T2" y="T3"/>
              </a:cxn>
              <a:cxn ang="T14">
                <a:pos x="T4" y="T5"/>
              </a:cxn>
              <a:cxn ang="T15">
                <a:pos x="T6" y="T7"/>
              </a:cxn>
              <a:cxn ang="T16">
                <a:pos x="T8" y="T9"/>
              </a:cxn>
              <a:cxn ang="T17">
                <a:pos x="T10" y="T11"/>
              </a:cxn>
            </a:cxnLst>
            <a:rect l="T18" t="T19" r="T20" b="T21"/>
            <a:pathLst>
              <a:path w="201" h="71">
                <a:moveTo>
                  <a:pt x="199" y="0"/>
                </a:moveTo>
                <a:lnTo>
                  <a:pt x="199" y="0"/>
                </a:lnTo>
                <a:lnTo>
                  <a:pt x="0" y="65"/>
                </a:lnTo>
                <a:lnTo>
                  <a:pt x="2" y="70"/>
                </a:lnTo>
                <a:lnTo>
                  <a:pt x="200" y="4"/>
                </a:lnTo>
                <a:lnTo>
                  <a:pt x="199" y="0"/>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620" name="Freeform 516"/>
          <p:cNvSpPr>
            <a:spLocks noChangeAspect="1"/>
          </p:cNvSpPr>
          <p:nvPr/>
        </p:nvSpPr>
        <p:spPr bwMode="auto">
          <a:xfrm>
            <a:off x="7405689" y="2938463"/>
            <a:ext cx="39687" cy="42862"/>
          </a:xfrm>
          <a:custGeom>
            <a:avLst/>
            <a:gdLst>
              <a:gd name="T0" fmla="*/ 2147483647 w 30"/>
              <a:gd name="T1" fmla="*/ 2147483647 h 34"/>
              <a:gd name="T2" fmla="*/ 2147483647 w 30"/>
              <a:gd name="T3" fmla="*/ 2147483647 h 34"/>
              <a:gd name="T4" fmla="*/ 2147483647 w 30"/>
              <a:gd name="T5" fmla="*/ 2147483647 h 34"/>
              <a:gd name="T6" fmla="*/ 2147483647 w 30"/>
              <a:gd name="T7" fmla="*/ 2147483647 h 34"/>
              <a:gd name="T8" fmla="*/ 2147483647 w 30"/>
              <a:gd name="T9" fmla="*/ 2147483647 h 34"/>
              <a:gd name="T10" fmla="*/ 2147483647 w 30"/>
              <a:gd name="T11" fmla="*/ 2147483647 h 34"/>
              <a:gd name="T12" fmla="*/ 2147483647 w 30"/>
              <a:gd name="T13" fmla="*/ 2147483647 h 34"/>
              <a:gd name="T14" fmla="*/ 2147483647 w 30"/>
              <a:gd name="T15" fmla="*/ 0 h 34"/>
              <a:gd name="T16" fmla="*/ 0 w 30"/>
              <a:gd name="T17" fmla="*/ 2147483647 h 34"/>
              <a:gd name="T18" fmla="*/ 2147483647 w 30"/>
              <a:gd name="T19" fmla="*/ 2147483647 h 34"/>
              <a:gd name="T20" fmla="*/ 2147483647 w 30"/>
              <a:gd name="T21" fmla="*/ 2147483647 h 34"/>
              <a:gd name="T22" fmla="*/ 2147483647 w 30"/>
              <a:gd name="T23" fmla="*/ 2147483647 h 34"/>
              <a:gd name="T24" fmla="*/ 2147483647 w 30"/>
              <a:gd name="T25" fmla="*/ 2147483647 h 34"/>
              <a:gd name="T26" fmla="*/ 2147483647 w 30"/>
              <a:gd name="T27" fmla="*/ 2147483647 h 34"/>
              <a:gd name="T28" fmla="*/ 2147483647 w 30"/>
              <a:gd name="T29" fmla="*/ 2147483647 h 34"/>
              <a:gd name="T30" fmla="*/ 2147483647 w 30"/>
              <a:gd name="T31" fmla="*/ 2147483647 h 34"/>
              <a:gd name="T32" fmla="*/ 2147483647 w 30"/>
              <a:gd name="T33" fmla="*/ 2147483647 h 34"/>
              <a:gd name="T34" fmla="*/ 2147483647 w 30"/>
              <a:gd name="T35" fmla="*/ 2147483647 h 34"/>
              <a:gd name="T36" fmla="*/ 2147483647 w 30"/>
              <a:gd name="T37" fmla="*/ 2147483647 h 3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0"/>
              <a:gd name="T58" fmla="*/ 0 h 34"/>
              <a:gd name="T59" fmla="*/ 30 w 30"/>
              <a:gd name="T60" fmla="*/ 34 h 3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0" h="34">
                <a:moveTo>
                  <a:pt x="28" y="33"/>
                </a:moveTo>
                <a:lnTo>
                  <a:pt x="29" y="26"/>
                </a:lnTo>
                <a:lnTo>
                  <a:pt x="29" y="20"/>
                </a:lnTo>
                <a:lnTo>
                  <a:pt x="28" y="14"/>
                </a:lnTo>
                <a:lnTo>
                  <a:pt x="26" y="9"/>
                </a:lnTo>
                <a:lnTo>
                  <a:pt x="22" y="3"/>
                </a:lnTo>
                <a:lnTo>
                  <a:pt x="16" y="2"/>
                </a:lnTo>
                <a:lnTo>
                  <a:pt x="8" y="0"/>
                </a:lnTo>
                <a:lnTo>
                  <a:pt x="0" y="1"/>
                </a:lnTo>
                <a:lnTo>
                  <a:pt x="1" y="4"/>
                </a:lnTo>
                <a:lnTo>
                  <a:pt x="8" y="4"/>
                </a:lnTo>
                <a:lnTo>
                  <a:pt x="13" y="5"/>
                </a:lnTo>
                <a:lnTo>
                  <a:pt x="19" y="9"/>
                </a:lnTo>
                <a:lnTo>
                  <a:pt x="22" y="11"/>
                </a:lnTo>
                <a:lnTo>
                  <a:pt x="24" y="15"/>
                </a:lnTo>
                <a:lnTo>
                  <a:pt x="26" y="21"/>
                </a:lnTo>
                <a:lnTo>
                  <a:pt x="26" y="26"/>
                </a:lnTo>
                <a:lnTo>
                  <a:pt x="25" y="32"/>
                </a:lnTo>
                <a:lnTo>
                  <a:pt x="28" y="33"/>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621" name="Freeform 517"/>
          <p:cNvSpPr>
            <a:spLocks noChangeAspect="1"/>
          </p:cNvSpPr>
          <p:nvPr/>
        </p:nvSpPr>
        <p:spPr bwMode="auto">
          <a:xfrm>
            <a:off x="7469188" y="2981325"/>
            <a:ext cx="101600" cy="44450"/>
          </a:xfrm>
          <a:custGeom>
            <a:avLst/>
            <a:gdLst>
              <a:gd name="T0" fmla="*/ 2147483647 w 76"/>
              <a:gd name="T1" fmla="*/ 0 h 35"/>
              <a:gd name="T2" fmla="*/ 2147483647 w 76"/>
              <a:gd name="T3" fmla="*/ 0 h 35"/>
              <a:gd name="T4" fmla="*/ 0 w 76"/>
              <a:gd name="T5" fmla="*/ 2147483647 h 35"/>
              <a:gd name="T6" fmla="*/ 2147483647 w 76"/>
              <a:gd name="T7" fmla="*/ 2147483647 h 35"/>
              <a:gd name="T8" fmla="*/ 2147483647 w 76"/>
              <a:gd name="T9" fmla="*/ 2147483647 h 35"/>
              <a:gd name="T10" fmla="*/ 2147483647 w 76"/>
              <a:gd name="T11" fmla="*/ 0 h 35"/>
              <a:gd name="T12" fmla="*/ 0 60000 65536"/>
              <a:gd name="T13" fmla="*/ 0 60000 65536"/>
              <a:gd name="T14" fmla="*/ 0 60000 65536"/>
              <a:gd name="T15" fmla="*/ 0 60000 65536"/>
              <a:gd name="T16" fmla="*/ 0 60000 65536"/>
              <a:gd name="T17" fmla="*/ 0 60000 65536"/>
              <a:gd name="T18" fmla="*/ 0 w 76"/>
              <a:gd name="T19" fmla="*/ 0 h 35"/>
              <a:gd name="T20" fmla="*/ 76 w 76"/>
              <a:gd name="T21" fmla="*/ 35 h 35"/>
            </a:gdLst>
            <a:ahLst/>
            <a:cxnLst>
              <a:cxn ang="T12">
                <a:pos x="T0" y="T1"/>
              </a:cxn>
              <a:cxn ang="T13">
                <a:pos x="T2" y="T3"/>
              </a:cxn>
              <a:cxn ang="T14">
                <a:pos x="T4" y="T5"/>
              </a:cxn>
              <a:cxn ang="T15">
                <a:pos x="T6" y="T7"/>
              </a:cxn>
              <a:cxn ang="T16">
                <a:pos x="T8" y="T9"/>
              </a:cxn>
              <a:cxn ang="T17">
                <a:pos x="T10" y="T11"/>
              </a:cxn>
            </a:cxnLst>
            <a:rect l="T18" t="T19" r="T20" b="T21"/>
            <a:pathLst>
              <a:path w="76" h="35">
                <a:moveTo>
                  <a:pt x="74" y="0"/>
                </a:moveTo>
                <a:lnTo>
                  <a:pt x="74" y="0"/>
                </a:lnTo>
                <a:lnTo>
                  <a:pt x="0" y="29"/>
                </a:lnTo>
                <a:lnTo>
                  <a:pt x="1" y="34"/>
                </a:lnTo>
                <a:lnTo>
                  <a:pt x="75" y="3"/>
                </a:lnTo>
                <a:lnTo>
                  <a:pt x="74" y="0"/>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622" name="Freeform 518"/>
          <p:cNvSpPr>
            <a:spLocks noChangeAspect="1"/>
          </p:cNvSpPr>
          <p:nvPr/>
        </p:nvSpPr>
        <p:spPr bwMode="auto">
          <a:xfrm>
            <a:off x="7575551" y="2981325"/>
            <a:ext cx="30163" cy="57150"/>
          </a:xfrm>
          <a:custGeom>
            <a:avLst/>
            <a:gdLst>
              <a:gd name="T0" fmla="*/ 2147483647 w 23"/>
              <a:gd name="T1" fmla="*/ 2147483647 h 45"/>
              <a:gd name="T2" fmla="*/ 2147483647 w 23"/>
              <a:gd name="T3" fmla="*/ 2147483647 h 45"/>
              <a:gd name="T4" fmla="*/ 2147483647 w 23"/>
              <a:gd name="T5" fmla="*/ 2147483647 h 45"/>
              <a:gd name="T6" fmla="*/ 2147483647 w 23"/>
              <a:gd name="T7" fmla="*/ 2147483647 h 45"/>
              <a:gd name="T8" fmla="*/ 2147483647 w 23"/>
              <a:gd name="T9" fmla="*/ 2147483647 h 45"/>
              <a:gd name="T10" fmla="*/ 2147483647 w 23"/>
              <a:gd name="T11" fmla="*/ 2147483647 h 45"/>
              <a:gd name="T12" fmla="*/ 2147483647 w 23"/>
              <a:gd name="T13" fmla="*/ 2147483647 h 45"/>
              <a:gd name="T14" fmla="*/ 2147483647 w 23"/>
              <a:gd name="T15" fmla="*/ 0 h 45"/>
              <a:gd name="T16" fmla="*/ 0 w 23"/>
              <a:gd name="T17" fmla="*/ 0 h 45"/>
              <a:gd name="T18" fmla="*/ 2147483647 w 23"/>
              <a:gd name="T19" fmla="*/ 2147483647 h 45"/>
              <a:gd name="T20" fmla="*/ 2147483647 w 23"/>
              <a:gd name="T21" fmla="*/ 2147483647 h 45"/>
              <a:gd name="T22" fmla="*/ 2147483647 w 23"/>
              <a:gd name="T23" fmla="*/ 2147483647 h 45"/>
              <a:gd name="T24" fmla="*/ 2147483647 w 23"/>
              <a:gd name="T25" fmla="*/ 2147483647 h 45"/>
              <a:gd name="T26" fmla="*/ 2147483647 w 23"/>
              <a:gd name="T27" fmla="*/ 2147483647 h 45"/>
              <a:gd name="T28" fmla="*/ 2147483647 w 23"/>
              <a:gd name="T29" fmla="*/ 2147483647 h 45"/>
              <a:gd name="T30" fmla="*/ 2147483647 w 23"/>
              <a:gd name="T31" fmla="*/ 2147483647 h 45"/>
              <a:gd name="T32" fmla="*/ 2147483647 w 23"/>
              <a:gd name="T33" fmla="*/ 2147483647 h 45"/>
              <a:gd name="T34" fmla="*/ 2147483647 w 23"/>
              <a:gd name="T35" fmla="*/ 2147483647 h 45"/>
              <a:gd name="T36" fmla="*/ 2147483647 w 23"/>
              <a:gd name="T37" fmla="*/ 2147483647 h 4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3"/>
              <a:gd name="T58" fmla="*/ 0 h 45"/>
              <a:gd name="T59" fmla="*/ 23 w 23"/>
              <a:gd name="T60" fmla="*/ 45 h 4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3" h="45">
                <a:moveTo>
                  <a:pt x="22" y="44"/>
                </a:moveTo>
                <a:lnTo>
                  <a:pt x="22" y="34"/>
                </a:lnTo>
                <a:lnTo>
                  <a:pt x="21" y="26"/>
                </a:lnTo>
                <a:lnTo>
                  <a:pt x="20" y="18"/>
                </a:lnTo>
                <a:lnTo>
                  <a:pt x="19" y="11"/>
                </a:lnTo>
                <a:lnTo>
                  <a:pt x="16" y="4"/>
                </a:lnTo>
                <a:lnTo>
                  <a:pt x="11" y="1"/>
                </a:lnTo>
                <a:lnTo>
                  <a:pt x="6" y="0"/>
                </a:lnTo>
                <a:lnTo>
                  <a:pt x="0" y="0"/>
                </a:lnTo>
                <a:lnTo>
                  <a:pt x="1" y="3"/>
                </a:lnTo>
                <a:lnTo>
                  <a:pt x="5" y="3"/>
                </a:lnTo>
                <a:lnTo>
                  <a:pt x="9" y="6"/>
                </a:lnTo>
                <a:lnTo>
                  <a:pt x="13" y="9"/>
                </a:lnTo>
                <a:lnTo>
                  <a:pt x="15" y="12"/>
                </a:lnTo>
                <a:lnTo>
                  <a:pt x="17" y="18"/>
                </a:lnTo>
                <a:lnTo>
                  <a:pt x="18" y="26"/>
                </a:lnTo>
                <a:lnTo>
                  <a:pt x="19" y="34"/>
                </a:lnTo>
                <a:lnTo>
                  <a:pt x="18" y="44"/>
                </a:lnTo>
                <a:lnTo>
                  <a:pt x="22" y="44"/>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623" name="Freeform 519"/>
          <p:cNvSpPr>
            <a:spLocks noChangeAspect="1"/>
          </p:cNvSpPr>
          <p:nvPr/>
        </p:nvSpPr>
        <p:spPr bwMode="auto">
          <a:xfrm>
            <a:off x="8286750" y="2603500"/>
            <a:ext cx="293688" cy="120650"/>
          </a:xfrm>
          <a:custGeom>
            <a:avLst/>
            <a:gdLst>
              <a:gd name="T0" fmla="*/ 2147483647 w 221"/>
              <a:gd name="T1" fmla="*/ 2147483647 h 97"/>
              <a:gd name="T2" fmla="*/ 2147483647 w 221"/>
              <a:gd name="T3" fmla="*/ 2147483647 h 97"/>
              <a:gd name="T4" fmla="*/ 2147483647 w 221"/>
              <a:gd name="T5" fmla="*/ 2147483647 h 97"/>
              <a:gd name="T6" fmla="*/ 2147483647 w 221"/>
              <a:gd name="T7" fmla="*/ 0 h 97"/>
              <a:gd name="T8" fmla="*/ 0 w 221"/>
              <a:gd name="T9" fmla="*/ 2147483647 h 97"/>
              <a:gd name="T10" fmla="*/ 2147483647 w 221"/>
              <a:gd name="T11" fmla="*/ 2147483647 h 97"/>
              <a:gd name="T12" fmla="*/ 0 60000 65536"/>
              <a:gd name="T13" fmla="*/ 0 60000 65536"/>
              <a:gd name="T14" fmla="*/ 0 60000 65536"/>
              <a:gd name="T15" fmla="*/ 0 60000 65536"/>
              <a:gd name="T16" fmla="*/ 0 60000 65536"/>
              <a:gd name="T17" fmla="*/ 0 60000 65536"/>
              <a:gd name="T18" fmla="*/ 0 w 221"/>
              <a:gd name="T19" fmla="*/ 0 h 97"/>
              <a:gd name="T20" fmla="*/ 221 w 221"/>
              <a:gd name="T21" fmla="*/ 97 h 97"/>
            </a:gdLst>
            <a:ahLst/>
            <a:cxnLst>
              <a:cxn ang="T12">
                <a:pos x="T0" y="T1"/>
              </a:cxn>
              <a:cxn ang="T13">
                <a:pos x="T2" y="T3"/>
              </a:cxn>
              <a:cxn ang="T14">
                <a:pos x="T4" y="T5"/>
              </a:cxn>
              <a:cxn ang="T15">
                <a:pos x="T6" y="T7"/>
              </a:cxn>
              <a:cxn ang="T16">
                <a:pos x="T8" y="T9"/>
              </a:cxn>
              <a:cxn ang="T17">
                <a:pos x="T10" y="T11"/>
              </a:cxn>
            </a:cxnLst>
            <a:rect l="T18" t="T19" r="T20" b="T21"/>
            <a:pathLst>
              <a:path w="221" h="97">
                <a:moveTo>
                  <a:pt x="2" y="96"/>
                </a:moveTo>
                <a:lnTo>
                  <a:pt x="2" y="96"/>
                </a:lnTo>
                <a:lnTo>
                  <a:pt x="220" y="4"/>
                </a:lnTo>
                <a:lnTo>
                  <a:pt x="219" y="0"/>
                </a:lnTo>
                <a:lnTo>
                  <a:pt x="0" y="90"/>
                </a:lnTo>
                <a:lnTo>
                  <a:pt x="2" y="96"/>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624" name="Freeform 520"/>
          <p:cNvSpPr>
            <a:spLocks noChangeAspect="1"/>
          </p:cNvSpPr>
          <p:nvPr/>
        </p:nvSpPr>
        <p:spPr bwMode="auto">
          <a:xfrm>
            <a:off x="7974014" y="2724150"/>
            <a:ext cx="307975" cy="166688"/>
          </a:xfrm>
          <a:custGeom>
            <a:avLst/>
            <a:gdLst>
              <a:gd name="T0" fmla="*/ 2147483647 w 232"/>
              <a:gd name="T1" fmla="*/ 2147483647 h 131"/>
              <a:gd name="T2" fmla="*/ 2147483647 w 232"/>
              <a:gd name="T3" fmla="*/ 2147483647 h 131"/>
              <a:gd name="T4" fmla="*/ 2147483647 w 232"/>
              <a:gd name="T5" fmla="*/ 2147483647 h 131"/>
              <a:gd name="T6" fmla="*/ 2147483647 w 232"/>
              <a:gd name="T7" fmla="*/ 2147483647 h 131"/>
              <a:gd name="T8" fmla="*/ 2147483647 w 232"/>
              <a:gd name="T9" fmla="*/ 2147483647 h 131"/>
              <a:gd name="T10" fmla="*/ 2147483647 w 232"/>
              <a:gd name="T11" fmla="*/ 2147483647 h 131"/>
              <a:gd name="T12" fmla="*/ 2147483647 w 232"/>
              <a:gd name="T13" fmla="*/ 2147483647 h 131"/>
              <a:gd name="T14" fmla="*/ 2147483647 w 232"/>
              <a:gd name="T15" fmla="*/ 2147483647 h 131"/>
              <a:gd name="T16" fmla="*/ 2147483647 w 232"/>
              <a:gd name="T17" fmla="*/ 2147483647 h 131"/>
              <a:gd name="T18" fmla="*/ 2147483647 w 232"/>
              <a:gd name="T19" fmla="*/ 2147483647 h 131"/>
              <a:gd name="T20" fmla="*/ 2147483647 w 232"/>
              <a:gd name="T21" fmla="*/ 2147483647 h 131"/>
              <a:gd name="T22" fmla="*/ 2147483647 w 232"/>
              <a:gd name="T23" fmla="*/ 2147483647 h 131"/>
              <a:gd name="T24" fmla="*/ 2147483647 w 232"/>
              <a:gd name="T25" fmla="*/ 2147483647 h 131"/>
              <a:gd name="T26" fmla="*/ 2147483647 w 232"/>
              <a:gd name="T27" fmla="*/ 2147483647 h 131"/>
              <a:gd name="T28" fmla="*/ 2147483647 w 232"/>
              <a:gd name="T29" fmla="*/ 2147483647 h 131"/>
              <a:gd name="T30" fmla="*/ 2147483647 w 232"/>
              <a:gd name="T31" fmla="*/ 2147483647 h 131"/>
              <a:gd name="T32" fmla="*/ 2147483647 w 232"/>
              <a:gd name="T33" fmla="*/ 2147483647 h 131"/>
              <a:gd name="T34" fmla="*/ 2147483647 w 232"/>
              <a:gd name="T35" fmla="*/ 2147483647 h 131"/>
              <a:gd name="T36" fmla="*/ 2147483647 w 232"/>
              <a:gd name="T37" fmla="*/ 0 h 131"/>
              <a:gd name="T38" fmla="*/ 2147483647 w 232"/>
              <a:gd name="T39" fmla="*/ 2147483647 h 131"/>
              <a:gd name="T40" fmla="*/ 2147483647 w 232"/>
              <a:gd name="T41" fmla="*/ 2147483647 h 131"/>
              <a:gd name="T42" fmla="*/ 2147483647 w 232"/>
              <a:gd name="T43" fmla="*/ 2147483647 h 131"/>
              <a:gd name="T44" fmla="*/ 2147483647 w 232"/>
              <a:gd name="T45" fmla="*/ 2147483647 h 131"/>
              <a:gd name="T46" fmla="*/ 2147483647 w 232"/>
              <a:gd name="T47" fmla="*/ 2147483647 h 131"/>
              <a:gd name="T48" fmla="*/ 2147483647 w 232"/>
              <a:gd name="T49" fmla="*/ 2147483647 h 131"/>
              <a:gd name="T50" fmla="*/ 2147483647 w 232"/>
              <a:gd name="T51" fmla="*/ 2147483647 h 131"/>
              <a:gd name="T52" fmla="*/ 2147483647 w 232"/>
              <a:gd name="T53" fmla="*/ 2147483647 h 131"/>
              <a:gd name="T54" fmla="*/ 2147483647 w 232"/>
              <a:gd name="T55" fmla="*/ 2147483647 h 131"/>
              <a:gd name="T56" fmla="*/ 2147483647 w 232"/>
              <a:gd name="T57" fmla="*/ 2147483647 h 131"/>
              <a:gd name="T58" fmla="*/ 2147483647 w 232"/>
              <a:gd name="T59" fmla="*/ 2147483647 h 131"/>
              <a:gd name="T60" fmla="*/ 2147483647 w 232"/>
              <a:gd name="T61" fmla="*/ 2147483647 h 131"/>
              <a:gd name="T62" fmla="*/ 2147483647 w 232"/>
              <a:gd name="T63" fmla="*/ 2147483647 h 131"/>
              <a:gd name="T64" fmla="*/ 2147483647 w 232"/>
              <a:gd name="T65" fmla="*/ 2147483647 h 131"/>
              <a:gd name="T66" fmla="*/ 2147483647 w 232"/>
              <a:gd name="T67" fmla="*/ 2147483647 h 131"/>
              <a:gd name="T68" fmla="*/ 2147483647 w 232"/>
              <a:gd name="T69" fmla="*/ 2147483647 h 131"/>
              <a:gd name="T70" fmla="*/ 0 w 232"/>
              <a:gd name="T71" fmla="*/ 2147483647 h 131"/>
              <a:gd name="T72" fmla="*/ 2147483647 w 232"/>
              <a:gd name="T73" fmla="*/ 2147483647 h 13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32"/>
              <a:gd name="T112" fmla="*/ 0 h 131"/>
              <a:gd name="T113" fmla="*/ 232 w 232"/>
              <a:gd name="T114" fmla="*/ 131 h 13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32" h="131">
                <a:moveTo>
                  <a:pt x="4" y="130"/>
                </a:moveTo>
                <a:lnTo>
                  <a:pt x="3" y="130"/>
                </a:lnTo>
                <a:lnTo>
                  <a:pt x="16" y="120"/>
                </a:lnTo>
                <a:lnTo>
                  <a:pt x="28" y="111"/>
                </a:lnTo>
                <a:lnTo>
                  <a:pt x="40" y="101"/>
                </a:lnTo>
                <a:lnTo>
                  <a:pt x="54" y="94"/>
                </a:lnTo>
                <a:lnTo>
                  <a:pt x="65" y="85"/>
                </a:lnTo>
                <a:lnTo>
                  <a:pt x="79" y="76"/>
                </a:lnTo>
                <a:lnTo>
                  <a:pt x="92" y="69"/>
                </a:lnTo>
                <a:lnTo>
                  <a:pt x="106" y="61"/>
                </a:lnTo>
                <a:lnTo>
                  <a:pt x="120" y="54"/>
                </a:lnTo>
                <a:lnTo>
                  <a:pt x="134" y="46"/>
                </a:lnTo>
                <a:lnTo>
                  <a:pt x="148" y="39"/>
                </a:lnTo>
                <a:lnTo>
                  <a:pt x="164" y="33"/>
                </a:lnTo>
                <a:lnTo>
                  <a:pt x="180" y="25"/>
                </a:lnTo>
                <a:lnTo>
                  <a:pt x="196" y="19"/>
                </a:lnTo>
                <a:lnTo>
                  <a:pt x="212" y="11"/>
                </a:lnTo>
                <a:lnTo>
                  <a:pt x="231" y="6"/>
                </a:lnTo>
                <a:lnTo>
                  <a:pt x="229" y="0"/>
                </a:lnTo>
                <a:lnTo>
                  <a:pt x="211" y="7"/>
                </a:lnTo>
                <a:lnTo>
                  <a:pt x="194" y="13"/>
                </a:lnTo>
                <a:lnTo>
                  <a:pt x="177" y="21"/>
                </a:lnTo>
                <a:lnTo>
                  <a:pt x="162" y="28"/>
                </a:lnTo>
                <a:lnTo>
                  <a:pt x="147" y="34"/>
                </a:lnTo>
                <a:lnTo>
                  <a:pt x="132" y="42"/>
                </a:lnTo>
                <a:lnTo>
                  <a:pt x="118" y="50"/>
                </a:lnTo>
                <a:lnTo>
                  <a:pt x="103" y="56"/>
                </a:lnTo>
                <a:lnTo>
                  <a:pt x="89" y="64"/>
                </a:lnTo>
                <a:lnTo>
                  <a:pt x="76" y="73"/>
                </a:lnTo>
                <a:lnTo>
                  <a:pt x="63" y="79"/>
                </a:lnTo>
                <a:lnTo>
                  <a:pt x="50" y="89"/>
                </a:lnTo>
                <a:lnTo>
                  <a:pt x="38" y="98"/>
                </a:lnTo>
                <a:lnTo>
                  <a:pt x="25" y="107"/>
                </a:lnTo>
                <a:lnTo>
                  <a:pt x="14" y="117"/>
                </a:lnTo>
                <a:lnTo>
                  <a:pt x="1" y="125"/>
                </a:lnTo>
                <a:lnTo>
                  <a:pt x="0" y="125"/>
                </a:lnTo>
                <a:lnTo>
                  <a:pt x="4" y="130"/>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625" name="Freeform 521"/>
          <p:cNvSpPr>
            <a:spLocks noChangeAspect="1"/>
          </p:cNvSpPr>
          <p:nvPr/>
        </p:nvSpPr>
        <p:spPr bwMode="auto">
          <a:xfrm>
            <a:off x="7956550" y="2892426"/>
            <a:ext cx="19050" cy="100013"/>
          </a:xfrm>
          <a:custGeom>
            <a:avLst/>
            <a:gdLst>
              <a:gd name="T0" fmla="*/ 2147483647 w 15"/>
              <a:gd name="T1" fmla="*/ 2147483647 h 80"/>
              <a:gd name="T2" fmla="*/ 2147483647 w 15"/>
              <a:gd name="T3" fmla="*/ 2147483647 h 80"/>
              <a:gd name="T4" fmla="*/ 2147483647 w 15"/>
              <a:gd name="T5" fmla="*/ 2147483647 h 80"/>
              <a:gd name="T6" fmla="*/ 2147483647 w 15"/>
              <a:gd name="T7" fmla="*/ 2147483647 h 80"/>
              <a:gd name="T8" fmla="*/ 2147483647 w 15"/>
              <a:gd name="T9" fmla="*/ 2147483647 h 80"/>
              <a:gd name="T10" fmla="*/ 2147483647 w 15"/>
              <a:gd name="T11" fmla="*/ 2147483647 h 80"/>
              <a:gd name="T12" fmla="*/ 2147483647 w 15"/>
              <a:gd name="T13" fmla="*/ 2147483647 h 80"/>
              <a:gd name="T14" fmla="*/ 2147483647 w 15"/>
              <a:gd name="T15" fmla="*/ 2147483647 h 80"/>
              <a:gd name="T16" fmla="*/ 2147483647 w 15"/>
              <a:gd name="T17" fmla="*/ 2147483647 h 80"/>
              <a:gd name="T18" fmla="*/ 2147483647 w 15"/>
              <a:gd name="T19" fmla="*/ 2147483647 h 80"/>
              <a:gd name="T20" fmla="*/ 2147483647 w 15"/>
              <a:gd name="T21" fmla="*/ 2147483647 h 80"/>
              <a:gd name="T22" fmla="*/ 2147483647 w 15"/>
              <a:gd name="T23" fmla="*/ 2147483647 h 80"/>
              <a:gd name="T24" fmla="*/ 2147483647 w 15"/>
              <a:gd name="T25" fmla="*/ 2147483647 h 80"/>
              <a:gd name="T26" fmla="*/ 2147483647 w 15"/>
              <a:gd name="T27" fmla="*/ 2147483647 h 80"/>
              <a:gd name="T28" fmla="*/ 2147483647 w 15"/>
              <a:gd name="T29" fmla="*/ 2147483647 h 80"/>
              <a:gd name="T30" fmla="*/ 2147483647 w 15"/>
              <a:gd name="T31" fmla="*/ 2147483647 h 80"/>
              <a:gd name="T32" fmla="*/ 2147483647 w 15"/>
              <a:gd name="T33" fmla="*/ 2147483647 h 80"/>
              <a:gd name="T34" fmla="*/ 2147483647 w 15"/>
              <a:gd name="T35" fmla="*/ 0 h 80"/>
              <a:gd name="T36" fmla="*/ 2147483647 w 15"/>
              <a:gd name="T37" fmla="*/ 2147483647 h 80"/>
              <a:gd name="T38" fmla="*/ 2147483647 w 15"/>
              <a:gd name="T39" fmla="*/ 2147483647 h 80"/>
              <a:gd name="T40" fmla="*/ 2147483647 w 15"/>
              <a:gd name="T41" fmla="*/ 2147483647 h 80"/>
              <a:gd name="T42" fmla="*/ 2147483647 w 15"/>
              <a:gd name="T43" fmla="*/ 2147483647 h 80"/>
              <a:gd name="T44" fmla="*/ 2147483647 w 15"/>
              <a:gd name="T45" fmla="*/ 2147483647 h 80"/>
              <a:gd name="T46" fmla="*/ 2147483647 w 15"/>
              <a:gd name="T47" fmla="*/ 2147483647 h 80"/>
              <a:gd name="T48" fmla="*/ 2147483647 w 15"/>
              <a:gd name="T49" fmla="*/ 2147483647 h 80"/>
              <a:gd name="T50" fmla="*/ 0 w 15"/>
              <a:gd name="T51" fmla="*/ 2147483647 h 80"/>
              <a:gd name="T52" fmla="*/ 0 w 15"/>
              <a:gd name="T53" fmla="*/ 2147483647 h 80"/>
              <a:gd name="T54" fmla="*/ 0 w 15"/>
              <a:gd name="T55" fmla="*/ 2147483647 h 80"/>
              <a:gd name="T56" fmla="*/ 2147483647 w 15"/>
              <a:gd name="T57" fmla="*/ 2147483647 h 80"/>
              <a:gd name="T58" fmla="*/ 2147483647 w 15"/>
              <a:gd name="T59" fmla="*/ 2147483647 h 80"/>
              <a:gd name="T60" fmla="*/ 2147483647 w 15"/>
              <a:gd name="T61" fmla="*/ 2147483647 h 80"/>
              <a:gd name="T62" fmla="*/ 2147483647 w 15"/>
              <a:gd name="T63" fmla="*/ 2147483647 h 80"/>
              <a:gd name="T64" fmla="*/ 2147483647 w 15"/>
              <a:gd name="T65" fmla="*/ 2147483647 h 80"/>
              <a:gd name="T66" fmla="*/ 2147483647 w 15"/>
              <a:gd name="T67" fmla="*/ 2147483647 h 80"/>
              <a:gd name="T68" fmla="*/ 2147483647 w 15"/>
              <a:gd name="T69" fmla="*/ 2147483647 h 8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5"/>
              <a:gd name="T106" fmla="*/ 0 h 80"/>
              <a:gd name="T107" fmla="*/ 15 w 15"/>
              <a:gd name="T108" fmla="*/ 80 h 8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5" h="80">
                <a:moveTo>
                  <a:pt x="12" y="76"/>
                </a:moveTo>
                <a:lnTo>
                  <a:pt x="9" y="71"/>
                </a:lnTo>
                <a:lnTo>
                  <a:pt x="8" y="66"/>
                </a:lnTo>
                <a:lnTo>
                  <a:pt x="6" y="60"/>
                </a:lnTo>
                <a:lnTo>
                  <a:pt x="4" y="56"/>
                </a:lnTo>
                <a:lnTo>
                  <a:pt x="3" y="50"/>
                </a:lnTo>
                <a:lnTo>
                  <a:pt x="3" y="46"/>
                </a:lnTo>
                <a:lnTo>
                  <a:pt x="3" y="40"/>
                </a:lnTo>
                <a:lnTo>
                  <a:pt x="3" y="34"/>
                </a:lnTo>
                <a:lnTo>
                  <a:pt x="3" y="30"/>
                </a:lnTo>
                <a:lnTo>
                  <a:pt x="4" y="26"/>
                </a:lnTo>
                <a:lnTo>
                  <a:pt x="6" y="21"/>
                </a:lnTo>
                <a:lnTo>
                  <a:pt x="7" y="18"/>
                </a:lnTo>
                <a:lnTo>
                  <a:pt x="8" y="13"/>
                </a:lnTo>
                <a:lnTo>
                  <a:pt x="11" y="9"/>
                </a:lnTo>
                <a:lnTo>
                  <a:pt x="12" y="7"/>
                </a:lnTo>
                <a:lnTo>
                  <a:pt x="14" y="4"/>
                </a:lnTo>
                <a:lnTo>
                  <a:pt x="11" y="0"/>
                </a:lnTo>
                <a:lnTo>
                  <a:pt x="9" y="3"/>
                </a:lnTo>
                <a:lnTo>
                  <a:pt x="7" y="7"/>
                </a:lnTo>
                <a:lnTo>
                  <a:pt x="6" y="10"/>
                </a:lnTo>
                <a:lnTo>
                  <a:pt x="3" y="16"/>
                </a:lnTo>
                <a:lnTo>
                  <a:pt x="2" y="20"/>
                </a:lnTo>
                <a:lnTo>
                  <a:pt x="1" y="24"/>
                </a:lnTo>
                <a:lnTo>
                  <a:pt x="1" y="29"/>
                </a:lnTo>
                <a:lnTo>
                  <a:pt x="0" y="34"/>
                </a:lnTo>
                <a:lnTo>
                  <a:pt x="0" y="40"/>
                </a:lnTo>
                <a:lnTo>
                  <a:pt x="0" y="46"/>
                </a:lnTo>
                <a:lnTo>
                  <a:pt x="1" y="51"/>
                </a:lnTo>
                <a:lnTo>
                  <a:pt x="1" y="57"/>
                </a:lnTo>
                <a:lnTo>
                  <a:pt x="2" y="62"/>
                </a:lnTo>
                <a:lnTo>
                  <a:pt x="3" y="68"/>
                </a:lnTo>
                <a:lnTo>
                  <a:pt x="6" y="73"/>
                </a:lnTo>
                <a:lnTo>
                  <a:pt x="8" y="79"/>
                </a:lnTo>
                <a:lnTo>
                  <a:pt x="12" y="76"/>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626" name="Freeform 522"/>
          <p:cNvSpPr>
            <a:spLocks noChangeAspect="1"/>
          </p:cNvSpPr>
          <p:nvPr/>
        </p:nvSpPr>
        <p:spPr bwMode="auto">
          <a:xfrm>
            <a:off x="8074025" y="2873375"/>
            <a:ext cx="223838" cy="19050"/>
          </a:xfrm>
          <a:custGeom>
            <a:avLst/>
            <a:gdLst>
              <a:gd name="T0" fmla="*/ 2147483647 w 169"/>
              <a:gd name="T1" fmla="*/ 2147483647 h 15"/>
              <a:gd name="T2" fmla="*/ 2147483647 w 169"/>
              <a:gd name="T3" fmla="*/ 2147483647 h 15"/>
              <a:gd name="T4" fmla="*/ 2147483647 w 169"/>
              <a:gd name="T5" fmla="*/ 2147483647 h 15"/>
              <a:gd name="T6" fmla="*/ 2147483647 w 169"/>
              <a:gd name="T7" fmla="*/ 2147483647 h 15"/>
              <a:gd name="T8" fmla="*/ 2147483647 w 169"/>
              <a:gd name="T9" fmla="*/ 2147483647 h 15"/>
              <a:gd name="T10" fmla="*/ 2147483647 w 169"/>
              <a:gd name="T11" fmla="*/ 2147483647 h 15"/>
              <a:gd name="T12" fmla="*/ 2147483647 w 169"/>
              <a:gd name="T13" fmla="*/ 2147483647 h 15"/>
              <a:gd name="T14" fmla="*/ 2147483647 w 169"/>
              <a:gd name="T15" fmla="*/ 2147483647 h 15"/>
              <a:gd name="T16" fmla="*/ 2147483647 w 169"/>
              <a:gd name="T17" fmla="*/ 2147483647 h 15"/>
              <a:gd name="T18" fmla="*/ 2147483647 w 169"/>
              <a:gd name="T19" fmla="*/ 2147483647 h 15"/>
              <a:gd name="T20" fmla="*/ 2147483647 w 169"/>
              <a:gd name="T21" fmla="*/ 2147483647 h 15"/>
              <a:gd name="T22" fmla="*/ 2147483647 w 169"/>
              <a:gd name="T23" fmla="*/ 2147483647 h 15"/>
              <a:gd name="T24" fmla="*/ 2147483647 w 169"/>
              <a:gd name="T25" fmla="*/ 2147483647 h 15"/>
              <a:gd name="T26" fmla="*/ 2147483647 w 169"/>
              <a:gd name="T27" fmla="*/ 2147483647 h 15"/>
              <a:gd name="T28" fmla="*/ 2147483647 w 169"/>
              <a:gd name="T29" fmla="*/ 2147483647 h 15"/>
              <a:gd name="T30" fmla="*/ 2147483647 w 169"/>
              <a:gd name="T31" fmla="*/ 2147483647 h 15"/>
              <a:gd name="T32" fmla="*/ 2147483647 w 169"/>
              <a:gd name="T33" fmla="*/ 2147483647 h 15"/>
              <a:gd name="T34" fmla="*/ 2147483647 w 169"/>
              <a:gd name="T35" fmla="*/ 2147483647 h 15"/>
              <a:gd name="T36" fmla="*/ 2147483647 w 169"/>
              <a:gd name="T37" fmla="*/ 2147483647 h 15"/>
              <a:gd name="T38" fmla="*/ 2147483647 w 169"/>
              <a:gd name="T39" fmla="*/ 2147483647 h 15"/>
              <a:gd name="T40" fmla="*/ 2147483647 w 169"/>
              <a:gd name="T41" fmla="*/ 2147483647 h 15"/>
              <a:gd name="T42" fmla="*/ 2147483647 w 169"/>
              <a:gd name="T43" fmla="*/ 2147483647 h 15"/>
              <a:gd name="T44" fmla="*/ 2147483647 w 169"/>
              <a:gd name="T45" fmla="*/ 2147483647 h 15"/>
              <a:gd name="T46" fmla="*/ 2147483647 w 169"/>
              <a:gd name="T47" fmla="*/ 2147483647 h 15"/>
              <a:gd name="T48" fmla="*/ 2147483647 w 169"/>
              <a:gd name="T49" fmla="*/ 2147483647 h 15"/>
              <a:gd name="T50" fmla="*/ 2147483647 w 169"/>
              <a:gd name="T51" fmla="*/ 2147483647 h 15"/>
              <a:gd name="T52" fmla="*/ 2147483647 w 169"/>
              <a:gd name="T53" fmla="*/ 0 h 15"/>
              <a:gd name="T54" fmla="*/ 2147483647 w 169"/>
              <a:gd name="T55" fmla="*/ 0 h 15"/>
              <a:gd name="T56" fmla="*/ 2147483647 w 169"/>
              <a:gd name="T57" fmla="*/ 0 h 15"/>
              <a:gd name="T58" fmla="*/ 2147483647 w 169"/>
              <a:gd name="T59" fmla="*/ 2147483647 h 15"/>
              <a:gd name="T60" fmla="*/ 2147483647 w 169"/>
              <a:gd name="T61" fmla="*/ 2147483647 h 15"/>
              <a:gd name="T62" fmla="*/ 2147483647 w 169"/>
              <a:gd name="T63" fmla="*/ 2147483647 h 15"/>
              <a:gd name="T64" fmla="*/ 2147483647 w 169"/>
              <a:gd name="T65" fmla="*/ 2147483647 h 15"/>
              <a:gd name="T66" fmla="*/ 2147483647 w 169"/>
              <a:gd name="T67" fmla="*/ 2147483647 h 15"/>
              <a:gd name="T68" fmla="*/ 2147483647 w 169"/>
              <a:gd name="T69" fmla="*/ 2147483647 h 15"/>
              <a:gd name="T70" fmla="*/ 0 w 169"/>
              <a:gd name="T71" fmla="*/ 2147483647 h 15"/>
              <a:gd name="T72" fmla="*/ 2147483647 w 169"/>
              <a:gd name="T73" fmla="*/ 2147483647 h 15"/>
              <a:gd name="T74" fmla="*/ 0 w 169"/>
              <a:gd name="T75" fmla="*/ 2147483647 h 15"/>
              <a:gd name="T76" fmla="*/ 2147483647 w 169"/>
              <a:gd name="T77" fmla="*/ 2147483647 h 1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69"/>
              <a:gd name="T118" fmla="*/ 0 h 15"/>
              <a:gd name="T119" fmla="*/ 169 w 169"/>
              <a:gd name="T120" fmla="*/ 15 h 1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69" h="15">
                <a:moveTo>
                  <a:pt x="3" y="14"/>
                </a:moveTo>
                <a:lnTo>
                  <a:pt x="3" y="14"/>
                </a:lnTo>
                <a:lnTo>
                  <a:pt x="12" y="12"/>
                </a:lnTo>
                <a:lnTo>
                  <a:pt x="20" y="10"/>
                </a:lnTo>
                <a:lnTo>
                  <a:pt x="29" y="7"/>
                </a:lnTo>
                <a:lnTo>
                  <a:pt x="40" y="7"/>
                </a:lnTo>
                <a:lnTo>
                  <a:pt x="49" y="5"/>
                </a:lnTo>
                <a:lnTo>
                  <a:pt x="61" y="5"/>
                </a:lnTo>
                <a:lnTo>
                  <a:pt x="70" y="5"/>
                </a:lnTo>
                <a:lnTo>
                  <a:pt x="82" y="5"/>
                </a:lnTo>
                <a:lnTo>
                  <a:pt x="93" y="5"/>
                </a:lnTo>
                <a:lnTo>
                  <a:pt x="104" y="5"/>
                </a:lnTo>
                <a:lnTo>
                  <a:pt x="115" y="7"/>
                </a:lnTo>
                <a:lnTo>
                  <a:pt x="126" y="7"/>
                </a:lnTo>
                <a:lnTo>
                  <a:pt x="136" y="10"/>
                </a:lnTo>
                <a:lnTo>
                  <a:pt x="147" y="12"/>
                </a:lnTo>
                <a:lnTo>
                  <a:pt x="156" y="12"/>
                </a:lnTo>
                <a:lnTo>
                  <a:pt x="167" y="14"/>
                </a:lnTo>
                <a:lnTo>
                  <a:pt x="168" y="10"/>
                </a:lnTo>
                <a:lnTo>
                  <a:pt x="157" y="7"/>
                </a:lnTo>
                <a:lnTo>
                  <a:pt x="148" y="5"/>
                </a:lnTo>
                <a:lnTo>
                  <a:pt x="136" y="5"/>
                </a:lnTo>
                <a:lnTo>
                  <a:pt x="126" y="3"/>
                </a:lnTo>
                <a:lnTo>
                  <a:pt x="115" y="3"/>
                </a:lnTo>
                <a:lnTo>
                  <a:pt x="104" y="1"/>
                </a:lnTo>
                <a:lnTo>
                  <a:pt x="93" y="1"/>
                </a:lnTo>
                <a:lnTo>
                  <a:pt x="82" y="0"/>
                </a:lnTo>
                <a:lnTo>
                  <a:pt x="70" y="0"/>
                </a:lnTo>
                <a:lnTo>
                  <a:pt x="61" y="0"/>
                </a:lnTo>
                <a:lnTo>
                  <a:pt x="49" y="1"/>
                </a:lnTo>
                <a:lnTo>
                  <a:pt x="40" y="1"/>
                </a:lnTo>
                <a:lnTo>
                  <a:pt x="29" y="3"/>
                </a:lnTo>
                <a:lnTo>
                  <a:pt x="19" y="5"/>
                </a:lnTo>
                <a:lnTo>
                  <a:pt x="10" y="5"/>
                </a:lnTo>
                <a:lnTo>
                  <a:pt x="1" y="10"/>
                </a:lnTo>
                <a:lnTo>
                  <a:pt x="0" y="10"/>
                </a:lnTo>
                <a:lnTo>
                  <a:pt x="1" y="10"/>
                </a:lnTo>
                <a:lnTo>
                  <a:pt x="0" y="10"/>
                </a:lnTo>
                <a:lnTo>
                  <a:pt x="3" y="14"/>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627" name="Freeform 523"/>
          <p:cNvSpPr>
            <a:spLocks noChangeAspect="1"/>
          </p:cNvSpPr>
          <p:nvPr/>
        </p:nvSpPr>
        <p:spPr bwMode="auto">
          <a:xfrm>
            <a:off x="8024814" y="2884488"/>
            <a:ext cx="46037" cy="55562"/>
          </a:xfrm>
          <a:custGeom>
            <a:avLst/>
            <a:gdLst>
              <a:gd name="T0" fmla="*/ 2147483647 w 34"/>
              <a:gd name="T1" fmla="*/ 2147483647 h 44"/>
              <a:gd name="T2" fmla="*/ 2147483647 w 34"/>
              <a:gd name="T3" fmla="*/ 2147483647 h 44"/>
              <a:gd name="T4" fmla="*/ 2147483647 w 34"/>
              <a:gd name="T5" fmla="*/ 2147483647 h 44"/>
              <a:gd name="T6" fmla="*/ 2147483647 w 34"/>
              <a:gd name="T7" fmla="*/ 2147483647 h 44"/>
              <a:gd name="T8" fmla="*/ 2147483647 w 34"/>
              <a:gd name="T9" fmla="*/ 2147483647 h 44"/>
              <a:gd name="T10" fmla="*/ 2147483647 w 34"/>
              <a:gd name="T11" fmla="*/ 2147483647 h 44"/>
              <a:gd name="T12" fmla="*/ 2147483647 w 34"/>
              <a:gd name="T13" fmla="*/ 2147483647 h 44"/>
              <a:gd name="T14" fmla="*/ 2147483647 w 34"/>
              <a:gd name="T15" fmla="*/ 2147483647 h 44"/>
              <a:gd name="T16" fmla="*/ 2147483647 w 34"/>
              <a:gd name="T17" fmla="*/ 2147483647 h 44"/>
              <a:gd name="T18" fmla="*/ 2147483647 w 34"/>
              <a:gd name="T19" fmla="*/ 0 h 44"/>
              <a:gd name="T20" fmla="*/ 2147483647 w 34"/>
              <a:gd name="T21" fmla="*/ 2147483647 h 44"/>
              <a:gd name="T22" fmla="*/ 2147483647 w 34"/>
              <a:gd name="T23" fmla="*/ 2147483647 h 44"/>
              <a:gd name="T24" fmla="*/ 2147483647 w 34"/>
              <a:gd name="T25" fmla="*/ 2147483647 h 44"/>
              <a:gd name="T26" fmla="*/ 2147483647 w 34"/>
              <a:gd name="T27" fmla="*/ 2147483647 h 44"/>
              <a:gd name="T28" fmla="*/ 2147483647 w 34"/>
              <a:gd name="T29" fmla="*/ 2147483647 h 44"/>
              <a:gd name="T30" fmla="*/ 0 w 34"/>
              <a:gd name="T31" fmla="*/ 2147483647 h 44"/>
              <a:gd name="T32" fmla="*/ 0 w 34"/>
              <a:gd name="T33" fmla="*/ 2147483647 h 44"/>
              <a:gd name="T34" fmla="*/ 2147483647 w 34"/>
              <a:gd name="T35" fmla="*/ 2147483647 h 44"/>
              <a:gd name="T36" fmla="*/ 2147483647 w 34"/>
              <a:gd name="T37" fmla="*/ 2147483647 h 4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4"/>
              <a:gd name="T58" fmla="*/ 0 h 44"/>
              <a:gd name="T59" fmla="*/ 34 w 34"/>
              <a:gd name="T60" fmla="*/ 44 h 4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4" h="44">
                <a:moveTo>
                  <a:pt x="5" y="40"/>
                </a:moveTo>
                <a:lnTo>
                  <a:pt x="3" y="36"/>
                </a:lnTo>
                <a:lnTo>
                  <a:pt x="4" y="32"/>
                </a:lnTo>
                <a:lnTo>
                  <a:pt x="6" y="27"/>
                </a:lnTo>
                <a:lnTo>
                  <a:pt x="10" y="23"/>
                </a:lnTo>
                <a:lnTo>
                  <a:pt x="14" y="18"/>
                </a:lnTo>
                <a:lnTo>
                  <a:pt x="19" y="12"/>
                </a:lnTo>
                <a:lnTo>
                  <a:pt x="25" y="9"/>
                </a:lnTo>
                <a:lnTo>
                  <a:pt x="33" y="3"/>
                </a:lnTo>
                <a:lnTo>
                  <a:pt x="30" y="0"/>
                </a:lnTo>
                <a:lnTo>
                  <a:pt x="24" y="3"/>
                </a:lnTo>
                <a:lnTo>
                  <a:pt x="17" y="10"/>
                </a:lnTo>
                <a:lnTo>
                  <a:pt x="11" y="14"/>
                </a:lnTo>
                <a:lnTo>
                  <a:pt x="6" y="19"/>
                </a:lnTo>
                <a:lnTo>
                  <a:pt x="2" y="25"/>
                </a:lnTo>
                <a:lnTo>
                  <a:pt x="0" y="31"/>
                </a:lnTo>
                <a:lnTo>
                  <a:pt x="0" y="36"/>
                </a:lnTo>
                <a:lnTo>
                  <a:pt x="1" y="43"/>
                </a:lnTo>
                <a:lnTo>
                  <a:pt x="5" y="40"/>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628" name="Freeform 524"/>
          <p:cNvSpPr>
            <a:spLocks noChangeAspect="1"/>
          </p:cNvSpPr>
          <p:nvPr/>
        </p:nvSpPr>
        <p:spPr bwMode="auto">
          <a:xfrm>
            <a:off x="8439151" y="2573338"/>
            <a:ext cx="346075" cy="138112"/>
          </a:xfrm>
          <a:custGeom>
            <a:avLst/>
            <a:gdLst>
              <a:gd name="T0" fmla="*/ 2147483647 w 261"/>
              <a:gd name="T1" fmla="*/ 2147483647 h 109"/>
              <a:gd name="T2" fmla="*/ 2147483647 w 261"/>
              <a:gd name="T3" fmla="*/ 2147483647 h 109"/>
              <a:gd name="T4" fmla="*/ 2147483647 w 261"/>
              <a:gd name="T5" fmla="*/ 2147483647 h 109"/>
              <a:gd name="T6" fmla="*/ 2147483647 w 261"/>
              <a:gd name="T7" fmla="*/ 2147483647 h 109"/>
              <a:gd name="T8" fmla="*/ 2147483647 w 261"/>
              <a:gd name="T9" fmla="*/ 2147483647 h 109"/>
              <a:gd name="T10" fmla="*/ 2147483647 w 261"/>
              <a:gd name="T11" fmla="*/ 2147483647 h 109"/>
              <a:gd name="T12" fmla="*/ 2147483647 w 261"/>
              <a:gd name="T13" fmla="*/ 2147483647 h 109"/>
              <a:gd name="T14" fmla="*/ 2147483647 w 261"/>
              <a:gd name="T15" fmla="*/ 2147483647 h 109"/>
              <a:gd name="T16" fmla="*/ 2147483647 w 261"/>
              <a:gd name="T17" fmla="*/ 2147483647 h 109"/>
              <a:gd name="T18" fmla="*/ 2147483647 w 261"/>
              <a:gd name="T19" fmla="*/ 2147483647 h 109"/>
              <a:gd name="T20" fmla="*/ 2147483647 w 261"/>
              <a:gd name="T21" fmla="*/ 2147483647 h 109"/>
              <a:gd name="T22" fmla="*/ 2147483647 w 261"/>
              <a:gd name="T23" fmla="*/ 2147483647 h 109"/>
              <a:gd name="T24" fmla="*/ 2147483647 w 261"/>
              <a:gd name="T25" fmla="*/ 2147483647 h 109"/>
              <a:gd name="T26" fmla="*/ 2147483647 w 261"/>
              <a:gd name="T27" fmla="*/ 2147483647 h 109"/>
              <a:gd name="T28" fmla="*/ 2147483647 w 261"/>
              <a:gd name="T29" fmla="*/ 2147483647 h 109"/>
              <a:gd name="T30" fmla="*/ 2147483647 w 261"/>
              <a:gd name="T31" fmla="*/ 2147483647 h 109"/>
              <a:gd name="T32" fmla="*/ 2147483647 w 261"/>
              <a:gd name="T33" fmla="*/ 2147483647 h 109"/>
              <a:gd name="T34" fmla="*/ 2147483647 w 261"/>
              <a:gd name="T35" fmla="*/ 2147483647 h 109"/>
              <a:gd name="T36" fmla="*/ 2147483647 w 261"/>
              <a:gd name="T37" fmla="*/ 0 h 109"/>
              <a:gd name="T38" fmla="*/ 2147483647 w 261"/>
              <a:gd name="T39" fmla="*/ 2147483647 h 109"/>
              <a:gd name="T40" fmla="*/ 2147483647 w 261"/>
              <a:gd name="T41" fmla="*/ 2147483647 h 109"/>
              <a:gd name="T42" fmla="*/ 2147483647 w 261"/>
              <a:gd name="T43" fmla="*/ 2147483647 h 109"/>
              <a:gd name="T44" fmla="*/ 2147483647 w 261"/>
              <a:gd name="T45" fmla="*/ 2147483647 h 109"/>
              <a:gd name="T46" fmla="*/ 2147483647 w 261"/>
              <a:gd name="T47" fmla="*/ 2147483647 h 109"/>
              <a:gd name="T48" fmla="*/ 2147483647 w 261"/>
              <a:gd name="T49" fmla="*/ 2147483647 h 109"/>
              <a:gd name="T50" fmla="*/ 2147483647 w 261"/>
              <a:gd name="T51" fmla="*/ 2147483647 h 109"/>
              <a:gd name="T52" fmla="*/ 2147483647 w 261"/>
              <a:gd name="T53" fmla="*/ 2147483647 h 109"/>
              <a:gd name="T54" fmla="*/ 2147483647 w 261"/>
              <a:gd name="T55" fmla="*/ 2147483647 h 109"/>
              <a:gd name="T56" fmla="*/ 2147483647 w 261"/>
              <a:gd name="T57" fmla="*/ 2147483647 h 109"/>
              <a:gd name="T58" fmla="*/ 2147483647 w 261"/>
              <a:gd name="T59" fmla="*/ 2147483647 h 109"/>
              <a:gd name="T60" fmla="*/ 2147483647 w 261"/>
              <a:gd name="T61" fmla="*/ 2147483647 h 109"/>
              <a:gd name="T62" fmla="*/ 2147483647 w 261"/>
              <a:gd name="T63" fmla="*/ 2147483647 h 109"/>
              <a:gd name="T64" fmla="*/ 2147483647 w 261"/>
              <a:gd name="T65" fmla="*/ 2147483647 h 109"/>
              <a:gd name="T66" fmla="*/ 2147483647 w 261"/>
              <a:gd name="T67" fmla="*/ 2147483647 h 109"/>
              <a:gd name="T68" fmla="*/ 0 w 261"/>
              <a:gd name="T69" fmla="*/ 2147483647 h 109"/>
              <a:gd name="T70" fmla="*/ 2147483647 w 261"/>
              <a:gd name="T71" fmla="*/ 2147483647 h 10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61"/>
              <a:gd name="T109" fmla="*/ 0 h 109"/>
              <a:gd name="T110" fmla="*/ 261 w 261"/>
              <a:gd name="T111" fmla="*/ 109 h 10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61" h="109">
                <a:moveTo>
                  <a:pt x="3" y="108"/>
                </a:moveTo>
                <a:lnTo>
                  <a:pt x="3" y="108"/>
                </a:lnTo>
                <a:lnTo>
                  <a:pt x="20" y="99"/>
                </a:lnTo>
                <a:lnTo>
                  <a:pt x="35" y="91"/>
                </a:lnTo>
                <a:lnTo>
                  <a:pt x="49" y="83"/>
                </a:lnTo>
                <a:lnTo>
                  <a:pt x="65" y="76"/>
                </a:lnTo>
                <a:lnTo>
                  <a:pt x="80" y="69"/>
                </a:lnTo>
                <a:lnTo>
                  <a:pt x="94" y="62"/>
                </a:lnTo>
                <a:lnTo>
                  <a:pt x="109" y="54"/>
                </a:lnTo>
                <a:lnTo>
                  <a:pt x="125" y="48"/>
                </a:lnTo>
                <a:lnTo>
                  <a:pt x="142" y="42"/>
                </a:lnTo>
                <a:lnTo>
                  <a:pt x="156" y="36"/>
                </a:lnTo>
                <a:lnTo>
                  <a:pt x="173" y="30"/>
                </a:lnTo>
                <a:lnTo>
                  <a:pt x="190" y="24"/>
                </a:lnTo>
                <a:lnTo>
                  <a:pt x="206" y="19"/>
                </a:lnTo>
                <a:lnTo>
                  <a:pt x="223" y="13"/>
                </a:lnTo>
                <a:lnTo>
                  <a:pt x="241" y="9"/>
                </a:lnTo>
                <a:lnTo>
                  <a:pt x="260" y="4"/>
                </a:lnTo>
                <a:lnTo>
                  <a:pt x="259" y="0"/>
                </a:lnTo>
                <a:lnTo>
                  <a:pt x="240" y="4"/>
                </a:lnTo>
                <a:lnTo>
                  <a:pt x="222" y="9"/>
                </a:lnTo>
                <a:lnTo>
                  <a:pt x="204" y="14"/>
                </a:lnTo>
                <a:lnTo>
                  <a:pt x="188" y="20"/>
                </a:lnTo>
                <a:lnTo>
                  <a:pt x="171" y="26"/>
                </a:lnTo>
                <a:lnTo>
                  <a:pt x="155" y="31"/>
                </a:lnTo>
                <a:lnTo>
                  <a:pt x="139" y="38"/>
                </a:lnTo>
                <a:lnTo>
                  <a:pt x="124" y="44"/>
                </a:lnTo>
                <a:lnTo>
                  <a:pt x="108" y="50"/>
                </a:lnTo>
                <a:lnTo>
                  <a:pt x="93" y="57"/>
                </a:lnTo>
                <a:lnTo>
                  <a:pt x="78" y="63"/>
                </a:lnTo>
                <a:lnTo>
                  <a:pt x="63" y="71"/>
                </a:lnTo>
                <a:lnTo>
                  <a:pt x="47" y="79"/>
                </a:lnTo>
                <a:lnTo>
                  <a:pt x="31" y="87"/>
                </a:lnTo>
                <a:lnTo>
                  <a:pt x="17" y="96"/>
                </a:lnTo>
                <a:lnTo>
                  <a:pt x="0" y="103"/>
                </a:lnTo>
                <a:lnTo>
                  <a:pt x="3" y="108"/>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629" name="Freeform 525"/>
          <p:cNvSpPr>
            <a:spLocks noChangeAspect="1"/>
          </p:cNvSpPr>
          <p:nvPr/>
        </p:nvSpPr>
        <p:spPr bwMode="auto">
          <a:xfrm>
            <a:off x="8077201" y="2711451"/>
            <a:ext cx="358775" cy="206375"/>
          </a:xfrm>
          <a:custGeom>
            <a:avLst/>
            <a:gdLst>
              <a:gd name="T0" fmla="*/ 2147483647 w 270"/>
              <a:gd name="T1" fmla="*/ 2147483647 h 163"/>
              <a:gd name="T2" fmla="*/ 2147483647 w 270"/>
              <a:gd name="T3" fmla="*/ 2147483647 h 163"/>
              <a:gd name="T4" fmla="*/ 2147483647 w 270"/>
              <a:gd name="T5" fmla="*/ 2147483647 h 163"/>
              <a:gd name="T6" fmla="*/ 2147483647 w 270"/>
              <a:gd name="T7" fmla="*/ 2147483647 h 163"/>
              <a:gd name="T8" fmla="*/ 2147483647 w 270"/>
              <a:gd name="T9" fmla="*/ 2147483647 h 163"/>
              <a:gd name="T10" fmla="*/ 2147483647 w 270"/>
              <a:gd name="T11" fmla="*/ 2147483647 h 163"/>
              <a:gd name="T12" fmla="*/ 2147483647 w 270"/>
              <a:gd name="T13" fmla="*/ 2147483647 h 163"/>
              <a:gd name="T14" fmla="*/ 2147483647 w 270"/>
              <a:gd name="T15" fmla="*/ 2147483647 h 163"/>
              <a:gd name="T16" fmla="*/ 2147483647 w 270"/>
              <a:gd name="T17" fmla="*/ 2147483647 h 163"/>
              <a:gd name="T18" fmla="*/ 2147483647 w 270"/>
              <a:gd name="T19" fmla="*/ 2147483647 h 163"/>
              <a:gd name="T20" fmla="*/ 2147483647 w 270"/>
              <a:gd name="T21" fmla="*/ 2147483647 h 163"/>
              <a:gd name="T22" fmla="*/ 2147483647 w 270"/>
              <a:gd name="T23" fmla="*/ 2147483647 h 163"/>
              <a:gd name="T24" fmla="*/ 2147483647 w 270"/>
              <a:gd name="T25" fmla="*/ 2147483647 h 163"/>
              <a:gd name="T26" fmla="*/ 2147483647 w 270"/>
              <a:gd name="T27" fmla="*/ 2147483647 h 163"/>
              <a:gd name="T28" fmla="*/ 2147483647 w 270"/>
              <a:gd name="T29" fmla="*/ 2147483647 h 163"/>
              <a:gd name="T30" fmla="*/ 2147483647 w 270"/>
              <a:gd name="T31" fmla="*/ 2147483647 h 163"/>
              <a:gd name="T32" fmla="*/ 2147483647 w 270"/>
              <a:gd name="T33" fmla="*/ 2147483647 h 163"/>
              <a:gd name="T34" fmla="*/ 2147483647 w 270"/>
              <a:gd name="T35" fmla="*/ 2147483647 h 163"/>
              <a:gd name="T36" fmla="*/ 2147483647 w 270"/>
              <a:gd name="T37" fmla="*/ 0 h 163"/>
              <a:gd name="T38" fmla="*/ 2147483647 w 270"/>
              <a:gd name="T39" fmla="*/ 2147483647 h 163"/>
              <a:gd name="T40" fmla="*/ 2147483647 w 270"/>
              <a:gd name="T41" fmla="*/ 2147483647 h 163"/>
              <a:gd name="T42" fmla="*/ 2147483647 w 270"/>
              <a:gd name="T43" fmla="*/ 2147483647 h 163"/>
              <a:gd name="T44" fmla="*/ 2147483647 w 270"/>
              <a:gd name="T45" fmla="*/ 2147483647 h 163"/>
              <a:gd name="T46" fmla="*/ 2147483647 w 270"/>
              <a:gd name="T47" fmla="*/ 2147483647 h 163"/>
              <a:gd name="T48" fmla="*/ 2147483647 w 270"/>
              <a:gd name="T49" fmla="*/ 2147483647 h 163"/>
              <a:gd name="T50" fmla="*/ 2147483647 w 270"/>
              <a:gd name="T51" fmla="*/ 2147483647 h 163"/>
              <a:gd name="T52" fmla="*/ 2147483647 w 270"/>
              <a:gd name="T53" fmla="*/ 2147483647 h 163"/>
              <a:gd name="T54" fmla="*/ 2147483647 w 270"/>
              <a:gd name="T55" fmla="*/ 2147483647 h 163"/>
              <a:gd name="T56" fmla="*/ 2147483647 w 270"/>
              <a:gd name="T57" fmla="*/ 2147483647 h 163"/>
              <a:gd name="T58" fmla="*/ 2147483647 w 270"/>
              <a:gd name="T59" fmla="*/ 2147483647 h 163"/>
              <a:gd name="T60" fmla="*/ 2147483647 w 270"/>
              <a:gd name="T61" fmla="*/ 2147483647 h 163"/>
              <a:gd name="T62" fmla="*/ 2147483647 w 270"/>
              <a:gd name="T63" fmla="*/ 2147483647 h 163"/>
              <a:gd name="T64" fmla="*/ 2147483647 w 270"/>
              <a:gd name="T65" fmla="*/ 2147483647 h 163"/>
              <a:gd name="T66" fmla="*/ 2147483647 w 270"/>
              <a:gd name="T67" fmla="*/ 2147483647 h 163"/>
              <a:gd name="T68" fmla="*/ 0 w 270"/>
              <a:gd name="T69" fmla="*/ 2147483647 h 163"/>
              <a:gd name="T70" fmla="*/ 2147483647 w 270"/>
              <a:gd name="T71" fmla="*/ 2147483647 h 16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70"/>
              <a:gd name="T109" fmla="*/ 0 h 163"/>
              <a:gd name="T110" fmla="*/ 270 w 270"/>
              <a:gd name="T111" fmla="*/ 163 h 16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70" h="163">
                <a:moveTo>
                  <a:pt x="4" y="162"/>
                </a:moveTo>
                <a:lnTo>
                  <a:pt x="4" y="162"/>
                </a:lnTo>
                <a:lnTo>
                  <a:pt x="9" y="154"/>
                </a:lnTo>
                <a:lnTo>
                  <a:pt x="17" y="146"/>
                </a:lnTo>
                <a:lnTo>
                  <a:pt x="26" y="138"/>
                </a:lnTo>
                <a:lnTo>
                  <a:pt x="39" y="129"/>
                </a:lnTo>
                <a:lnTo>
                  <a:pt x="54" y="120"/>
                </a:lnTo>
                <a:lnTo>
                  <a:pt x="69" y="110"/>
                </a:lnTo>
                <a:lnTo>
                  <a:pt x="87" y="99"/>
                </a:lnTo>
                <a:lnTo>
                  <a:pt x="106" y="89"/>
                </a:lnTo>
                <a:lnTo>
                  <a:pt x="125" y="79"/>
                </a:lnTo>
                <a:lnTo>
                  <a:pt x="146" y="68"/>
                </a:lnTo>
                <a:lnTo>
                  <a:pt x="167" y="57"/>
                </a:lnTo>
                <a:lnTo>
                  <a:pt x="188" y="46"/>
                </a:lnTo>
                <a:lnTo>
                  <a:pt x="209" y="36"/>
                </a:lnTo>
                <a:lnTo>
                  <a:pt x="230" y="25"/>
                </a:lnTo>
                <a:lnTo>
                  <a:pt x="249" y="14"/>
                </a:lnTo>
                <a:lnTo>
                  <a:pt x="269" y="4"/>
                </a:lnTo>
                <a:lnTo>
                  <a:pt x="266" y="0"/>
                </a:lnTo>
                <a:lnTo>
                  <a:pt x="247" y="10"/>
                </a:lnTo>
                <a:lnTo>
                  <a:pt x="228" y="20"/>
                </a:lnTo>
                <a:lnTo>
                  <a:pt x="207" y="31"/>
                </a:lnTo>
                <a:lnTo>
                  <a:pt x="187" y="41"/>
                </a:lnTo>
                <a:lnTo>
                  <a:pt x="165" y="52"/>
                </a:lnTo>
                <a:lnTo>
                  <a:pt x="145" y="64"/>
                </a:lnTo>
                <a:lnTo>
                  <a:pt x="124" y="74"/>
                </a:lnTo>
                <a:lnTo>
                  <a:pt x="104" y="85"/>
                </a:lnTo>
                <a:lnTo>
                  <a:pt x="84" y="95"/>
                </a:lnTo>
                <a:lnTo>
                  <a:pt x="67" y="105"/>
                </a:lnTo>
                <a:lnTo>
                  <a:pt x="50" y="115"/>
                </a:lnTo>
                <a:lnTo>
                  <a:pt x="36" y="123"/>
                </a:lnTo>
                <a:lnTo>
                  <a:pt x="23" y="133"/>
                </a:lnTo>
                <a:lnTo>
                  <a:pt x="13" y="143"/>
                </a:lnTo>
                <a:lnTo>
                  <a:pt x="5" y="151"/>
                </a:lnTo>
                <a:lnTo>
                  <a:pt x="0" y="160"/>
                </a:lnTo>
                <a:lnTo>
                  <a:pt x="4" y="162"/>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630" name="Freeform 526"/>
          <p:cNvSpPr>
            <a:spLocks noChangeAspect="1"/>
          </p:cNvSpPr>
          <p:nvPr/>
        </p:nvSpPr>
        <p:spPr bwMode="auto">
          <a:xfrm>
            <a:off x="8056564" y="2922589"/>
            <a:ext cx="20637" cy="73025"/>
          </a:xfrm>
          <a:custGeom>
            <a:avLst/>
            <a:gdLst>
              <a:gd name="T0" fmla="*/ 2147483647 w 15"/>
              <a:gd name="T1" fmla="*/ 2147483647 h 57"/>
              <a:gd name="T2" fmla="*/ 2147483647 w 15"/>
              <a:gd name="T3" fmla="*/ 2147483647 h 57"/>
              <a:gd name="T4" fmla="*/ 2147483647 w 15"/>
              <a:gd name="T5" fmla="*/ 2147483647 h 57"/>
              <a:gd name="T6" fmla="*/ 2147483647 w 15"/>
              <a:gd name="T7" fmla="*/ 2147483647 h 57"/>
              <a:gd name="T8" fmla="*/ 2147483647 w 15"/>
              <a:gd name="T9" fmla="*/ 2147483647 h 57"/>
              <a:gd name="T10" fmla="*/ 2147483647 w 15"/>
              <a:gd name="T11" fmla="*/ 2147483647 h 57"/>
              <a:gd name="T12" fmla="*/ 2147483647 w 15"/>
              <a:gd name="T13" fmla="*/ 2147483647 h 57"/>
              <a:gd name="T14" fmla="*/ 2147483647 w 15"/>
              <a:gd name="T15" fmla="*/ 2147483647 h 57"/>
              <a:gd name="T16" fmla="*/ 2147483647 w 15"/>
              <a:gd name="T17" fmla="*/ 2147483647 h 57"/>
              <a:gd name="T18" fmla="*/ 2147483647 w 15"/>
              <a:gd name="T19" fmla="*/ 0 h 57"/>
              <a:gd name="T20" fmla="*/ 2147483647 w 15"/>
              <a:gd name="T21" fmla="*/ 2147483647 h 57"/>
              <a:gd name="T22" fmla="*/ 2147483647 w 15"/>
              <a:gd name="T23" fmla="*/ 2147483647 h 57"/>
              <a:gd name="T24" fmla="*/ 2147483647 w 15"/>
              <a:gd name="T25" fmla="*/ 2147483647 h 57"/>
              <a:gd name="T26" fmla="*/ 2147483647 w 15"/>
              <a:gd name="T27" fmla="*/ 2147483647 h 57"/>
              <a:gd name="T28" fmla="*/ 0 w 15"/>
              <a:gd name="T29" fmla="*/ 2147483647 h 57"/>
              <a:gd name="T30" fmla="*/ 0 w 15"/>
              <a:gd name="T31" fmla="*/ 2147483647 h 57"/>
              <a:gd name="T32" fmla="*/ 0 w 15"/>
              <a:gd name="T33" fmla="*/ 2147483647 h 57"/>
              <a:gd name="T34" fmla="*/ 2147483647 w 15"/>
              <a:gd name="T35" fmla="*/ 2147483647 h 57"/>
              <a:gd name="T36" fmla="*/ 2147483647 w 15"/>
              <a:gd name="T37" fmla="*/ 2147483647 h 5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5"/>
              <a:gd name="T58" fmla="*/ 0 h 57"/>
              <a:gd name="T59" fmla="*/ 15 w 15"/>
              <a:gd name="T60" fmla="*/ 57 h 5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5" h="57">
                <a:moveTo>
                  <a:pt x="4" y="54"/>
                </a:moveTo>
                <a:lnTo>
                  <a:pt x="3" y="48"/>
                </a:lnTo>
                <a:lnTo>
                  <a:pt x="3" y="42"/>
                </a:lnTo>
                <a:lnTo>
                  <a:pt x="3" y="36"/>
                </a:lnTo>
                <a:lnTo>
                  <a:pt x="4" y="31"/>
                </a:lnTo>
                <a:lnTo>
                  <a:pt x="5" y="24"/>
                </a:lnTo>
                <a:lnTo>
                  <a:pt x="9" y="18"/>
                </a:lnTo>
                <a:lnTo>
                  <a:pt x="11" y="10"/>
                </a:lnTo>
                <a:lnTo>
                  <a:pt x="14" y="2"/>
                </a:lnTo>
                <a:lnTo>
                  <a:pt x="11" y="0"/>
                </a:lnTo>
                <a:lnTo>
                  <a:pt x="7" y="9"/>
                </a:lnTo>
                <a:lnTo>
                  <a:pt x="5" y="15"/>
                </a:lnTo>
                <a:lnTo>
                  <a:pt x="3" y="23"/>
                </a:lnTo>
                <a:lnTo>
                  <a:pt x="1" y="30"/>
                </a:lnTo>
                <a:lnTo>
                  <a:pt x="0" y="35"/>
                </a:lnTo>
                <a:lnTo>
                  <a:pt x="0" y="42"/>
                </a:lnTo>
                <a:lnTo>
                  <a:pt x="0" y="49"/>
                </a:lnTo>
                <a:lnTo>
                  <a:pt x="1" y="56"/>
                </a:lnTo>
                <a:lnTo>
                  <a:pt x="4" y="54"/>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631" name="Freeform 527"/>
          <p:cNvSpPr>
            <a:spLocks noChangeAspect="1"/>
          </p:cNvSpPr>
          <p:nvPr/>
        </p:nvSpPr>
        <p:spPr bwMode="auto">
          <a:xfrm>
            <a:off x="6226176" y="1519239"/>
            <a:ext cx="144463" cy="65087"/>
          </a:xfrm>
          <a:custGeom>
            <a:avLst/>
            <a:gdLst>
              <a:gd name="T0" fmla="*/ 0 w 107"/>
              <a:gd name="T1" fmla="*/ 2147483647 h 51"/>
              <a:gd name="T2" fmla="*/ 0 w 107"/>
              <a:gd name="T3" fmla="*/ 0 h 51"/>
              <a:gd name="T4" fmla="*/ 2147483647 w 107"/>
              <a:gd name="T5" fmla="*/ 2147483647 h 51"/>
              <a:gd name="T6" fmla="*/ 0 w 107"/>
              <a:gd name="T7" fmla="*/ 2147483647 h 51"/>
              <a:gd name="T8" fmla="*/ 0 60000 65536"/>
              <a:gd name="T9" fmla="*/ 0 60000 65536"/>
              <a:gd name="T10" fmla="*/ 0 60000 65536"/>
              <a:gd name="T11" fmla="*/ 0 60000 65536"/>
              <a:gd name="T12" fmla="*/ 0 w 107"/>
              <a:gd name="T13" fmla="*/ 0 h 51"/>
              <a:gd name="T14" fmla="*/ 107 w 107"/>
              <a:gd name="T15" fmla="*/ 51 h 51"/>
            </a:gdLst>
            <a:ahLst/>
            <a:cxnLst>
              <a:cxn ang="T8">
                <a:pos x="T0" y="T1"/>
              </a:cxn>
              <a:cxn ang="T9">
                <a:pos x="T2" y="T3"/>
              </a:cxn>
              <a:cxn ang="T10">
                <a:pos x="T4" y="T5"/>
              </a:cxn>
              <a:cxn ang="T11">
                <a:pos x="T6" y="T7"/>
              </a:cxn>
            </a:cxnLst>
            <a:rect l="T12" t="T13" r="T14" b="T15"/>
            <a:pathLst>
              <a:path w="107" h="51">
                <a:moveTo>
                  <a:pt x="0" y="50"/>
                </a:moveTo>
                <a:lnTo>
                  <a:pt x="0" y="0"/>
                </a:lnTo>
                <a:lnTo>
                  <a:pt x="106" y="50"/>
                </a:lnTo>
                <a:lnTo>
                  <a:pt x="0" y="50"/>
                </a:lnTo>
              </a:path>
            </a:pathLst>
          </a:custGeom>
          <a:solidFill>
            <a:srgbClr val="FF0000"/>
          </a:solidFill>
          <a:ln w="9525" cap="rnd">
            <a:solidFill>
              <a:schemeClr val="tx1"/>
            </a:solidFill>
            <a:round/>
            <a:headEnd type="none" w="sm" len="sm"/>
            <a:tailEnd type="none" w="sm" len="sm"/>
          </a:ln>
        </p:spPr>
        <p:txBody>
          <a:bodyPr/>
          <a:lstStyle/>
          <a:p>
            <a:endParaRPr lang="en-US"/>
          </a:p>
        </p:txBody>
      </p:sp>
      <p:sp>
        <p:nvSpPr>
          <p:cNvPr id="47632" name="Freeform 528"/>
          <p:cNvSpPr>
            <a:spLocks noChangeAspect="1"/>
          </p:cNvSpPr>
          <p:nvPr/>
        </p:nvSpPr>
        <p:spPr bwMode="auto">
          <a:xfrm>
            <a:off x="6223000" y="1514475"/>
            <a:ext cx="0" cy="69850"/>
          </a:xfrm>
          <a:custGeom>
            <a:avLst/>
            <a:gdLst>
              <a:gd name="T0" fmla="*/ 0 w 1"/>
              <a:gd name="T1" fmla="*/ 2147483647 h 55"/>
              <a:gd name="T2" fmla="*/ 0 w 1"/>
              <a:gd name="T3" fmla="*/ 2147483647 h 55"/>
              <a:gd name="T4" fmla="*/ 0 w 1"/>
              <a:gd name="T5" fmla="*/ 2147483647 h 55"/>
              <a:gd name="T6" fmla="*/ 0 w 1"/>
              <a:gd name="T7" fmla="*/ 2147483647 h 55"/>
              <a:gd name="T8" fmla="*/ 0 w 1"/>
              <a:gd name="T9" fmla="*/ 2147483647 h 55"/>
              <a:gd name="T10" fmla="*/ 0 w 1"/>
              <a:gd name="T11" fmla="*/ 2147483647 h 55"/>
              <a:gd name="T12" fmla="*/ 0 w 1"/>
              <a:gd name="T13" fmla="*/ 0 h 55"/>
              <a:gd name="T14" fmla="*/ 0 w 1"/>
              <a:gd name="T15" fmla="*/ 2147483647 h 55"/>
              <a:gd name="T16" fmla="*/ 0 w 1"/>
              <a:gd name="T17" fmla="*/ 2147483647 h 5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
              <a:gd name="T28" fmla="*/ 0 h 55"/>
              <a:gd name="T29" fmla="*/ 0 w 1"/>
              <a:gd name="T30" fmla="*/ 55 h 5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 h="55">
                <a:moveTo>
                  <a:pt x="0" y="1"/>
                </a:moveTo>
                <a:lnTo>
                  <a:pt x="0" y="4"/>
                </a:lnTo>
                <a:lnTo>
                  <a:pt x="0" y="54"/>
                </a:lnTo>
                <a:lnTo>
                  <a:pt x="0" y="4"/>
                </a:lnTo>
                <a:lnTo>
                  <a:pt x="0" y="5"/>
                </a:lnTo>
                <a:lnTo>
                  <a:pt x="0" y="1"/>
                </a:lnTo>
                <a:lnTo>
                  <a:pt x="0" y="0"/>
                </a:lnTo>
                <a:lnTo>
                  <a:pt x="0" y="4"/>
                </a:lnTo>
                <a:lnTo>
                  <a:pt x="0" y="1"/>
                </a:lnTo>
              </a:path>
            </a:pathLst>
          </a:custGeom>
          <a:solidFill>
            <a:srgbClr val="FF0000"/>
          </a:solidFill>
          <a:ln w="9525" cap="rnd">
            <a:solidFill>
              <a:schemeClr val="tx1"/>
            </a:solidFill>
            <a:round/>
            <a:headEnd type="none" w="sm" len="sm"/>
            <a:tailEnd type="none" w="sm" len="sm"/>
          </a:ln>
        </p:spPr>
        <p:txBody>
          <a:bodyPr/>
          <a:lstStyle/>
          <a:p>
            <a:endParaRPr lang="en-US"/>
          </a:p>
        </p:txBody>
      </p:sp>
      <p:sp>
        <p:nvSpPr>
          <p:cNvPr id="47633" name="Freeform 529"/>
          <p:cNvSpPr>
            <a:spLocks noChangeAspect="1"/>
          </p:cNvSpPr>
          <p:nvPr/>
        </p:nvSpPr>
        <p:spPr bwMode="auto">
          <a:xfrm>
            <a:off x="6224588" y="1516064"/>
            <a:ext cx="158750" cy="73025"/>
          </a:xfrm>
          <a:custGeom>
            <a:avLst/>
            <a:gdLst>
              <a:gd name="T0" fmla="*/ 2147483647 w 119"/>
              <a:gd name="T1" fmla="*/ 2147483647 h 58"/>
              <a:gd name="T2" fmla="*/ 2147483647 w 119"/>
              <a:gd name="T3" fmla="*/ 2147483647 h 58"/>
              <a:gd name="T4" fmla="*/ 2147483647 w 119"/>
              <a:gd name="T5" fmla="*/ 0 h 58"/>
              <a:gd name="T6" fmla="*/ 0 w 119"/>
              <a:gd name="T7" fmla="*/ 2147483647 h 58"/>
              <a:gd name="T8" fmla="*/ 2147483647 w 119"/>
              <a:gd name="T9" fmla="*/ 2147483647 h 58"/>
              <a:gd name="T10" fmla="*/ 2147483647 w 119"/>
              <a:gd name="T11" fmla="*/ 2147483647 h 58"/>
              <a:gd name="T12" fmla="*/ 2147483647 w 119"/>
              <a:gd name="T13" fmla="*/ 2147483647 h 58"/>
              <a:gd name="T14" fmla="*/ 2147483647 w 119"/>
              <a:gd name="T15" fmla="*/ 2147483647 h 58"/>
              <a:gd name="T16" fmla="*/ 2147483647 w 119"/>
              <a:gd name="T17" fmla="*/ 2147483647 h 58"/>
              <a:gd name="T18" fmla="*/ 2147483647 w 119"/>
              <a:gd name="T19" fmla="*/ 2147483647 h 5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9"/>
              <a:gd name="T31" fmla="*/ 0 h 58"/>
              <a:gd name="T32" fmla="*/ 119 w 119"/>
              <a:gd name="T33" fmla="*/ 58 h 5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9" h="58">
                <a:moveTo>
                  <a:pt x="108" y="57"/>
                </a:moveTo>
                <a:lnTo>
                  <a:pt x="109" y="52"/>
                </a:lnTo>
                <a:lnTo>
                  <a:pt x="2" y="0"/>
                </a:lnTo>
                <a:lnTo>
                  <a:pt x="0" y="4"/>
                </a:lnTo>
                <a:lnTo>
                  <a:pt x="106" y="56"/>
                </a:lnTo>
                <a:lnTo>
                  <a:pt x="108" y="51"/>
                </a:lnTo>
                <a:lnTo>
                  <a:pt x="108" y="57"/>
                </a:lnTo>
                <a:lnTo>
                  <a:pt x="118" y="57"/>
                </a:lnTo>
                <a:lnTo>
                  <a:pt x="109" y="52"/>
                </a:lnTo>
                <a:lnTo>
                  <a:pt x="108" y="57"/>
                </a:lnTo>
              </a:path>
            </a:pathLst>
          </a:custGeom>
          <a:solidFill>
            <a:srgbClr val="FF0000"/>
          </a:solidFill>
          <a:ln w="9525" cap="rnd">
            <a:solidFill>
              <a:schemeClr val="tx1"/>
            </a:solidFill>
            <a:round/>
            <a:headEnd type="none" w="sm" len="sm"/>
            <a:tailEnd type="none" w="sm" len="sm"/>
          </a:ln>
        </p:spPr>
        <p:txBody>
          <a:bodyPr/>
          <a:lstStyle/>
          <a:p>
            <a:endParaRPr lang="en-US"/>
          </a:p>
        </p:txBody>
      </p:sp>
      <p:sp>
        <p:nvSpPr>
          <p:cNvPr id="47634" name="Freeform 530"/>
          <p:cNvSpPr>
            <a:spLocks noChangeAspect="1"/>
          </p:cNvSpPr>
          <p:nvPr/>
        </p:nvSpPr>
        <p:spPr bwMode="auto">
          <a:xfrm>
            <a:off x="6223000" y="1587500"/>
            <a:ext cx="147638" cy="1588"/>
          </a:xfrm>
          <a:custGeom>
            <a:avLst/>
            <a:gdLst>
              <a:gd name="T0" fmla="*/ 0 w 110"/>
              <a:gd name="T1" fmla="*/ 0 h 1"/>
              <a:gd name="T2" fmla="*/ 2147483647 w 110"/>
              <a:gd name="T3" fmla="*/ 0 h 1"/>
              <a:gd name="T4" fmla="*/ 2147483647 w 110"/>
              <a:gd name="T5" fmla="*/ 0 h 1"/>
              <a:gd name="T6" fmla="*/ 2147483647 w 110"/>
              <a:gd name="T7" fmla="*/ 0 h 1"/>
              <a:gd name="T8" fmla="*/ 2147483647 w 110"/>
              <a:gd name="T9" fmla="*/ 0 h 1"/>
              <a:gd name="T10" fmla="*/ 0 w 110"/>
              <a:gd name="T11" fmla="*/ 0 h 1"/>
              <a:gd name="T12" fmla="*/ 2147483647 w 110"/>
              <a:gd name="T13" fmla="*/ 0 h 1"/>
              <a:gd name="T14" fmla="*/ 0 w 110"/>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10"/>
              <a:gd name="T25" fmla="*/ 0 h 1"/>
              <a:gd name="T26" fmla="*/ 110 w 110"/>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0" h="1">
                <a:moveTo>
                  <a:pt x="0" y="0"/>
                </a:moveTo>
                <a:lnTo>
                  <a:pt x="3" y="0"/>
                </a:lnTo>
                <a:lnTo>
                  <a:pt x="109" y="0"/>
                </a:lnTo>
                <a:lnTo>
                  <a:pt x="3" y="0"/>
                </a:lnTo>
                <a:lnTo>
                  <a:pt x="6" y="0"/>
                </a:lnTo>
                <a:lnTo>
                  <a:pt x="0" y="0"/>
                </a:lnTo>
                <a:lnTo>
                  <a:pt x="3" y="0"/>
                </a:lnTo>
                <a:lnTo>
                  <a:pt x="0" y="0"/>
                </a:lnTo>
              </a:path>
            </a:pathLst>
          </a:custGeom>
          <a:solidFill>
            <a:srgbClr val="FF0000"/>
          </a:solidFill>
          <a:ln w="9525" cap="rnd">
            <a:solidFill>
              <a:schemeClr val="tx1"/>
            </a:solidFill>
            <a:round/>
            <a:headEnd type="none" w="sm" len="sm"/>
            <a:tailEnd type="none" w="sm" len="sm"/>
          </a:ln>
        </p:spPr>
        <p:txBody>
          <a:bodyPr/>
          <a:lstStyle/>
          <a:p>
            <a:endParaRPr lang="en-US"/>
          </a:p>
        </p:txBody>
      </p:sp>
      <p:sp>
        <p:nvSpPr>
          <p:cNvPr id="47635" name="Freeform 531"/>
          <p:cNvSpPr>
            <a:spLocks noChangeAspect="1"/>
          </p:cNvSpPr>
          <p:nvPr/>
        </p:nvSpPr>
        <p:spPr bwMode="auto">
          <a:xfrm>
            <a:off x="7731126" y="1546226"/>
            <a:ext cx="144463" cy="66675"/>
          </a:xfrm>
          <a:custGeom>
            <a:avLst/>
            <a:gdLst>
              <a:gd name="T0" fmla="*/ 0 w 108"/>
              <a:gd name="T1" fmla="*/ 2147483647 h 52"/>
              <a:gd name="T2" fmla="*/ 0 w 108"/>
              <a:gd name="T3" fmla="*/ 0 h 52"/>
              <a:gd name="T4" fmla="*/ 2147483647 w 108"/>
              <a:gd name="T5" fmla="*/ 2147483647 h 52"/>
              <a:gd name="T6" fmla="*/ 0 w 108"/>
              <a:gd name="T7" fmla="*/ 2147483647 h 52"/>
              <a:gd name="T8" fmla="*/ 0 60000 65536"/>
              <a:gd name="T9" fmla="*/ 0 60000 65536"/>
              <a:gd name="T10" fmla="*/ 0 60000 65536"/>
              <a:gd name="T11" fmla="*/ 0 60000 65536"/>
              <a:gd name="T12" fmla="*/ 0 w 108"/>
              <a:gd name="T13" fmla="*/ 0 h 52"/>
              <a:gd name="T14" fmla="*/ 108 w 108"/>
              <a:gd name="T15" fmla="*/ 52 h 52"/>
            </a:gdLst>
            <a:ahLst/>
            <a:cxnLst>
              <a:cxn ang="T8">
                <a:pos x="T0" y="T1"/>
              </a:cxn>
              <a:cxn ang="T9">
                <a:pos x="T2" y="T3"/>
              </a:cxn>
              <a:cxn ang="T10">
                <a:pos x="T4" y="T5"/>
              </a:cxn>
              <a:cxn ang="T11">
                <a:pos x="T6" y="T7"/>
              </a:cxn>
            </a:cxnLst>
            <a:rect l="T12" t="T13" r="T14" b="T15"/>
            <a:pathLst>
              <a:path w="108" h="52">
                <a:moveTo>
                  <a:pt x="0" y="51"/>
                </a:moveTo>
                <a:lnTo>
                  <a:pt x="0" y="0"/>
                </a:lnTo>
                <a:lnTo>
                  <a:pt x="107" y="51"/>
                </a:lnTo>
                <a:lnTo>
                  <a:pt x="0" y="51"/>
                </a:lnTo>
              </a:path>
            </a:pathLst>
          </a:custGeom>
          <a:noFill/>
          <a:ln w="9525" cap="rnd">
            <a:solidFill>
              <a:schemeClr val="tx1"/>
            </a:solidFill>
            <a:round/>
            <a:headEnd type="none" w="sm" len="sm"/>
            <a:tailEnd type="none" w="sm" len="sm"/>
          </a:ln>
        </p:spPr>
        <p:txBody>
          <a:bodyPr/>
          <a:lstStyle/>
          <a:p>
            <a:endParaRPr lang="en-US"/>
          </a:p>
        </p:txBody>
      </p:sp>
      <p:sp>
        <p:nvSpPr>
          <p:cNvPr id="47636" name="Freeform 532"/>
          <p:cNvSpPr>
            <a:spLocks noChangeAspect="1"/>
          </p:cNvSpPr>
          <p:nvPr/>
        </p:nvSpPr>
        <p:spPr bwMode="auto">
          <a:xfrm>
            <a:off x="7726364" y="1541464"/>
            <a:ext cx="1587" cy="71437"/>
          </a:xfrm>
          <a:custGeom>
            <a:avLst/>
            <a:gdLst>
              <a:gd name="T0" fmla="*/ 0 w 1"/>
              <a:gd name="T1" fmla="*/ 2147483647 h 56"/>
              <a:gd name="T2" fmla="*/ 0 w 1"/>
              <a:gd name="T3" fmla="*/ 2147483647 h 56"/>
              <a:gd name="T4" fmla="*/ 0 w 1"/>
              <a:gd name="T5" fmla="*/ 2147483647 h 56"/>
              <a:gd name="T6" fmla="*/ 0 w 1"/>
              <a:gd name="T7" fmla="*/ 2147483647 h 56"/>
              <a:gd name="T8" fmla="*/ 0 w 1"/>
              <a:gd name="T9" fmla="*/ 2147483647 h 56"/>
              <a:gd name="T10" fmla="*/ 0 w 1"/>
              <a:gd name="T11" fmla="*/ 2147483647 h 56"/>
              <a:gd name="T12" fmla="*/ 0 w 1"/>
              <a:gd name="T13" fmla="*/ 0 h 56"/>
              <a:gd name="T14" fmla="*/ 0 w 1"/>
              <a:gd name="T15" fmla="*/ 2147483647 h 56"/>
              <a:gd name="T16" fmla="*/ 0 w 1"/>
              <a:gd name="T17" fmla="*/ 2147483647 h 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
              <a:gd name="T28" fmla="*/ 0 h 56"/>
              <a:gd name="T29" fmla="*/ 1 w 1"/>
              <a:gd name="T30" fmla="*/ 56 h 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 h="56">
                <a:moveTo>
                  <a:pt x="0" y="2"/>
                </a:moveTo>
                <a:lnTo>
                  <a:pt x="0" y="4"/>
                </a:lnTo>
                <a:lnTo>
                  <a:pt x="0" y="55"/>
                </a:lnTo>
                <a:lnTo>
                  <a:pt x="0" y="4"/>
                </a:lnTo>
                <a:lnTo>
                  <a:pt x="0" y="7"/>
                </a:lnTo>
                <a:lnTo>
                  <a:pt x="0" y="2"/>
                </a:lnTo>
                <a:lnTo>
                  <a:pt x="0" y="0"/>
                </a:lnTo>
                <a:lnTo>
                  <a:pt x="0" y="4"/>
                </a:lnTo>
                <a:lnTo>
                  <a:pt x="0" y="2"/>
                </a:lnTo>
              </a:path>
            </a:pathLst>
          </a:custGeom>
          <a:noFill/>
          <a:ln w="9525" cap="rnd">
            <a:solidFill>
              <a:schemeClr val="tx1"/>
            </a:solidFill>
            <a:round/>
            <a:headEnd type="none" w="sm" len="sm"/>
            <a:tailEnd type="none" w="sm" len="sm"/>
          </a:ln>
        </p:spPr>
        <p:txBody>
          <a:bodyPr/>
          <a:lstStyle/>
          <a:p>
            <a:endParaRPr lang="en-US"/>
          </a:p>
        </p:txBody>
      </p:sp>
      <p:sp>
        <p:nvSpPr>
          <p:cNvPr id="47637" name="Freeform 533"/>
          <p:cNvSpPr>
            <a:spLocks noChangeAspect="1"/>
          </p:cNvSpPr>
          <p:nvPr/>
        </p:nvSpPr>
        <p:spPr bwMode="auto">
          <a:xfrm>
            <a:off x="7726364" y="1614489"/>
            <a:ext cx="149225" cy="1587"/>
          </a:xfrm>
          <a:custGeom>
            <a:avLst/>
            <a:gdLst>
              <a:gd name="T0" fmla="*/ 0 w 112"/>
              <a:gd name="T1" fmla="*/ 0 h 1"/>
              <a:gd name="T2" fmla="*/ 2147483647 w 112"/>
              <a:gd name="T3" fmla="*/ 0 h 1"/>
              <a:gd name="T4" fmla="*/ 2147483647 w 112"/>
              <a:gd name="T5" fmla="*/ 0 h 1"/>
              <a:gd name="T6" fmla="*/ 2147483647 w 112"/>
              <a:gd name="T7" fmla="*/ 0 h 1"/>
              <a:gd name="T8" fmla="*/ 2147483647 w 112"/>
              <a:gd name="T9" fmla="*/ 0 h 1"/>
              <a:gd name="T10" fmla="*/ 0 w 112"/>
              <a:gd name="T11" fmla="*/ 0 h 1"/>
              <a:gd name="T12" fmla="*/ 2147483647 w 112"/>
              <a:gd name="T13" fmla="*/ 0 h 1"/>
              <a:gd name="T14" fmla="*/ 0 w 112"/>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12"/>
              <a:gd name="T25" fmla="*/ 0 h 1"/>
              <a:gd name="T26" fmla="*/ 112 w 112"/>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2" h="1">
                <a:moveTo>
                  <a:pt x="0" y="0"/>
                </a:moveTo>
                <a:lnTo>
                  <a:pt x="3" y="0"/>
                </a:lnTo>
                <a:lnTo>
                  <a:pt x="111" y="0"/>
                </a:lnTo>
                <a:lnTo>
                  <a:pt x="3" y="0"/>
                </a:lnTo>
                <a:lnTo>
                  <a:pt x="6" y="0"/>
                </a:lnTo>
                <a:lnTo>
                  <a:pt x="0" y="0"/>
                </a:lnTo>
                <a:lnTo>
                  <a:pt x="3" y="0"/>
                </a:lnTo>
                <a:lnTo>
                  <a:pt x="0" y="0"/>
                </a:lnTo>
              </a:path>
            </a:pathLst>
          </a:custGeom>
          <a:noFill/>
          <a:ln w="9525" cap="rnd">
            <a:solidFill>
              <a:schemeClr val="tx1"/>
            </a:solidFill>
            <a:round/>
            <a:headEnd type="none" w="sm" len="sm"/>
            <a:tailEnd type="none" w="sm" len="sm"/>
          </a:ln>
        </p:spPr>
        <p:txBody>
          <a:bodyPr/>
          <a:lstStyle/>
          <a:p>
            <a:endParaRPr lang="en-US"/>
          </a:p>
        </p:txBody>
      </p:sp>
      <p:sp>
        <p:nvSpPr>
          <p:cNvPr id="47638" name="Freeform 534"/>
          <p:cNvSpPr>
            <a:spLocks noChangeAspect="1"/>
          </p:cNvSpPr>
          <p:nvPr/>
        </p:nvSpPr>
        <p:spPr bwMode="auto">
          <a:xfrm>
            <a:off x="6226176" y="1519239"/>
            <a:ext cx="144463" cy="65087"/>
          </a:xfrm>
          <a:custGeom>
            <a:avLst/>
            <a:gdLst>
              <a:gd name="T0" fmla="*/ 0 w 107"/>
              <a:gd name="T1" fmla="*/ 2147483647 h 51"/>
              <a:gd name="T2" fmla="*/ 0 w 107"/>
              <a:gd name="T3" fmla="*/ 0 h 51"/>
              <a:gd name="T4" fmla="*/ 2147483647 w 107"/>
              <a:gd name="T5" fmla="*/ 2147483647 h 51"/>
              <a:gd name="T6" fmla="*/ 0 w 107"/>
              <a:gd name="T7" fmla="*/ 2147483647 h 51"/>
              <a:gd name="T8" fmla="*/ 0 60000 65536"/>
              <a:gd name="T9" fmla="*/ 0 60000 65536"/>
              <a:gd name="T10" fmla="*/ 0 60000 65536"/>
              <a:gd name="T11" fmla="*/ 0 60000 65536"/>
              <a:gd name="T12" fmla="*/ 0 w 107"/>
              <a:gd name="T13" fmla="*/ 0 h 51"/>
              <a:gd name="T14" fmla="*/ 107 w 107"/>
              <a:gd name="T15" fmla="*/ 51 h 51"/>
            </a:gdLst>
            <a:ahLst/>
            <a:cxnLst>
              <a:cxn ang="T8">
                <a:pos x="T0" y="T1"/>
              </a:cxn>
              <a:cxn ang="T9">
                <a:pos x="T2" y="T3"/>
              </a:cxn>
              <a:cxn ang="T10">
                <a:pos x="T4" y="T5"/>
              </a:cxn>
              <a:cxn ang="T11">
                <a:pos x="T6" y="T7"/>
              </a:cxn>
            </a:cxnLst>
            <a:rect l="T12" t="T13" r="T14" b="T15"/>
            <a:pathLst>
              <a:path w="107" h="51">
                <a:moveTo>
                  <a:pt x="0" y="50"/>
                </a:moveTo>
                <a:lnTo>
                  <a:pt x="0" y="0"/>
                </a:lnTo>
                <a:lnTo>
                  <a:pt x="106" y="50"/>
                </a:lnTo>
                <a:lnTo>
                  <a:pt x="0" y="50"/>
                </a:lnTo>
              </a:path>
            </a:pathLst>
          </a:custGeom>
          <a:solidFill>
            <a:srgbClr val="FF0000"/>
          </a:solidFill>
          <a:ln w="12700" cap="rnd" cmpd="sng">
            <a:solidFill>
              <a:schemeClr val="tx1"/>
            </a:solidFill>
            <a:prstDash val="solid"/>
            <a:round/>
            <a:headEnd type="none" w="sm" len="sm"/>
            <a:tailEnd type="none" w="sm" len="sm"/>
          </a:ln>
        </p:spPr>
        <p:txBody>
          <a:bodyPr/>
          <a:lstStyle/>
          <a:p>
            <a:endParaRPr lang="en-US"/>
          </a:p>
        </p:txBody>
      </p:sp>
      <p:sp>
        <p:nvSpPr>
          <p:cNvPr id="47639" name="Freeform 535"/>
          <p:cNvSpPr>
            <a:spLocks noChangeAspect="1"/>
          </p:cNvSpPr>
          <p:nvPr/>
        </p:nvSpPr>
        <p:spPr bwMode="auto">
          <a:xfrm>
            <a:off x="6223000" y="1514475"/>
            <a:ext cx="0" cy="69850"/>
          </a:xfrm>
          <a:custGeom>
            <a:avLst/>
            <a:gdLst>
              <a:gd name="T0" fmla="*/ 0 w 1"/>
              <a:gd name="T1" fmla="*/ 2147483647 h 55"/>
              <a:gd name="T2" fmla="*/ 0 w 1"/>
              <a:gd name="T3" fmla="*/ 2147483647 h 55"/>
              <a:gd name="T4" fmla="*/ 0 w 1"/>
              <a:gd name="T5" fmla="*/ 2147483647 h 55"/>
              <a:gd name="T6" fmla="*/ 0 w 1"/>
              <a:gd name="T7" fmla="*/ 2147483647 h 55"/>
              <a:gd name="T8" fmla="*/ 0 w 1"/>
              <a:gd name="T9" fmla="*/ 2147483647 h 55"/>
              <a:gd name="T10" fmla="*/ 0 w 1"/>
              <a:gd name="T11" fmla="*/ 2147483647 h 55"/>
              <a:gd name="T12" fmla="*/ 0 w 1"/>
              <a:gd name="T13" fmla="*/ 0 h 55"/>
              <a:gd name="T14" fmla="*/ 0 w 1"/>
              <a:gd name="T15" fmla="*/ 2147483647 h 55"/>
              <a:gd name="T16" fmla="*/ 0 w 1"/>
              <a:gd name="T17" fmla="*/ 2147483647 h 5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
              <a:gd name="T28" fmla="*/ 0 h 55"/>
              <a:gd name="T29" fmla="*/ 0 w 1"/>
              <a:gd name="T30" fmla="*/ 55 h 5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 h="55">
                <a:moveTo>
                  <a:pt x="0" y="1"/>
                </a:moveTo>
                <a:lnTo>
                  <a:pt x="0" y="4"/>
                </a:lnTo>
                <a:lnTo>
                  <a:pt x="0" y="54"/>
                </a:lnTo>
                <a:lnTo>
                  <a:pt x="0" y="4"/>
                </a:lnTo>
                <a:lnTo>
                  <a:pt x="0" y="5"/>
                </a:lnTo>
                <a:lnTo>
                  <a:pt x="0" y="1"/>
                </a:lnTo>
                <a:lnTo>
                  <a:pt x="0" y="0"/>
                </a:lnTo>
                <a:lnTo>
                  <a:pt x="0" y="4"/>
                </a:lnTo>
                <a:lnTo>
                  <a:pt x="0" y="1"/>
                </a:lnTo>
              </a:path>
            </a:pathLst>
          </a:custGeom>
          <a:solidFill>
            <a:srgbClr val="FF0000"/>
          </a:solidFill>
          <a:ln w="9525" cap="rnd">
            <a:solidFill>
              <a:schemeClr val="tx1"/>
            </a:solidFill>
            <a:round/>
            <a:headEnd type="none" w="sm" len="sm"/>
            <a:tailEnd type="none" w="sm" len="sm"/>
          </a:ln>
        </p:spPr>
        <p:txBody>
          <a:bodyPr/>
          <a:lstStyle/>
          <a:p>
            <a:endParaRPr lang="en-US"/>
          </a:p>
        </p:txBody>
      </p:sp>
      <p:sp>
        <p:nvSpPr>
          <p:cNvPr id="47640" name="Freeform 536"/>
          <p:cNvSpPr>
            <a:spLocks noChangeAspect="1"/>
          </p:cNvSpPr>
          <p:nvPr/>
        </p:nvSpPr>
        <p:spPr bwMode="auto">
          <a:xfrm>
            <a:off x="6223000" y="1587500"/>
            <a:ext cx="147638" cy="1588"/>
          </a:xfrm>
          <a:custGeom>
            <a:avLst/>
            <a:gdLst>
              <a:gd name="T0" fmla="*/ 0 w 110"/>
              <a:gd name="T1" fmla="*/ 0 h 1"/>
              <a:gd name="T2" fmla="*/ 2147483647 w 110"/>
              <a:gd name="T3" fmla="*/ 0 h 1"/>
              <a:gd name="T4" fmla="*/ 2147483647 w 110"/>
              <a:gd name="T5" fmla="*/ 0 h 1"/>
              <a:gd name="T6" fmla="*/ 2147483647 w 110"/>
              <a:gd name="T7" fmla="*/ 0 h 1"/>
              <a:gd name="T8" fmla="*/ 2147483647 w 110"/>
              <a:gd name="T9" fmla="*/ 0 h 1"/>
              <a:gd name="T10" fmla="*/ 0 w 110"/>
              <a:gd name="T11" fmla="*/ 0 h 1"/>
              <a:gd name="T12" fmla="*/ 2147483647 w 110"/>
              <a:gd name="T13" fmla="*/ 0 h 1"/>
              <a:gd name="T14" fmla="*/ 0 w 110"/>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10"/>
              <a:gd name="T25" fmla="*/ 0 h 1"/>
              <a:gd name="T26" fmla="*/ 110 w 110"/>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0" h="1">
                <a:moveTo>
                  <a:pt x="0" y="0"/>
                </a:moveTo>
                <a:lnTo>
                  <a:pt x="3" y="0"/>
                </a:lnTo>
                <a:lnTo>
                  <a:pt x="109" y="0"/>
                </a:lnTo>
                <a:lnTo>
                  <a:pt x="3" y="0"/>
                </a:lnTo>
                <a:lnTo>
                  <a:pt x="6" y="0"/>
                </a:lnTo>
                <a:lnTo>
                  <a:pt x="0" y="0"/>
                </a:lnTo>
                <a:lnTo>
                  <a:pt x="3" y="0"/>
                </a:lnTo>
                <a:lnTo>
                  <a:pt x="0" y="0"/>
                </a:lnTo>
              </a:path>
            </a:pathLst>
          </a:custGeom>
          <a:solidFill>
            <a:srgbClr val="FF0000"/>
          </a:solidFill>
          <a:ln w="9525" cap="rnd">
            <a:solidFill>
              <a:schemeClr val="tx1"/>
            </a:solidFill>
            <a:round/>
            <a:headEnd type="none" w="sm" len="sm"/>
            <a:tailEnd type="none" w="sm" len="sm"/>
          </a:ln>
        </p:spPr>
        <p:txBody>
          <a:bodyPr/>
          <a:lstStyle/>
          <a:p>
            <a:endParaRPr lang="en-US"/>
          </a:p>
        </p:txBody>
      </p:sp>
      <p:sp>
        <p:nvSpPr>
          <p:cNvPr id="47641" name="Freeform 537"/>
          <p:cNvSpPr>
            <a:spLocks noChangeAspect="1"/>
          </p:cNvSpPr>
          <p:nvPr/>
        </p:nvSpPr>
        <p:spPr bwMode="auto">
          <a:xfrm>
            <a:off x="7731126" y="1546226"/>
            <a:ext cx="144463" cy="66675"/>
          </a:xfrm>
          <a:custGeom>
            <a:avLst/>
            <a:gdLst>
              <a:gd name="T0" fmla="*/ 0 w 108"/>
              <a:gd name="T1" fmla="*/ 2147483647 h 52"/>
              <a:gd name="T2" fmla="*/ 0 w 108"/>
              <a:gd name="T3" fmla="*/ 0 h 52"/>
              <a:gd name="T4" fmla="*/ 2147483647 w 108"/>
              <a:gd name="T5" fmla="*/ 2147483647 h 52"/>
              <a:gd name="T6" fmla="*/ 0 w 108"/>
              <a:gd name="T7" fmla="*/ 2147483647 h 52"/>
              <a:gd name="T8" fmla="*/ 0 60000 65536"/>
              <a:gd name="T9" fmla="*/ 0 60000 65536"/>
              <a:gd name="T10" fmla="*/ 0 60000 65536"/>
              <a:gd name="T11" fmla="*/ 0 60000 65536"/>
              <a:gd name="T12" fmla="*/ 0 w 108"/>
              <a:gd name="T13" fmla="*/ 0 h 52"/>
              <a:gd name="T14" fmla="*/ 108 w 108"/>
              <a:gd name="T15" fmla="*/ 52 h 52"/>
            </a:gdLst>
            <a:ahLst/>
            <a:cxnLst>
              <a:cxn ang="T8">
                <a:pos x="T0" y="T1"/>
              </a:cxn>
              <a:cxn ang="T9">
                <a:pos x="T2" y="T3"/>
              </a:cxn>
              <a:cxn ang="T10">
                <a:pos x="T4" y="T5"/>
              </a:cxn>
              <a:cxn ang="T11">
                <a:pos x="T6" y="T7"/>
              </a:cxn>
            </a:cxnLst>
            <a:rect l="T12" t="T13" r="T14" b="T15"/>
            <a:pathLst>
              <a:path w="108" h="52">
                <a:moveTo>
                  <a:pt x="0" y="51"/>
                </a:moveTo>
                <a:lnTo>
                  <a:pt x="0" y="0"/>
                </a:lnTo>
                <a:lnTo>
                  <a:pt x="107" y="51"/>
                </a:lnTo>
                <a:lnTo>
                  <a:pt x="0" y="51"/>
                </a:lnTo>
              </a:path>
            </a:pathLst>
          </a:custGeom>
          <a:solidFill>
            <a:srgbClr val="FF0000"/>
          </a:solidFill>
          <a:ln w="12700" cap="rnd" cmpd="sng">
            <a:solidFill>
              <a:schemeClr val="tx1"/>
            </a:solidFill>
            <a:prstDash val="solid"/>
            <a:round/>
            <a:headEnd type="none" w="sm" len="sm"/>
            <a:tailEnd type="none" w="sm" len="sm"/>
          </a:ln>
        </p:spPr>
        <p:txBody>
          <a:bodyPr/>
          <a:lstStyle/>
          <a:p>
            <a:endParaRPr lang="en-US"/>
          </a:p>
        </p:txBody>
      </p:sp>
      <p:sp>
        <p:nvSpPr>
          <p:cNvPr id="47642" name="Freeform 538"/>
          <p:cNvSpPr>
            <a:spLocks noChangeAspect="1"/>
          </p:cNvSpPr>
          <p:nvPr/>
        </p:nvSpPr>
        <p:spPr bwMode="auto">
          <a:xfrm>
            <a:off x="7726364" y="1541464"/>
            <a:ext cx="1587" cy="71437"/>
          </a:xfrm>
          <a:custGeom>
            <a:avLst/>
            <a:gdLst>
              <a:gd name="T0" fmla="*/ 0 w 1"/>
              <a:gd name="T1" fmla="*/ 2147483647 h 56"/>
              <a:gd name="T2" fmla="*/ 0 w 1"/>
              <a:gd name="T3" fmla="*/ 2147483647 h 56"/>
              <a:gd name="T4" fmla="*/ 0 w 1"/>
              <a:gd name="T5" fmla="*/ 2147483647 h 56"/>
              <a:gd name="T6" fmla="*/ 0 w 1"/>
              <a:gd name="T7" fmla="*/ 2147483647 h 56"/>
              <a:gd name="T8" fmla="*/ 0 w 1"/>
              <a:gd name="T9" fmla="*/ 2147483647 h 56"/>
              <a:gd name="T10" fmla="*/ 0 w 1"/>
              <a:gd name="T11" fmla="*/ 2147483647 h 56"/>
              <a:gd name="T12" fmla="*/ 0 w 1"/>
              <a:gd name="T13" fmla="*/ 0 h 56"/>
              <a:gd name="T14" fmla="*/ 0 w 1"/>
              <a:gd name="T15" fmla="*/ 2147483647 h 56"/>
              <a:gd name="T16" fmla="*/ 0 w 1"/>
              <a:gd name="T17" fmla="*/ 2147483647 h 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
              <a:gd name="T28" fmla="*/ 0 h 56"/>
              <a:gd name="T29" fmla="*/ 1 w 1"/>
              <a:gd name="T30" fmla="*/ 56 h 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 h="56">
                <a:moveTo>
                  <a:pt x="0" y="2"/>
                </a:moveTo>
                <a:lnTo>
                  <a:pt x="0" y="4"/>
                </a:lnTo>
                <a:lnTo>
                  <a:pt x="0" y="55"/>
                </a:lnTo>
                <a:lnTo>
                  <a:pt x="0" y="4"/>
                </a:lnTo>
                <a:lnTo>
                  <a:pt x="0" y="7"/>
                </a:lnTo>
                <a:lnTo>
                  <a:pt x="0" y="2"/>
                </a:lnTo>
                <a:lnTo>
                  <a:pt x="0" y="0"/>
                </a:lnTo>
                <a:lnTo>
                  <a:pt x="0" y="4"/>
                </a:lnTo>
                <a:lnTo>
                  <a:pt x="0" y="2"/>
                </a:lnTo>
              </a:path>
            </a:pathLst>
          </a:custGeom>
          <a:noFill/>
          <a:ln w="9525" cap="rnd">
            <a:solidFill>
              <a:schemeClr val="tx1"/>
            </a:solidFill>
            <a:round/>
            <a:headEnd type="none" w="sm" len="sm"/>
            <a:tailEnd type="none" w="sm" len="sm"/>
          </a:ln>
        </p:spPr>
        <p:txBody>
          <a:bodyPr/>
          <a:lstStyle/>
          <a:p>
            <a:endParaRPr lang="en-US"/>
          </a:p>
        </p:txBody>
      </p:sp>
      <p:sp>
        <p:nvSpPr>
          <p:cNvPr id="47643" name="Freeform 539"/>
          <p:cNvSpPr>
            <a:spLocks noChangeAspect="1"/>
          </p:cNvSpPr>
          <p:nvPr/>
        </p:nvSpPr>
        <p:spPr bwMode="auto">
          <a:xfrm>
            <a:off x="7726364" y="1614489"/>
            <a:ext cx="149225" cy="1587"/>
          </a:xfrm>
          <a:custGeom>
            <a:avLst/>
            <a:gdLst>
              <a:gd name="T0" fmla="*/ 0 w 112"/>
              <a:gd name="T1" fmla="*/ 0 h 1"/>
              <a:gd name="T2" fmla="*/ 2147483647 w 112"/>
              <a:gd name="T3" fmla="*/ 0 h 1"/>
              <a:gd name="T4" fmla="*/ 2147483647 w 112"/>
              <a:gd name="T5" fmla="*/ 0 h 1"/>
              <a:gd name="T6" fmla="*/ 2147483647 w 112"/>
              <a:gd name="T7" fmla="*/ 0 h 1"/>
              <a:gd name="T8" fmla="*/ 2147483647 w 112"/>
              <a:gd name="T9" fmla="*/ 0 h 1"/>
              <a:gd name="T10" fmla="*/ 0 w 112"/>
              <a:gd name="T11" fmla="*/ 0 h 1"/>
              <a:gd name="T12" fmla="*/ 2147483647 w 112"/>
              <a:gd name="T13" fmla="*/ 0 h 1"/>
              <a:gd name="T14" fmla="*/ 0 w 112"/>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12"/>
              <a:gd name="T25" fmla="*/ 0 h 1"/>
              <a:gd name="T26" fmla="*/ 112 w 112"/>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2" h="1">
                <a:moveTo>
                  <a:pt x="0" y="0"/>
                </a:moveTo>
                <a:lnTo>
                  <a:pt x="3" y="0"/>
                </a:lnTo>
                <a:lnTo>
                  <a:pt x="111" y="0"/>
                </a:lnTo>
                <a:lnTo>
                  <a:pt x="3" y="0"/>
                </a:lnTo>
                <a:lnTo>
                  <a:pt x="6" y="0"/>
                </a:lnTo>
                <a:lnTo>
                  <a:pt x="0" y="0"/>
                </a:lnTo>
                <a:lnTo>
                  <a:pt x="3" y="0"/>
                </a:lnTo>
                <a:lnTo>
                  <a:pt x="0" y="0"/>
                </a:lnTo>
              </a:path>
            </a:pathLst>
          </a:custGeom>
          <a:noFill/>
          <a:ln w="9525" cap="rnd">
            <a:solidFill>
              <a:schemeClr val="tx1"/>
            </a:solidFill>
            <a:round/>
            <a:headEnd type="none" w="sm" len="sm"/>
            <a:tailEnd type="none" w="sm" len="sm"/>
          </a:ln>
        </p:spPr>
        <p:txBody>
          <a:bodyPr/>
          <a:lstStyle/>
          <a:p>
            <a:endParaRPr lang="en-US"/>
          </a:p>
        </p:txBody>
      </p:sp>
      <p:sp>
        <p:nvSpPr>
          <p:cNvPr id="47644" name="Freeform 540"/>
          <p:cNvSpPr>
            <a:spLocks noChangeAspect="1"/>
          </p:cNvSpPr>
          <p:nvPr/>
        </p:nvSpPr>
        <p:spPr bwMode="auto">
          <a:xfrm>
            <a:off x="6223000" y="1590675"/>
            <a:ext cx="0" cy="63500"/>
          </a:xfrm>
          <a:custGeom>
            <a:avLst/>
            <a:gdLst>
              <a:gd name="T0" fmla="*/ 0 w 1"/>
              <a:gd name="T1" fmla="*/ 0 h 50"/>
              <a:gd name="T2" fmla="*/ 0 w 1"/>
              <a:gd name="T3" fmla="*/ 0 h 50"/>
              <a:gd name="T4" fmla="*/ 0 w 1"/>
              <a:gd name="T5" fmla="*/ 2147483647 h 50"/>
              <a:gd name="T6" fmla="*/ 0 w 1"/>
              <a:gd name="T7" fmla="*/ 0 h 50"/>
              <a:gd name="T8" fmla="*/ 0 60000 65536"/>
              <a:gd name="T9" fmla="*/ 0 60000 65536"/>
              <a:gd name="T10" fmla="*/ 0 60000 65536"/>
              <a:gd name="T11" fmla="*/ 0 60000 65536"/>
              <a:gd name="T12" fmla="*/ 0 w 1"/>
              <a:gd name="T13" fmla="*/ 0 h 50"/>
              <a:gd name="T14" fmla="*/ 0 w 1"/>
              <a:gd name="T15" fmla="*/ 50 h 50"/>
            </a:gdLst>
            <a:ahLst/>
            <a:cxnLst>
              <a:cxn ang="T8">
                <a:pos x="T0" y="T1"/>
              </a:cxn>
              <a:cxn ang="T9">
                <a:pos x="T2" y="T3"/>
              </a:cxn>
              <a:cxn ang="T10">
                <a:pos x="T4" y="T5"/>
              </a:cxn>
              <a:cxn ang="T11">
                <a:pos x="T6" y="T7"/>
              </a:cxn>
            </a:cxnLst>
            <a:rect l="T12" t="T13" r="T14" b="T15"/>
            <a:pathLst>
              <a:path w="1" h="50">
                <a:moveTo>
                  <a:pt x="0" y="0"/>
                </a:moveTo>
                <a:lnTo>
                  <a:pt x="0" y="0"/>
                </a:lnTo>
                <a:lnTo>
                  <a:pt x="0" y="49"/>
                </a:lnTo>
                <a:lnTo>
                  <a:pt x="0" y="0"/>
                </a:lnTo>
              </a:path>
            </a:pathLst>
          </a:custGeom>
          <a:solidFill>
            <a:srgbClr val="FF0000"/>
          </a:solidFill>
          <a:ln w="9525" cap="rnd">
            <a:solidFill>
              <a:schemeClr val="tx1"/>
            </a:solidFill>
            <a:round/>
            <a:headEnd type="none" w="sm" len="sm"/>
            <a:tailEnd type="none" w="sm" len="sm"/>
          </a:ln>
        </p:spPr>
        <p:txBody>
          <a:bodyPr/>
          <a:lstStyle/>
          <a:p>
            <a:endParaRPr lang="en-US"/>
          </a:p>
        </p:txBody>
      </p:sp>
      <p:sp>
        <p:nvSpPr>
          <p:cNvPr id="47645" name="Freeform 541"/>
          <p:cNvSpPr>
            <a:spLocks noChangeAspect="1"/>
          </p:cNvSpPr>
          <p:nvPr/>
        </p:nvSpPr>
        <p:spPr bwMode="auto">
          <a:xfrm>
            <a:off x="7726364" y="1619250"/>
            <a:ext cx="1587" cy="63500"/>
          </a:xfrm>
          <a:custGeom>
            <a:avLst/>
            <a:gdLst>
              <a:gd name="T0" fmla="*/ 0 w 1"/>
              <a:gd name="T1" fmla="*/ 0 h 50"/>
              <a:gd name="T2" fmla="*/ 0 w 1"/>
              <a:gd name="T3" fmla="*/ 0 h 50"/>
              <a:gd name="T4" fmla="*/ 0 w 1"/>
              <a:gd name="T5" fmla="*/ 2147483647 h 50"/>
              <a:gd name="T6" fmla="*/ 0 w 1"/>
              <a:gd name="T7" fmla="*/ 0 h 50"/>
              <a:gd name="T8" fmla="*/ 0 60000 65536"/>
              <a:gd name="T9" fmla="*/ 0 60000 65536"/>
              <a:gd name="T10" fmla="*/ 0 60000 65536"/>
              <a:gd name="T11" fmla="*/ 0 60000 65536"/>
              <a:gd name="T12" fmla="*/ 0 w 1"/>
              <a:gd name="T13" fmla="*/ 0 h 50"/>
              <a:gd name="T14" fmla="*/ 1 w 1"/>
              <a:gd name="T15" fmla="*/ 50 h 50"/>
            </a:gdLst>
            <a:ahLst/>
            <a:cxnLst>
              <a:cxn ang="T8">
                <a:pos x="T0" y="T1"/>
              </a:cxn>
              <a:cxn ang="T9">
                <a:pos x="T2" y="T3"/>
              </a:cxn>
              <a:cxn ang="T10">
                <a:pos x="T4" y="T5"/>
              </a:cxn>
              <a:cxn ang="T11">
                <a:pos x="T6" y="T7"/>
              </a:cxn>
            </a:cxnLst>
            <a:rect l="T12" t="T13" r="T14" b="T15"/>
            <a:pathLst>
              <a:path w="1" h="50">
                <a:moveTo>
                  <a:pt x="0" y="0"/>
                </a:moveTo>
                <a:lnTo>
                  <a:pt x="0" y="0"/>
                </a:lnTo>
                <a:lnTo>
                  <a:pt x="0" y="49"/>
                </a:lnTo>
                <a:lnTo>
                  <a:pt x="0" y="0"/>
                </a:lnTo>
              </a:path>
            </a:pathLst>
          </a:custGeom>
          <a:noFill/>
          <a:ln w="9525" cap="rnd">
            <a:solidFill>
              <a:schemeClr val="tx1"/>
            </a:solidFill>
            <a:round/>
            <a:headEnd type="none" w="sm" len="sm"/>
            <a:tailEnd type="none" w="sm" len="sm"/>
          </a:ln>
        </p:spPr>
        <p:txBody>
          <a:bodyPr/>
          <a:lstStyle/>
          <a:p>
            <a:endParaRPr lang="en-US"/>
          </a:p>
        </p:txBody>
      </p:sp>
      <p:sp>
        <p:nvSpPr>
          <p:cNvPr id="47646" name="Freeform 542"/>
          <p:cNvSpPr>
            <a:spLocks noChangeAspect="1"/>
          </p:cNvSpPr>
          <p:nvPr/>
        </p:nvSpPr>
        <p:spPr bwMode="auto">
          <a:xfrm>
            <a:off x="5002214" y="1651001"/>
            <a:ext cx="1220787" cy="682625"/>
          </a:xfrm>
          <a:custGeom>
            <a:avLst/>
            <a:gdLst>
              <a:gd name="T0" fmla="*/ 2147483647 w 919"/>
              <a:gd name="T1" fmla="*/ 2147483647 h 541"/>
              <a:gd name="T2" fmla="*/ 2147483647 w 919"/>
              <a:gd name="T3" fmla="*/ 2147483647 h 541"/>
              <a:gd name="T4" fmla="*/ 2147483647 w 919"/>
              <a:gd name="T5" fmla="*/ 2147483647 h 541"/>
              <a:gd name="T6" fmla="*/ 2147483647 w 919"/>
              <a:gd name="T7" fmla="*/ 2147483647 h 541"/>
              <a:gd name="T8" fmla="*/ 2147483647 w 919"/>
              <a:gd name="T9" fmla="*/ 2147483647 h 541"/>
              <a:gd name="T10" fmla="*/ 2147483647 w 919"/>
              <a:gd name="T11" fmla="*/ 2147483647 h 541"/>
              <a:gd name="T12" fmla="*/ 2147483647 w 919"/>
              <a:gd name="T13" fmla="*/ 2147483647 h 541"/>
              <a:gd name="T14" fmla="*/ 2147483647 w 919"/>
              <a:gd name="T15" fmla="*/ 2147483647 h 541"/>
              <a:gd name="T16" fmla="*/ 2147483647 w 919"/>
              <a:gd name="T17" fmla="*/ 2147483647 h 541"/>
              <a:gd name="T18" fmla="*/ 2147483647 w 919"/>
              <a:gd name="T19" fmla="*/ 2147483647 h 541"/>
              <a:gd name="T20" fmla="*/ 2147483647 w 919"/>
              <a:gd name="T21" fmla="*/ 2147483647 h 541"/>
              <a:gd name="T22" fmla="*/ 2147483647 w 919"/>
              <a:gd name="T23" fmla="*/ 2147483647 h 541"/>
              <a:gd name="T24" fmla="*/ 2147483647 w 919"/>
              <a:gd name="T25" fmla="*/ 2147483647 h 541"/>
              <a:gd name="T26" fmla="*/ 2147483647 w 919"/>
              <a:gd name="T27" fmla="*/ 2147483647 h 541"/>
              <a:gd name="T28" fmla="*/ 2147483647 w 919"/>
              <a:gd name="T29" fmla="*/ 2147483647 h 541"/>
              <a:gd name="T30" fmla="*/ 2147483647 w 919"/>
              <a:gd name="T31" fmla="*/ 2147483647 h 541"/>
              <a:gd name="T32" fmla="*/ 0 w 919"/>
              <a:gd name="T33" fmla="*/ 2147483647 h 541"/>
              <a:gd name="T34" fmla="*/ 2147483647 w 919"/>
              <a:gd name="T35" fmla="*/ 2147483647 h 541"/>
              <a:gd name="T36" fmla="*/ 2147483647 w 919"/>
              <a:gd name="T37" fmla="*/ 2147483647 h 541"/>
              <a:gd name="T38" fmla="*/ 2147483647 w 919"/>
              <a:gd name="T39" fmla="*/ 2147483647 h 541"/>
              <a:gd name="T40" fmla="*/ 2147483647 w 919"/>
              <a:gd name="T41" fmla="*/ 2147483647 h 541"/>
              <a:gd name="T42" fmla="*/ 2147483647 w 919"/>
              <a:gd name="T43" fmla="*/ 2147483647 h 541"/>
              <a:gd name="T44" fmla="*/ 2147483647 w 919"/>
              <a:gd name="T45" fmla="*/ 2147483647 h 541"/>
              <a:gd name="T46" fmla="*/ 2147483647 w 919"/>
              <a:gd name="T47" fmla="*/ 2147483647 h 541"/>
              <a:gd name="T48" fmla="*/ 2147483647 w 919"/>
              <a:gd name="T49" fmla="*/ 2147483647 h 541"/>
              <a:gd name="T50" fmla="*/ 2147483647 w 919"/>
              <a:gd name="T51" fmla="*/ 2147483647 h 541"/>
              <a:gd name="T52" fmla="*/ 2147483647 w 919"/>
              <a:gd name="T53" fmla="*/ 2147483647 h 541"/>
              <a:gd name="T54" fmla="*/ 2147483647 w 919"/>
              <a:gd name="T55" fmla="*/ 2147483647 h 541"/>
              <a:gd name="T56" fmla="*/ 2147483647 w 919"/>
              <a:gd name="T57" fmla="*/ 2147483647 h 541"/>
              <a:gd name="T58" fmla="*/ 2147483647 w 919"/>
              <a:gd name="T59" fmla="*/ 2147483647 h 541"/>
              <a:gd name="T60" fmla="*/ 2147483647 w 919"/>
              <a:gd name="T61" fmla="*/ 2147483647 h 541"/>
              <a:gd name="T62" fmla="*/ 2147483647 w 919"/>
              <a:gd name="T63" fmla="*/ 2147483647 h 541"/>
              <a:gd name="T64" fmla="*/ 2147483647 w 919"/>
              <a:gd name="T65" fmla="*/ 2147483647 h 541"/>
              <a:gd name="T66" fmla="*/ 2147483647 w 919"/>
              <a:gd name="T67" fmla="*/ 2147483647 h 541"/>
              <a:gd name="T68" fmla="*/ 2147483647 w 919"/>
              <a:gd name="T69" fmla="*/ 0 h 541"/>
              <a:gd name="T70" fmla="*/ 2147483647 w 919"/>
              <a:gd name="T71" fmla="*/ 2147483647 h 54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19"/>
              <a:gd name="T109" fmla="*/ 0 h 541"/>
              <a:gd name="T110" fmla="*/ 919 w 919"/>
              <a:gd name="T111" fmla="*/ 541 h 54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19" h="541">
                <a:moveTo>
                  <a:pt x="917" y="4"/>
                </a:moveTo>
                <a:lnTo>
                  <a:pt x="912" y="4"/>
                </a:lnTo>
                <a:lnTo>
                  <a:pt x="887" y="48"/>
                </a:lnTo>
                <a:lnTo>
                  <a:pt x="863" y="90"/>
                </a:lnTo>
                <a:lnTo>
                  <a:pt x="841" y="130"/>
                </a:lnTo>
                <a:lnTo>
                  <a:pt x="819" y="166"/>
                </a:lnTo>
                <a:lnTo>
                  <a:pt x="797" y="201"/>
                </a:lnTo>
                <a:lnTo>
                  <a:pt x="775" y="233"/>
                </a:lnTo>
                <a:lnTo>
                  <a:pt x="753" y="263"/>
                </a:lnTo>
                <a:lnTo>
                  <a:pt x="732" y="292"/>
                </a:lnTo>
                <a:lnTo>
                  <a:pt x="711" y="317"/>
                </a:lnTo>
                <a:lnTo>
                  <a:pt x="689" y="341"/>
                </a:lnTo>
                <a:lnTo>
                  <a:pt x="668" y="364"/>
                </a:lnTo>
                <a:lnTo>
                  <a:pt x="646" y="385"/>
                </a:lnTo>
                <a:lnTo>
                  <a:pt x="625" y="404"/>
                </a:lnTo>
                <a:lnTo>
                  <a:pt x="602" y="420"/>
                </a:lnTo>
                <a:lnTo>
                  <a:pt x="578" y="436"/>
                </a:lnTo>
                <a:lnTo>
                  <a:pt x="555" y="450"/>
                </a:lnTo>
                <a:lnTo>
                  <a:pt x="530" y="462"/>
                </a:lnTo>
                <a:lnTo>
                  <a:pt x="505" y="474"/>
                </a:lnTo>
                <a:lnTo>
                  <a:pt x="479" y="484"/>
                </a:lnTo>
                <a:lnTo>
                  <a:pt x="451" y="493"/>
                </a:lnTo>
                <a:lnTo>
                  <a:pt x="422" y="500"/>
                </a:lnTo>
                <a:lnTo>
                  <a:pt x="392" y="507"/>
                </a:lnTo>
                <a:lnTo>
                  <a:pt x="361" y="512"/>
                </a:lnTo>
                <a:lnTo>
                  <a:pt x="329" y="518"/>
                </a:lnTo>
                <a:lnTo>
                  <a:pt x="293" y="522"/>
                </a:lnTo>
                <a:lnTo>
                  <a:pt x="257" y="524"/>
                </a:lnTo>
                <a:lnTo>
                  <a:pt x="221" y="528"/>
                </a:lnTo>
                <a:lnTo>
                  <a:pt x="181" y="529"/>
                </a:lnTo>
                <a:lnTo>
                  <a:pt x="139" y="531"/>
                </a:lnTo>
                <a:lnTo>
                  <a:pt x="95" y="532"/>
                </a:lnTo>
                <a:lnTo>
                  <a:pt x="49" y="532"/>
                </a:lnTo>
                <a:lnTo>
                  <a:pt x="0" y="532"/>
                </a:lnTo>
                <a:lnTo>
                  <a:pt x="0" y="540"/>
                </a:lnTo>
                <a:lnTo>
                  <a:pt x="49" y="540"/>
                </a:lnTo>
                <a:lnTo>
                  <a:pt x="95" y="539"/>
                </a:lnTo>
                <a:lnTo>
                  <a:pt x="139" y="538"/>
                </a:lnTo>
                <a:lnTo>
                  <a:pt x="181" y="537"/>
                </a:lnTo>
                <a:lnTo>
                  <a:pt x="221" y="534"/>
                </a:lnTo>
                <a:lnTo>
                  <a:pt x="257" y="532"/>
                </a:lnTo>
                <a:lnTo>
                  <a:pt x="294" y="529"/>
                </a:lnTo>
                <a:lnTo>
                  <a:pt x="329" y="524"/>
                </a:lnTo>
                <a:lnTo>
                  <a:pt x="362" y="520"/>
                </a:lnTo>
                <a:lnTo>
                  <a:pt x="393" y="514"/>
                </a:lnTo>
                <a:lnTo>
                  <a:pt x="423" y="507"/>
                </a:lnTo>
                <a:lnTo>
                  <a:pt x="453" y="499"/>
                </a:lnTo>
                <a:lnTo>
                  <a:pt x="481" y="491"/>
                </a:lnTo>
                <a:lnTo>
                  <a:pt x="508" y="480"/>
                </a:lnTo>
                <a:lnTo>
                  <a:pt x="534" y="469"/>
                </a:lnTo>
                <a:lnTo>
                  <a:pt x="558" y="457"/>
                </a:lnTo>
                <a:lnTo>
                  <a:pt x="582" y="441"/>
                </a:lnTo>
                <a:lnTo>
                  <a:pt x="605" y="426"/>
                </a:lnTo>
                <a:lnTo>
                  <a:pt x="628" y="408"/>
                </a:lnTo>
                <a:lnTo>
                  <a:pt x="651" y="390"/>
                </a:lnTo>
                <a:lnTo>
                  <a:pt x="673" y="369"/>
                </a:lnTo>
                <a:lnTo>
                  <a:pt x="693" y="346"/>
                </a:lnTo>
                <a:lnTo>
                  <a:pt x="715" y="323"/>
                </a:lnTo>
                <a:lnTo>
                  <a:pt x="737" y="296"/>
                </a:lnTo>
                <a:lnTo>
                  <a:pt x="759" y="267"/>
                </a:lnTo>
                <a:lnTo>
                  <a:pt x="780" y="237"/>
                </a:lnTo>
                <a:lnTo>
                  <a:pt x="802" y="205"/>
                </a:lnTo>
                <a:lnTo>
                  <a:pt x="824" y="170"/>
                </a:lnTo>
                <a:lnTo>
                  <a:pt x="845" y="134"/>
                </a:lnTo>
                <a:lnTo>
                  <a:pt x="870" y="94"/>
                </a:lnTo>
                <a:lnTo>
                  <a:pt x="894" y="52"/>
                </a:lnTo>
                <a:lnTo>
                  <a:pt x="918" y="8"/>
                </a:lnTo>
                <a:lnTo>
                  <a:pt x="913" y="8"/>
                </a:lnTo>
                <a:lnTo>
                  <a:pt x="917" y="4"/>
                </a:lnTo>
                <a:lnTo>
                  <a:pt x="915" y="0"/>
                </a:lnTo>
                <a:lnTo>
                  <a:pt x="912" y="4"/>
                </a:lnTo>
                <a:lnTo>
                  <a:pt x="917" y="4"/>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647" name="Freeform 543"/>
          <p:cNvSpPr>
            <a:spLocks noChangeAspect="1"/>
          </p:cNvSpPr>
          <p:nvPr/>
        </p:nvSpPr>
        <p:spPr bwMode="auto">
          <a:xfrm>
            <a:off x="6223000" y="1657351"/>
            <a:ext cx="1504950" cy="403225"/>
          </a:xfrm>
          <a:custGeom>
            <a:avLst/>
            <a:gdLst>
              <a:gd name="T0" fmla="*/ 2147483647 w 1132"/>
              <a:gd name="T1" fmla="*/ 2147483647 h 320"/>
              <a:gd name="T2" fmla="*/ 2147483647 w 1132"/>
              <a:gd name="T3" fmla="*/ 2147483647 h 320"/>
              <a:gd name="T4" fmla="*/ 2147483647 w 1132"/>
              <a:gd name="T5" fmla="*/ 2147483647 h 320"/>
              <a:gd name="T6" fmla="*/ 2147483647 w 1132"/>
              <a:gd name="T7" fmla="*/ 2147483647 h 320"/>
              <a:gd name="T8" fmla="*/ 2147483647 w 1132"/>
              <a:gd name="T9" fmla="*/ 2147483647 h 320"/>
              <a:gd name="T10" fmla="*/ 2147483647 w 1132"/>
              <a:gd name="T11" fmla="*/ 2147483647 h 320"/>
              <a:gd name="T12" fmla="*/ 2147483647 w 1132"/>
              <a:gd name="T13" fmla="*/ 2147483647 h 320"/>
              <a:gd name="T14" fmla="*/ 2147483647 w 1132"/>
              <a:gd name="T15" fmla="*/ 2147483647 h 320"/>
              <a:gd name="T16" fmla="*/ 2147483647 w 1132"/>
              <a:gd name="T17" fmla="*/ 2147483647 h 320"/>
              <a:gd name="T18" fmla="*/ 2147483647 w 1132"/>
              <a:gd name="T19" fmla="*/ 2147483647 h 320"/>
              <a:gd name="T20" fmla="*/ 2147483647 w 1132"/>
              <a:gd name="T21" fmla="*/ 2147483647 h 320"/>
              <a:gd name="T22" fmla="*/ 2147483647 w 1132"/>
              <a:gd name="T23" fmla="*/ 2147483647 h 320"/>
              <a:gd name="T24" fmla="*/ 2147483647 w 1132"/>
              <a:gd name="T25" fmla="*/ 2147483647 h 320"/>
              <a:gd name="T26" fmla="*/ 2147483647 w 1132"/>
              <a:gd name="T27" fmla="*/ 2147483647 h 320"/>
              <a:gd name="T28" fmla="*/ 2147483647 w 1132"/>
              <a:gd name="T29" fmla="*/ 2147483647 h 320"/>
              <a:gd name="T30" fmla="*/ 2147483647 w 1132"/>
              <a:gd name="T31" fmla="*/ 2147483647 h 320"/>
              <a:gd name="T32" fmla="*/ 2147483647 w 1132"/>
              <a:gd name="T33" fmla="*/ 0 h 320"/>
              <a:gd name="T34" fmla="*/ 2147483647 w 1132"/>
              <a:gd name="T35" fmla="*/ 2147483647 h 320"/>
              <a:gd name="T36" fmla="*/ 2147483647 w 1132"/>
              <a:gd name="T37" fmla="*/ 2147483647 h 320"/>
              <a:gd name="T38" fmla="*/ 2147483647 w 1132"/>
              <a:gd name="T39" fmla="*/ 2147483647 h 320"/>
              <a:gd name="T40" fmla="*/ 2147483647 w 1132"/>
              <a:gd name="T41" fmla="*/ 2147483647 h 320"/>
              <a:gd name="T42" fmla="*/ 2147483647 w 1132"/>
              <a:gd name="T43" fmla="*/ 2147483647 h 320"/>
              <a:gd name="T44" fmla="*/ 2147483647 w 1132"/>
              <a:gd name="T45" fmla="*/ 2147483647 h 320"/>
              <a:gd name="T46" fmla="*/ 2147483647 w 1132"/>
              <a:gd name="T47" fmla="*/ 2147483647 h 320"/>
              <a:gd name="T48" fmla="*/ 2147483647 w 1132"/>
              <a:gd name="T49" fmla="*/ 2147483647 h 320"/>
              <a:gd name="T50" fmla="*/ 2147483647 w 1132"/>
              <a:gd name="T51" fmla="*/ 2147483647 h 320"/>
              <a:gd name="T52" fmla="*/ 2147483647 w 1132"/>
              <a:gd name="T53" fmla="*/ 2147483647 h 320"/>
              <a:gd name="T54" fmla="*/ 2147483647 w 1132"/>
              <a:gd name="T55" fmla="*/ 2147483647 h 320"/>
              <a:gd name="T56" fmla="*/ 2147483647 w 1132"/>
              <a:gd name="T57" fmla="*/ 2147483647 h 320"/>
              <a:gd name="T58" fmla="*/ 2147483647 w 1132"/>
              <a:gd name="T59" fmla="*/ 2147483647 h 320"/>
              <a:gd name="T60" fmla="*/ 2147483647 w 1132"/>
              <a:gd name="T61" fmla="*/ 2147483647 h 320"/>
              <a:gd name="T62" fmla="*/ 2147483647 w 1132"/>
              <a:gd name="T63" fmla="*/ 2147483647 h 320"/>
              <a:gd name="T64" fmla="*/ 2147483647 w 1132"/>
              <a:gd name="T65" fmla="*/ 2147483647 h 320"/>
              <a:gd name="T66" fmla="*/ 2147483647 w 1132"/>
              <a:gd name="T67" fmla="*/ 2147483647 h 320"/>
              <a:gd name="T68" fmla="*/ 2147483647 w 1132"/>
              <a:gd name="T69" fmla="*/ 2147483647 h 320"/>
              <a:gd name="T70" fmla="*/ 2147483647 w 1132"/>
              <a:gd name="T71" fmla="*/ 2147483647 h 32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132"/>
              <a:gd name="T109" fmla="*/ 0 h 320"/>
              <a:gd name="T110" fmla="*/ 1132 w 1132"/>
              <a:gd name="T111" fmla="*/ 320 h 32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132" h="320">
                <a:moveTo>
                  <a:pt x="1131" y="22"/>
                </a:moveTo>
                <a:lnTo>
                  <a:pt x="1127" y="21"/>
                </a:lnTo>
                <a:lnTo>
                  <a:pt x="1090" y="56"/>
                </a:lnTo>
                <a:lnTo>
                  <a:pt x="1053" y="90"/>
                </a:lnTo>
                <a:lnTo>
                  <a:pt x="1018" y="122"/>
                </a:lnTo>
                <a:lnTo>
                  <a:pt x="981" y="149"/>
                </a:lnTo>
                <a:lnTo>
                  <a:pt x="944" y="176"/>
                </a:lnTo>
                <a:lnTo>
                  <a:pt x="907" y="199"/>
                </a:lnTo>
                <a:lnTo>
                  <a:pt x="871" y="221"/>
                </a:lnTo>
                <a:lnTo>
                  <a:pt x="835" y="241"/>
                </a:lnTo>
                <a:lnTo>
                  <a:pt x="798" y="258"/>
                </a:lnTo>
                <a:lnTo>
                  <a:pt x="763" y="272"/>
                </a:lnTo>
                <a:lnTo>
                  <a:pt x="726" y="286"/>
                </a:lnTo>
                <a:lnTo>
                  <a:pt x="689" y="295"/>
                </a:lnTo>
                <a:lnTo>
                  <a:pt x="654" y="303"/>
                </a:lnTo>
                <a:lnTo>
                  <a:pt x="618" y="309"/>
                </a:lnTo>
                <a:lnTo>
                  <a:pt x="582" y="311"/>
                </a:lnTo>
                <a:lnTo>
                  <a:pt x="546" y="312"/>
                </a:lnTo>
                <a:lnTo>
                  <a:pt x="510" y="310"/>
                </a:lnTo>
                <a:lnTo>
                  <a:pt x="474" y="307"/>
                </a:lnTo>
                <a:lnTo>
                  <a:pt x="440" y="300"/>
                </a:lnTo>
                <a:lnTo>
                  <a:pt x="404" y="292"/>
                </a:lnTo>
                <a:lnTo>
                  <a:pt x="369" y="280"/>
                </a:lnTo>
                <a:lnTo>
                  <a:pt x="335" y="267"/>
                </a:lnTo>
                <a:lnTo>
                  <a:pt x="300" y="250"/>
                </a:lnTo>
                <a:lnTo>
                  <a:pt x="266" y="234"/>
                </a:lnTo>
                <a:lnTo>
                  <a:pt x="233" y="211"/>
                </a:lnTo>
                <a:lnTo>
                  <a:pt x="199" y="188"/>
                </a:lnTo>
                <a:lnTo>
                  <a:pt x="166" y="164"/>
                </a:lnTo>
                <a:lnTo>
                  <a:pt x="133" y="135"/>
                </a:lnTo>
                <a:lnTo>
                  <a:pt x="100" y="105"/>
                </a:lnTo>
                <a:lnTo>
                  <a:pt x="68" y="73"/>
                </a:lnTo>
                <a:lnTo>
                  <a:pt x="37" y="37"/>
                </a:lnTo>
                <a:lnTo>
                  <a:pt x="4" y="0"/>
                </a:lnTo>
                <a:lnTo>
                  <a:pt x="0" y="3"/>
                </a:lnTo>
                <a:lnTo>
                  <a:pt x="31" y="41"/>
                </a:lnTo>
                <a:lnTo>
                  <a:pt x="64" y="78"/>
                </a:lnTo>
                <a:lnTo>
                  <a:pt x="95" y="110"/>
                </a:lnTo>
                <a:lnTo>
                  <a:pt x="128" y="140"/>
                </a:lnTo>
                <a:lnTo>
                  <a:pt x="162" y="168"/>
                </a:lnTo>
                <a:lnTo>
                  <a:pt x="195" y="194"/>
                </a:lnTo>
                <a:lnTo>
                  <a:pt x="230" y="218"/>
                </a:lnTo>
                <a:lnTo>
                  <a:pt x="263" y="239"/>
                </a:lnTo>
                <a:lnTo>
                  <a:pt x="298" y="257"/>
                </a:lnTo>
                <a:lnTo>
                  <a:pt x="332" y="272"/>
                </a:lnTo>
                <a:lnTo>
                  <a:pt x="367" y="288"/>
                </a:lnTo>
                <a:lnTo>
                  <a:pt x="403" y="298"/>
                </a:lnTo>
                <a:lnTo>
                  <a:pt x="439" y="307"/>
                </a:lnTo>
                <a:lnTo>
                  <a:pt x="473" y="313"/>
                </a:lnTo>
                <a:lnTo>
                  <a:pt x="510" y="318"/>
                </a:lnTo>
                <a:lnTo>
                  <a:pt x="546" y="319"/>
                </a:lnTo>
                <a:lnTo>
                  <a:pt x="582" y="319"/>
                </a:lnTo>
                <a:lnTo>
                  <a:pt x="619" y="316"/>
                </a:lnTo>
                <a:lnTo>
                  <a:pt x="655" y="310"/>
                </a:lnTo>
                <a:lnTo>
                  <a:pt x="690" y="302"/>
                </a:lnTo>
                <a:lnTo>
                  <a:pt x="727" y="292"/>
                </a:lnTo>
                <a:lnTo>
                  <a:pt x="764" y="280"/>
                </a:lnTo>
                <a:lnTo>
                  <a:pt x="802" y="265"/>
                </a:lnTo>
                <a:lnTo>
                  <a:pt x="838" y="247"/>
                </a:lnTo>
                <a:lnTo>
                  <a:pt x="874" y="228"/>
                </a:lnTo>
                <a:lnTo>
                  <a:pt x="911" y="206"/>
                </a:lnTo>
                <a:lnTo>
                  <a:pt x="948" y="183"/>
                </a:lnTo>
                <a:lnTo>
                  <a:pt x="985" y="155"/>
                </a:lnTo>
                <a:lnTo>
                  <a:pt x="1022" y="126"/>
                </a:lnTo>
                <a:lnTo>
                  <a:pt x="1059" y="94"/>
                </a:lnTo>
                <a:lnTo>
                  <a:pt x="1094" y="62"/>
                </a:lnTo>
                <a:lnTo>
                  <a:pt x="1131" y="27"/>
                </a:lnTo>
                <a:lnTo>
                  <a:pt x="1127" y="25"/>
                </a:lnTo>
                <a:lnTo>
                  <a:pt x="1131" y="22"/>
                </a:lnTo>
                <a:lnTo>
                  <a:pt x="1129" y="19"/>
                </a:lnTo>
                <a:lnTo>
                  <a:pt x="1127" y="21"/>
                </a:lnTo>
                <a:lnTo>
                  <a:pt x="1131" y="22"/>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648" name="Freeform 544"/>
          <p:cNvSpPr>
            <a:spLocks noChangeAspect="1"/>
          </p:cNvSpPr>
          <p:nvPr/>
        </p:nvSpPr>
        <p:spPr bwMode="auto">
          <a:xfrm>
            <a:off x="7731126" y="1685925"/>
            <a:ext cx="1223963" cy="647700"/>
          </a:xfrm>
          <a:custGeom>
            <a:avLst/>
            <a:gdLst>
              <a:gd name="T0" fmla="*/ 2147483647 w 921"/>
              <a:gd name="T1" fmla="*/ 2147483647 h 514"/>
              <a:gd name="T2" fmla="*/ 2147483647 w 921"/>
              <a:gd name="T3" fmla="*/ 2147483647 h 514"/>
              <a:gd name="T4" fmla="*/ 2147483647 w 921"/>
              <a:gd name="T5" fmla="*/ 2147483647 h 514"/>
              <a:gd name="T6" fmla="*/ 2147483647 w 921"/>
              <a:gd name="T7" fmla="*/ 2147483647 h 514"/>
              <a:gd name="T8" fmla="*/ 2147483647 w 921"/>
              <a:gd name="T9" fmla="*/ 2147483647 h 514"/>
              <a:gd name="T10" fmla="*/ 2147483647 w 921"/>
              <a:gd name="T11" fmla="*/ 2147483647 h 514"/>
              <a:gd name="T12" fmla="*/ 2147483647 w 921"/>
              <a:gd name="T13" fmla="*/ 2147483647 h 514"/>
              <a:gd name="T14" fmla="*/ 2147483647 w 921"/>
              <a:gd name="T15" fmla="*/ 2147483647 h 514"/>
              <a:gd name="T16" fmla="*/ 2147483647 w 921"/>
              <a:gd name="T17" fmla="*/ 2147483647 h 514"/>
              <a:gd name="T18" fmla="*/ 2147483647 w 921"/>
              <a:gd name="T19" fmla="*/ 2147483647 h 514"/>
              <a:gd name="T20" fmla="*/ 2147483647 w 921"/>
              <a:gd name="T21" fmla="*/ 2147483647 h 514"/>
              <a:gd name="T22" fmla="*/ 2147483647 w 921"/>
              <a:gd name="T23" fmla="*/ 2147483647 h 514"/>
              <a:gd name="T24" fmla="*/ 2147483647 w 921"/>
              <a:gd name="T25" fmla="*/ 2147483647 h 514"/>
              <a:gd name="T26" fmla="*/ 2147483647 w 921"/>
              <a:gd name="T27" fmla="*/ 2147483647 h 514"/>
              <a:gd name="T28" fmla="*/ 2147483647 w 921"/>
              <a:gd name="T29" fmla="*/ 2147483647 h 514"/>
              <a:gd name="T30" fmla="*/ 2147483647 w 921"/>
              <a:gd name="T31" fmla="*/ 2147483647 h 514"/>
              <a:gd name="T32" fmla="*/ 2147483647 w 921"/>
              <a:gd name="T33" fmla="*/ 0 h 514"/>
              <a:gd name="T34" fmla="*/ 2147483647 w 921"/>
              <a:gd name="T35" fmla="*/ 2147483647 h 514"/>
              <a:gd name="T36" fmla="*/ 2147483647 w 921"/>
              <a:gd name="T37" fmla="*/ 2147483647 h 514"/>
              <a:gd name="T38" fmla="*/ 2147483647 w 921"/>
              <a:gd name="T39" fmla="*/ 2147483647 h 514"/>
              <a:gd name="T40" fmla="*/ 2147483647 w 921"/>
              <a:gd name="T41" fmla="*/ 2147483647 h 514"/>
              <a:gd name="T42" fmla="*/ 2147483647 w 921"/>
              <a:gd name="T43" fmla="*/ 2147483647 h 514"/>
              <a:gd name="T44" fmla="*/ 2147483647 w 921"/>
              <a:gd name="T45" fmla="*/ 2147483647 h 514"/>
              <a:gd name="T46" fmla="*/ 2147483647 w 921"/>
              <a:gd name="T47" fmla="*/ 2147483647 h 514"/>
              <a:gd name="T48" fmla="*/ 2147483647 w 921"/>
              <a:gd name="T49" fmla="*/ 2147483647 h 514"/>
              <a:gd name="T50" fmla="*/ 2147483647 w 921"/>
              <a:gd name="T51" fmla="*/ 2147483647 h 514"/>
              <a:gd name="T52" fmla="*/ 2147483647 w 921"/>
              <a:gd name="T53" fmla="*/ 2147483647 h 514"/>
              <a:gd name="T54" fmla="*/ 2147483647 w 921"/>
              <a:gd name="T55" fmla="*/ 2147483647 h 514"/>
              <a:gd name="T56" fmla="*/ 2147483647 w 921"/>
              <a:gd name="T57" fmla="*/ 2147483647 h 514"/>
              <a:gd name="T58" fmla="*/ 2147483647 w 921"/>
              <a:gd name="T59" fmla="*/ 2147483647 h 514"/>
              <a:gd name="T60" fmla="*/ 2147483647 w 921"/>
              <a:gd name="T61" fmla="*/ 2147483647 h 514"/>
              <a:gd name="T62" fmla="*/ 2147483647 w 921"/>
              <a:gd name="T63" fmla="*/ 2147483647 h 514"/>
              <a:gd name="T64" fmla="*/ 2147483647 w 921"/>
              <a:gd name="T65" fmla="*/ 2147483647 h 514"/>
              <a:gd name="T66" fmla="*/ 2147483647 w 921"/>
              <a:gd name="T67" fmla="*/ 2147483647 h 514"/>
              <a:gd name="T68" fmla="*/ 2147483647 w 921"/>
              <a:gd name="T69" fmla="*/ 2147483647 h 514"/>
              <a:gd name="T70" fmla="*/ 2147483647 w 921"/>
              <a:gd name="T71" fmla="*/ 2147483647 h 51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21"/>
              <a:gd name="T109" fmla="*/ 0 h 514"/>
              <a:gd name="T110" fmla="*/ 921 w 921"/>
              <a:gd name="T111" fmla="*/ 514 h 51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21" h="514">
                <a:moveTo>
                  <a:pt x="920" y="508"/>
                </a:moveTo>
                <a:lnTo>
                  <a:pt x="917" y="505"/>
                </a:lnTo>
                <a:lnTo>
                  <a:pt x="870" y="503"/>
                </a:lnTo>
                <a:lnTo>
                  <a:pt x="826" y="501"/>
                </a:lnTo>
                <a:lnTo>
                  <a:pt x="785" y="496"/>
                </a:lnTo>
                <a:lnTo>
                  <a:pt x="745" y="493"/>
                </a:lnTo>
                <a:lnTo>
                  <a:pt x="706" y="489"/>
                </a:lnTo>
                <a:lnTo>
                  <a:pt x="671" y="484"/>
                </a:lnTo>
                <a:lnTo>
                  <a:pt x="636" y="479"/>
                </a:lnTo>
                <a:lnTo>
                  <a:pt x="603" y="472"/>
                </a:lnTo>
                <a:lnTo>
                  <a:pt x="573" y="466"/>
                </a:lnTo>
                <a:lnTo>
                  <a:pt x="542" y="458"/>
                </a:lnTo>
                <a:lnTo>
                  <a:pt x="515" y="450"/>
                </a:lnTo>
                <a:lnTo>
                  <a:pt x="488" y="440"/>
                </a:lnTo>
                <a:lnTo>
                  <a:pt x="462" y="430"/>
                </a:lnTo>
                <a:lnTo>
                  <a:pt x="436" y="419"/>
                </a:lnTo>
                <a:lnTo>
                  <a:pt x="412" y="405"/>
                </a:lnTo>
                <a:lnTo>
                  <a:pt x="388" y="392"/>
                </a:lnTo>
                <a:lnTo>
                  <a:pt x="366" y="379"/>
                </a:lnTo>
                <a:lnTo>
                  <a:pt x="343" y="363"/>
                </a:lnTo>
                <a:lnTo>
                  <a:pt x="320" y="346"/>
                </a:lnTo>
                <a:lnTo>
                  <a:pt x="298" y="328"/>
                </a:lnTo>
                <a:lnTo>
                  <a:pt x="276" y="308"/>
                </a:lnTo>
                <a:lnTo>
                  <a:pt x="254" y="288"/>
                </a:lnTo>
                <a:lnTo>
                  <a:pt x="232" y="266"/>
                </a:lnTo>
                <a:lnTo>
                  <a:pt x="210" y="243"/>
                </a:lnTo>
                <a:lnTo>
                  <a:pt x="186" y="217"/>
                </a:lnTo>
                <a:lnTo>
                  <a:pt x="163" y="192"/>
                </a:lnTo>
                <a:lnTo>
                  <a:pt x="138" y="163"/>
                </a:lnTo>
                <a:lnTo>
                  <a:pt x="113" y="134"/>
                </a:lnTo>
                <a:lnTo>
                  <a:pt x="87" y="103"/>
                </a:lnTo>
                <a:lnTo>
                  <a:pt x="62" y="70"/>
                </a:lnTo>
                <a:lnTo>
                  <a:pt x="34" y="35"/>
                </a:lnTo>
                <a:lnTo>
                  <a:pt x="4" y="0"/>
                </a:lnTo>
                <a:lnTo>
                  <a:pt x="0" y="3"/>
                </a:lnTo>
                <a:lnTo>
                  <a:pt x="28" y="41"/>
                </a:lnTo>
                <a:lnTo>
                  <a:pt x="57" y="74"/>
                </a:lnTo>
                <a:lnTo>
                  <a:pt x="83" y="107"/>
                </a:lnTo>
                <a:lnTo>
                  <a:pt x="109" y="138"/>
                </a:lnTo>
                <a:lnTo>
                  <a:pt x="133" y="168"/>
                </a:lnTo>
                <a:lnTo>
                  <a:pt x="158" y="196"/>
                </a:lnTo>
                <a:lnTo>
                  <a:pt x="181" y="223"/>
                </a:lnTo>
                <a:lnTo>
                  <a:pt x="205" y="247"/>
                </a:lnTo>
                <a:lnTo>
                  <a:pt x="228" y="271"/>
                </a:lnTo>
                <a:lnTo>
                  <a:pt x="249" y="294"/>
                </a:lnTo>
                <a:lnTo>
                  <a:pt x="271" y="313"/>
                </a:lnTo>
                <a:lnTo>
                  <a:pt x="294" y="333"/>
                </a:lnTo>
                <a:lnTo>
                  <a:pt x="317" y="352"/>
                </a:lnTo>
                <a:lnTo>
                  <a:pt x="339" y="369"/>
                </a:lnTo>
                <a:lnTo>
                  <a:pt x="362" y="384"/>
                </a:lnTo>
                <a:lnTo>
                  <a:pt x="385" y="398"/>
                </a:lnTo>
                <a:lnTo>
                  <a:pt x="409" y="412"/>
                </a:lnTo>
                <a:lnTo>
                  <a:pt x="433" y="424"/>
                </a:lnTo>
                <a:lnTo>
                  <a:pt x="459" y="435"/>
                </a:lnTo>
                <a:lnTo>
                  <a:pt x="486" y="446"/>
                </a:lnTo>
                <a:lnTo>
                  <a:pt x="513" y="456"/>
                </a:lnTo>
                <a:lnTo>
                  <a:pt x="540" y="465"/>
                </a:lnTo>
                <a:lnTo>
                  <a:pt x="571" y="472"/>
                </a:lnTo>
                <a:lnTo>
                  <a:pt x="603" y="480"/>
                </a:lnTo>
                <a:lnTo>
                  <a:pt x="635" y="485"/>
                </a:lnTo>
                <a:lnTo>
                  <a:pt x="670" y="491"/>
                </a:lnTo>
                <a:lnTo>
                  <a:pt x="705" y="496"/>
                </a:lnTo>
                <a:lnTo>
                  <a:pt x="744" y="501"/>
                </a:lnTo>
                <a:lnTo>
                  <a:pt x="784" y="504"/>
                </a:lnTo>
                <a:lnTo>
                  <a:pt x="826" y="507"/>
                </a:lnTo>
                <a:lnTo>
                  <a:pt x="870" y="510"/>
                </a:lnTo>
                <a:lnTo>
                  <a:pt x="917" y="513"/>
                </a:lnTo>
                <a:lnTo>
                  <a:pt x="914" y="508"/>
                </a:lnTo>
                <a:lnTo>
                  <a:pt x="920" y="508"/>
                </a:lnTo>
                <a:lnTo>
                  <a:pt x="920" y="505"/>
                </a:lnTo>
                <a:lnTo>
                  <a:pt x="917" y="505"/>
                </a:lnTo>
                <a:lnTo>
                  <a:pt x="920" y="508"/>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649" name="Freeform 545"/>
          <p:cNvSpPr>
            <a:spLocks noChangeAspect="1"/>
          </p:cNvSpPr>
          <p:nvPr/>
        </p:nvSpPr>
        <p:spPr bwMode="auto">
          <a:xfrm>
            <a:off x="8951913" y="2335213"/>
            <a:ext cx="944562" cy="4114800"/>
          </a:xfrm>
          <a:custGeom>
            <a:avLst/>
            <a:gdLst>
              <a:gd name="T0" fmla="*/ 2147483647 w 602"/>
              <a:gd name="T1" fmla="*/ 2147483647 h 2769"/>
              <a:gd name="T2" fmla="*/ 2147483647 w 602"/>
              <a:gd name="T3" fmla="*/ 2147483647 h 2769"/>
              <a:gd name="T4" fmla="*/ 2147483647 w 602"/>
              <a:gd name="T5" fmla="*/ 2147483647 h 2769"/>
              <a:gd name="T6" fmla="*/ 2147483647 w 602"/>
              <a:gd name="T7" fmla="*/ 2147483647 h 2769"/>
              <a:gd name="T8" fmla="*/ 2147483647 w 602"/>
              <a:gd name="T9" fmla="*/ 2147483647 h 2769"/>
              <a:gd name="T10" fmla="*/ 2147483647 w 602"/>
              <a:gd name="T11" fmla="*/ 2147483647 h 2769"/>
              <a:gd name="T12" fmla="*/ 2147483647 w 602"/>
              <a:gd name="T13" fmla="*/ 2147483647 h 2769"/>
              <a:gd name="T14" fmla="*/ 2147483647 w 602"/>
              <a:gd name="T15" fmla="*/ 2147483647 h 2769"/>
              <a:gd name="T16" fmla="*/ 2147483647 w 602"/>
              <a:gd name="T17" fmla="*/ 2147483647 h 2769"/>
              <a:gd name="T18" fmla="*/ 2147483647 w 602"/>
              <a:gd name="T19" fmla="*/ 2147483647 h 2769"/>
              <a:gd name="T20" fmla="*/ 2147483647 w 602"/>
              <a:gd name="T21" fmla="*/ 2147483647 h 2769"/>
              <a:gd name="T22" fmla="*/ 2147483647 w 602"/>
              <a:gd name="T23" fmla="*/ 2147483647 h 2769"/>
              <a:gd name="T24" fmla="*/ 2147483647 w 602"/>
              <a:gd name="T25" fmla="*/ 2147483647 h 2769"/>
              <a:gd name="T26" fmla="*/ 2147483647 w 602"/>
              <a:gd name="T27" fmla="*/ 2147483647 h 2769"/>
              <a:gd name="T28" fmla="*/ 2147483647 w 602"/>
              <a:gd name="T29" fmla="*/ 2147483647 h 2769"/>
              <a:gd name="T30" fmla="*/ 2147483647 w 602"/>
              <a:gd name="T31" fmla="*/ 2147483647 h 2769"/>
              <a:gd name="T32" fmla="*/ 0 w 602"/>
              <a:gd name="T33" fmla="*/ 0 h 2769"/>
              <a:gd name="T34" fmla="*/ 2147483647 w 602"/>
              <a:gd name="T35" fmla="*/ 2147483647 h 2769"/>
              <a:gd name="T36" fmla="*/ 2147483647 w 602"/>
              <a:gd name="T37" fmla="*/ 2147483647 h 2769"/>
              <a:gd name="T38" fmla="*/ 2147483647 w 602"/>
              <a:gd name="T39" fmla="*/ 2147483647 h 2769"/>
              <a:gd name="T40" fmla="*/ 2147483647 w 602"/>
              <a:gd name="T41" fmla="*/ 2147483647 h 2769"/>
              <a:gd name="T42" fmla="*/ 2147483647 w 602"/>
              <a:gd name="T43" fmla="*/ 2147483647 h 2769"/>
              <a:gd name="T44" fmla="*/ 2147483647 w 602"/>
              <a:gd name="T45" fmla="*/ 2147483647 h 2769"/>
              <a:gd name="T46" fmla="*/ 2147483647 w 602"/>
              <a:gd name="T47" fmla="*/ 2147483647 h 2769"/>
              <a:gd name="T48" fmla="*/ 2147483647 w 602"/>
              <a:gd name="T49" fmla="*/ 2147483647 h 2769"/>
              <a:gd name="T50" fmla="*/ 2147483647 w 602"/>
              <a:gd name="T51" fmla="*/ 2147483647 h 2769"/>
              <a:gd name="T52" fmla="*/ 2147483647 w 602"/>
              <a:gd name="T53" fmla="*/ 2147483647 h 2769"/>
              <a:gd name="T54" fmla="*/ 2147483647 w 602"/>
              <a:gd name="T55" fmla="*/ 2147483647 h 2769"/>
              <a:gd name="T56" fmla="*/ 2147483647 w 602"/>
              <a:gd name="T57" fmla="*/ 2147483647 h 2769"/>
              <a:gd name="T58" fmla="*/ 2147483647 w 602"/>
              <a:gd name="T59" fmla="*/ 2147483647 h 2769"/>
              <a:gd name="T60" fmla="*/ 2147483647 w 602"/>
              <a:gd name="T61" fmla="*/ 2147483647 h 2769"/>
              <a:gd name="T62" fmla="*/ 2147483647 w 602"/>
              <a:gd name="T63" fmla="*/ 2147483647 h 2769"/>
              <a:gd name="T64" fmla="*/ 2147483647 w 602"/>
              <a:gd name="T65" fmla="*/ 2147483647 h 276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02"/>
              <a:gd name="T100" fmla="*/ 0 h 2769"/>
              <a:gd name="T101" fmla="*/ 602 w 602"/>
              <a:gd name="T102" fmla="*/ 2769 h 276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02" h="2769">
                <a:moveTo>
                  <a:pt x="601" y="2766"/>
                </a:moveTo>
                <a:lnTo>
                  <a:pt x="574" y="2685"/>
                </a:lnTo>
                <a:lnTo>
                  <a:pt x="547" y="2603"/>
                </a:lnTo>
                <a:lnTo>
                  <a:pt x="521" y="2521"/>
                </a:lnTo>
                <a:lnTo>
                  <a:pt x="494" y="2438"/>
                </a:lnTo>
                <a:lnTo>
                  <a:pt x="468" y="2354"/>
                </a:lnTo>
                <a:lnTo>
                  <a:pt x="443" y="2269"/>
                </a:lnTo>
                <a:lnTo>
                  <a:pt x="417" y="2182"/>
                </a:lnTo>
                <a:lnTo>
                  <a:pt x="392" y="2097"/>
                </a:lnTo>
                <a:lnTo>
                  <a:pt x="368" y="2011"/>
                </a:lnTo>
                <a:lnTo>
                  <a:pt x="345" y="1925"/>
                </a:lnTo>
                <a:lnTo>
                  <a:pt x="321" y="1836"/>
                </a:lnTo>
                <a:lnTo>
                  <a:pt x="298" y="1749"/>
                </a:lnTo>
                <a:lnTo>
                  <a:pt x="276" y="1660"/>
                </a:lnTo>
                <a:lnTo>
                  <a:pt x="254" y="1573"/>
                </a:lnTo>
                <a:lnTo>
                  <a:pt x="234" y="1484"/>
                </a:lnTo>
                <a:lnTo>
                  <a:pt x="214" y="1396"/>
                </a:lnTo>
                <a:lnTo>
                  <a:pt x="194" y="1306"/>
                </a:lnTo>
                <a:lnTo>
                  <a:pt x="175" y="1217"/>
                </a:lnTo>
                <a:lnTo>
                  <a:pt x="158" y="1130"/>
                </a:lnTo>
                <a:lnTo>
                  <a:pt x="141" y="1040"/>
                </a:lnTo>
                <a:lnTo>
                  <a:pt x="124" y="952"/>
                </a:lnTo>
                <a:lnTo>
                  <a:pt x="108" y="863"/>
                </a:lnTo>
                <a:lnTo>
                  <a:pt x="95" y="775"/>
                </a:lnTo>
                <a:lnTo>
                  <a:pt x="80" y="688"/>
                </a:lnTo>
                <a:lnTo>
                  <a:pt x="67" y="600"/>
                </a:lnTo>
                <a:lnTo>
                  <a:pt x="55" y="512"/>
                </a:lnTo>
                <a:lnTo>
                  <a:pt x="45" y="425"/>
                </a:lnTo>
                <a:lnTo>
                  <a:pt x="36" y="339"/>
                </a:lnTo>
                <a:lnTo>
                  <a:pt x="26" y="252"/>
                </a:lnTo>
                <a:lnTo>
                  <a:pt x="19" y="168"/>
                </a:lnTo>
                <a:lnTo>
                  <a:pt x="12" y="84"/>
                </a:lnTo>
                <a:lnTo>
                  <a:pt x="6" y="0"/>
                </a:lnTo>
                <a:lnTo>
                  <a:pt x="0" y="0"/>
                </a:lnTo>
                <a:lnTo>
                  <a:pt x="5" y="85"/>
                </a:lnTo>
                <a:lnTo>
                  <a:pt x="12" y="169"/>
                </a:lnTo>
                <a:lnTo>
                  <a:pt x="20" y="253"/>
                </a:lnTo>
                <a:lnTo>
                  <a:pt x="28" y="340"/>
                </a:lnTo>
                <a:lnTo>
                  <a:pt x="38" y="426"/>
                </a:lnTo>
                <a:lnTo>
                  <a:pt x="49" y="514"/>
                </a:lnTo>
                <a:lnTo>
                  <a:pt x="60" y="601"/>
                </a:lnTo>
                <a:lnTo>
                  <a:pt x="74" y="689"/>
                </a:lnTo>
                <a:lnTo>
                  <a:pt x="87" y="776"/>
                </a:lnTo>
                <a:lnTo>
                  <a:pt x="102" y="864"/>
                </a:lnTo>
                <a:lnTo>
                  <a:pt x="118" y="953"/>
                </a:lnTo>
                <a:lnTo>
                  <a:pt x="134" y="1041"/>
                </a:lnTo>
                <a:lnTo>
                  <a:pt x="150" y="1131"/>
                </a:lnTo>
                <a:lnTo>
                  <a:pt x="168" y="1220"/>
                </a:lnTo>
                <a:lnTo>
                  <a:pt x="188" y="1308"/>
                </a:lnTo>
                <a:lnTo>
                  <a:pt x="207" y="1397"/>
                </a:lnTo>
                <a:lnTo>
                  <a:pt x="227" y="1486"/>
                </a:lnTo>
                <a:lnTo>
                  <a:pt x="249" y="1575"/>
                </a:lnTo>
                <a:lnTo>
                  <a:pt x="269" y="1662"/>
                </a:lnTo>
                <a:lnTo>
                  <a:pt x="292" y="1751"/>
                </a:lnTo>
                <a:lnTo>
                  <a:pt x="315" y="1838"/>
                </a:lnTo>
                <a:lnTo>
                  <a:pt x="338" y="1926"/>
                </a:lnTo>
                <a:lnTo>
                  <a:pt x="361" y="2013"/>
                </a:lnTo>
                <a:lnTo>
                  <a:pt x="386" y="2098"/>
                </a:lnTo>
                <a:lnTo>
                  <a:pt x="411" y="2185"/>
                </a:lnTo>
                <a:lnTo>
                  <a:pt x="436" y="2271"/>
                </a:lnTo>
                <a:lnTo>
                  <a:pt x="461" y="2356"/>
                </a:lnTo>
                <a:lnTo>
                  <a:pt x="487" y="2440"/>
                </a:lnTo>
                <a:lnTo>
                  <a:pt x="514" y="2523"/>
                </a:lnTo>
                <a:lnTo>
                  <a:pt x="541" y="2605"/>
                </a:lnTo>
                <a:lnTo>
                  <a:pt x="567" y="2687"/>
                </a:lnTo>
                <a:lnTo>
                  <a:pt x="595" y="2768"/>
                </a:lnTo>
                <a:lnTo>
                  <a:pt x="601" y="2766"/>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650" name="Freeform 546"/>
          <p:cNvSpPr>
            <a:spLocks noChangeAspect="1"/>
          </p:cNvSpPr>
          <p:nvPr/>
        </p:nvSpPr>
        <p:spPr bwMode="auto">
          <a:xfrm>
            <a:off x="5030789" y="2330450"/>
            <a:ext cx="39687" cy="12700"/>
          </a:xfrm>
          <a:custGeom>
            <a:avLst/>
            <a:gdLst>
              <a:gd name="T0" fmla="*/ 2147483647 w 31"/>
              <a:gd name="T1" fmla="*/ 2147483647 h 9"/>
              <a:gd name="T2" fmla="*/ 2147483647 w 31"/>
              <a:gd name="T3" fmla="*/ 0 h 9"/>
              <a:gd name="T4" fmla="*/ 2147483647 w 31"/>
              <a:gd name="T5" fmla="*/ 0 h 9"/>
              <a:gd name="T6" fmla="*/ 2147483647 w 31"/>
              <a:gd name="T7" fmla="*/ 2147483647 h 9"/>
              <a:gd name="T8" fmla="*/ 2147483647 w 31"/>
              <a:gd name="T9" fmla="*/ 2147483647 h 9"/>
              <a:gd name="T10" fmla="*/ 0 w 31"/>
              <a:gd name="T11" fmla="*/ 2147483647 h 9"/>
              <a:gd name="T12" fmla="*/ 2147483647 w 31"/>
              <a:gd name="T13" fmla="*/ 2147483647 h 9"/>
              <a:gd name="T14" fmla="*/ 0 w 31"/>
              <a:gd name="T15" fmla="*/ 2147483647 h 9"/>
              <a:gd name="T16" fmla="*/ 2147483647 w 31"/>
              <a:gd name="T17" fmla="*/ 2147483647 h 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
              <a:gd name="T28" fmla="*/ 0 h 9"/>
              <a:gd name="T29" fmla="*/ 31 w 31"/>
              <a:gd name="T30" fmla="*/ 9 h 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 h="9">
                <a:moveTo>
                  <a:pt x="4" y="8"/>
                </a:moveTo>
                <a:lnTo>
                  <a:pt x="2" y="0"/>
                </a:lnTo>
                <a:lnTo>
                  <a:pt x="30" y="0"/>
                </a:lnTo>
                <a:lnTo>
                  <a:pt x="30" y="8"/>
                </a:lnTo>
                <a:lnTo>
                  <a:pt x="2" y="8"/>
                </a:lnTo>
                <a:lnTo>
                  <a:pt x="0" y="8"/>
                </a:lnTo>
                <a:lnTo>
                  <a:pt x="2" y="8"/>
                </a:lnTo>
                <a:lnTo>
                  <a:pt x="0" y="8"/>
                </a:lnTo>
                <a:lnTo>
                  <a:pt x="4" y="8"/>
                </a:lnTo>
              </a:path>
            </a:pathLst>
          </a:custGeom>
          <a:noFill/>
          <a:ln w="9525" cap="rnd">
            <a:solidFill>
              <a:schemeClr val="tx1"/>
            </a:solidFill>
            <a:round/>
            <a:headEnd type="none" w="sm" len="sm"/>
            <a:tailEnd type="none" w="sm" len="sm"/>
          </a:ln>
        </p:spPr>
        <p:txBody>
          <a:bodyPr/>
          <a:lstStyle/>
          <a:p>
            <a:endParaRPr lang="en-US"/>
          </a:p>
        </p:txBody>
      </p:sp>
      <p:sp>
        <p:nvSpPr>
          <p:cNvPr id="47651" name="Freeform 547"/>
          <p:cNvSpPr>
            <a:spLocks noChangeAspect="1"/>
          </p:cNvSpPr>
          <p:nvPr/>
        </p:nvSpPr>
        <p:spPr bwMode="auto">
          <a:xfrm>
            <a:off x="8872539" y="2327276"/>
            <a:ext cx="41275" cy="15875"/>
          </a:xfrm>
          <a:custGeom>
            <a:avLst/>
            <a:gdLst>
              <a:gd name="T0" fmla="*/ 2147483647 w 32"/>
              <a:gd name="T1" fmla="*/ 2147483647 h 13"/>
              <a:gd name="T2" fmla="*/ 2147483647 w 32"/>
              <a:gd name="T3" fmla="*/ 0 h 13"/>
              <a:gd name="T4" fmla="*/ 2147483647 w 32"/>
              <a:gd name="T5" fmla="*/ 0 h 13"/>
              <a:gd name="T6" fmla="*/ 2147483647 w 32"/>
              <a:gd name="T7" fmla="*/ 2147483647 h 13"/>
              <a:gd name="T8" fmla="*/ 2147483647 w 32"/>
              <a:gd name="T9" fmla="*/ 2147483647 h 13"/>
              <a:gd name="T10" fmla="*/ 0 w 32"/>
              <a:gd name="T11" fmla="*/ 2147483647 h 13"/>
              <a:gd name="T12" fmla="*/ 2147483647 w 32"/>
              <a:gd name="T13" fmla="*/ 2147483647 h 13"/>
              <a:gd name="T14" fmla="*/ 0 w 32"/>
              <a:gd name="T15" fmla="*/ 2147483647 h 13"/>
              <a:gd name="T16" fmla="*/ 0 w 32"/>
              <a:gd name="T17" fmla="*/ 2147483647 h 13"/>
              <a:gd name="T18" fmla="*/ 2147483647 w 32"/>
              <a:gd name="T19" fmla="*/ 2147483647 h 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2"/>
              <a:gd name="T31" fmla="*/ 0 h 13"/>
              <a:gd name="T32" fmla="*/ 32 w 32"/>
              <a:gd name="T33" fmla="*/ 13 h 1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2" h="13">
                <a:moveTo>
                  <a:pt x="4" y="4"/>
                </a:moveTo>
                <a:lnTo>
                  <a:pt x="2" y="0"/>
                </a:lnTo>
                <a:lnTo>
                  <a:pt x="31" y="0"/>
                </a:lnTo>
                <a:lnTo>
                  <a:pt x="31" y="12"/>
                </a:lnTo>
                <a:lnTo>
                  <a:pt x="2" y="12"/>
                </a:lnTo>
                <a:lnTo>
                  <a:pt x="0" y="4"/>
                </a:lnTo>
                <a:lnTo>
                  <a:pt x="2" y="12"/>
                </a:lnTo>
                <a:lnTo>
                  <a:pt x="0" y="12"/>
                </a:lnTo>
                <a:lnTo>
                  <a:pt x="0" y="4"/>
                </a:lnTo>
                <a:lnTo>
                  <a:pt x="4" y="4"/>
                </a:lnTo>
              </a:path>
            </a:pathLst>
          </a:custGeom>
          <a:noFill/>
          <a:ln w="9525" cap="rnd">
            <a:solidFill>
              <a:schemeClr val="tx1"/>
            </a:solidFill>
            <a:round/>
            <a:headEnd type="none" w="sm" len="sm"/>
            <a:tailEnd type="none" w="sm" len="sm"/>
          </a:ln>
        </p:spPr>
        <p:txBody>
          <a:bodyPr/>
          <a:lstStyle/>
          <a:p>
            <a:endParaRPr lang="en-US"/>
          </a:p>
        </p:txBody>
      </p:sp>
      <p:sp>
        <p:nvSpPr>
          <p:cNvPr id="47652" name="Freeform 548"/>
          <p:cNvSpPr>
            <a:spLocks noChangeAspect="1"/>
          </p:cNvSpPr>
          <p:nvPr/>
        </p:nvSpPr>
        <p:spPr bwMode="auto">
          <a:xfrm>
            <a:off x="5078413" y="2543175"/>
            <a:ext cx="74612" cy="19050"/>
          </a:xfrm>
          <a:custGeom>
            <a:avLst/>
            <a:gdLst>
              <a:gd name="T0" fmla="*/ 2147483647 w 55"/>
              <a:gd name="T1" fmla="*/ 2147483647 h 15"/>
              <a:gd name="T2" fmla="*/ 0 w 55"/>
              <a:gd name="T3" fmla="*/ 2147483647 h 15"/>
              <a:gd name="T4" fmla="*/ 2147483647 w 55"/>
              <a:gd name="T5" fmla="*/ 2147483647 h 15"/>
              <a:gd name="T6" fmla="*/ 2147483647 w 55"/>
              <a:gd name="T7" fmla="*/ 2147483647 h 15"/>
              <a:gd name="T8" fmla="*/ 2147483647 w 55"/>
              <a:gd name="T9" fmla="*/ 0 h 15"/>
              <a:gd name="T10" fmla="*/ 2147483647 w 55"/>
              <a:gd name="T11" fmla="*/ 2147483647 h 15"/>
              <a:gd name="T12" fmla="*/ 0 60000 65536"/>
              <a:gd name="T13" fmla="*/ 0 60000 65536"/>
              <a:gd name="T14" fmla="*/ 0 60000 65536"/>
              <a:gd name="T15" fmla="*/ 0 60000 65536"/>
              <a:gd name="T16" fmla="*/ 0 60000 65536"/>
              <a:gd name="T17" fmla="*/ 0 60000 65536"/>
              <a:gd name="T18" fmla="*/ 0 w 55"/>
              <a:gd name="T19" fmla="*/ 0 h 15"/>
              <a:gd name="T20" fmla="*/ 55 w 55"/>
              <a:gd name="T21" fmla="*/ 15 h 15"/>
            </a:gdLst>
            <a:ahLst/>
            <a:cxnLst>
              <a:cxn ang="T12">
                <a:pos x="T0" y="T1"/>
              </a:cxn>
              <a:cxn ang="T13">
                <a:pos x="T2" y="T3"/>
              </a:cxn>
              <a:cxn ang="T14">
                <a:pos x="T4" y="T5"/>
              </a:cxn>
              <a:cxn ang="T15">
                <a:pos x="T6" y="T7"/>
              </a:cxn>
              <a:cxn ang="T16">
                <a:pos x="T8" y="T9"/>
              </a:cxn>
              <a:cxn ang="T17">
                <a:pos x="T10" y="T11"/>
              </a:cxn>
            </a:cxnLst>
            <a:rect l="T18" t="T19" r="T20" b="T21"/>
            <a:pathLst>
              <a:path w="55" h="15">
                <a:moveTo>
                  <a:pt x="1" y="2"/>
                </a:moveTo>
                <a:lnTo>
                  <a:pt x="0" y="3"/>
                </a:lnTo>
                <a:lnTo>
                  <a:pt x="53" y="14"/>
                </a:lnTo>
                <a:lnTo>
                  <a:pt x="54" y="11"/>
                </a:lnTo>
                <a:lnTo>
                  <a:pt x="1" y="0"/>
                </a:lnTo>
                <a:lnTo>
                  <a:pt x="1" y="2"/>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653" name="Freeform 549"/>
          <p:cNvSpPr>
            <a:spLocks noChangeAspect="1"/>
          </p:cNvSpPr>
          <p:nvPr/>
        </p:nvSpPr>
        <p:spPr bwMode="auto">
          <a:xfrm>
            <a:off x="5073650" y="2605088"/>
            <a:ext cx="84138" cy="68262"/>
          </a:xfrm>
          <a:custGeom>
            <a:avLst/>
            <a:gdLst>
              <a:gd name="T0" fmla="*/ 2147483647 w 63"/>
              <a:gd name="T1" fmla="*/ 2147483647 h 55"/>
              <a:gd name="T2" fmla="*/ 0 w 63"/>
              <a:gd name="T3" fmla="*/ 2147483647 h 55"/>
              <a:gd name="T4" fmla="*/ 2147483647 w 63"/>
              <a:gd name="T5" fmla="*/ 2147483647 h 55"/>
              <a:gd name="T6" fmla="*/ 2147483647 w 63"/>
              <a:gd name="T7" fmla="*/ 2147483647 h 55"/>
              <a:gd name="T8" fmla="*/ 2147483647 w 63"/>
              <a:gd name="T9" fmla="*/ 0 h 55"/>
              <a:gd name="T10" fmla="*/ 2147483647 w 63"/>
              <a:gd name="T11" fmla="*/ 2147483647 h 55"/>
              <a:gd name="T12" fmla="*/ 0 60000 65536"/>
              <a:gd name="T13" fmla="*/ 0 60000 65536"/>
              <a:gd name="T14" fmla="*/ 0 60000 65536"/>
              <a:gd name="T15" fmla="*/ 0 60000 65536"/>
              <a:gd name="T16" fmla="*/ 0 60000 65536"/>
              <a:gd name="T17" fmla="*/ 0 60000 65536"/>
              <a:gd name="T18" fmla="*/ 0 w 63"/>
              <a:gd name="T19" fmla="*/ 0 h 55"/>
              <a:gd name="T20" fmla="*/ 63 w 63"/>
              <a:gd name="T21" fmla="*/ 55 h 55"/>
            </a:gdLst>
            <a:ahLst/>
            <a:cxnLst>
              <a:cxn ang="T12">
                <a:pos x="T0" y="T1"/>
              </a:cxn>
              <a:cxn ang="T13">
                <a:pos x="T2" y="T3"/>
              </a:cxn>
              <a:cxn ang="T14">
                <a:pos x="T4" y="T5"/>
              </a:cxn>
              <a:cxn ang="T15">
                <a:pos x="T6" y="T7"/>
              </a:cxn>
              <a:cxn ang="T16">
                <a:pos x="T8" y="T9"/>
              </a:cxn>
              <a:cxn ang="T17">
                <a:pos x="T10" y="T11"/>
              </a:cxn>
            </a:cxnLst>
            <a:rect l="T18" t="T19" r="T20" b="T21"/>
            <a:pathLst>
              <a:path w="63" h="55">
                <a:moveTo>
                  <a:pt x="1" y="2"/>
                </a:moveTo>
                <a:lnTo>
                  <a:pt x="0" y="4"/>
                </a:lnTo>
                <a:lnTo>
                  <a:pt x="60" y="54"/>
                </a:lnTo>
                <a:lnTo>
                  <a:pt x="62" y="49"/>
                </a:lnTo>
                <a:lnTo>
                  <a:pt x="3" y="0"/>
                </a:lnTo>
                <a:lnTo>
                  <a:pt x="1" y="2"/>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654" name="Freeform 550"/>
          <p:cNvSpPr>
            <a:spLocks noChangeAspect="1"/>
          </p:cNvSpPr>
          <p:nvPr/>
        </p:nvSpPr>
        <p:spPr bwMode="auto">
          <a:xfrm>
            <a:off x="5078413" y="3044825"/>
            <a:ext cx="76200" cy="25400"/>
          </a:xfrm>
          <a:custGeom>
            <a:avLst/>
            <a:gdLst>
              <a:gd name="T0" fmla="*/ 2147483647 w 56"/>
              <a:gd name="T1" fmla="*/ 2147483647 h 19"/>
              <a:gd name="T2" fmla="*/ 0 w 56"/>
              <a:gd name="T3" fmla="*/ 2147483647 h 19"/>
              <a:gd name="T4" fmla="*/ 2147483647 w 56"/>
              <a:gd name="T5" fmla="*/ 2147483647 h 19"/>
              <a:gd name="T6" fmla="*/ 2147483647 w 56"/>
              <a:gd name="T7" fmla="*/ 2147483647 h 19"/>
              <a:gd name="T8" fmla="*/ 2147483647 w 56"/>
              <a:gd name="T9" fmla="*/ 0 h 19"/>
              <a:gd name="T10" fmla="*/ 2147483647 w 56"/>
              <a:gd name="T11" fmla="*/ 2147483647 h 19"/>
              <a:gd name="T12" fmla="*/ 0 60000 65536"/>
              <a:gd name="T13" fmla="*/ 0 60000 65536"/>
              <a:gd name="T14" fmla="*/ 0 60000 65536"/>
              <a:gd name="T15" fmla="*/ 0 60000 65536"/>
              <a:gd name="T16" fmla="*/ 0 60000 65536"/>
              <a:gd name="T17" fmla="*/ 0 60000 65536"/>
              <a:gd name="T18" fmla="*/ 0 w 56"/>
              <a:gd name="T19" fmla="*/ 0 h 19"/>
              <a:gd name="T20" fmla="*/ 56 w 56"/>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56" h="19">
                <a:moveTo>
                  <a:pt x="1" y="2"/>
                </a:moveTo>
                <a:lnTo>
                  <a:pt x="0" y="4"/>
                </a:lnTo>
                <a:lnTo>
                  <a:pt x="53" y="18"/>
                </a:lnTo>
                <a:lnTo>
                  <a:pt x="55" y="13"/>
                </a:lnTo>
                <a:lnTo>
                  <a:pt x="1" y="0"/>
                </a:lnTo>
                <a:lnTo>
                  <a:pt x="1" y="2"/>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655" name="Freeform 551"/>
          <p:cNvSpPr>
            <a:spLocks noChangeAspect="1"/>
          </p:cNvSpPr>
          <p:nvPr/>
        </p:nvSpPr>
        <p:spPr bwMode="auto">
          <a:xfrm>
            <a:off x="5073650" y="3124200"/>
            <a:ext cx="82550" cy="58738"/>
          </a:xfrm>
          <a:custGeom>
            <a:avLst/>
            <a:gdLst>
              <a:gd name="T0" fmla="*/ 2147483647 w 62"/>
              <a:gd name="T1" fmla="*/ 2147483647 h 46"/>
              <a:gd name="T2" fmla="*/ 0 w 62"/>
              <a:gd name="T3" fmla="*/ 2147483647 h 46"/>
              <a:gd name="T4" fmla="*/ 2147483647 w 62"/>
              <a:gd name="T5" fmla="*/ 2147483647 h 46"/>
              <a:gd name="T6" fmla="*/ 2147483647 w 62"/>
              <a:gd name="T7" fmla="*/ 2147483647 h 46"/>
              <a:gd name="T8" fmla="*/ 2147483647 w 62"/>
              <a:gd name="T9" fmla="*/ 0 h 46"/>
              <a:gd name="T10" fmla="*/ 2147483647 w 62"/>
              <a:gd name="T11" fmla="*/ 2147483647 h 46"/>
              <a:gd name="T12" fmla="*/ 0 60000 65536"/>
              <a:gd name="T13" fmla="*/ 0 60000 65536"/>
              <a:gd name="T14" fmla="*/ 0 60000 65536"/>
              <a:gd name="T15" fmla="*/ 0 60000 65536"/>
              <a:gd name="T16" fmla="*/ 0 60000 65536"/>
              <a:gd name="T17" fmla="*/ 0 60000 65536"/>
              <a:gd name="T18" fmla="*/ 0 w 62"/>
              <a:gd name="T19" fmla="*/ 0 h 46"/>
              <a:gd name="T20" fmla="*/ 62 w 62"/>
              <a:gd name="T21" fmla="*/ 46 h 46"/>
            </a:gdLst>
            <a:ahLst/>
            <a:cxnLst>
              <a:cxn ang="T12">
                <a:pos x="T0" y="T1"/>
              </a:cxn>
              <a:cxn ang="T13">
                <a:pos x="T2" y="T3"/>
              </a:cxn>
              <a:cxn ang="T14">
                <a:pos x="T4" y="T5"/>
              </a:cxn>
              <a:cxn ang="T15">
                <a:pos x="T6" y="T7"/>
              </a:cxn>
              <a:cxn ang="T16">
                <a:pos x="T8" y="T9"/>
              </a:cxn>
              <a:cxn ang="T17">
                <a:pos x="T10" y="T11"/>
              </a:cxn>
            </a:cxnLst>
            <a:rect l="T18" t="T19" r="T20" b="T21"/>
            <a:pathLst>
              <a:path w="62" h="46">
                <a:moveTo>
                  <a:pt x="2" y="2"/>
                </a:moveTo>
                <a:lnTo>
                  <a:pt x="0" y="4"/>
                </a:lnTo>
                <a:lnTo>
                  <a:pt x="58" y="45"/>
                </a:lnTo>
                <a:lnTo>
                  <a:pt x="61" y="42"/>
                </a:lnTo>
                <a:lnTo>
                  <a:pt x="3" y="0"/>
                </a:lnTo>
                <a:lnTo>
                  <a:pt x="2" y="2"/>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656" name="Freeform 552"/>
          <p:cNvSpPr>
            <a:spLocks noChangeAspect="1"/>
          </p:cNvSpPr>
          <p:nvPr/>
        </p:nvSpPr>
        <p:spPr bwMode="auto">
          <a:xfrm>
            <a:off x="5078414" y="3552826"/>
            <a:ext cx="77787" cy="23813"/>
          </a:xfrm>
          <a:custGeom>
            <a:avLst/>
            <a:gdLst>
              <a:gd name="T0" fmla="*/ 2147483647 w 58"/>
              <a:gd name="T1" fmla="*/ 2147483647 h 18"/>
              <a:gd name="T2" fmla="*/ 0 w 58"/>
              <a:gd name="T3" fmla="*/ 2147483647 h 18"/>
              <a:gd name="T4" fmla="*/ 2147483647 w 58"/>
              <a:gd name="T5" fmla="*/ 2147483647 h 18"/>
              <a:gd name="T6" fmla="*/ 2147483647 w 58"/>
              <a:gd name="T7" fmla="*/ 2147483647 h 18"/>
              <a:gd name="T8" fmla="*/ 2147483647 w 58"/>
              <a:gd name="T9" fmla="*/ 0 h 18"/>
              <a:gd name="T10" fmla="*/ 2147483647 w 58"/>
              <a:gd name="T11" fmla="*/ 2147483647 h 18"/>
              <a:gd name="T12" fmla="*/ 0 60000 65536"/>
              <a:gd name="T13" fmla="*/ 0 60000 65536"/>
              <a:gd name="T14" fmla="*/ 0 60000 65536"/>
              <a:gd name="T15" fmla="*/ 0 60000 65536"/>
              <a:gd name="T16" fmla="*/ 0 60000 65536"/>
              <a:gd name="T17" fmla="*/ 0 60000 65536"/>
              <a:gd name="T18" fmla="*/ 0 w 58"/>
              <a:gd name="T19" fmla="*/ 0 h 18"/>
              <a:gd name="T20" fmla="*/ 58 w 58"/>
              <a:gd name="T21" fmla="*/ 18 h 18"/>
            </a:gdLst>
            <a:ahLst/>
            <a:cxnLst>
              <a:cxn ang="T12">
                <a:pos x="T0" y="T1"/>
              </a:cxn>
              <a:cxn ang="T13">
                <a:pos x="T2" y="T3"/>
              </a:cxn>
              <a:cxn ang="T14">
                <a:pos x="T4" y="T5"/>
              </a:cxn>
              <a:cxn ang="T15">
                <a:pos x="T6" y="T7"/>
              </a:cxn>
              <a:cxn ang="T16">
                <a:pos x="T8" y="T9"/>
              </a:cxn>
              <a:cxn ang="T17">
                <a:pos x="T10" y="T11"/>
              </a:cxn>
            </a:cxnLst>
            <a:rect l="T18" t="T19" r="T20" b="T21"/>
            <a:pathLst>
              <a:path w="58" h="18">
                <a:moveTo>
                  <a:pt x="1" y="1"/>
                </a:moveTo>
                <a:lnTo>
                  <a:pt x="0" y="4"/>
                </a:lnTo>
                <a:lnTo>
                  <a:pt x="55" y="17"/>
                </a:lnTo>
                <a:lnTo>
                  <a:pt x="57" y="13"/>
                </a:lnTo>
                <a:lnTo>
                  <a:pt x="1" y="0"/>
                </a:lnTo>
                <a:lnTo>
                  <a:pt x="1" y="1"/>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657" name="Freeform 553"/>
          <p:cNvSpPr>
            <a:spLocks noChangeAspect="1"/>
          </p:cNvSpPr>
          <p:nvPr/>
        </p:nvSpPr>
        <p:spPr bwMode="auto">
          <a:xfrm>
            <a:off x="5076826" y="3630613"/>
            <a:ext cx="85725" cy="57150"/>
          </a:xfrm>
          <a:custGeom>
            <a:avLst/>
            <a:gdLst>
              <a:gd name="T0" fmla="*/ 2147483647 w 64"/>
              <a:gd name="T1" fmla="*/ 2147483647 h 45"/>
              <a:gd name="T2" fmla="*/ 0 w 64"/>
              <a:gd name="T3" fmla="*/ 2147483647 h 45"/>
              <a:gd name="T4" fmla="*/ 2147483647 w 64"/>
              <a:gd name="T5" fmla="*/ 2147483647 h 45"/>
              <a:gd name="T6" fmla="*/ 2147483647 w 64"/>
              <a:gd name="T7" fmla="*/ 2147483647 h 45"/>
              <a:gd name="T8" fmla="*/ 2147483647 w 64"/>
              <a:gd name="T9" fmla="*/ 0 h 45"/>
              <a:gd name="T10" fmla="*/ 2147483647 w 64"/>
              <a:gd name="T11" fmla="*/ 2147483647 h 45"/>
              <a:gd name="T12" fmla="*/ 0 60000 65536"/>
              <a:gd name="T13" fmla="*/ 0 60000 65536"/>
              <a:gd name="T14" fmla="*/ 0 60000 65536"/>
              <a:gd name="T15" fmla="*/ 0 60000 65536"/>
              <a:gd name="T16" fmla="*/ 0 60000 65536"/>
              <a:gd name="T17" fmla="*/ 0 60000 65536"/>
              <a:gd name="T18" fmla="*/ 0 w 64"/>
              <a:gd name="T19" fmla="*/ 0 h 45"/>
              <a:gd name="T20" fmla="*/ 64 w 64"/>
              <a:gd name="T21" fmla="*/ 45 h 45"/>
            </a:gdLst>
            <a:ahLst/>
            <a:cxnLst>
              <a:cxn ang="T12">
                <a:pos x="T0" y="T1"/>
              </a:cxn>
              <a:cxn ang="T13">
                <a:pos x="T2" y="T3"/>
              </a:cxn>
              <a:cxn ang="T14">
                <a:pos x="T4" y="T5"/>
              </a:cxn>
              <a:cxn ang="T15">
                <a:pos x="T6" y="T7"/>
              </a:cxn>
              <a:cxn ang="T16">
                <a:pos x="T8" y="T9"/>
              </a:cxn>
              <a:cxn ang="T17">
                <a:pos x="T10" y="T11"/>
              </a:cxn>
            </a:cxnLst>
            <a:rect l="T18" t="T19" r="T20" b="T21"/>
            <a:pathLst>
              <a:path w="64" h="45">
                <a:moveTo>
                  <a:pt x="2" y="2"/>
                </a:moveTo>
                <a:lnTo>
                  <a:pt x="0" y="3"/>
                </a:lnTo>
                <a:lnTo>
                  <a:pt x="60" y="44"/>
                </a:lnTo>
                <a:lnTo>
                  <a:pt x="63" y="40"/>
                </a:lnTo>
                <a:lnTo>
                  <a:pt x="3" y="0"/>
                </a:lnTo>
                <a:lnTo>
                  <a:pt x="2" y="2"/>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658" name="Freeform 554"/>
          <p:cNvSpPr>
            <a:spLocks noChangeAspect="1"/>
          </p:cNvSpPr>
          <p:nvPr/>
        </p:nvSpPr>
        <p:spPr bwMode="auto">
          <a:xfrm>
            <a:off x="5073651" y="4068763"/>
            <a:ext cx="87313" cy="17462"/>
          </a:xfrm>
          <a:custGeom>
            <a:avLst/>
            <a:gdLst>
              <a:gd name="T0" fmla="*/ 2147483647 w 65"/>
              <a:gd name="T1" fmla="*/ 2147483647 h 15"/>
              <a:gd name="T2" fmla="*/ 0 w 65"/>
              <a:gd name="T3" fmla="*/ 2147483647 h 15"/>
              <a:gd name="T4" fmla="*/ 2147483647 w 65"/>
              <a:gd name="T5" fmla="*/ 2147483647 h 15"/>
              <a:gd name="T6" fmla="*/ 2147483647 w 65"/>
              <a:gd name="T7" fmla="*/ 2147483647 h 15"/>
              <a:gd name="T8" fmla="*/ 2147483647 w 65"/>
              <a:gd name="T9" fmla="*/ 0 h 15"/>
              <a:gd name="T10" fmla="*/ 2147483647 w 65"/>
              <a:gd name="T11" fmla="*/ 2147483647 h 15"/>
              <a:gd name="T12" fmla="*/ 0 60000 65536"/>
              <a:gd name="T13" fmla="*/ 0 60000 65536"/>
              <a:gd name="T14" fmla="*/ 0 60000 65536"/>
              <a:gd name="T15" fmla="*/ 0 60000 65536"/>
              <a:gd name="T16" fmla="*/ 0 60000 65536"/>
              <a:gd name="T17" fmla="*/ 0 60000 65536"/>
              <a:gd name="T18" fmla="*/ 0 w 65"/>
              <a:gd name="T19" fmla="*/ 0 h 15"/>
              <a:gd name="T20" fmla="*/ 65 w 65"/>
              <a:gd name="T21" fmla="*/ 15 h 15"/>
            </a:gdLst>
            <a:ahLst/>
            <a:cxnLst>
              <a:cxn ang="T12">
                <a:pos x="T0" y="T1"/>
              </a:cxn>
              <a:cxn ang="T13">
                <a:pos x="T2" y="T3"/>
              </a:cxn>
              <a:cxn ang="T14">
                <a:pos x="T4" y="T5"/>
              </a:cxn>
              <a:cxn ang="T15">
                <a:pos x="T6" y="T7"/>
              </a:cxn>
              <a:cxn ang="T16">
                <a:pos x="T8" y="T9"/>
              </a:cxn>
              <a:cxn ang="T17">
                <a:pos x="T10" y="T11"/>
              </a:cxn>
            </a:cxnLst>
            <a:rect l="T18" t="T19" r="T20" b="T21"/>
            <a:pathLst>
              <a:path w="65" h="15">
                <a:moveTo>
                  <a:pt x="1" y="1"/>
                </a:moveTo>
                <a:lnTo>
                  <a:pt x="0" y="3"/>
                </a:lnTo>
                <a:lnTo>
                  <a:pt x="63" y="14"/>
                </a:lnTo>
                <a:lnTo>
                  <a:pt x="64" y="10"/>
                </a:lnTo>
                <a:lnTo>
                  <a:pt x="1" y="0"/>
                </a:lnTo>
                <a:lnTo>
                  <a:pt x="1" y="1"/>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659" name="Freeform 555"/>
          <p:cNvSpPr>
            <a:spLocks noChangeAspect="1"/>
          </p:cNvSpPr>
          <p:nvPr/>
        </p:nvSpPr>
        <p:spPr bwMode="auto">
          <a:xfrm>
            <a:off x="5073650" y="4140200"/>
            <a:ext cx="82550" cy="52388"/>
          </a:xfrm>
          <a:custGeom>
            <a:avLst/>
            <a:gdLst>
              <a:gd name="T0" fmla="*/ 2147483647 w 62"/>
              <a:gd name="T1" fmla="*/ 2147483647 h 41"/>
              <a:gd name="T2" fmla="*/ 0 w 62"/>
              <a:gd name="T3" fmla="*/ 2147483647 h 41"/>
              <a:gd name="T4" fmla="*/ 2147483647 w 62"/>
              <a:gd name="T5" fmla="*/ 2147483647 h 41"/>
              <a:gd name="T6" fmla="*/ 2147483647 w 62"/>
              <a:gd name="T7" fmla="*/ 2147483647 h 41"/>
              <a:gd name="T8" fmla="*/ 2147483647 w 62"/>
              <a:gd name="T9" fmla="*/ 0 h 41"/>
              <a:gd name="T10" fmla="*/ 2147483647 w 62"/>
              <a:gd name="T11" fmla="*/ 2147483647 h 41"/>
              <a:gd name="T12" fmla="*/ 0 60000 65536"/>
              <a:gd name="T13" fmla="*/ 0 60000 65536"/>
              <a:gd name="T14" fmla="*/ 0 60000 65536"/>
              <a:gd name="T15" fmla="*/ 0 60000 65536"/>
              <a:gd name="T16" fmla="*/ 0 60000 65536"/>
              <a:gd name="T17" fmla="*/ 0 60000 65536"/>
              <a:gd name="T18" fmla="*/ 0 w 62"/>
              <a:gd name="T19" fmla="*/ 0 h 41"/>
              <a:gd name="T20" fmla="*/ 62 w 62"/>
              <a:gd name="T21" fmla="*/ 41 h 41"/>
            </a:gdLst>
            <a:ahLst/>
            <a:cxnLst>
              <a:cxn ang="T12">
                <a:pos x="T0" y="T1"/>
              </a:cxn>
              <a:cxn ang="T13">
                <a:pos x="T2" y="T3"/>
              </a:cxn>
              <a:cxn ang="T14">
                <a:pos x="T4" y="T5"/>
              </a:cxn>
              <a:cxn ang="T15">
                <a:pos x="T6" y="T7"/>
              </a:cxn>
              <a:cxn ang="T16">
                <a:pos x="T8" y="T9"/>
              </a:cxn>
              <a:cxn ang="T17">
                <a:pos x="T10" y="T11"/>
              </a:cxn>
            </a:cxnLst>
            <a:rect l="T18" t="T19" r="T20" b="T21"/>
            <a:pathLst>
              <a:path w="62" h="41">
                <a:moveTo>
                  <a:pt x="2" y="2"/>
                </a:moveTo>
                <a:lnTo>
                  <a:pt x="0" y="3"/>
                </a:lnTo>
                <a:lnTo>
                  <a:pt x="58" y="40"/>
                </a:lnTo>
                <a:lnTo>
                  <a:pt x="61" y="37"/>
                </a:lnTo>
                <a:lnTo>
                  <a:pt x="3" y="0"/>
                </a:lnTo>
                <a:lnTo>
                  <a:pt x="2" y="2"/>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660" name="Freeform 556"/>
          <p:cNvSpPr>
            <a:spLocks noChangeAspect="1"/>
          </p:cNvSpPr>
          <p:nvPr/>
        </p:nvSpPr>
        <p:spPr bwMode="auto">
          <a:xfrm>
            <a:off x="8785225" y="2514601"/>
            <a:ext cx="84138" cy="42863"/>
          </a:xfrm>
          <a:custGeom>
            <a:avLst/>
            <a:gdLst>
              <a:gd name="T0" fmla="*/ 2147483647 w 63"/>
              <a:gd name="T1" fmla="*/ 2147483647 h 33"/>
              <a:gd name="T2" fmla="*/ 2147483647 w 63"/>
              <a:gd name="T3" fmla="*/ 0 h 33"/>
              <a:gd name="T4" fmla="*/ 0 w 63"/>
              <a:gd name="T5" fmla="*/ 2147483647 h 33"/>
              <a:gd name="T6" fmla="*/ 2147483647 w 63"/>
              <a:gd name="T7" fmla="*/ 2147483647 h 33"/>
              <a:gd name="T8" fmla="*/ 2147483647 w 63"/>
              <a:gd name="T9" fmla="*/ 2147483647 h 33"/>
              <a:gd name="T10" fmla="*/ 2147483647 w 63"/>
              <a:gd name="T11" fmla="*/ 2147483647 h 33"/>
              <a:gd name="T12" fmla="*/ 0 60000 65536"/>
              <a:gd name="T13" fmla="*/ 0 60000 65536"/>
              <a:gd name="T14" fmla="*/ 0 60000 65536"/>
              <a:gd name="T15" fmla="*/ 0 60000 65536"/>
              <a:gd name="T16" fmla="*/ 0 60000 65536"/>
              <a:gd name="T17" fmla="*/ 0 60000 65536"/>
              <a:gd name="T18" fmla="*/ 0 w 63"/>
              <a:gd name="T19" fmla="*/ 0 h 33"/>
              <a:gd name="T20" fmla="*/ 63 w 63"/>
              <a:gd name="T21" fmla="*/ 33 h 33"/>
            </a:gdLst>
            <a:ahLst/>
            <a:cxnLst>
              <a:cxn ang="T12">
                <a:pos x="T0" y="T1"/>
              </a:cxn>
              <a:cxn ang="T13">
                <a:pos x="T2" y="T3"/>
              </a:cxn>
              <a:cxn ang="T14">
                <a:pos x="T4" y="T5"/>
              </a:cxn>
              <a:cxn ang="T15">
                <a:pos x="T6" y="T7"/>
              </a:cxn>
              <a:cxn ang="T16">
                <a:pos x="T8" y="T9"/>
              </a:cxn>
              <a:cxn ang="T17">
                <a:pos x="T10" y="T11"/>
              </a:cxn>
            </a:cxnLst>
            <a:rect l="T18" t="T19" r="T20" b="T21"/>
            <a:pathLst>
              <a:path w="63" h="33">
                <a:moveTo>
                  <a:pt x="61" y="2"/>
                </a:moveTo>
                <a:lnTo>
                  <a:pt x="60" y="0"/>
                </a:lnTo>
                <a:lnTo>
                  <a:pt x="0" y="29"/>
                </a:lnTo>
                <a:lnTo>
                  <a:pt x="2" y="32"/>
                </a:lnTo>
                <a:lnTo>
                  <a:pt x="62" y="4"/>
                </a:lnTo>
                <a:lnTo>
                  <a:pt x="61" y="2"/>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661" name="Freeform 557"/>
          <p:cNvSpPr>
            <a:spLocks noChangeAspect="1"/>
          </p:cNvSpPr>
          <p:nvPr/>
        </p:nvSpPr>
        <p:spPr bwMode="auto">
          <a:xfrm>
            <a:off x="8785225" y="2590800"/>
            <a:ext cx="84138" cy="71438"/>
          </a:xfrm>
          <a:custGeom>
            <a:avLst/>
            <a:gdLst>
              <a:gd name="T0" fmla="*/ 2147483647 w 64"/>
              <a:gd name="T1" fmla="*/ 2147483647 h 58"/>
              <a:gd name="T2" fmla="*/ 2147483647 w 64"/>
              <a:gd name="T3" fmla="*/ 0 h 58"/>
              <a:gd name="T4" fmla="*/ 0 w 64"/>
              <a:gd name="T5" fmla="*/ 2147483647 h 58"/>
              <a:gd name="T6" fmla="*/ 2147483647 w 64"/>
              <a:gd name="T7" fmla="*/ 2147483647 h 58"/>
              <a:gd name="T8" fmla="*/ 2147483647 w 64"/>
              <a:gd name="T9" fmla="*/ 2147483647 h 58"/>
              <a:gd name="T10" fmla="*/ 2147483647 w 64"/>
              <a:gd name="T11" fmla="*/ 2147483647 h 58"/>
              <a:gd name="T12" fmla="*/ 0 60000 65536"/>
              <a:gd name="T13" fmla="*/ 0 60000 65536"/>
              <a:gd name="T14" fmla="*/ 0 60000 65536"/>
              <a:gd name="T15" fmla="*/ 0 60000 65536"/>
              <a:gd name="T16" fmla="*/ 0 60000 65536"/>
              <a:gd name="T17" fmla="*/ 0 60000 65536"/>
              <a:gd name="T18" fmla="*/ 0 w 64"/>
              <a:gd name="T19" fmla="*/ 0 h 58"/>
              <a:gd name="T20" fmla="*/ 64 w 64"/>
              <a:gd name="T21" fmla="*/ 58 h 58"/>
            </a:gdLst>
            <a:ahLst/>
            <a:cxnLst>
              <a:cxn ang="T12">
                <a:pos x="T0" y="T1"/>
              </a:cxn>
              <a:cxn ang="T13">
                <a:pos x="T2" y="T3"/>
              </a:cxn>
              <a:cxn ang="T14">
                <a:pos x="T4" y="T5"/>
              </a:cxn>
              <a:cxn ang="T15">
                <a:pos x="T6" y="T7"/>
              </a:cxn>
              <a:cxn ang="T16">
                <a:pos x="T8" y="T9"/>
              </a:cxn>
              <a:cxn ang="T17">
                <a:pos x="T10" y="T11"/>
              </a:cxn>
            </a:cxnLst>
            <a:rect l="T18" t="T19" r="T20" b="T21"/>
            <a:pathLst>
              <a:path w="64" h="58">
                <a:moveTo>
                  <a:pt x="62" y="2"/>
                </a:moveTo>
                <a:lnTo>
                  <a:pt x="60" y="0"/>
                </a:lnTo>
                <a:lnTo>
                  <a:pt x="0" y="54"/>
                </a:lnTo>
                <a:lnTo>
                  <a:pt x="4" y="57"/>
                </a:lnTo>
                <a:lnTo>
                  <a:pt x="63" y="4"/>
                </a:lnTo>
                <a:lnTo>
                  <a:pt x="62" y="2"/>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662" name="Freeform 558"/>
          <p:cNvSpPr>
            <a:spLocks noChangeAspect="1"/>
          </p:cNvSpPr>
          <p:nvPr/>
        </p:nvSpPr>
        <p:spPr bwMode="auto">
          <a:xfrm>
            <a:off x="8775701" y="3048001"/>
            <a:ext cx="92075" cy="23813"/>
          </a:xfrm>
          <a:custGeom>
            <a:avLst/>
            <a:gdLst>
              <a:gd name="T0" fmla="*/ 2147483647 w 70"/>
              <a:gd name="T1" fmla="*/ 2147483647 h 19"/>
              <a:gd name="T2" fmla="*/ 2147483647 w 70"/>
              <a:gd name="T3" fmla="*/ 0 h 19"/>
              <a:gd name="T4" fmla="*/ 0 w 70"/>
              <a:gd name="T5" fmla="*/ 2147483647 h 19"/>
              <a:gd name="T6" fmla="*/ 2147483647 w 70"/>
              <a:gd name="T7" fmla="*/ 2147483647 h 19"/>
              <a:gd name="T8" fmla="*/ 2147483647 w 70"/>
              <a:gd name="T9" fmla="*/ 2147483647 h 19"/>
              <a:gd name="T10" fmla="*/ 2147483647 w 70"/>
              <a:gd name="T11" fmla="*/ 2147483647 h 19"/>
              <a:gd name="T12" fmla="*/ 0 60000 65536"/>
              <a:gd name="T13" fmla="*/ 0 60000 65536"/>
              <a:gd name="T14" fmla="*/ 0 60000 65536"/>
              <a:gd name="T15" fmla="*/ 0 60000 65536"/>
              <a:gd name="T16" fmla="*/ 0 60000 65536"/>
              <a:gd name="T17" fmla="*/ 0 60000 65536"/>
              <a:gd name="T18" fmla="*/ 0 w 70"/>
              <a:gd name="T19" fmla="*/ 0 h 19"/>
              <a:gd name="T20" fmla="*/ 70 w 70"/>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70" h="19">
                <a:moveTo>
                  <a:pt x="68" y="1"/>
                </a:moveTo>
                <a:lnTo>
                  <a:pt x="68" y="0"/>
                </a:lnTo>
                <a:lnTo>
                  <a:pt x="0" y="13"/>
                </a:lnTo>
                <a:lnTo>
                  <a:pt x="1" y="18"/>
                </a:lnTo>
                <a:lnTo>
                  <a:pt x="69" y="3"/>
                </a:lnTo>
                <a:lnTo>
                  <a:pt x="68" y="1"/>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663" name="Freeform 559"/>
          <p:cNvSpPr>
            <a:spLocks noChangeAspect="1"/>
          </p:cNvSpPr>
          <p:nvPr/>
        </p:nvSpPr>
        <p:spPr bwMode="auto">
          <a:xfrm>
            <a:off x="8788401" y="3127376"/>
            <a:ext cx="80963" cy="49213"/>
          </a:xfrm>
          <a:custGeom>
            <a:avLst/>
            <a:gdLst>
              <a:gd name="T0" fmla="*/ 2147483647 w 61"/>
              <a:gd name="T1" fmla="*/ 2147483647 h 39"/>
              <a:gd name="T2" fmla="*/ 2147483647 w 61"/>
              <a:gd name="T3" fmla="*/ 0 h 39"/>
              <a:gd name="T4" fmla="*/ 0 w 61"/>
              <a:gd name="T5" fmla="*/ 2147483647 h 39"/>
              <a:gd name="T6" fmla="*/ 2147483647 w 61"/>
              <a:gd name="T7" fmla="*/ 2147483647 h 39"/>
              <a:gd name="T8" fmla="*/ 2147483647 w 61"/>
              <a:gd name="T9" fmla="*/ 2147483647 h 39"/>
              <a:gd name="T10" fmla="*/ 2147483647 w 61"/>
              <a:gd name="T11" fmla="*/ 2147483647 h 39"/>
              <a:gd name="T12" fmla="*/ 0 60000 65536"/>
              <a:gd name="T13" fmla="*/ 0 60000 65536"/>
              <a:gd name="T14" fmla="*/ 0 60000 65536"/>
              <a:gd name="T15" fmla="*/ 0 60000 65536"/>
              <a:gd name="T16" fmla="*/ 0 60000 65536"/>
              <a:gd name="T17" fmla="*/ 0 60000 65536"/>
              <a:gd name="T18" fmla="*/ 0 w 61"/>
              <a:gd name="T19" fmla="*/ 0 h 39"/>
              <a:gd name="T20" fmla="*/ 61 w 61"/>
              <a:gd name="T21" fmla="*/ 39 h 39"/>
            </a:gdLst>
            <a:ahLst/>
            <a:cxnLst>
              <a:cxn ang="T12">
                <a:pos x="T0" y="T1"/>
              </a:cxn>
              <a:cxn ang="T13">
                <a:pos x="T2" y="T3"/>
              </a:cxn>
              <a:cxn ang="T14">
                <a:pos x="T4" y="T5"/>
              </a:cxn>
              <a:cxn ang="T15">
                <a:pos x="T6" y="T7"/>
              </a:cxn>
              <a:cxn ang="T16">
                <a:pos x="T8" y="T9"/>
              </a:cxn>
              <a:cxn ang="T17">
                <a:pos x="T10" y="T11"/>
              </a:cxn>
            </a:cxnLst>
            <a:rect l="T18" t="T19" r="T20" b="T21"/>
            <a:pathLst>
              <a:path w="61" h="39">
                <a:moveTo>
                  <a:pt x="59" y="2"/>
                </a:moveTo>
                <a:lnTo>
                  <a:pt x="57" y="0"/>
                </a:lnTo>
                <a:lnTo>
                  <a:pt x="0" y="33"/>
                </a:lnTo>
                <a:lnTo>
                  <a:pt x="2" y="38"/>
                </a:lnTo>
                <a:lnTo>
                  <a:pt x="60" y="3"/>
                </a:lnTo>
                <a:lnTo>
                  <a:pt x="59" y="2"/>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664" name="Freeform 560"/>
          <p:cNvSpPr>
            <a:spLocks noChangeAspect="1"/>
          </p:cNvSpPr>
          <p:nvPr/>
        </p:nvSpPr>
        <p:spPr bwMode="auto">
          <a:xfrm>
            <a:off x="8782051" y="3548063"/>
            <a:ext cx="85725" cy="30162"/>
          </a:xfrm>
          <a:custGeom>
            <a:avLst/>
            <a:gdLst>
              <a:gd name="T0" fmla="*/ 2147483647 w 65"/>
              <a:gd name="T1" fmla="*/ 2147483647 h 24"/>
              <a:gd name="T2" fmla="*/ 2147483647 w 65"/>
              <a:gd name="T3" fmla="*/ 0 h 24"/>
              <a:gd name="T4" fmla="*/ 0 w 65"/>
              <a:gd name="T5" fmla="*/ 2147483647 h 24"/>
              <a:gd name="T6" fmla="*/ 2147483647 w 65"/>
              <a:gd name="T7" fmla="*/ 2147483647 h 24"/>
              <a:gd name="T8" fmla="*/ 2147483647 w 65"/>
              <a:gd name="T9" fmla="*/ 2147483647 h 24"/>
              <a:gd name="T10" fmla="*/ 2147483647 w 65"/>
              <a:gd name="T11" fmla="*/ 2147483647 h 24"/>
              <a:gd name="T12" fmla="*/ 0 60000 65536"/>
              <a:gd name="T13" fmla="*/ 0 60000 65536"/>
              <a:gd name="T14" fmla="*/ 0 60000 65536"/>
              <a:gd name="T15" fmla="*/ 0 60000 65536"/>
              <a:gd name="T16" fmla="*/ 0 60000 65536"/>
              <a:gd name="T17" fmla="*/ 0 60000 65536"/>
              <a:gd name="T18" fmla="*/ 0 w 65"/>
              <a:gd name="T19" fmla="*/ 0 h 24"/>
              <a:gd name="T20" fmla="*/ 65 w 65"/>
              <a:gd name="T21" fmla="*/ 24 h 24"/>
            </a:gdLst>
            <a:ahLst/>
            <a:cxnLst>
              <a:cxn ang="T12">
                <a:pos x="T0" y="T1"/>
              </a:cxn>
              <a:cxn ang="T13">
                <a:pos x="T2" y="T3"/>
              </a:cxn>
              <a:cxn ang="T14">
                <a:pos x="T4" y="T5"/>
              </a:cxn>
              <a:cxn ang="T15">
                <a:pos x="T6" y="T7"/>
              </a:cxn>
              <a:cxn ang="T16">
                <a:pos x="T8" y="T9"/>
              </a:cxn>
              <a:cxn ang="T17">
                <a:pos x="T10" y="T11"/>
              </a:cxn>
            </a:cxnLst>
            <a:rect l="T18" t="T19" r="T20" b="T21"/>
            <a:pathLst>
              <a:path w="65" h="24">
                <a:moveTo>
                  <a:pt x="63" y="2"/>
                </a:moveTo>
                <a:lnTo>
                  <a:pt x="62" y="0"/>
                </a:lnTo>
                <a:lnTo>
                  <a:pt x="0" y="20"/>
                </a:lnTo>
                <a:lnTo>
                  <a:pt x="2" y="23"/>
                </a:lnTo>
                <a:lnTo>
                  <a:pt x="64" y="3"/>
                </a:lnTo>
                <a:lnTo>
                  <a:pt x="63" y="2"/>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665" name="Freeform 561"/>
          <p:cNvSpPr>
            <a:spLocks noChangeAspect="1"/>
          </p:cNvSpPr>
          <p:nvPr/>
        </p:nvSpPr>
        <p:spPr bwMode="auto">
          <a:xfrm>
            <a:off x="8785225" y="3625851"/>
            <a:ext cx="84138" cy="60325"/>
          </a:xfrm>
          <a:custGeom>
            <a:avLst/>
            <a:gdLst>
              <a:gd name="T0" fmla="*/ 2147483647 w 64"/>
              <a:gd name="T1" fmla="*/ 2147483647 h 47"/>
              <a:gd name="T2" fmla="*/ 2147483647 w 64"/>
              <a:gd name="T3" fmla="*/ 0 h 47"/>
              <a:gd name="T4" fmla="*/ 0 w 64"/>
              <a:gd name="T5" fmla="*/ 2147483647 h 47"/>
              <a:gd name="T6" fmla="*/ 2147483647 w 64"/>
              <a:gd name="T7" fmla="*/ 2147483647 h 47"/>
              <a:gd name="T8" fmla="*/ 2147483647 w 64"/>
              <a:gd name="T9" fmla="*/ 2147483647 h 47"/>
              <a:gd name="T10" fmla="*/ 2147483647 w 64"/>
              <a:gd name="T11" fmla="*/ 2147483647 h 47"/>
              <a:gd name="T12" fmla="*/ 0 60000 65536"/>
              <a:gd name="T13" fmla="*/ 0 60000 65536"/>
              <a:gd name="T14" fmla="*/ 0 60000 65536"/>
              <a:gd name="T15" fmla="*/ 0 60000 65536"/>
              <a:gd name="T16" fmla="*/ 0 60000 65536"/>
              <a:gd name="T17" fmla="*/ 0 60000 65536"/>
              <a:gd name="T18" fmla="*/ 0 w 64"/>
              <a:gd name="T19" fmla="*/ 0 h 47"/>
              <a:gd name="T20" fmla="*/ 64 w 64"/>
              <a:gd name="T21" fmla="*/ 47 h 47"/>
            </a:gdLst>
            <a:ahLst/>
            <a:cxnLst>
              <a:cxn ang="T12">
                <a:pos x="T0" y="T1"/>
              </a:cxn>
              <a:cxn ang="T13">
                <a:pos x="T2" y="T3"/>
              </a:cxn>
              <a:cxn ang="T14">
                <a:pos x="T4" y="T5"/>
              </a:cxn>
              <a:cxn ang="T15">
                <a:pos x="T6" y="T7"/>
              </a:cxn>
              <a:cxn ang="T16">
                <a:pos x="T8" y="T9"/>
              </a:cxn>
              <a:cxn ang="T17">
                <a:pos x="T10" y="T11"/>
              </a:cxn>
            </a:cxnLst>
            <a:rect l="T18" t="T19" r="T20" b="T21"/>
            <a:pathLst>
              <a:path w="64" h="47">
                <a:moveTo>
                  <a:pt x="62" y="2"/>
                </a:moveTo>
                <a:lnTo>
                  <a:pt x="60" y="0"/>
                </a:lnTo>
                <a:lnTo>
                  <a:pt x="0" y="42"/>
                </a:lnTo>
                <a:lnTo>
                  <a:pt x="3" y="46"/>
                </a:lnTo>
                <a:lnTo>
                  <a:pt x="63" y="4"/>
                </a:lnTo>
                <a:lnTo>
                  <a:pt x="62" y="2"/>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666" name="Freeform 562"/>
          <p:cNvSpPr>
            <a:spLocks noChangeAspect="1"/>
          </p:cNvSpPr>
          <p:nvPr/>
        </p:nvSpPr>
        <p:spPr bwMode="auto">
          <a:xfrm>
            <a:off x="8782051" y="4054475"/>
            <a:ext cx="85725" cy="26988"/>
          </a:xfrm>
          <a:custGeom>
            <a:avLst/>
            <a:gdLst>
              <a:gd name="T0" fmla="*/ 2147483647 w 65"/>
              <a:gd name="T1" fmla="*/ 2147483647 h 20"/>
              <a:gd name="T2" fmla="*/ 2147483647 w 65"/>
              <a:gd name="T3" fmla="*/ 0 h 20"/>
              <a:gd name="T4" fmla="*/ 0 w 65"/>
              <a:gd name="T5" fmla="*/ 2147483647 h 20"/>
              <a:gd name="T6" fmla="*/ 2147483647 w 65"/>
              <a:gd name="T7" fmla="*/ 2147483647 h 20"/>
              <a:gd name="T8" fmla="*/ 2147483647 w 65"/>
              <a:gd name="T9" fmla="*/ 2147483647 h 20"/>
              <a:gd name="T10" fmla="*/ 2147483647 w 65"/>
              <a:gd name="T11" fmla="*/ 2147483647 h 20"/>
              <a:gd name="T12" fmla="*/ 0 60000 65536"/>
              <a:gd name="T13" fmla="*/ 0 60000 65536"/>
              <a:gd name="T14" fmla="*/ 0 60000 65536"/>
              <a:gd name="T15" fmla="*/ 0 60000 65536"/>
              <a:gd name="T16" fmla="*/ 0 60000 65536"/>
              <a:gd name="T17" fmla="*/ 0 60000 65536"/>
              <a:gd name="T18" fmla="*/ 0 w 65"/>
              <a:gd name="T19" fmla="*/ 0 h 20"/>
              <a:gd name="T20" fmla="*/ 65 w 65"/>
              <a:gd name="T21" fmla="*/ 20 h 20"/>
            </a:gdLst>
            <a:ahLst/>
            <a:cxnLst>
              <a:cxn ang="T12">
                <a:pos x="T0" y="T1"/>
              </a:cxn>
              <a:cxn ang="T13">
                <a:pos x="T2" y="T3"/>
              </a:cxn>
              <a:cxn ang="T14">
                <a:pos x="T4" y="T5"/>
              </a:cxn>
              <a:cxn ang="T15">
                <a:pos x="T6" y="T7"/>
              </a:cxn>
              <a:cxn ang="T16">
                <a:pos x="T8" y="T9"/>
              </a:cxn>
              <a:cxn ang="T17">
                <a:pos x="T10" y="T11"/>
              </a:cxn>
            </a:cxnLst>
            <a:rect l="T18" t="T19" r="T20" b="T21"/>
            <a:pathLst>
              <a:path w="65" h="20">
                <a:moveTo>
                  <a:pt x="63" y="1"/>
                </a:moveTo>
                <a:lnTo>
                  <a:pt x="63" y="0"/>
                </a:lnTo>
                <a:lnTo>
                  <a:pt x="0" y="14"/>
                </a:lnTo>
                <a:lnTo>
                  <a:pt x="1" y="19"/>
                </a:lnTo>
                <a:lnTo>
                  <a:pt x="64" y="4"/>
                </a:lnTo>
                <a:lnTo>
                  <a:pt x="63" y="1"/>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667" name="Freeform 563"/>
          <p:cNvSpPr>
            <a:spLocks noChangeAspect="1"/>
          </p:cNvSpPr>
          <p:nvPr/>
        </p:nvSpPr>
        <p:spPr bwMode="auto">
          <a:xfrm>
            <a:off x="8788401" y="4132263"/>
            <a:ext cx="80963" cy="55562"/>
          </a:xfrm>
          <a:custGeom>
            <a:avLst/>
            <a:gdLst>
              <a:gd name="T0" fmla="*/ 2147483647 w 61"/>
              <a:gd name="T1" fmla="*/ 2147483647 h 43"/>
              <a:gd name="T2" fmla="*/ 2147483647 w 61"/>
              <a:gd name="T3" fmla="*/ 0 h 43"/>
              <a:gd name="T4" fmla="*/ 0 w 61"/>
              <a:gd name="T5" fmla="*/ 2147483647 h 43"/>
              <a:gd name="T6" fmla="*/ 2147483647 w 61"/>
              <a:gd name="T7" fmla="*/ 2147483647 h 43"/>
              <a:gd name="T8" fmla="*/ 2147483647 w 61"/>
              <a:gd name="T9" fmla="*/ 2147483647 h 43"/>
              <a:gd name="T10" fmla="*/ 2147483647 w 61"/>
              <a:gd name="T11" fmla="*/ 2147483647 h 43"/>
              <a:gd name="T12" fmla="*/ 0 60000 65536"/>
              <a:gd name="T13" fmla="*/ 0 60000 65536"/>
              <a:gd name="T14" fmla="*/ 0 60000 65536"/>
              <a:gd name="T15" fmla="*/ 0 60000 65536"/>
              <a:gd name="T16" fmla="*/ 0 60000 65536"/>
              <a:gd name="T17" fmla="*/ 0 60000 65536"/>
              <a:gd name="T18" fmla="*/ 0 w 61"/>
              <a:gd name="T19" fmla="*/ 0 h 43"/>
              <a:gd name="T20" fmla="*/ 61 w 61"/>
              <a:gd name="T21" fmla="*/ 43 h 43"/>
            </a:gdLst>
            <a:ahLst/>
            <a:cxnLst>
              <a:cxn ang="T12">
                <a:pos x="T0" y="T1"/>
              </a:cxn>
              <a:cxn ang="T13">
                <a:pos x="T2" y="T3"/>
              </a:cxn>
              <a:cxn ang="T14">
                <a:pos x="T4" y="T5"/>
              </a:cxn>
              <a:cxn ang="T15">
                <a:pos x="T6" y="T7"/>
              </a:cxn>
              <a:cxn ang="T16">
                <a:pos x="T8" y="T9"/>
              </a:cxn>
              <a:cxn ang="T17">
                <a:pos x="T10" y="T11"/>
              </a:cxn>
            </a:cxnLst>
            <a:rect l="T18" t="T19" r="T20" b="T21"/>
            <a:pathLst>
              <a:path w="61" h="43">
                <a:moveTo>
                  <a:pt x="59" y="2"/>
                </a:moveTo>
                <a:lnTo>
                  <a:pt x="57" y="0"/>
                </a:lnTo>
                <a:lnTo>
                  <a:pt x="0" y="37"/>
                </a:lnTo>
                <a:lnTo>
                  <a:pt x="2" y="42"/>
                </a:lnTo>
                <a:lnTo>
                  <a:pt x="60" y="5"/>
                </a:lnTo>
                <a:lnTo>
                  <a:pt x="59" y="2"/>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668" name="Freeform 564"/>
          <p:cNvSpPr>
            <a:spLocks noChangeAspect="1"/>
          </p:cNvSpPr>
          <p:nvPr/>
        </p:nvSpPr>
        <p:spPr bwMode="auto">
          <a:xfrm>
            <a:off x="7512051" y="1866900"/>
            <a:ext cx="73025" cy="520700"/>
          </a:xfrm>
          <a:custGeom>
            <a:avLst/>
            <a:gdLst>
              <a:gd name="T0" fmla="*/ 2147483647 w 55"/>
              <a:gd name="T1" fmla="*/ 2147483647 h 413"/>
              <a:gd name="T2" fmla="*/ 2147483647 w 55"/>
              <a:gd name="T3" fmla="*/ 2147483647 h 413"/>
              <a:gd name="T4" fmla="*/ 2147483647 w 55"/>
              <a:gd name="T5" fmla="*/ 0 h 413"/>
              <a:gd name="T6" fmla="*/ 0 w 55"/>
              <a:gd name="T7" fmla="*/ 2147483647 h 413"/>
              <a:gd name="T8" fmla="*/ 2147483647 w 55"/>
              <a:gd name="T9" fmla="*/ 2147483647 h 413"/>
              <a:gd name="T10" fmla="*/ 2147483647 w 55"/>
              <a:gd name="T11" fmla="*/ 2147483647 h 413"/>
              <a:gd name="T12" fmla="*/ 0 60000 65536"/>
              <a:gd name="T13" fmla="*/ 0 60000 65536"/>
              <a:gd name="T14" fmla="*/ 0 60000 65536"/>
              <a:gd name="T15" fmla="*/ 0 60000 65536"/>
              <a:gd name="T16" fmla="*/ 0 60000 65536"/>
              <a:gd name="T17" fmla="*/ 0 60000 65536"/>
              <a:gd name="T18" fmla="*/ 0 w 55"/>
              <a:gd name="T19" fmla="*/ 0 h 413"/>
              <a:gd name="T20" fmla="*/ 55 w 55"/>
              <a:gd name="T21" fmla="*/ 413 h 413"/>
            </a:gdLst>
            <a:ahLst/>
            <a:cxnLst>
              <a:cxn ang="T12">
                <a:pos x="T0" y="T1"/>
              </a:cxn>
              <a:cxn ang="T13">
                <a:pos x="T2" y="T3"/>
              </a:cxn>
              <a:cxn ang="T14">
                <a:pos x="T4" y="T5"/>
              </a:cxn>
              <a:cxn ang="T15">
                <a:pos x="T6" y="T7"/>
              </a:cxn>
              <a:cxn ang="T16">
                <a:pos x="T8" y="T9"/>
              </a:cxn>
              <a:cxn ang="T17">
                <a:pos x="T10" y="T11"/>
              </a:cxn>
            </a:cxnLst>
            <a:rect l="T18" t="T19" r="T20" b="T21"/>
            <a:pathLst>
              <a:path w="55" h="413">
                <a:moveTo>
                  <a:pt x="52" y="411"/>
                </a:moveTo>
                <a:lnTo>
                  <a:pt x="54" y="411"/>
                </a:lnTo>
                <a:lnTo>
                  <a:pt x="4" y="0"/>
                </a:lnTo>
                <a:lnTo>
                  <a:pt x="0" y="1"/>
                </a:lnTo>
                <a:lnTo>
                  <a:pt x="50" y="412"/>
                </a:lnTo>
                <a:lnTo>
                  <a:pt x="52" y="411"/>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669" name="Freeform 565"/>
          <p:cNvSpPr>
            <a:spLocks noChangeAspect="1"/>
          </p:cNvSpPr>
          <p:nvPr/>
        </p:nvSpPr>
        <p:spPr bwMode="auto">
          <a:xfrm>
            <a:off x="7831138" y="1866901"/>
            <a:ext cx="42862" cy="536575"/>
          </a:xfrm>
          <a:custGeom>
            <a:avLst/>
            <a:gdLst>
              <a:gd name="T0" fmla="*/ 2147483647 w 33"/>
              <a:gd name="T1" fmla="*/ 2147483647 h 426"/>
              <a:gd name="T2" fmla="*/ 2147483647 w 33"/>
              <a:gd name="T3" fmla="*/ 2147483647 h 426"/>
              <a:gd name="T4" fmla="*/ 2147483647 w 33"/>
              <a:gd name="T5" fmla="*/ 0 h 426"/>
              <a:gd name="T6" fmla="*/ 2147483647 w 33"/>
              <a:gd name="T7" fmla="*/ 0 h 426"/>
              <a:gd name="T8" fmla="*/ 0 w 33"/>
              <a:gd name="T9" fmla="*/ 2147483647 h 426"/>
              <a:gd name="T10" fmla="*/ 2147483647 w 33"/>
              <a:gd name="T11" fmla="*/ 2147483647 h 426"/>
              <a:gd name="T12" fmla="*/ 0 60000 65536"/>
              <a:gd name="T13" fmla="*/ 0 60000 65536"/>
              <a:gd name="T14" fmla="*/ 0 60000 65536"/>
              <a:gd name="T15" fmla="*/ 0 60000 65536"/>
              <a:gd name="T16" fmla="*/ 0 60000 65536"/>
              <a:gd name="T17" fmla="*/ 0 60000 65536"/>
              <a:gd name="T18" fmla="*/ 0 w 33"/>
              <a:gd name="T19" fmla="*/ 0 h 426"/>
              <a:gd name="T20" fmla="*/ 33 w 33"/>
              <a:gd name="T21" fmla="*/ 426 h 426"/>
            </a:gdLst>
            <a:ahLst/>
            <a:cxnLst>
              <a:cxn ang="T12">
                <a:pos x="T0" y="T1"/>
              </a:cxn>
              <a:cxn ang="T13">
                <a:pos x="T2" y="T3"/>
              </a:cxn>
              <a:cxn ang="T14">
                <a:pos x="T4" y="T5"/>
              </a:cxn>
              <a:cxn ang="T15">
                <a:pos x="T6" y="T7"/>
              </a:cxn>
              <a:cxn ang="T16">
                <a:pos x="T8" y="T9"/>
              </a:cxn>
              <a:cxn ang="T17">
                <a:pos x="T10" y="T11"/>
              </a:cxn>
            </a:cxnLst>
            <a:rect l="T18" t="T19" r="T20" b="T21"/>
            <a:pathLst>
              <a:path w="33" h="426">
                <a:moveTo>
                  <a:pt x="2" y="425"/>
                </a:moveTo>
                <a:lnTo>
                  <a:pt x="3" y="425"/>
                </a:lnTo>
                <a:lnTo>
                  <a:pt x="32" y="0"/>
                </a:lnTo>
                <a:lnTo>
                  <a:pt x="29" y="0"/>
                </a:lnTo>
                <a:lnTo>
                  <a:pt x="0" y="425"/>
                </a:lnTo>
                <a:lnTo>
                  <a:pt x="2" y="425"/>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670" name="Freeform 566"/>
          <p:cNvSpPr>
            <a:spLocks noChangeAspect="1"/>
          </p:cNvSpPr>
          <p:nvPr/>
        </p:nvSpPr>
        <p:spPr bwMode="auto">
          <a:xfrm>
            <a:off x="7578725" y="2373314"/>
            <a:ext cx="260350" cy="33337"/>
          </a:xfrm>
          <a:custGeom>
            <a:avLst/>
            <a:gdLst>
              <a:gd name="T0" fmla="*/ 2147483647 w 197"/>
              <a:gd name="T1" fmla="*/ 0 h 27"/>
              <a:gd name="T2" fmla="*/ 2147483647 w 197"/>
              <a:gd name="T3" fmla="*/ 2147483647 h 27"/>
              <a:gd name="T4" fmla="*/ 2147483647 w 197"/>
              <a:gd name="T5" fmla="*/ 2147483647 h 27"/>
              <a:gd name="T6" fmla="*/ 0 w 197"/>
              <a:gd name="T7" fmla="*/ 2147483647 h 27"/>
              <a:gd name="T8" fmla="*/ 2147483647 w 197"/>
              <a:gd name="T9" fmla="*/ 0 h 27"/>
              <a:gd name="T10" fmla="*/ 0 60000 65536"/>
              <a:gd name="T11" fmla="*/ 0 60000 65536"/>
              <a:gd name="T12" fmla="*/ 0 60000 65536"/>
              <a:gd name="T13" fmla="*/ 0 60000 65536"/>
              <a:gd name="T14" fmla="*/ 0 60000 65536"/>
              <a:gd name="T15" fmla="*/ 0 w 197"/>
              <a:gd name="T16" fmla="*/ 0 h 27"/>
              <a:gd name="T17" fmla="*/ 197 w 197"/>
              <a:gd name="T18" fmla="*/ 27 h 27"/>
            </a:gdLst>
            <a:ahLst/>
            <a:cxnLst>
              <a:cxn ang="T10">
                <a:pos x="T0" y="T1"/>
              </a:cxn>
              <a:cxn ang="T11">
                <a:pos x="T2" y="T3"/>
              </a:cxn>
              <a:cxn ang="T12">
                <a:pos x="T4" y="T5"/>
              </a:cxn>
              <a:cxn ang="T13">
                <a:pos x="T6" y="T7"/>
              </a:cxn>
              <a:cxn ang="T14">
                <a:pos x="T8" y="T9"/>
              </a:cxn>
            </a:cxnLst>
            <a:rect l="T15" t="T16" r="T17" b="T18"/>
            <a:pathLst>
              <a:path w="197" h="27">
                <a:moveTo>
                  <a:pt x="2" y="0"/>
                </a:moveTo>
                <a:lnTo>
                  <a:pt x="196" y="15"/>
                </a:lnTo>
                <a:lnTo>
                  <a:pt x="194" y="26"/>
                </a:lnTo>
                <a:lnTo>
                  <a:pt x="0" y="11"/>
                </a:lnTo>
                <a:lnTo>
                  <a:pt x="2" y="0"/>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671" name="Freeform 567"/>
          <p:cNvSpPr>
            <a:spLocks noChangeAspect="1"/>
          </p:cNvSpPr>
          <p:nvPr/>
        </p:nvSpPr>
        <p:spPr bwMode="auto">
          <a:xfrm>
            <a:off x="7578726" y="2370138"/>
            <a:ext cx="265113" cy="23812"/>
          </a:xfrm>
          <a:custGeom>
            <a:avLst/>
            <a:gdLst>
              <a:gd name="T0" fmla="*/ 2147483647 w 199"/>
              <a:gd name="T1" fmla="*/ 2147483647 h 20"/>
              <a:gd name="T2" fmla="*/ 2147483647 w 199"/>
              <a:gd name="T3" fmla="*/ 2147483647 h 20"/>
              <a:gd name="T4" fmla="*/ 0 w 199"/>
              <a:gd name="T5" fmla="*/ 0 h 20"/>
              <a:gd name="T6" fmla="*/ 0 w 199"/>
              <a:gd name="T7" fmla="*/ 2147483647 h 20"/>
              <a:gd name="T8" fmla="*/ 2147483647 w 199"/>
              <a:gd name="T9" fmla="*/ 2147483647 h 20"/>
              <a:gd name="T10" fmla="*/ 2147483647 w 199"/>
              <a:gd name="T11" fmla="*/ 2147483647 h 20"/>
              <a:gd name="T12" fmla="*/ 2147483647 w 199"/>
              <a:gd name="T13" fmla="*/ 2147483647 h 20"/>
              <a:gd name="T14" fmla="*/ 2147483647 w 199"/>
              <a:gd name="T15" fmla="*/ 2147483647 h 20"/>
              <a:gd name="T16" fmla="*/ 2147483647 w 199"/>
              <a:gd name="T17" fmla="*/ 2147483647 h 20"/>
              <a:gd name="T18" fmla="*/ 2147483647 w 199"/>
              <a:gd name="T19" fmla="*/ 2147483647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9"/>
              <a:gd name="T31" fmla="*/ 0 h 20"/>
              <a:gd name="T32" fmla="*/ 199 w 199"/>
              <a:gd name="T33" fmla="*/ 20 h 2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9" h="20">
                <a:moveTo>
                  <a:pt x="197" y="18"/>
                </a:moveTo>
                <a:lnTo>
                  <a:pt x="195" y="14"/>
                </a:lnTo>
                <a:lnTo>
                  <a:pt x="0" y="0"/>
                </a:lnTo>
                <a:lnTo>
                  <a:pt x="0" y="4"/>
                </a:lnTo>
                <a:lnTo>
                  <a:pt x="195" y="19"/>
                </a:lnTo>
                <a:lnTo>
                  <a:pt x="193" y="17"/>
                </a:lnTo>
                <a:lnTo>
                  <a:pt x="197" y="18"/>
                </a:lnTo>
                <a:lnTo>
                  <a:pt x="198" y="14"/>
                </a:lnTo>
                <a:lnTo>
                  <a:pt x="195" y="14"/>
                </a:lnTo>
                <a:lnTo>
                  <a:pt x="197" y="18"/>
                </a:lnTo>
              </a:path>
            </a:pathLst>
          </a:custGeom>
          <a:noFill/>
          <a:ln w="9525" cap="rnd">
            <a:solidFill>
              <a:schemeClr val="tx1"/>
            </a:solidFill>
            <a:round/>
            <a:headEnd type="none" w="sm" len="sm"/>
            <a:tailEnd type="none" w="sm" len="sm"/>
          </a:ln>
        </p:spPr>
        <p:txBody>
          <a:bodyPr/>
          <a:lstStyle/>
          <a:p>
            <a:endParaRPr lang="en-US"/>
          </a:p>
        </p:txBody>
      </p:sp>
      <p:sp>
        <p:nvSpPr>
          <p:cNvPr id="47672" name="Freeform 568"/>
          <p:cNvSpPr>
            <a:spLocks noChangeAspect="1"/>
          </p:cNvSpPr>
          <p:nvPr/>
        </p:nvSpPr>
        <p:spPr bwMode="auto">
          <a:xfrm>
            <a:off x="7842250" y="2398713"/>
            <a:ext cx="1588" cy="19050"/>
          </a:xfrm>
          <a:custGeom>
            <a:avLst/>
            <a:gdLst>
              <a:gd name="T0" fmla="*/ 0 w 1"/>
              <a:gd name="T1" fmla="*/ 2147483647 h 15"/>
              <a:gd name="T2" fmla="*/ 0 w 1"/>
              <a:gd name="T3" fmla="*/ 2147483647 h 15"/>
              <a:gd name="T4" fmla="*/ 0 w 1"/>
              <a:gd name="T5" fmla="*/ 2147483647 h 15"/>
              <a:gd name="T6" fmla="*/ 0 w 1"/>
              <a:gd name="T7" fmla="*/ 0 h 15"/>
              <a:gd name="T8" fmla="*/ 0 w 1"/>
              <a:gd name="T9" fmla="*/ 2147483647 h 15"/>
              <a:gd name="T10" fmla="*/ 0 w 1"/>
              <a:gd name="T11" fmla="*/ 2147483647 h 15"/>
              <a:gd name="T12" fmla="*/ 0 w 1"/>
              <a:gd name="T13" fmla="*/ 2147483647 h 15"/>
              <a:gd name="T14" fmla="*/ 0 w 1"/>
              <a:gd name="T15" fmla="*/ 2147483647 h 15"/>
              <a:gd name="T16" fmla="*/ 0 w 1"/>
              <a:gd name="T17" fmla="*/ 2147483647 h 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
              <a:gd name="T28" fmla="*/ 0 h 15"/>
              <a:gd name="T29" fmla="*/ 1 w 1"/>
              <a:gd name="T30" fmla="*/ 15 h 1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 h="15">
                <a:moveTo>
                  <a:pt x="0" y="14"/>
                </a:moveTo>
                <a:lnTo>
                  <a:pt x="0" y="13"/>
                </a:lnTo>
                <a:lnTo>
                  <a:pt x="0" y="1"/>
                </a:lnTo>
                <a:lnTo>
                  <a:pt x="0" y="0"/>
                </a:lnTo>
                <a:lnTo>
                  <a:pt x="0" y="11"/>
                </a:lnTo>
                <a:lnTo>
                  <a:pt x="0" y="10"/>
                </a:lnTo>
                <a:lnTo>
                  <a:pt x="0" y="14"/>
                </a:lnTo>
                <a:lnTo>
                  <a:pt x="0" y="13"/>
                </a:lnTo>
                <a:lnTo>
                  <a:pt x="0" y="14"/>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673" name="Freeform 569"/>
          <p:cNvSpPr>
            <a:spLocks noChangeAspect="1"/>
          </p:cNvSpPr>
          <p:nvPr/>
        </p:nvSpPr>
        <p:spPr bwMode="auto">
          <a:xfrm>
            <a:off x="7575550" y="2387600"/>
            <a:ext cx="261938" cy="25400"/>
          </a:xfrm>
          <a:custGeom>
            <a:avLst/>
            <a:gdLst>
              <a:gd name="T0" fmla="*/ 0 w 197"/>
              <a:gd name="T1" fmla="*/ 2147483647 h 19"/>
              <a:gd name="T2" fmla="*/ 2147483647 w 197"/>
              <a:gd name="T3" fmla="*/ 2147483647 h 19"/>
              <a:gd name="T4" fmla="*/ 2147483647 w 197"/>
              <a:gd name="T5" fmla="*/ 2147483647 h 19"/>
              <a:gd name="T6" fmla="*/ 2147483647 w 197"/>
              <a:gd name="T7" fmla="*/ 2147483647 h 19"/>
              <a:gd name="T8" fmla="*/ 2147483647 w 197"/>
              <a:gd name="T9" fmla="*/ 0 h 19"/>
              <a:gd name="T10" fmla="*/ 2147483647 w 197"/>
              <a:gd name="T11" fmla="*/ 2147483647 h 19"/>
              <a:gd name="T12" fmla="*/ 0 w 197"/>
              <a:gd name="T13" fmla="*/ 2147483647 h 19"/>
              <a:gd name="T14" fmla="*/ 0 w 197"/>
              <a:gd name="T15" fmla="*/ 2147483647 h 19"/>
              <a:gd name="T16" fmla="*/ 2147483647 w 197"/>
              <a:gd name="T17" fmla="*/ 2147483647 h 19"/>
              <a:gd name="T18" fmla="*/ 0 w 197"/>
              <a:gd name="T19" fmla="*/ 2147483647 h 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7"/>
              <a:gd name="T31" fmla="*/ 0 h 19"/>
              <a:gd name="T32" fmla="*/ 197 w 197"/>
              <a:gd name="T33" fmla="*/ 19 h 1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7" h="19">
                <a:moveTo>
                  <a:pt x="0" y="1"/>
                </a:moveTo>
                <a:lnTo>
                  <a:pt x="2" y="3"/>
                </a:lnTo>
                <a:lnTo>
                  <a:pt x="196" y="18"/>
                </a:lnTo>
                <a:lnTo>
                  <a:pt x="196" y="13"/>
                </a:lnTo>
                <a:lnTo>
                  <a:pt x="2" y="0"/>
                </a:lnTo>
                <a:lnTo>
                  <a:pt x="5" y="1"/>
                </a:lnTo>
                <a:lnTo>
                  <a:pt x="0" y="1"/>
                </a:lnTo>
                <a:lnTo>
                  <a:pt x="0" y="3"/>
                </a:lnTo>
                <a:lnTo>
                  <a:pt x="2" y="3"/>
                </a:lnTo>
                <a:lnTo>
                  <a:pt x="0" y="1"/>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674" name="Freeform 570"/>
          <p:cNvSpPr>
            <a:spLocks noChangeAspect="1"/>
          </p:cNvSpPr>
          <p:nvPr/>
        </p:nvSpPr>
        <p:spPr bwMode="auto">
          <a:xfrm>
            <a:off x="7575550" y="2370138"/>
            <a:ext cx="1588" cy="17462"/>
          </a:xfrm>
          <a:custGeom>
            <a:avLst/>
            <a:gdLst>
              <a:gd name="T0" fmla="*/ 0 w 1"/>
              <a:gd name="T1" fmla="*/ 0 h 15"/>
              <a:gd name="T2" fmla="*/ 0 w 1"/>
              <a:gd name="T3" fmla="*/ 2147483647 h 15"/>
              <a:gd name="T4" fmla="*/ 0 w 1"/>
              <a:gd name="T5" fmla="*/ 2147483647 h 15"/>
              <a:gd name="T6" fmla="*/ 0 w 1"/>
              <a:gd name="T7" fmla="*/ 2147483647 h 15"/>
              <a:gd name="T8" fmla="*/ 0 w 1"/>
              <a:gd name="T9" fmla="*/ 2147483647 h 15"/>
              <a:gd name="T10" fmla="*/ 0 w 1"/>
              <a:gd name="T11" fmla="*/ 0 h 15"/>
              <a:gd name="T12" fmla="*/ 0 w 1"/>
              <a:gd name="T13" fmla="*/ 2147483647 h 15"/>
              <a:gd name="T14" fmla="*/ 0 w 1"/>
              <a:gd name="T15" fmla="*/ 0 h 15"/>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5"/>
              <a:gd name="T26" fmla="*/ 1 w 1"/>
              <a:gd name="T27" fmla="*/ 15 h 1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5">
                <a:moveTo>
                  <a:pt x="0" y="0"/>
                </a:moveTo>
                <a:lnTo>
                  <a:pt x="0" y="1"/>
                </a:lnTo>
                <a:lnTo>
                  <a:pt x="0" y="14"/>
                </a:lnTo>
                <a:lnTo>
                  <a:pt x="0" y="2"/>
                </a:lnTo>
                <a:lnTo>
                  <a:pt x="0" y="4"/>
                </a:lnTo>
                <a:lnTo>
                  <a:pt x="0" y="0"/>
                </a:lnTo>
                <a:lnTo>
                  <a:pt x="0" y="1"/>
                </a:lnTo>
                <a:lnTo>
                  <a:pt x="0" y="0"/>
                </a:lnTo>
              </a:path>
            </a:pathLst>
          </a:custGeom>
          <a:noFill/>
          <a:ln w="9525" cap="rnd">
            <a:solidFill>
              <a:schemeClr val="tx1"/>
            </a:solidFill>
            <a:round/>
            <a:headEnd type="none" w="sm" len="sm"/>
            <a:tailEnd type="none" w="sm" len="sm"/>
          </a:ln>
        </p:spPr>
        <p:txBody>
          <a:bodyPr/>
          <a:lstStyle/>
          <a:p>
            <a:endParaRPr lang="en-US"/>
          </a:p>
        </p:txBody>
      </p:sp>
      <p:sp>
        <p:nvSpPr>
          <p:cNvPr id="47675" name="Line 571"/>
          <p:cNvSpPr>
            <a:spLocks noChangeAspect="1" noChangeShapeType="1"/>
          </p:cNvSpPr>
          <p:nvPr/>
        </p:nvSpPr>
        <p:spPr bwMode="auto">
          <a:xfrm>
            <a:off x="7731125" y="1614489"/>
            <a:ext cx="0" cy="73025"/>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47676" name="Line 572"/>
          <p:cNvSpPr>
            <a:spLocks noChangeAspect="1" noChangeShapeType="1"/>
          </p:cNvSpPr>
          <p:nvPr/>
        </p:nvSpPr>
        <p:spPr bwMode="auto">
          <a:xfrm>
            <a:off x="6226175" y="1589089"/>
            <a:ext cx="0" cy="71437"/>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47677" name="Freeform 573"/>
          <p:cNvSpPr>
            <a:spLocks noChangeAspect="1"/>
          </p:cNvSpPr>
          <p:nvPr/>
        </p:nvSpPr>
        <p:spPr bwMode="auto">
          <a:xfrm>
            <a:off x="8588375" y="3636964"/>
            <a:ext cx="196850" cy="26987"/>
          </a:xfrm>
          <a:custGeom>
            <a:avLst/>
            <a:gdLst>
              <a:gd name="T0" fmla="*/ 0 w 149"/>
              <a:gd name="T1" fmla="*/ 2147483647 h 22"/>
              <a:gd name="T2" fmla="*/ 0 w 149"/>
              <a:gd name="T3" fmla="*/ 2147483647 h 22"/>
              <a:gd name="T4" fmla="*/ 2147483647 w 149"/>
              <a:gd name="T5" fmla="*/ 2147483647 h 22"/>
              <a:gd name="T6" fmla="*/ 2147483647 w 149"/>
              <a:gd name="T7" fmla="*/ 2147483647 h 22"/>
              <a:gd name="T8" fmla="*/ 2147483647 w 149"/>
              <a:gd name="T9" fmla="*/ 2147483647 h 22"/>
              <a:gd name="T10" fmla="*/ 2147483647 w 149"/>
              <a:gd name="T11" fmla="*/ 2147483647 h 22"/>
              <a:gd name="T12" fmla="*/ 2147483647 w 149"/>
              <a:gd name="T13" fmla="*/ 2147483647 h 22"/>
              <a:gd name="T14" fmla="*/ 2147483647 w 149"/>
              <a:gd name="T15" fmla="*/ 2147483647 h 22"/>
              <a:gd name="T16" fmla="*/ 2147483647 w 149"/>
              <a:gd name="T17" fmla="*/ 2147483647 h 22"/>
              <a:gd name="T18" fmla="*/ 2147483647 w 149"/>
              <a:gd name="T19" fmla="*/ 2147483647 h 22"/>
              <a:gd name="T20" fmla="*/ 2147483647 w 149"/>
              <a:gd name="T21" fmla="*/ 2147483647 h 22"/>
              <a:gd name="T22" fmla="*/ 2147483647 w 149"/>
              <a:gd name="T23" fmla="*/ 2147483647 h 22"/>
              <a:gd name="T24" fmla="*/ 2147483647 w 149"/>
              <a:gd name="T25" fmla="*/ 2147483647 h 22"/>
              <a:gd name="T26" fmla="*/ 2147483647 w 149"/>
              <a:gd name="T27" fmla="*/ 2147483647 h 22"/>
              <a:gd name="T28" fmla="*/ 2147483647 w 149"/>
              <a:gd name="T29" fmla="*/ 2147483647 h 22"/>
              <a:gd name="T30" fmla="*/ 2147483647 w 149"/>
              <a:gd name="T31" fmla="*/ 2147483647 h 22"/>
              <a:gd name="T32" fmla="*/ 2147483647 w 149"/>
              <a:gd name="T33" fmla="*/ 2147483647 h 22"/>
              <a:gd name="T34" fmla="*/ 2147483647 w 149"/>
              <a:gd name="T35" fmla="*/ 2147483647 h 22"/>
              <a:gd name="T36" fmla="*/ 2147483647 w 149"/>
              <a:gd name="T37" fmla="*/ 0 h 22"/>
              <a:gd name="T38" fmla="*/ 2147483647 w 149"/>
              <a:gd name="T39" fmla="*/ 2147483647 h 22"/>
              <a:gd name="T40" fmla="*/ 2147483647 w 149"/>
              <a:gd name="T41" fmla="*/ 2147483647 h 22"/>
              <a:gd name="T42" fmla="*/ 2147483647 w 149"/>
              <a:gd name="T43" fmla="*/ 2147483647 h 22"/>
              <a:gd name="T44" fmla="*/ 2147483647 w 149"/>
              <a:gd name="T45" fmla="*/ 2147483647 h 22"/>
              <a:gd name="T46" fmla="*/ 2147483647 w 149"/>
              <a:gd name="T47" fmla="*/ 2147483647 h 22"/>
              <a:gd name="T48" fmla="*/ 2147483647 w 149"/>
              <a:gd name="T49" fmla="*/ 2147483647 h 22"/>
              <a:gd name="T50" fmla="*/ 2147483647 w 149"/>
              <a:gd name="T51" fmla="*/ 2147483647 h 22"/>
              <a:gd name="T52" fmla="*/ 2147483647 w 149"/>
              <a:gd name="T53" fmla="*/ 2147483647 h 22"/>
              <a:gd name="T54" fmla="*/ 2147483647 w 149"/>
              <a:gd name="T55" fmla="*/ 2147483647 h 22"/>
              <a:gd name="T56" fmla="*/ 2147483647 w 149"/>
              <a:gd name="T57" fmla="*/ 2147483647 h 22"/>
              <a:gd name="T58" fmla="*/ 2147483647 w 149"/>
              <a:gd name="T59" fmla="*/ 2147483647 h 22"/>
              <a:gd name="T60" fmla="*/ 2147483647 w 149"/>
              <a:gd name="T61" fmla="*/ 2147483647 h 22"/>
              <a:gd name="T62" fmla="*/ 2147483647 w 149"/>
              <a:gd name="T63" fmla="*/ 2147483647 h 22"/>
              <a:gd name="T64" fmla="*/ 2147483647 w 149"/>
              <a:gd name="T65" fmla="*/ 2147483647 h 22"/>
              <a:gd name="T66" fmla="*/ 2147483647 w 149"/>
              <a:gd name="T67" fmla="*/ 2147483647 h 22"/>
              <a:gd name="T68" fmla="*/ 0 w 149"/>
              <a:gd name="T69" fmla="*/ 2147483647 h 22"/>
              <a:gd name="T70" fmla="*/ 0 w 149"/>
              <a:gd name="T71" fmla="*/ 2147483647 h 2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49"/>
              <a:gd name="T109" fmla="*/ 0 h 22"/>
              <a:gd name="T110" fmla="*/ 149 w 149"/>
              <a:gd name="T111" fmla="*/ 22 h 2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49" h="22">
                <a:moveTo>
                  <a:pt x="0" y="21"/>
                </a:moveTo>
                <a:lnTo>
                  <a:pt x="0" y="21"/>
                </a:lnTo>
                <a:lnTo>
                  <a:pt x="9" y="20"/>
                </a:lnTo>
                <a:lnTo>
                  <a:pt x="18" y="20"/>
                </a:lnTo>
                <a:lnTo>
                  <a:pt x="27" y="19"/>
                </a:lnTo>
                <a:lnTo>
                  <a:pt x="37" y="19"/>
                </a:lnTo>
                <a:lnTo>
                  <a:pt x="46" y="18"/>
                </a:lnTo>
                <a:lnTo>
                  <a:pt x="56" y="16"/>
                </a:lnTo>
                <a:lnTo>
                  <a:pt x="64" y="15"/>
                </a:lnTo>
                <a:lnTo>
                  <a:pt x="73" y="15"/>
                </a:lnTo>
                <a:lnTo>
                  <a:pt x="83" y="13"/>
                </a:lnTo>
                <a:lnTo>
                  <a:pt x="92" y="12"/>
                </a:lnTo>
                <a:lnTo>
                  <a:pt x="102" y="11"/>
                </a:lnTo>
                <a:lnTo>
                  <a:pt x="111" y="9"/>
                </a:lnTo>
                <a:lnTo>
                  <a:pt x="120" y="9"/>
                </a:lnTo>
                <a:lnTo>
                  <a:pt x="130" y="7"/>
                </a:lnTo>
                <a:lnTo>
                  <a:pt x="139" y="5"/>
                </a:lnTo>
                <a:lnTo>
                  <a:pt x="148" y="3"/>
                </a:lnTo>
                <a:lnTo>
                  <a:pt x="147" y="0"/>
                </a:lnTo>
                <a:lnTo>
                  <a:pt x="137" y="1"/>
                </a:lnTo>
                <a:lnTo>
                  <a:pt x="129" y="3"/>
                </a:lnTo>
                <a:lnTo>
                  <a:pt x="119" y="5"/>
                </a:lnTo>
                <a:lnTo>
                  <a:pt x="110" y="5"/>
                </a:lnTo>
                <a:lnTo>
                  <a:pt x="101" y="8"/>
                </a:lnTo>
                <a:lnTo>
                  <a:pt x="91" y="9"/>
                </a:lnTo>
                <a:lnTo>
                  <a:pt x="82" y="10"/>
                </a:lnTo>
                <a:lnTo>
                  <a:pt x="72" y="11"/>
                </a:lnTo>
                <a:lnTo>
                  <a:pt x="63" y="12"/>
                </a:lnTo>
                <a:lnTo>
                  <a:pt x="55" y="13"/>
                </a:lnTo>
                <a:lnTo>
                  <a:pt x="45" y="13"/>
                </a:lnTo>
                <a:lnTo>
                  <a:pt x="36" y="14"/>
                </a:lnTo>
                <a:lnTo>
                  <a:pt x="26" y="15"/>
                </a:lnTo>
                <a:lnTo>
                  <a:pt x="18" y="15"/>
                </a:lnTo>
                <a:lnTo>
                  <a:pt x="9" y="16"/>
                </a:lnTo>
                <a:lnTo>
                  <a:pt x="0" y="16"/>
                </a:lnTo>
                <a:lnTo>
                  <a:pt x="0" y="21"/>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678" name="Freeform 574"/>
          <p:cNvSpPr>
            <a:spLocks noChangeAspect="1"/>
          </p:cNvSpPr>
          <p:nvPr/>
        </p:nvSpPr>
        <p:spPr bwMode="auto">
          <a:xfrm>
            <a:off x="8588375" y="3128964"/>
            <a:ext cx="196850" cy="26987"/>
          </a:xfrm>
          <a:custGeom>
            <a:avLst/>
            <a:gdLst>
              <a:gd name="T0" fmla="*/ 0 w 149"/>
              <a:gd name="T1" fmla="*/ 2147483647 h 22"/>
              <a:gd name="T2" fmla="*/ 0 w 149"/>
              <a:gd name="T3" fmla="*/ 2147483647 h 22"/>
              <a:gd name="T4" fmla="*/ 2147483647 w 149"/>
              <a:gd name="T5" fmla="*/ 2147483647 h 22"/>
              <a:gd name="T6" fmla="*/ 2147483647 w 149"/>
              <a:gd name="T7" fmla="*/ 2147483647 h 22"/>
              <a:gd name="T8" fmla="*/ 2147483647 w 149"/>
              <a:gd name="T9" fmla="*/ 2147483647 h 22"/>
              <a:gd name="T10" fmla="*/ 2147483647 w 149"/>
              <a:gd name="T11" fmla="*/ 2147483647 h 22"/>
              <a:gd name="T12" fmla="*/ 2147483647 w 149"/>
              <a:gd name="T13" fmla="*/ 2147483647 h 22"/>
              <a:gd name="T14" fmla="*/ 2147483647 w 149"/>
              <a:gd name="T15" fmla="*/ 2147483647 h 22"/>
              <a:gd name="T16" fmla="*/ 2147483647 w 149"/>
              <a:gd name="T17" fmla="*/ 2147483647 h 22"/>
              <a:gd name="T18" fmla="*/ 2147483647 w 149"/>
              <a:gd name="T19" fmla="*/ 2147483647 h 22"/>
              <a:gd name="T20" fmla="*/ 2147483647 w 149"/>
              <a:gd name="T21" fmla="*/ 2147483647 h 22"/>
              <a:gd name="T22" fmla="*/ 2147483647 w 149"/>
              <a:gd name="T23" fmla="*/ 2147483647 h 22"/>
              <a:gd name="T24" fmla="*/ 2147483647 w 149"/>
              <a:gd name="T25" fmla="*/ 2147483647 h 22"/>
              <a:gd name="T26" fmla="*/ 2147483647 w 149"/>
              <a:gd name="T27" fmla="*/ 2147483647 h 22"/>
              <a:gd name="T28" fmla="*/ 2147483647 w 149"/>
              <a:gd name="T29" fmla="*/ 2147483647 h 22"/>
              <a:gd name="T30" fmla="*/ 2147483647 w 149"/>
              <a:gd name="T31" fmla="*/ 2147483647 h 22"/>
              <a:gd name="T32" fmla="*/ 2147483647 w 149"/>
              <a:gd name="T33" fmla="*/ 2147483647 h 22"/>
              <a:gd name="T34" fmla="*/ 2147483647 w 149"/>
              <a:gd name="T35" fmla="*/ 2147483647 h 22"/>
              <a:gd name="T36" fmla="*/ 2147483647 w 149"/>
              <a:gd name="T37" fmla="*/ 0 h 22"/>
              <a:gd name="T38" fmla="*/ 2147483647 w 149"/>
              <a:gd name="T39" fmla="*/ 2147483647 h 22"/>
              <a:gd name="T40" fmla="*/ 2147483647 w 149"/>
              <a:gd name="T41" fmla="*/ 2147483647 h 22"/>
              <a:gd name="T42" fmla="*/ 2147483647 w 149"/>
              <a:gd name="T43" fmla="*/ 2147483647 h 22"/>
              <a:gd name="T44" fmla="*/ 2147483647 w 149"/>
              <a:gd name="T45" fmla="*/ 2147483647 h 22"/>
              <a:gd name="T46" fmla="*/ 2147483647 w 149"/>
              <a:gd name="T47" fmla="*/ 2147483647 h 22"/>
              <a:gd name="T48" fmla="*/ 2147483647 w 149"/>
              <a:gd name="T49" fmla="*/ 2147483647 h 22"/>
              <a:gd name="T50" fmla="*/ 2147483647 w 149"/>
              <a:gd name="T51" fmla="*/ 2147483647 h 22"/>
              <a:gd name="T52" fmla="*/ 2147483647 w 149"/>
              <a:gd name="T53" fmla="*/ 2147483647 h 22"/>
              <a:gd name="T54" fmla="*/ 2147483647 w 149"/>
              <a:gd name="T55" fmla="*/ 2147483647 h 22"/>
              <a:gd name="T56" fmla="*/ 2147483647 w 149"/>
              <a:gd name="T57" fmla="*/ 2147483647 h 22"/>
              <a:gd name="T58" fmla="*/ 2147483647 w 149"/>
              <a:gd name="T59" fmla="*/ 2147483647 h 22"/>
              <a:gd name="T60" fmla="*/ 2147483647 w 149"/>
              <a:gd name="T61" fmla="*/ 2147483647 h 22"/>
              <a:gd name="T62" fmla="*/ 2147483647 w 149"/>
              <a:gd name="T63" fmla="*/ 2147483647 h 22"/>
              <a:gd name="T64" fmla="*/ 2147483647 w 149"/>
              <a:gd name="T65" fmla="*/ 2147483647 h 22"/>
              <a:gd name="T66" fmla="*/ 2147483647 w 149"/>
              <a:gd name="T67" fmla="*/ 2147483647 h 22"/>
              <a:gd name="T68" fmla="*/ 0 w 149"/>
              <a:gd name="T69" fmla="*/ 2147483647 h 22"/>
              <a:gd name="T70" fmla="*/ 0 w 149"/>
              <a:gd name="T71" fmla="*/ 2147483647 h 2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49"/>
              <a:gd name="T109" fmla="*/ 0 h 22"/>
              <a:gd name="T110" fmla="*/ 149 w 149"/>
              <a:gd name="T111" fmla="*/ 22 h 2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49" h="22">
                <a:moveTo>
                  <a:pt x="0" y="21"/>
                </a:moveTo>
                <a:lnTo>
                  <a:pt x="0" y="21"/>
                </a:lnTo>
                <a:lnTo>
                  <a:pt x="9" y="20"/>
                </a:lnTo>
                <a:lnTo>
                  <a:pt x="18" y="20"/>
                </a:lnTo>
                <a:lnTo>
                  <a:pt x="27" y="19"/>
                </a:lnTo>
                <a:lnTo>
                  <a:pt x="37" y="19"/>
                </a:lnTo>
                <a:lnTo>
                  <a:pt x="46" y="18"/>
                </a:lnTo>
                <a:lnTo>
                  <a:pt x="56" y="16"/>
                </a:lnTo>
                <a:lnTo>
                  <a:pt x="64" y="15"/>
                </a:lnTo>
                <a:lnTo>
                  <a:pt x="73" y="15"/>
                </a:lnTo>
                <a:lnTo>
                  <a:pt x="83" y="13"/>
                </a:lnTo>
                <a:lnTo>
                  <a:pt x="92" y="12"/>
                </a:lnTo>
                <a:lnTo>
                  <a:pt x="102" y="11"/>
                </a:lnTo>
                <a:lnTo>
                  <a:pt x="111" y="9"/>
                </a:lnTo>
                <a:lnTo>
                  <a:pt x="120" y="9"/>
                </a:lnTo>
                <a:lnTo>
                  <a:pt x="130" y="7"/>
                </a:lnTo>
                <a:lnTo>
                  <a:pt x="139" y="5"/>
                </a:lnTo>
                <a:lnTo>
                  <a:pt x="148" y="3"/>
                </a:lnTo>
                <a:lnTo>
                  <a:pt x="147" y="0"/>
                </a:lnTo>
                <a:lnTo>
                  <a:pt x="137" y="1"/>
                </a:lnTo>
                <a:lnTo>
                  <a:pt x="129" y="3"/>
                </a:lnTo>
                <a:lnTo>
                  <a:pt x="119" y="5"/>
                </a:lnTo>
                <a:lnTo>
                  <a:pt x="110" y="5"/>
                </a:lnTo>
                <a:lnTo>
                  <a:pt x="101" y="8"/>
                </a:lnTo>
                <a:lnTo>
                  <a:pt x="91" y="9"/>
                </a:lnTo>
                <a:lnTo>
                  <a:pt x="82" y="10"/>
                </a:lnTo>
                <a:lnTo>
                  <a:pt x="72" y="11"/>
                </a:lnTo>
                <a:lnTo>
                  <a:pt x="63" y="12"/>
                </a:lnTo>
                <a:lnTo>
                  <a:pt x="55" y="13"/>
                </a:lnTo>
                <a:lnTo>
                  <a:pt x="45" y="13"/>
                </a:lnTo>
                <a:lnTo>
                  <a:pt x="36" y="14"/>
                </a:lnTo>
                <a:lnTo>
                  <a:pt x="26" y="15"/>
                </a:lnTo>
                <a:lnTo>
                  <a:pt x="18" y="15"/>
                </a:lnTo>
                <a:lnTo>
                  <a:pt x="9" y="16"/>
                </a:lnTo>
                <a:lnTo>
                  <a:pt x="0" y="16"/>
                </a:lnTo>
                <a:lnTo>
                  <a:pt x="0" y="21"/>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679" name="Freeform 575"/>
          <p:cNvSpPr>
            <a:spLocks noChangeAspect="1"/>
          </p:cNvSpPr>
          <p:nvPr/>
        </p:nvSpPr>
        <p:spPr bwMode="auto">
          <a:xfrm>
            <a:off x="8588375" y="2625726"/>
            <a:ext cx="196850" cy="30163"/>
          </a:xfrm>
          <a:custGeom>
            <a:avLst/>
            <a:gdLst>
              <a:gd name="T0" fmla="*/ 0 w 149"/>
              <a:gd name="T1" fmla="*/ 2147483647 h 22"/>
              <a:gd name="T2" fmla="*/ 0 w 149"/>
              <a:gd name="T3" fmla="*/ 2147483647 h 22"/>
              <a:gd name="T4" fmla="*/ 2147483647 w 149"/>
              <a:gd name="T5" fmla="*/ 2147483647 h 22"/>
              <a:gd name="T6" fmla="*/ 2147483647 w 149"/>
              <a:gd name="T7" fmla="*/ 2147483647 h 22"/>
              <a:gd name="T8" fmla="*/ 2147483647 w 149"/>
              <a:gd name="T9" fmla="*/ 2147483647 h 22"/>
              <a:gd name="T10" fmla="*/ 2147483647 w 149"/>
              <a:gd name="T11" fmla="*/ 2147483647 h 22"/>
              <a:gd name="T12" fmla="*/ 2147483647 w 149"/>
              <a:gd name="T13" fmla="*/ 2147483647 h 22"/>
              <a:gd name="T14" fmla="*/ 2147483647 w 149"/>
              <a:gd name="T15" fmla="*/ 2147483647 h 22"/>
              <a:gd name="T16" fmla="*/ 2147483647 w 149"/>
              <a:gd name="T17" fmla="*/ 2147483647 h 22"/>
              <a:gd name="T18" fmla="*/ 2147483647 w 149"/>
              <a:gd name="T19" fmla="*/ 2147483647 h 22"/>
              <a:gd name="T20" fmla="*/ 2147483647 w 149"/>
              <a:gd name="T21" fmla="*/ 2147483647 h 22"/>
              <a:gd name="T22" fmla="*/ 2147483647 w 149"/>
              <a:gd name="T23" fmla="*/ 2147483647 h 22"/>
              <a:gd name="T24" fmla="*/ 2147483647 w 149"/>
              <a:gd name="T25" fmla="*/ 2147483647 h 22"/>
              <a:gd name="T26" fmla="*/ 2147483647 w 149"/>
              <a:gd name="T27" fmla="*/ 2147483647 h 22"/>
              <a:gd name="T28" fmla="*/ 2147483647 w 149"/>
              <a:gd name="T29" fmla="*/ 2147483647 h 22"/>
              <a:gd name="T30" fmla="*/ 2147483647 w 149"/>
              <a:gd name="T31" fmla="*/ 2147483647 h 22"/>
              <a:gd name="T32" fmla="*/ 2147483647 w 149"/>
              <a:gd name="T33" fmla="*/ 2147483647 h 22"/>
              <a:gd name="T34" fmla="*/ 2147483647 w 149"/>
              <a:gd name="T35" fmla="*/ 2147483647 h 22"/>
              <a:gd name="T36" fmla="*/ 2147483647 w 149"/>
              <a:gd name="T37" fmla="*/ 0 h 22"/>
              <a:gd name="T38" fmla="*/ 2147483647 w 149"/>
              <a:gd name="T39" fmla="*/ 2147483647 h 22"/>
              <a:gd name="T40" fmla="*/ 2147483647 w 149"/>
              <a:gd name="T41" fmla="*/ 2147483647 h 22"/>
              <a:gd name="T42" fmla="*/ 2147483647 w 149"/>
              <a:gd name="T43" fmla="*/ 2147483647 h 22"/>
              <a:gd name="T44" fmla="*/ 2147483647 w 149"/>
              <a:gd name="T45" fmla="*/ 2147483647 h 22"/>
              <a:gd name="T46" fmla="*/ 2147483647 w 149"/>
              <a:gd name="T47" fmla="*/ 2147483647 h 22"/>
              <a:gd name="T48" fmla="*/ 2147483647 w 149"/>
              <a:gd name="T49" fmla="*/ 2147483647 h 22"/>
              <a:gd name="T50" fmla="*/ 2147483647 w 149"/>
              <a:gd name="T51" fmla="*/ 2147483647 h 22"/>
              <a:gd name="T52" fmla="*/ 2147483647 w 149"/>
              <a:gd name="T53" fmla="*/ 2147483647 h 22"/>
              <a:gd name="T54" fmla="*/ 2147483647 w 149"/>
              <a:gd name="T55" fmla="*/ 2147483647 h 22"/>
              <a:gd name="T56" fmla="*/ 2147483647 w 149"/>
              <a:gd name="T57" fmla="*/ 2147483647 h 22"/>
              <a:gd name="T58" fmla="*/ 2147483647 w 149"/>
              <a:gd name="T59" fmla="*/ 2147483647 h 22"/>
              <a:gd name="T60" fmla="*/ 2147483647 w 149"/>
              <a:gd name="T61" fmla="*/ 2147483647 h 22"/>
              <a:gd name="T62" fmla="*/ 2147483647 w 149"/>
              <a:gd name="T63" fmla="*/ 2147483647 h 22"/>
              <a:gd name="T64" fmla="*/ 2147483647 w 149"/>
              <a:gd name="T65" fmla="*/ 2147483647 h 22"/>
              <a:gd name="T66" fmla="*/ 2147483647 w 149"/>
              <a:gd name="T67" fmla="*/ 2147483647 h 22"/>
              <a:gd name="T68" fmla="*/ 0 w 149"/>
              <a:gd name="T69" fmla="*/ 2147483647 h 22"/>
              <a:gd name="T70" fmla="*/ 0 w 149"/>
              <a:gd name="T71" fmla="*/ 2147483647 h 2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49"/>
              <a:gd name="T109" fmla="*/ 0 h 22"/>
              <a:gd name="T110" fmla="*/ 149 w 149"/>
              <a:gd name="T111" fmla="*/ 22 h 2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49" h="22">
                <a:moveTo>
                  <a:pt x="0" y="21"/>
                </a:moveTo>
                <a:lnTo>
                  <a:pt x="0" y="21"/>
                </a:lnTo>
                <a:lnTo>
                  <a:pt x="9" y="20"/>
                </a:lnTo>
                <a:lnTo>
                  <a:pt x="18" y="20"/>
                </a:lnTo>
                <a:lnTo>
                  <a:pt x="27" y="19"/>
                </a:lnTo>
                <a:lnTo>
                  <a:pt x="37" y="19"/>
                </a:lnTo>
                <a:lnTo>
                  <a:pt x="46" y="18"/>
                </a:lnTo>
                <a:lnTo>
                  <a:pt x="56" y="16"/>
                </a:lnTo>
                <a:lnTo>
                  <a:pt x="64" y="15"/>
                </a:lnTo>
                <a:lnTo>
                  <a:pt x="73" y="15"/>
                </a:lnTo>
                <a:lnTo>
                  <a:pt x="83" y="13"/>
                </a:lnTo>
                <a:lnTo>
                  <a:pt x="92" y="12"/>
                </a:lnTo>
                <a:lnTo>
                  <a:pt x="102" y="11"/>
                </a:lnTo>
                <a:lnTo>
                  <a:pt x="111" y="9"/>
                </a:lnTo>
                <a:lnTo>
                  <a:pt x="120" y="9"/>
                </a:lnTo>
                <a:lnTo>
                  <a:pt x="130" y="7"/>
                </a:lnTo>
                <a:lnTo>
                  <a:pt x="139" y="5"/>
                </a:lnTo>
                <a:lnTo>
                  <a:pt x="148" y="3"/>
                </a:lnTo>
                <a:lnTo>
                  <a:pt x="147" y="0"/>
                </a:lnTo>
                <a:lnTo>
                  <a:pt x="137" y="1"/>
                </a:lnTo>
                <a:lnTo>
                  <a:pt x="129" y="3"/>
                </a:lnTo>
                <a:lnTo>
                  <a:pt x="119" y="5"/>
                </a:lnTo>
                <a:lnTo>
                  <a:pt x="110" y="5"/>
                </a:lnTo>
                <a:lnTo>
                  <a:pt x="101" y="8"/>
                </a:lnTo>
                <a:lnTo>
                  <a:pt x="91" y="9"/>
                </a:lnTo>
                <a:lnTo>
                  <a:pt x="82" y="10"/>
                </a:lnTo>
                <a:lnTo>
                  <a:pt x="72" y="11"/>
                </a:lnTo>
                <a:lnTo>
                  <a:pt x="63" y="12"/>
                </a:lnTo>
                <a:lnTo>
                  <a:pt x="55" y="13"/>
                </a:lnTo>
                <a:lnTo>
                  <a:pt x="45" y="13"/>
                </a:lnTo>
                <a:lnTo>
                  <a:pt x="36" y="14"/>
                </a:lnTo>
                <a:lnTo>
                  <a:pt x="26" y="15"/>
                </a:lnTo>
                <a:lnTo>
                  <a:pt x="18" y="15"/>
                </a:lnTo>
                <a:lnTo>
                  <a:pt x="9" y="16"/>
                </a:lnTo>
                <a:lnTo>
                  <a:pt x="0" y="16"/>
                </a:lnTo>
                <a:lnTo>
                  <a:pt x="0" y="21"/>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680" name="Freeform 576"/>
          <p:cNvSpPr>
            <a:spLocks noChangeAspect="1"/>
          </p:cNvSpPr>
          <p:nvPr/>
        </p:nvSpPr>
        <p:spPr bwMode="auto">
          <a:xfrm>
            <a:off x="5159375" y="5122863"/>
            <a:ext cx="419100" cy="165100"/>
          </a:xfrm>
          <a:custGeom>
            <a:avLst/>
            <a:gdLst>
              <a:gd name="T0" fmla="*/ 2147483647 w 315"/>
              <a:gd name="T1" fmla="*/ 2147483647 h 130"/>
              <a:gd name="T2" fmla="*/ 2147483647 w 315"/>
              <a:gd name="T3" fmla="*/ 2147483647 h 130"/>
              <a:gd name="T4" fmla="*/ 2147483647 w 315"/>
              <a:gd name="T5" fmla="*/ 2147483647 h 130"/>
              <a:gd name="T6" fmla="*/ 2147483647 w 315"/>
              <a:gd name="T7" fmla="*/ 2147483647 h 130"/>
              <a:gd name="T8" fmla="*/ 2147483647 w 315"/>
              <a:gd name="T9" fmla="*/ 2147483647 h 130"/>
              <a:gd name="T10" fmla="*/ 2147483647 w 315"/>
              <a:gd name="T11" fmla="*/ 2147483647 h 130"/>
              <a:gd name="T12" fmla="*/ 2147483647 w 315"/>
              <a:gd name="T13" fmla="*/ 2147483647 h 130"/>
              <a:gd name="T14" fmla="*/ 2147483647 w 315"/>
              <a:gd name="T15" fmla="*/ 2147483647 h 130"/>
              <a:gd name="T16" fmla="*/ 2147483647 w 315"/>
              <a:gd name="T17" fmla="*/ 2147483647 h 130"/>
              <a:gd name="T18" fmla="*/ 2147483647 w 315"/>
              <a:gd name="T19" fmla="*/ 2147483647 h 130"/>
              <a:gd name="T20" fmla="*/ 2147483647 w 315"/>
              <a:gd name="T21" fmla="*/ 2147483647 h 130"/>
              <a:gd name="T22" fmla="*/ 2147483647 w 315"/>
              <a:gd name="T23" fmla="*/ 2147483647 h 130"/>
              <a:gd name="T24" fmla="*/ 2147483647 w 315"/>
              <a:gd name="T25" fmla="*/ 2147483647 h 130"/>
              <a:gd name="T26" fmla="*/ 2147483647 w 315"/>
              <a:gd name="T27" fmla="*/ 2147483647 h 130"/>
              <a:gd name="T28" fmla="*/ 2147483647 w 315"/>
              <a:gd name="T29" fmla="*/ 2147483647 h 130"/>
              <a:gd name="T30" fmla="*/ 2147483647 w 315"/>
              <a:gd name="T31" fmla="*/ 2147483647 h 130"/>
              <a:gd name="T32" fmla="*/ 2147483647 w 315"/>
              <a:gd name="T33" fmla="*/ 0 h 130"/>
              <a:gd name="T34" fmla="*/ 2147483647 w 315"/>
              <a:gd name="T35" fmla="*/ 2147483647 h 130"/>
              <a:gd name="T36" fmla="*/ 2147483647 w 315"/>
              <a:gd name="T37" fmla="*/ 2147483647 h 130"/>
              <a:gd name="T38" fmla="*/ 2147483647 w 315"/>
              <a:gd name="T39" fmla="*/ 2147483647 h 130"/>
              <a:gd name="T40" fmla="*/ 2147483647 w 315"/>
              <a:gd name="T41" fmla="*/ 2147483647 h 130"/>
              <a:gd name="T42" fmla="*/ 2147483647 w 315"/>
              <a:gd name="T43" fmla="*/ 2147483647 h 130"/>
              <a:gd name="T44" fmla="*/ 2147483647 w 315"/>
              <a:gd name="T45" fmla="*/ 2147483647 h 130"/>
              <a:gd name="T46" fmla="*/ 2147483647 w 315"/>
              <a:gd name="T47" fmla="*/ 2147483647 h 130"/>
              <a:gd name="T48" fmla="*/ 2147483647 w 315"/>
              <a:gd name="T49" fmla="*/ 2147483647 h 130"/>
              <a:gd name="T50" fmla="*/ 2147483647 w 315"/>
              <a:gd name="T51" fmla="*/ 2147483647 h 130"/>
              <a:gd name="T52" fmla="*/ 2147483647 w 315"/>
              <a:gd name="T53" fmla="*/ 2147483647 h 130"/>
              <a:gd name="T54" fmla="*/ 2147483647 w 315"/>
              <a:gd name="T55" fmla="*/ 2147483647 h 130"/>
              <a:gd name="T56" fmla="*/ 2147483647 w 315"/>
              <a:gd name="T57" fmla="*/ 2147483647 h 130"/>
              <a:gd name="T58" fmla="*/ 2147483647 w 315"/>
              <a:gd name="T59" fmla="*/ 2147483647 h 130"/>
              <a:gd name="T60" fmla="*/ 2147483647 w 315"/>
              <a:gd name="T61" fmla="*/ 2147483647 h 130"/>
              <a:gd name="T62" fmla="*/ 2147483647 w 315"/>
              <a:gd name="T63" fmla="*/ 2147483647 h 130"/>
              <a:gd name="T64" fmla="*/ 2147483647 w 315"/>
              <a:gd name="T65" fmla="*/ 2147483647 h 130"/>
              <a:gd name="T66" fmla="*/ 2147483647 w 315"/>
              <a:gd name="T67" fmla="*/ 2147483647 h 13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15"/>
              <a:gd name="T103" fmla="*/ 0 h 130"/>
              <a:gd name="T104" fmla="*/ 315 w 315"/>
              <a:gd name="T105" fmla="*/ 130 h 13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15" h="130">
                <a:moveTo>
                  <a:pt x="314" y="123"/>
                </a:moveTo>
                <a:lnTo>
                  <a:pt x="314" y="123"/>
                </a:lnTo>
                <a:lnTo>
                  <a:pt x="303" y="119"/>
                </a:lnTo>
                <a:lnTo>
                  <a:pt x="294" y="114"/>
                </a:lnTo>
                <a:lnTo>
                  <a:pt x="286" y="109"/>
                </a:lnTo>
                <a:lnTo>
                  <a:pt x="275" y="104"/>
                </a:lnTo>
                <a:lnTo>
                  <a:pt x="265" y="99"/>
                </a:lnTo>
                <a:lnTo>
                  <a:pt x="255" y="96"/>
                </a:lnTo>
                <a:lnTo>
                  <a:pt x="245" y="90"/>
                </a:lnTo>
                <a:lnTo>
                  <a:pt x="235" y="86"/>
                </a:lnTo>
                <a:lnTo>
                  <a:pt x="226" y="80"/>
                </a:lnTo>
                <a:lnTo>
                  <a:pt x="216" y="76"/>
                </a:lnTo>
                <a:lnTo>
                  <a:pt x="207" y="72"/>
                </a:lnTo>
                <a:lnTo>
                  <a:pt x="196" y="68"/>
                </a:lnTo>
                <a:lnTo>
                  <a:pt x="186" y="63"/>
                </a:lnTo>
                <a:lnTo>
                  <a:pt x="177" y="59"/>
                </a:lnTo>
                <a:lnTo>
                  <a:pt x="167" y="53"/>
                </a:lnTo>
                <a:lnTo>
                  <a:pt x="157" y="51"/>
                </a:lnTo>
                <a:lnTo>
                  <a:pt x="147" y="47"/>
                </a:lnTo>
                <a:lnTo>
                  <a:pt x="138" y="43"/>
                </a:lnTo>
                <a:lnTo>
                  <a:pt x="128" y="39"/>
                </a:lnTo>
                <a:lnTo>
                  <a:pt x="119" y="34"/>
                </a:lnTo>
                <a:lnTo>
                  <a:pt x="108" y="32"/>
                </a:lnTo>
                <a:lnTo>
                  <a:pt x="99" y="28"/>
                </a:lnTo>
                <a:lnTo>
                  <a:pt x="88" y="24"/>
                </a:lnTo>
                <a:lnTo>
                  <a:pt x="79" y="21"/>
                </a:lnTo>
                <a:lnTo>
                  <a:pt x="69" y="18"/>
                </a:lnTo>
                <a:lnTo>
                  <a:pt x="60" y="14"/>
                </a:lnTo>
                <a:lnTo>
                  <a:pt x="49" y="11"/>
                </a:lnTo>
                <a:lnTo>
                  <a:pt x="40" y="10"/>
                </a:lnTo>
                <a:lnTo>
                  <a:pt x="29" y="7"/>
                </a:lnTo>
                <a:lnTo>
                  <a:pt x="20" y="4"/>
                </a:lnTo>
                <a:lnTo>
                  <a:pt x="10" y="2"/>
                </a:lnTo>
                <a:lnTo>
                  <a:pt x="1" y="0"/>
                </a:lnTo>
                <a:lnTo>
                  <a:pt x="0" y="4"/>
                </a:lnTo>
                <a:lnTo>
                  <a:pt x="9" y="7"/>
                </a:lnTo>
                <a:lnTo>
                  <a:pt x="20" y="10"/>
                </a:lnTo>
                <a:lnTo>
                  <a:pt x="28" y="11"/>
                </a:lnTo>
                <a:lnTo>
                  <a:pt x="39" y="14"/>
                </a:lnTo>
                <a:lnTo>
                  <a:pt x="48" y="17"/>
                </a:lnTo>
                <a:lnTo>
                  <a:pt x="58" y="20"/>
                </a:lnTo>
                <a:lnTo>
                  <a:pt x="67" y="23"/>
                </a:lnTo>
                <a:lnTo>
                  <a:pt x="78" y="27"/>
                </a:lnTo>
                <a:lnTo>
                  <a:pt x="87" y="30"/>
                </a:lnTo>
                <a:lnTo>
                  <a:pt x="97" y="32"/>
                </a:lnTo>
                <a:lnTo>
                  <a:pt x="107" y="36"/>
                </a:lnTo>
                <a:lnTo>
                  <a:pt x="117" y="40"/>
                </a:lnTo>
                <a:lnTo>
                  <a:pt x="126" y="43"/>
                </a:lnTo>
                <a:lnTo>
                  <a:pt x="135" y="48"/>
                </a:lnTo>
                <a:lnTo>
                  <a:pt x="145" y="52"/>
                </a:lnTo>
                <a:lnTo>
                  <a:pt x="155" y="54"/>
                </a:lnTo>
                <a:lnTo>
                  <a:pt x="166" y="59"/>
                </a:lnTo>
                <a:lnTo>
                  <a:pt x="175" y="63"/>
                </a:lnTo>
                <a:lnTo>
                  <a:pt x="185" y="68"/>
                </a:lnTo>
                <a:lnTo>
                  <a:pt x="194" y="72"/>
                </a:lnTo>
                <a:lnTo>
                  <a:pt x="205" y="76"/>
                </a:lnTo>
                <a:lnTo>
                  <a:pt x="214" y="80"/>
                </a:lnTo>
                <a:lnTo>
                  <a:pt x="224" y="86"/>
                </a:lnTo>
                <a:lnTo>
                  <a:pt x="234" y="90"/>
                </a:lnTo>
                <a:lnTo>
                  <a:pt x="244" y="96"/>
                </a:lnTo>
                <a:lnTo>
                  <a:pt x="253" y="99"/>
                </a:lnTo>
                <a:lnTo>
                  <a:pt x="264" y="104"/>
                </a:lnTo>
                <a:lnTo>
                  <a:pt x="273" y="109"/>
                </a:lnTo>
                <a:lnTo>
                  <a:pt x="283" y="114"/>
                </a:lnTo>
                <a:lnTo>
                  <a:pt x="292" y="118"/>
                </a:lnTo>
                <a:lnTo>
                  <a:pt x="301" y="123"/>
                </a:lnTo>
                <a:lnTo>
                  <a:pt x="312" y="129"/>
                </a:lnTo>
                <a:lnTo>
                  <a:pt x="314" y="123"/>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681" name="Freeform 577"/>
          <p:cNvSpPr>
            <a:spLocks noChangeAspect="1"/>
          </p:cNvSpPr>
          <p:nvPr/>
        </p:nvSpPr>
        <p:spPr bwMode="auto">
          <a:xfrm>
            <a:off x="5583239" y="5287963"/>
            <a:ext cx="420687" cy="214312"/>
          </a:xfrm>
          <a:custGeom>
            <a:avLst/>
            <a:gdLst>
              <a:gd name="T0" fmla="*/ 2147483647 w 316"/>
              <a:gd name="T1" fmla="*/ 2147483647 h 171"/>
              <a:gd name="T2" fmla="*/ 2147483647 w 316"/>
              <a:gd name="T3" fmla="*/ 2147483647 h 171"/>
              <a:gd name="T4" fmla="*/ 2147483647 w 316"/>
              <a:gd name="T5" fmla="*/ 2147483647 h 171"/>
              <a:gd name="T6" fmla="*/ 2147483647 w 316"/>
              <a:gd name="T7" fmla="*/ 2147483647 h 171"/>
              <a:gd name="T8" fmla="*/ 2147483647 w 316"/>
              <a:gd name="T9" fmla="*/ 2147483647 h 171"/>
              <a:gd name="T10" fmla="*/ 2147483647 w 316"/>
              <a:gd name="T11" fmla="*/ 2147483647 h 171"/>
              <a:gd name="T12" fmla="*/ 2147483647 w 316"/>
              <a:gd name="T13" fmla="*/ 2147483647 h 171"/>
              <a:gd name="T14" fmla="*/ 2147483647 w 316"/>
              <a:gd name="T15" fmla="*/ 2147483647 h 171"/>
              <a:gd name="T16" fmla="*/ 2147483647 w 316"/>
              <a:gd name="T17" fmla="*/ 2147483647 h 171"/>
              <a:gd name="T18" fmla="*/ 2147483647 w 316"/>
              <a:gd name="T19" fmla="*/ 2147483647 h 171"/>
              <a:gd name="T20" fmla="*/ 2147483647 w 316"/>
              <a:gd name="T21" fmla="*/ 2147483647 h 171"/>
              <a:gd name="T22" fmla="*/ 2147483647 w 316"/>
              <a:gd name="T23" fmla="*/ 2147483647 h 171"/>
              <a:gd name="T24" fmla="*/ 2147483647 w 316"/>
              <a:gd name="T25" fmla="*/ 2147483647 h 171"/>
              <a:gd name="T26" fmla="*/ 2147483647 w 316"/>
              <a:gd name="T27" fmla="*/ 2147483647 h 171"/>
              <a:gd name="T28" fmla="*/ 2147483647 w 316"/>
              <a:gd name="T29" fmla="*/ 2147483647 h 171"/>
              <a:gd name="T30" fmla="*/ 2147483647 w 316"/>
              <a:gd name="T31" fmla="*/ 2147483647 h 171"/>
              <a:gd name="T32" fmla="*/ 0 w 316"/>
              <a:gd name="T33" fmla="*/ 2147483647 h 171"/>
              <a:gd name="T34" fmla="*/ 2147483647 w 316"/>
              <a:gd name="T35" fmla="*/ 2147483647 h 171"/>
              <a:gd name="T36" fmla="*/ 2147483647 w 316"/>
              <a:gd name="T37" fmla="*/ 2147483647 h 171"/>
              <a:gd name="T38" fmla="*/ 2147483647 w 316"/>
              <a:gd name="T39" fmla="*/ 2147483647 h 171"/>
              <a:gd name="T40" fmla="*/ 2147483647 w 316"/>
              <a:gd name="T41" fmla="*/ 2147483647 h 171"/>
              <a:gd name="T42" fmla="*/ 2147483647 w 316"/>
              <a:gd name="T43" fmla="*/ 2147483647 h 171"/>
              <a:gd name="T44" fmla="*/ 2147483647 w 316"/>
              <a:gd name="T45" fmla="*/ 2147483647 h 171"/>
              <a:gd name="T46" fmla="*/ 2147483647 w 316"/>
              <a:gd name="T47" fmla="*/ 2147483647 h 171"/>
              <a:gd name="T48" fmla="*/ 2147483647 w 316"/>
              <a:gd name="T49" fmla="*/ 2147483647 h 171"/>
              <a:gd name="T50" fmla="*/ 2147483647 w 316"/>
              <a:gd name="T51" fmla="*/ 2147483647 h 171"/>
              <a:gd name="T52" fmla="*/ 2147483647 w 316"/>
              <a:gd name="T53" fmla="*/ 2147483647 h 171"/>
              <a:gd name="T54" fmla="*/ 2147483647 w 316"/>
              <a:gd name="T55" fmla="*/ 2147483647 h 171"/>
              <a:gd name="T56" fmla="*/ 2147483647 w 316"/>
              <a:gd name="T57" fmla="*/ 2147483647 h 171"/>
              <a:gd name="T58" fmla="*/ 2147483647 w 316"/>
              <a:gd name="T59" fmla="*/ 2147483647 h 171"/>
              <a:gd name="T60" fmla="*/ 2147483647 w 316"/>
              <a:gd name="T61" fmla="*/ 2147483647 h 171"/>
              <a:gd name="T62" fmla="*/ 2147483647 w 316"/>
              <a:gd name="T63" fmla="*/ 2147483647 h 171"/>
              <a:gd name="T64" fmla="*/ 2147483647 w 316"/>
              <a:gd name="T65" fmla="*/ 2147483647 h 17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16"/>
              <a:gd name="T100" fmla="*/ 0 h 171"/>
              <a:gd name="T101" fmla="*/ 316 w 316"/>
              <a:gd name="T102" fmla="*/ 171 h 17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16" h="171">
                <a:moveTo>
                  <a:pt x="315" y="165"/>
                </a:moveTo>
                <a:lnTo>
                  <a:pt x="304" y="160"/>
                </a:lnTo>
                <a:lnTo>
                  <a:pt x="295" y="156"/>
                </a:lnTo>
                <a:lnTo>
                  <a:pt x="287" y="150"/>
                </a:lnTo>
                <a:lnTo>
                  <a:pt x="276" y="145"/>
                </a:lnTo>
                <a:lnTo>
                  <a:pt x="266" y="140"/>
                </a:lnTo>
                <a:lnTo>
                  <a:pt x="256" y="135"/>
                </a:lnTo>
                <a:lnTo>
                  <a:pt x="246" y="129"/>
                </a:lnTo>
                <a:lnTo>
                  <a:pt x="236" y="125"/>
                </a:lnTo>
                <a:lnTo>
                  <a:pt x="228" y="119"/>
                </a:lnTo>
                <a:lnTo>
                  <a:pt x="217" y="114"/>
                </a:lnTo>
                <a:lnTo>
                  <a:pt x="207" y="108"/>
                </a:lnTo>
                <a:lnTo>
                  <a:pt x="197" y="103"/>
                </a:lnTo>
                <a:lnTo>
                  <a:pt x="187" y="98"/>
                </a:lnTo>
                <a:lnTo>
                  <a:pt x="178" y="94"/>
                </a:lnTo>
                <a:lnTo>
                  <a:pt x="169" y="88"/>
                </a:lnTo>
                <a:lnTo>
                  <a:pt x="159" y="83"/>
                </a:lnTo>
                <a:lnTo>
                  <a:pt x="148" y="77"/>
                </a:lnTo>
                <a:lnTo>
                  <a:pt x="139" y="72"/>
                </a:lnTo>
                <a:lnTo>
                  <a:pt x="130" y="67"/>
                </a:lnTo>
                <a:lnTo>
                  <a:pt x="120" y="62"/>
                </a:lnTo>
                <a:lnTo>
                  <a:pt x="109" y="57"/>
                </a:lnTo>
                <a:lnTo>
                  <a:pt x="100" y="52"/>
                </a:lnTo>
                <a:lnTo>
                  <a:pt x="89" y="46"/>
                </a:lnTo>
                <a:lnTo>
                  <a:pt x="80" y="42"/>
                </a:lnTo>
                <a:lnTo>
                  <a:pt x="71" y="36"/>
                </a:lnTo>
                <a:lnTo>
                  <a:pt x="61" y="31"/>
                </a:lnTo>
                <a:lnTo>
                  <a:pt x="50" y="26"/>
                </a:lnTo>
                <a:lnTo>
                  <a:pt x="41" y="21"/>
                </a:lnTo>
                <a:lnTo>
                  <a:pt x="30" y="15"/>
                </a:lnTo>
                <a:lnTo>
                  <a:pt x="22" y="11"/>
                </a:lnTo>
                <a:lnTo>
                  <a:pt x="12" y="6"/>
                </a:lnTo>
                <a:lnTo>
                  <a:pt x="2" y="0"/>
                </a:lnTo>
                <a:lnTo>
                  <a:pt x="0" y="6"/>
                </a:lnTo>
                <a:lnTo>
                  <a:pt x="10" y="11"/>
                </a:lnTo>
                <a:lnTo>
                  <a:pt x="20" y="15"/>
                </a:lnTo>
                <a:lnTo>
                  <a:pt x="29" y="21"/>
                </a:lnTo>
                <a:lnTo>
                  <a:pt x="39" y="25"/>
                </a:lnTo>
                <a:lnTo>
                  <a:pt x="48" y="31"/>
                </a:lnTo>
                <a:lnTo>
                  <a:pt x="59" y="36"/>
                </a:lnTo>
                <a:lnTo>
                  <a:pt x="68" y="42"/>
                </a:lnTo>
                <a:lnTo>
                  <a:pt x="79" y="46"/>
                </a:lnTo>
                <a:lnTo>
                  <a:pt x="88" y="51"/>
                </a:lnTo>
                <a:lnTo>
                  <a:pt x="98" y="56"/>
                </a:lnTo>
                <a:lnTo>
                  <a:pt x="108" y="62"/>
                </a:lnTo>
                <a:lnTo>
                  <a:pt x="118" y="67"/>
                </a:lnTo>
                <a:lnTo>
                  <a:pt x="127" y="72"/>
                </a:lnTo>
                <a:lnTo>
                  <a:pt x="136" y="77"/>
                </a:lnTo>
                <a:lnTo>
                  <a:pt x="146" y="82"/>
                </a:lnTo>
                <a:lnTo>
                  <a:pt x="155" y="87"/>
                </a:lnTo>
                <a:lnTo>
                  <a:pt x="166" y="93"/>
                </a:lnTo>
                <a:lnTo>
                  <a:pt x="176" y="98"/>
                </a:lnTo>
                <a:lnTo>
                  <a:pt x="186" y="103"/>
                </a:lnTo>
                <a:lnTo>
                  <a:pt x="194" y="108"/>
                </a:lnTo>
                <a:lnTo>
                  <a:pt x="205" y="114"/>
                </a:lnTo>
                <a:lnTo>
                  <a:pt x="215" y="119"/>
                </a:lnTo>
                <a:lnTo>
                  <a:pt x="225" y="125"/>
                </a:lnTo>
                <a:lnTo>
                  <a:pt x="235" y="129"/>
                </a:lnTo>
                <a:lnTo>
                  <a:pt x="244" y="133"/>
                </a:lnTo>
                <a:lnTo>
                  <a:pt x="254" y="139"/>
                </a:lnTo>
                <a:lnTo>
                  <a:pt x="265" y="145"/>
                </a:lnTo>
                <a:lnTo>
                  <a:pt x="274" y="150"/>
                </a:lnTo>
                <a:lnTo>
                  <a:pt x="283" y="156"/>
                </a:lnTo>
                <a:lnTo>
                  <a:pt x="293" y="160"/>
                </a:lnTo>
                <a:lnTo>
                  <a:pt x="302" y="164"/>
                </a:lnTo>
                <a:lnTo>
                  <a:pt x="313" y="170"/>
                </a:lnTo>
                <a:lnTo>
                  <a:pt x="315" y="165"/>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682" name="Freeform 578"/>
          <p:cNvSpPr>
            <a:spLocks noChangeAspect="1"/>
          </p:cNvSpPr>
          <p:nvPr/>
        </p:nvSpPr>
        <p:spPr bwMode="auto">
          <a:xfrm>
            <a:off x="8359775" y="5122864"/>
            <a:ext cx="419100" cy="168275"/>
          </a:xfrm>
          <a:custGeom>
            <a:avLst/>
            <a:gdLst>
              <a:gd name="T0" fmla="*/ 2147483647 w 315"/>
              <a:gd name="T1" fmla="*/ 2147483647 h 133"/>
              <a:gd name="T2" fmla="*/ 2147483647 w 315"/>
              <a:gd name="T3" fmla="*/ 2147483647 h 133"/>
              <a:gd name="T4" fmla="*/ 2147483647 w 315"/>
              <a:gd name="T5" fmla="*/ 2147483647 h 133"/>
              <a:gd name="T6" fmla="*/ 2147483647 w 315"/>
              <a:gd name="T7" fmla="*/ 2147483647 h 133"/>
              <a:gd name="T8" fmla="*/ 2147483647 w 315"/>
              <a:gd name="T9" fmla="*/ 2147483647 h 133"/>
              <a:gd name="T10" fmla="*/ 2147483647 w 315"/>
              <a:gd name="T11" fmla="*/ 2147483647 h 133"/>
              <a:gd name="T12" fmla="*/ 2147483647 w 315"/>
              <a:gd name="T13" fmla="*/ 2147483647 h 133"/>
              <a:gd name="T14" fmla="*/ 2147483647 w 315"/>
              <a:gd name="T15" fmla="*/ 2147483647 h 133"/>
              <a:gd name="T16" fmla="*/ 2147483647 w 315"/>
              <a:gd name="T17" fmla="*/ 2147483647 h 133"/>
              <a:gd name="T18" fmla="*/ 2147483647 w 315"/>
              <a:gd name="T19" fmla="*/ 2147483647 h 133"/>
              <a:gd name="T20" fmla="*/ 2147483647 w 315"/>
              <a:gd name="T21" fmla="*/ 2147483647 h 133"/>
              <a:gd name="T22" fmla="*/ 2147483647 w 315"/>
              <a:gd name="T23" fmla="*/ 2147483647 h 133"/>
              <a:gd name="T24" fmla="*/ 2147483647 w 315"/>
              <a:gd name="T25" fmla="*/ 2147483647 h 133"/>
              <a:gd name="T26" fmla="*/ 2147483647 w 315"/>
              <a:gd name="T27" fmla="*/ 2147483647 h 133"/>
              <a:gd name="T28" fmla="*/ 2147483647 w 315"/>
              <a:gd name="T29" fmla="*/ 2147483647 h 133"/>
              <a:gd name="T30" fmla="*/ 2147483647 w 315"/>
              <a:gd name="T31" fmla="*/ 2147483647 h 133"/>
              <a:gd name="T32" fmla="*/ 2147483647 w 315"/>
              <a:gd name="T33" fmla="*/ 2147483647 h 133"/>
              <a:gd name="T34" fmla="*/ 2147483647 w 315"/>
              <a:gd name="T35" fmla="*/ 2147483647 h 133"/>
              <a:gd name="T36" fmla="*/ 2147483647 w 315"/>
              <a:gd name="T37" fmla="*/ 2147483647 h 133"/>
              <a:gd name="T38" fmla="*/ 2147483647 w 315"/>
              <a:gd name="T39" fmla="*/ 2147483647 h 133"/>
              <a:gd name="T40" fmla="*/ 2147483647 w 315"/>
              <a:gd name="T41" fmla="*/ 2147483647 h 133"/>
              <a:gd name="T42" fmla="*/ 2147483647 w 315"/>
              <a:gd name="T43" fmla="*/ 2147483647 h 133"/>
              <a:gd name="T44" fmla="*/ 2147483647 w 315"/>
              <a:gd name="T45" fmla="*/ 2147483647 h 133"/>
              <a:gd name="T46" fmla="*/ 2147483647 w 315"/>
              <a:gd name="T47" fmla="*/ 2147483647 h 133"/>
              <a:gd name="T48" fmla="*/ 2147483647 w 315"/>
              <a:gd name="T49" fmla="*/ 2147483647 h 133"/>
              <a:gd name="T50" fmla="*/ 2147483647 w 315"/>
              <a:gd name="T51" fmla="*/ 2147483647 h 133"/>
              <a:gd name="T52" fmla="*/ 2147483647 w 315"/>
              <a:gd name="T53" fmla="*/ 2147483647 h 133"/>
              <a:gd name="T54" fmla="*/ 2147483647 w 315"/>
              <a:gd name="T55" fmla="*/ 2147483647 h 133"/>
              <a:gd name="T56" fmla="*/ 2147483647 w 315"/>
              <a:gd name="T57" fmla="*/ 2147483647 h 133"/>
              <a:gd name="T58" fmla="*/ 2147483647 w 315"/>
              <a:gd name="T59" fmla="*/ 2147483647 h 133"/>
              <a:gd name="T60" fmla="*/ 2147483647 w 315"/>
              <a:gd name="T61" fmla="*/ 2147483647 h 133"/>
              <a:gd name="T62" fmla="*/ 2147483647 w 315"/>
              <a:gd name="T63" fmla="*/ 2147483647 h 133"/>
              <a:gd name="T64" fmla="*/ 2147483647 w 315"/>
              <a:gd name="T65" fmla="*/ 2147483647 h 133"/>
              <a:gd name="T66" fmla="*/ 2147483647 w 315"/>
              <a:gd name="T67" fmla="*/ 2147483647 h 13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15"/>
              <a:gd name="T103" fmla="*/ 0 h 133"/>
              <a:gd name="T104" fmla="*/ 315 w 315"/>
              <a:gd name="T105" fmla="*/ 133 h 13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15" h="133">
                <a:moveTo>
                  <a:pt x="2" y="132"/>
                </a:moveTo>
                <a:lnTo>
                  <a:pt x="2" y="132"/>
                </a:lnTo>
                <a:lnTo>
                  <a:pt x="12" y="126"/>
                </a:lnTo>
                <a:lnTo>
                  <a:pt x="22" y="122"/>
                </a:lnTo>
                <a:lnTo>
                  <a:pt x="30" y="117"/>
                </a:lnTo>
                <a:lnTo>
                  <a:pt x="41" y="112"/>
                </a:lnTo>
                <a:lnTo>
                  <a:pt x="50" y="108"/>
                </a:lnTo>
                <a:lnTo>
                  <a:pt x="60" y="102"/>
                </a:lnTo>
                <a:lnTo>
                  <a:pt x="70" y="98"/>
                </a:lnTo>
                <a:lnTo>
                  <a:pt x="79" y="93"/>
                </a:lnTo>
                <a:lnTo>
                  <a:pt x="89" y="88"/>
                </a:lnTo>
                <a:lnTo>
                  <a:pt x="99" y="83"/>
                </a:lnTo>
                <a:lnTo>
                  <a:pt x="109" y="79"/>
                </a:lnTo>
                <a:lnTo>
                  <a:pt x="119" y="75"/>
                </a:lnTo>
                <a:lnTo>
                  <a:pt x="129" y="70"/>
                </a:lnTo>
                <a:lnTo>
                  <a:pt x="138" y="65"/>
                </a:lnTo>
                <a:lnTo>
                  <a:pt x="148" y="61"/>
                </a:lnTo>
                <a:lnTo>
                  <a:pt x="157" y="57"/>
                </a:lnTo>
                <a:lnTo>
                  <a:pt x="168" y="53"/>
                </a:lnTo>
                <a:lnTo>
                  <a:pt x="178" y="49"/>
                </a:lnTo>
                <a:lnTo>
                  <a:pt x="187" y="45"/>
                </a:lnTo>
                <a:lnTo>
                  <a:pt x="196" y="41"/>
                </a:lnTo>
                <a:lnTo>
                  <a:pt x="207" y="38"/>
                </a:lnTo>
                <a:lnTo>
                  <a:pt x="216" y="33"/>
                </a:lnTo>
                <a:lnTo>
                  <a:pt x="227" y="31"/>
                </a:lnTo>
                <a:lnTo>
                  <a:pt x="235" y="28"/>
                </a:lnTo>
                <a:lnTo>
                  <a:pt x="246" y="23"/>
                </a:lnTo>
                <a:lnTo>
                  <a:pt x="256" y="21"/>
                </a:lnTo>
                <a:lnTo>
                  <a:pt x="266" y="17"/>
                </a:lnTo>
                <a:lnTo>
                  <a:pt x="275" y="14"/>
                </a:lnTo>
                <a:lnTo>
                  <a:pt x="285" y="11"/>
                </a:lnTo>
                <a:lnTo>
                  <a:pt x="294" y="10"/>
                </a:lnTo>
                <a:lnTo>
                  <a:pt x="303" y="7"/>
                </a:lnTo>
                <a:lnTo>
                  <a:pt x="314" y="4"/>
                </a:lnTo>
                <a:lnTo>
                  <a:pt x="313" y="0"/>
                </a:lnTo>
                <a:lnTo>
                  <a:pt x="303" y="2"/>
                </a:lnTo>
                <a:lnTo>
                  <a:pt x="293" y="4"/>
                </a:lnTo>
                <a:lnTo>
                  <a:pt x="283" y="8"/>
                </a:lnTo>
                <a:lnTo>
                  <a:pt x="274" y="10"/>
                </a:lnTo>
                <a:lnTo>
                  <a:pt x="264" y="12"/>
                </a:lnTo>
                <a:lnTo>
                  <a:pt x="254" y="16"/>
                </a:lnTo>
                <a:lnTo>
                  <a:pt x="244" y="19"/>
                </a:lnTo>
                <a:lnTo>
                  <a:pt x="235" y="22"/>
                </a:lnTo>
                <a:lnTo>
                  <a:pt x="225" y="25"/>
                </a:lnTo>
                <a:lnTo>
                  <a:pt x="215" y="30"/>
                </a:lnTo>
                <a:lnTo>
                  <a:pt x="205" y="33"/>
                </a:lnTo>
                <a:lnTo>
                  <a:pt x="194" y="37"/>
                </a:lnTo>
                <a:lnTo>
                  <a:pt x="185" y="40"/>
                </a:lnTo>
                <a:lnTo>
                  <a:pt x="176" y="44"/>
                </a:lnTo>
                <a:lnTo>
                  <a:pt x="166" y="49"/>
                </a:lnTo>
                <a:lnTo>
                  <a:pt x="156" y="53"/>
                </a:lnTo>
                <a:lnTo>
                  <a:pt x="146" y="55"/>
                </a:lnTo>
                <a:lnTo>
                  <a:pt x="136" y="60"/>
                </a:lnTo>
                <a:lnTo>
                  <a:pt x="127" y="64"/>
                </a:lnTo>
                <a:lnTo>
                  <a:pt x="117" y="70"/>
                </a:lnTo>
                <a:lnTo>
                  <a:pt x="107" y="74"/>
                </a:lnTo>
                <a:lnTo>
                  <a:pt x="97" y="79"/>
                </a:lnTo>
                <a:lnTo>
                  <a:pt x="87" y="83"/>
                </a:lnTo>
                <a:lnTo>
                  <a:pt x="79" y="88"/>
                </a:lnTo>
                <a:lnTo>
                  <a:pt x="68" y="93"/>
                </a:lnTo>
                <a:lnTo>
                  <a:pt x="59" y="98"/>
                </a:lnTo>
                <a:lnTo>
                  <a:pt x="48" y="102"/>
                </a:lnTo>
                <a:lnTo>
                  <a:pt x="39" y="108"/>
                </a:lnTo>
                <a:lnTo>
                  <a:pt x="28" y="113"/>
                </a:lnTo>
                <a:lnTo>
                  <a:pt x="20" y="117"/>
                </a:lnTo>
                <a:lnTo>
                  <a:pt x="10" y="122"/>
                </a:lnTo>
                <a:lnTo>
                  <a:pt x="0" y="127"/>
                </a:lnTo>
                <a:lnTo>
                  <a:pt x="2" y="132"/>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683" name="Freeform 579"/>
          <p:cNvSpPr>
            <a:spLocks noChangeAspect="1"/>
          </p:cNvSpPr>
          <p:nvPr/>
        </p:nvSpPr>
        <p:spPr bwMode="auto">
          <a:xfrm>
            <a:off x="7935914" y="5292726"/>
            <a:ext cx="420687" cy="219075"/>
          </a:xfrm>
          <a:custGeom>
            <a:avLst/>
            <a:gdLst>
              <a:gd name="T0" fmla="*/ 2147483647 w 316"/>
              <a:gd name="T1" fmla="*/ 2147483647 h 173"/>
              <a:gd name="T2" fmla="*/ 2147483647 w 316"/>
              <a:gd name="T3" fmla="*/ 2147483647 h 173"/>
              <a:gd name="T4" fmla="*/ 2147483647 w 316"/>
              <a:gd name="T5" fmla="*/ 2147483647 h 173"/>
              <a:gd name="T6" fmla="*/ 2147483647 w 316"/>
              <a:gd name="T7" fmla="*/ 2147483647 h 173"/>
              <a:gd name="T8" fmla="*/ 2147483647 w 316"/>
              <a:gd name="T9" fmla="*/ 2147483647 h 173"/>
              <a:gd name="T10" fmla="*/ 2147483647 w 316"/>
              <a:gd name="T11" fmla="*/ 2147483647 h 173"/>
              <a:gd name="T12" fmla="*/ 2147483647 w 316"/>
              <a:gd name="T13" fmla="*/ 2147483647 h 173"/>
              <a:gd name="T14" fmla="*/ 2147483647 w 316"/>
              <a:gd name="T15" fmla="*/ 2147483647 h 173"/>
              <a:gd name="T16" fmla="*/ 2147483647 w 316"/>
              <a:gd name="T17" fmla="*/ 2147483647 h 173"/>
              <a:gd name="T18" fmla="*/ 2147483647 w 316"/>
              <a:gd name="T19" fmla="*/ 2147483647 h 173"/>
              <a:gd name="T20" fmla="*/ 2147483647 w 316"/>
              <a:gd name="T21" fmla="*/ 2147483647 h 173"/>
              <a:gd name="T22" fmla="*/ 2147483647 w 316"/>
              <a:gd name="T23" fmla="*/ 2147483647 h 173"/>
              <a:gd name="T24" fmla="*/ 2147483647 w 316"/>
              <a:gd name="T25" fmla="*/ 2147483647 h 173"/>
              <a:gd name="T26" fmla="*/ 2147483647 w 316"/>
              <a:gd name="T27" fmla="*/ 2147483647 h 173"/>
              <a:gd name="T28" fmla="*/ 2147483647 w 316"/>
              <a:gd name="T29" fmla="*/ 2147483647 h 173"/>
              <a:gd name="T30" fmla="*/ 2147483647 w 316"/>
              <a:gd name="T31" fmla="*/ 2147483647 h 173"/>
              <a:gd name="T32" fmla="*/ 2147483647 w 316"/>
              <a:gd name="T33" fmla="*/ 0 h 173"/>
              <a:gd name="T34" fmla="*/ 2147483647 w 316"/>
              <a:gd name="T35" fmla="*/ 2147483647 h 173"/>
              <a:gd name="T36" fmla="*/ 2147483647 w 316"/>
              <a:gd name="T37" fmla="*/ 2147483647 h 173"/>
              <a:gd name="T38" fmla="*/ 2147483647 w 316"/>
              <a:gd name="T39" fmla="*/ 2147483647 h 173"/>
              <a:gd name="T40" fmla="*/ 2147483647 w 316"/>
              <a:gd name="T41" fmla="*/ 2147483647 h 173"/>
              <a:gd name="T42" fmla="*/ 2147483647 w 316"/>
              <a:gd name="T43" fmla="*/ 2147483647 h 173"/>
              <a:gd name="T44" fmla="*/ 2147483647 w 316"/>
              <a:gd name="T45" fmla="*/ 2147483647 h 173"/>
              <a:gd name="T46" fmla="*/ 2147483647 w 316"/>
              <a:gd name="T47" fmla="*/ 2147483647 h 173"/>
              <a:gd name="T48" fmla="*/ 2147483647 w 316"/>
              <a:gd name="T49" fmla="*/ 2147483647 h 173"/>
              <a:gd name="T50" fmla="*/ 2147483647 w 316"/>
              <a:gd name="T51" fmla="*/ 2147483647 h 173"/>
              <a:gd name="T52" fmla="*/ 2147483647 w 316"/>
              <a:gd name="T53" fmla="*/ 2147483647 h 173"/>
              <a:gd name="T54" fmla="*/ 2147483647 w 316"/>
              <a:gd name="T55" fmla="*/ 2147483647 h 173"/>
              <a:gd name="T56" fmla="*/ 2147483647 w 316"/>
              <a:gd name="T57" fmla="*/ 2147483647 h 173"/>
              <a:gd name="T58" fmla="*/ 2147483647 w 316"/>
              <a:gd name="T59" fmla="*/ 2147483647 h 173"/>
              <a:gd name="T60" fmla="*/ 2147483647 w 316"/>
              <a:gd name="T61" fmla="*/ 2147483647 h 173"/>
              <a:gd name="T62" fmla="*/ 2147483647 w 316"/>
              <a:gd name="T63" fmla="*/ 2147483647 h 173"/>
              <a:gd name="T64" fmla="*/ 0 w 316"/>
              <a:gd name="T65" fmla="*/ 2147483647 h 17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16"/>
              <a:gd name="T100" fmla="*/ 0 h 173"/>
              <a:gd name="T101" fmla="*/ 316 w 316"/>
              <a:gd name="T102" fmla="*/ 173 h 17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16" h="173">
                <a:moveTo>
                  <a:pt x="2" y="172"/>
                </a:moveTo>
                <a:lnTo>
                  <a:pt x="12" y="166"/>
                </a:lnTo>
                <a:lnTo>
                  <a:pt x="22" y="162"/>
                </a:lnTo>
                <a:lnTo>
                  <a:pt x="31" y="157"/>
                </a:lnTo>
                <a:lnTo>
                  <a:pt x="41" y="152"/>
                </a:lnTo>
                <a:lnTo>
                  <a:pt x="50" y="146"/>
                </a:lnTo>
                <a:lnTo>
                  <a:pt x="61" y="141"/>
                </a:lnTo>
                <a:lnTo>
                  <a:pt x="70" y="135"/>
                </a:lnTo>
                <a:lnTo>
                  <a:pt x="80" y="131"/>
                </a:lnTo>
                <a:lnTo>
                  <a:pt x="90" y="126"/>
                </a:lnTo>
                <a:lnTo>
                  <a:pt x="100" y="121"/>
                </a:lnTo>
                <a:lnTo>
                  <a:pt x="110" y="115"/>
                </a:lnTo>
                <a:lnTo>
                  <a:pt x="120" y="110"/>
                </a:lnTo>
                <a:lnTo>
                  <a:pt x="130" y="104"/>
                </a:lnTo>
                <a:lnTo>
                  <a:pt x="139" y="100"/>
                </a:lnTo>
                <a:lnTo>
                  <a:pt x="149" y="94"/>
                </a:lnTo>
                <a:lnTo>
                  <a:pt x="159" y="89"/>
                </a:lnTo>
                <a:lnTo>
                  <a:pt x="168" y="83"/>
                </a:lnTo>
                <a:lnTo>
                  <a:pt x="178" y="78"/>
                </a:lnTo>
                <a:lnTo>
                  <a:pt x="188" y="72"/>
                </a:lnTo>
                <a:lnTo>
                  <a:pt x="197" y="68"/>
                </a:lnTo>
                <a:lnTo>
                  <a:pt x="208" y="62"/>
                </a:lnTo>
                <a:lnTo>
                  <a:pt x="217" y="57"/>
                </a:lnTo>
                <a:lnTo>
                  <a:pt x="227" y="51"/>
                </a:lnTo>
                <a:lnTo>
                  <a:pt x="236" y="47"/>
                </a:lnTo>
                <a:lnTo>
                  <a:pt x="247" y="42"/>
                </a:lnTo>
                <a:lnTo>
                  <a:pt x="256" y="37"/>
                </a:lnTo>
                <a:lnTo>
                  <a:pt x="267" y="31"/>
                </a:lnTo>
                <a:lnTo>
                  <a:pt x="276" y="26"/>
                </a:lnTo>
                <a:lnTo>
                  <a:pt x="286" y="20"/>
                </a:lnTo>
                <a:lnTo>
                  <a:pt x="295" y="14"/>
                </a:lnTo>
                <a:lnTo>
                  <a:pt x="306" y="10"/>
                </a:lnTo>
                <a:lnTo>
                  <a:pt x="315" y="4"/>
                </a:lnTo>
                <a:lnTo>
                  <a:pt x="313" y="0"/>
                </a:lnTo>
                <a:lnTo>
                  <a:pt x="302" y="6"/>
                </a:lnTo>
                <a:lnTo>
                  <a:pt x="293" y="11"/>
                </a:lnTo>
                <a:lnTo>
                  <a:pt x="283" y="14"/>
                </a:lnTo>
                <a:lnTo>
                  <a:pt x="273" y="20"/>
                </a:lnTo>
                <a:lnTo>
                  <a:pt x="264" y="26"/>
                </a:lnTo>
                <a:lnTo>
                  <a:pt x="254" y="31"/>
                </a:lnTo>
                <a:lnTo>
                  <a:pt x="244" y="37"/>
                </a:lnTo>
                <a:lnTo>
                  <a:pt x="235" y="42"/>
                </a:lnTo>
                <a:lnTo>
                  <a:pt x="226" y="47"/>
                </a:lnTo>
                <a:lnTo>
                  <a:pt x="215" y="52"/>
                </a:lnTo>
                <a:lnTo>
                  <a:pt x="205" y="58"/>
                </a:lnTo>
                <a:lnTo>
                  <a:pt x="194" y="63"/>
                </a:lnTo>
                <a:lnTo>
                  <a:pt x="185" y="69"/>
                </a:lnTo>
                <a:lnTo>
                  <a:pt x="176" y="73"/>
                </a:lnTo>
                <a:lnTo>
                  <a:pt x="167" y="78"/>
                </a:lnTo>
                <a:lnTo>
                  <a:pt x="156" y="83"/>
                </a:lnTo>
                <a:lnTo>
                  <a:pt x="146" y="89"/>
                </a:lnTo>
                <a:lnTo>
                  <a:pt x="136" y="94"/>
                </a:lnTo>
                <a:lnTo>
                  <a:pt x="127" y="100"/>
                </a:lnTo>
                <a:lnTo>
                  <a:pt x="118" y="104"/>
                </a:lnTo>
                <a:lnTo>
                  <a:pt x="108" y="110"/>
                </a:lnTo>
                <a:lnTo>
                  <a:pt x="98" y="115"/>
                </a:lnTo>
                <a:lnTo>
                  <a:pt x="87" y="121"/>
                </a:lnTo>
                <a:lnTo>
                  <a:pt x="79" y="126"/>
                </a:lnTo>
                <a:lnTo>
                  <a:pt x="69" y="131"/>
                </a:lnTo>
                <a:lnTo>
                  <a:pt x="59" y="136"/>
                </a:lnTo>
                <a:lnTo>
                  <a:pt x="48" y="142"/>
                </a:lnTo>
                <a:lnTo>
                  <a:pt x="39" y="146"/>
                </a:lnTo>
                <a:lnTo>
                  <a:pt x="28" y="152"/>
                </a:lnTo>
                <a:lnTo>
                  <a:pt x="20" y="157"/>
                </a:lnTo>
                <a:lnTo>
                  <a:pt x="10" y="162"/>
                </a:lnTo>
                <a:lnTo>
                  <a:pt x="0" y="167"/>
                </a:lnTo>
                <a:lnTo>
                  <a:pt x="2" y="172"/>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684" name="Freeform 580"/>
          <p:cNvSpPr>
            <a:spLocks noChangeAspect="1"/>
          </p:cNvSpPr>
          <p:nvPr/>
        </p:nvSpPr>
        <p:spPr bwMode="auto">
          <a:xfrm>
            <a:off x="5157788" y="5189539"/>
            <a:ext cx="419100" cy="98425"/>
          </a:xfrm>
          <a:custGeom>
            <a:avLst/>
            <a:gdLst>
              <a:gd name="T0" fmla="*/ 2147483647 w 315"/>
              <a:gd name="T1" fmla="*/ 2147483647 h 78"/>
              <a:gd name="T2" fmla="*/ 2147483647 w 315"/>
              <a:gd name="T3" fmla="*/ 2147483647 h 78"/>
              <a:gd name="T4" fmla="*/ 2147483647 w 315"/>
              <a:gd name="T5" fmla="*/ 2147483647 h 78"/>
              <a:gd name="T6" fmla="*/ 2147483647 w 315"/>
              <a:gd name="T7" fmla="*/ 2147483647 h 78"/>
              <a:gd name="T8" fmla="*/ 2147483647 w 315"/>
              <a:gd name="T9" fmla="*/ 2147483647 h 78"/>
              <a:gd name="T10" fmla="*/ 2147483647 w 315"/>
              <a:gd name="T11" fmla="*/ 2147483647 h 78"/>
              <a:gd name="T12" fmla="*/ 2147483647 w 315"/>
              <a:gd name="T13" fmla="*/ 2147483647 h 78"/>
              <a:gd name="T14" fmla="*/ 2147483647 w 315"/>
              <a:gd name="T15" fmla="*/ 2147483647 h 78"/>
              <a:gd name="T16" fmla="*/ 2147483647 w 315"/>
              <a:gd name="T17" fmla="*/ 2147483647 h 78"/>
              <a:gd name="T18" fmla="*/ 2147483647 w 315"/>
              <a:gd name="T19" fmla="*/ 2147483647 h 78"/>
              <a:gd name="T20" fmla="*/ 2147483647 w 315"/>
              <a:gd name="T21" fmla="*/ 2147483647 h 78"/>
              <a:gd name="T22" fmla="*/ 2147483647 w 315"/>
              <a:gd name="T23" fmla="*/ 2147483647 h 78"/>
              <a:gd name="T24" fmla="*/ 2147483647 w 315"/>
              <a:gd name="T25" fmla="*/ 2147483647 h 78"/>
              <a:gd name="T26" fmla="*/ 2147483647 w 315"/>
              <a:gd name="T27" fmla="*/ 2147483647 h 78"/>
              <a:gd name="T28" fmla="*/ 2147483647 w 315"/>
              <a:gd name="T29" fmla="*/ 2147483647 h 78"/>
              <a:gd name="T30" fmla="*/ 2147483647 w 315"/>
              <a:gd name="T31" fmla="*/ 2147483647 h 78"/>
              <a:gd name="T32" fmla="*/ 2147483647 w 315"/>
              <a:gd name="T33" fmla="*/ 0 h 78"/>
              <a:gd name="T34" fmla="*/ 2147483647 w 315"/>
              <a:gd name="T35" fmla="*/ 2147483647 h 78"/>
              <a:gd name="T36" fmla="*/ 2147483647 w 315"/>
              <a:gd name="T37" fmla="*/ 2147483647 h 78"/>
              <a:gd name="T38" fmla="*/ 2147483647 w 315"/>
              <a:gd name="T39" fmla="*/ 2147483647 h 78"/>
              <a:gd name="T40" fmla="*/ 2147483647 w 315"/>
              <a:gd name="T41" fmla="*/ 2147483647 h 78"/>
              <a:gd name="T42" fmla="*/ 2147483647 w 315"/>
              <a:gd name="T43" fmla="*/ 2147483647 h 78"/>
              <a:gd name="T44" fmla="*/ 2147483647 w 315"/>
              <a:gd name="T45" fmla="*/ 2147483647 h 78"/>
              <a:gd name="T46" fmla="*/ 2147483647 w 315"/>
              <a:gd name="T47" fmla="*/ 2147483647 h 78"/>
              <a:gd name="T48" fmla="*/ 2147483647 w 315"/>
              <a:gd name="T49" fmla="*/ 2147483647 h 78"/>
              <a:gd name="T50" fmla="*/ 2147483647 w 315"/>
              <a:gd name="T51" fmla="*/ 2147483647 h 78"/>
              <a:gd name="T52" fmla="*/ 2147483647 w 315"/>
              <a:gd name="T53" fmla="*/ 2147483647 h 78"/>
              <a:gd name="T54" fmla="*/ 2147483647 w 315"/>
              <a:gd name="T55" fmla="*/ 2147483647 h 78"/>
              <a:gd name="T56" fmla="*/ 2147483647 w 315"/>
              <a:gd name="T57" fmla="*/ 2147483647 h 78"/>
              <a:gd name="T58" fmla="*/ 2147483647 w 315"/>
              <a:gd name="T59" fmla="*/ 2147483647 h 78"/>
              <a:gd name="T60" fmla="*/ 2147483647 w 315"/>
              <a:gd name="T61" fmla="*/ 2147483647 h 78"/>
              <a:gd name="T62" fmla="*/ 2147483647 w 315"/>
              <a:gd name="T63" fmla="*/ 2147483647 h 78"/>
              <a:gd name="T64" fmla="*/ 2147483647 w 315"/>
              <a:gd name="T65" fmla="*/ 2147483647 h 78"/>
              <a:gd name="T66" fmla="*/ 2147483647 w 315"/>
              <a:gd name="T67" fmla="*/ 2147483647 h 7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15"/>
              <a:gd name="T103" fmla="*/ 0 h 78"/>
              <a:gd name="T104" fmla="*/ 315 w 315"/>
              <a:gd name="T105" fmla="*/ 78 h 7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15" h="78">
                <a:moveTo>
                  <a:pt x="314" y="71"/>
                </a:moveTo>
                <a:lnTo>
                  <a:pt x="314" y="71"/>
                </a:lnTo>
                <a:lnTo>
                  <a:pt x="303" y="71"/>
                </a:lnTo>
                <a:lnTo>
                  <a:pt x="294" y="71"/>
                </a:lnTo>
                <a:lnTo>
                  <a:pt x="285" y="71"/>
                </a:lnTo>
                <a:lnTo>
                  <a:pt x="275" y="71"/>
                </a:lnTo>
                <a:lnTo>
                  <a:pt x="265" y="70"/>
                </a:lnTo>
                <a:lnTo>
                  <a:pt x="255" y="70"/>
                </a:lnTo>
                <a:lnTo>
                  <a:pt x="246" y="69"/>
                </a:lnTo>
                <a:lnTo>
                  <a:pt x="235" y="68"/>
                </a:lnTo>
                <a:lnTo>
                  <a:pt x="227" y="67"/>
                </a:lnTo>
                <a:lnTo>
                  <a:pt x="216" y="66"/>
                </a:lnTo>
                <a:lnTo>
                  <a:pt x="207" y="65"/>
                </a:lnTo>
                <a:lnTo>
                  <a:pt x="196" y="62"/>
                </a:lnTo>
                <a:lnTo>
                  <a:pt x="187" y="61"/>
                </a:lnTo>
                <a:lnTo>
                  <a:pt x="177" y="59"/>
                </a:lnTo>
                <a:lnTo>
                  <a:pt x="168" y="58"/>
                </a:lnTo>
                <a:lnTo>
                  <a:pt x="157" y="56"/>
                </a:lnTo>
                <a:lnTo>
                  <a:pt x="148" y="52"/>
                </a:lnTo>
                <a:lnTo>
                  <a:pt x="138" y="50"/>
                </a:lnTo>
                <a:lnTo>
                  <a:pt x="129" y="48"/>
                </a:lnTo>
                <a:lnTo>
                  <a:pt x="120" y="45"/>
                </a:lnTo>
                <a:lnTo>
                  <a:pt x="109" y="42"/>
                </a:lnTo>
                <a:lnTo>
                  <a:pt x="100" y="39"/>
                </a:lnTo>
                <a:lnTo>
                  <a:pt x="89" y="36"/>
                </a:lnTo>
                <a:lnTo>
                  <a:pt x="80" y="32"/>
                </a:lnTo>
                <a:lnTo>
                  <a:pt x="70" y="30"/>
                </a:lnTo>
                <a:lnTo>
                  <a:pt x="61" y="26"/>
                </a:lnTo>
                <a:lnTo>
                  <a:pt x="51" y="21"/>
                </a:lnTo>
                <a:lnTo>
                  <a:pt x="41" y="18"/>
                </a:lnTo>
                <a:lnTo>
                  <a:pt x="30" y="14"/>
                </a:lnTo>
                <a:lnTo>
                  <a:pt x="22" y="9"/>
                </a:lnTo>
                <a:lnTo>
                  <a:pt x="13" y="6"/>
                </a:lnTo>
                <a:lnTo>
                  <a:pt x="2" y="0"/>
                </a:lnTo>
                <a:lnTo>
                  <a:pt x="0" y="6"/>
                </a:lnTo>
                <a:lnTo>
                  <a:pt x="10" y="9"/>
                </a:lnTo>
                <a:lnTo>
                  <a:pt x="20" y="14"/>
                </a:lnTo>
                <a:lnTo>
                  <a:pt x="29" y="19"/>
                </a:lnTo>
                <a:lnTo>
                  <a:pt x="39" y="22"/>
                </a:lnTo>
                <a:lnTo>
                  <a:pt x="49" y="27"/>
                </a:lnTo>
                <a:lnTo>
                  <a:pt x="59" y="30"/>
                </a:lnTo>
                <a:lnTo>
                  <a:pt x="68" y="33"/>
                </a:lnTo>
                <a:lnTo>
                  <a:pt x="79" y="37"/>
                </a:lnTo>
                <a:lnTo>
                  <a:pt x="88" y="41"/>
                </a:lnTo>
                <a:lnTo>
                  <a:pt x="98" y="45"/>
                </a:lnTo>
                <a:lnTo>
                  <a:pt x="108" y="47"/>
                </a:lnTo>
                <a:lnTo>
                  <a:pt x="118" y="50"/>
                </a:lnTo>
                <a:lnTo>
                  <a:pt x="128" y="52"/>
                </a:lnTo>
                <a:lnTo>
                  <a:pt x="136" y="56"/>
                </a:lnTo>
                <a:lnTo>
                  <a:pt x="147" y="58"/>
                </a:lnTo>
                <a:lnTo>
                  <a:pt x="156" y="59"/>
                </a:lnTo>
                <a:lnTo>
                  <a:pt x="167" y="61"/>
                </a:lnTo>
                <a:lnTo>
                  <a:pt x="176" y="64"/>
                </a:lnTo>
                <a:lnTo>
                  <a:pt x="186" y="66"/>
                </a:lnTo>
                <a:lnTo>
                  <a:pt x="195" y="67"/>
                </a:lnTo>
                <a:lnTo>
                  <a:pt x="206" y="69"/>
                </a:lnTo>
                <a:lnTo>
                  <a:pt x="215" y="70"/>
                </a:lnTo>
                <a:lnTo>
                  <a:pt x="226" y="71"/>
                </a:lnTo>
                <a:lnTo>
                  <a:pt x="235" y="72"/>
                </a:lnTo>
                <a:lnTo>
                  <a:pt x="245" y="74"/>
                </a:lnTo>
                <a:lnTo>
                  <a:pt x="255" y="75"/>
                </a:lnTo>
                <a:lnTo>
                  <a:pt x="265" y="76"/>
                </a:lnTo>
                <a:lnTo>
                  <a:pt x="275" y="76"/>
                </a:lnTo>
                <a:lnTo>
                  <a:pt x="285" y="77"/>
                </a:lnTo>
                <a:lnTo>
                  <a:pt x="294" y="77"/>
                </a:lnTo>
                <a:lnTo>
                  <a:pt x="303" y="77"/>
                </a:lnTo>
                <a:lnTo>
                  <a:pt x="314" y="77"/>
                </a:lnTo>
                <a:lnTo>
                  <a:pt x="314" y="71"/>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685" name="Freeform 581"/>
          <p:cNvSpPr>
            <a:spLocks noChangeAspect="1"/>
          </p:cNvSpPr>
          <p:nvPr/>
        </p:nvSpPr>
        <p:spPr bwMode="auto">
          <a:xfrm>
            <a:off x="5584826" y="5241925"/>
            <a:ext cx="417513" cy="46038"/>
          </a:xfrm>
          <a:custGeom>
            <a:avLst/>
            <a:gdLst>
              <a:gd name="T0" fmla="*/ 2147483647 w 314"/>
              <a:gd name="T1" fmla="*/ 2147483647 h 37"/>
              <a:gd name="T2" fmla="*/ 2147483647 w 314"/>
              <a:gd name="T3" fmla="*/ 2147483647 h 37"/>
              <a:gd name="T4" fmla="*/ 2147483647 w 314"/>
              <a:gd name="T5" fmla="*/ 2147483647 h 37"/>
              <a:gd name="T6" fmla="*/ 2147483647 w 314"/>
              <a:gd name="T7" fmla="*/ 2147483647 h 37"/>
              <a:gd name="T8" fmla="*/ 2147483647 w 314"/>
              <a:gd name="T9" fmla="*/ 2147483647 h 37"/>
              <a:gd name="T10" fmla="*/ 2147483647 w 314"/>
              <a:gd name="T11" fmla="*/ 2147483647 h 37"/>
              <a:gd name="T12" fmla="*/ 2147483647 w 314"/>
              <a:gd name="T13" fmla="*/ 2147483647 h 37"/>
              <a:gd name="T14" fmla="*/ 2147483647 w 314"/>
              <a:gd name="T15" fmla="*/ 2147483647 h 37"/>
              <a:gd name="T16" fmla="*/ 2147483647 w 314"/>
              <a:gd name="T17" fmla="*/ 2147483647 h 37"/>
              <a:gd name="T18" fmla="*/ 2147483647 w 314"/>
              <a:gd name="T19" fmla="*/ 2147483647 h 37"/>
              <a:gd name="T20" fmla="*/ 2147483647 w 314"/>
              <a:gd name="T21" fmla="*/ 2147483647 h 37"/>
              <a:gd name="T22" fmla="*/ 2147483647 w 314"/>
              <a:gd name="T23" fmla="*/ 2147483647 h 37"/>
              <a:gd name="T24" fmla="*/ 2147483647 w 314"/>
              <a:gd name="T25" fmla="*/ 2147483647 h 37"/>
              <a:gd name="T26" fmla="*/ 2147483647 w 314"/>
              <a:gd name="T27" fmla="*/ 2147483647 h 37"/>
              <a:gd name="T28" fmla="*/ 2147483647 w 314"/>
              <a:gd name="T29" fmla="*/ 2147483647 h 37"/>
              <a:gd name="T30" fmla="*/ 2147483647 w 314"/>
              <a:gd name="T31" fmla="*/ 2147483647 h 37"/>
              <a:gd name="T32" fmla="*/ 0 w 314"/>
              <a:gd name="T33" fmla="*/ 2147483647 h 37"/>
              <a:gd name="T34" fmla="*/ 2147483647 w 314"/>
              <a:gd name="T35" fmla="*/ 2147483647 h 37"/>
              <a:gd name="T36" fmla="*/ 2147483647 w 314"/>
              <a:gd name="T37" fmla="*/ 2147483647 h 37"/>
              <a:gd name="T38" fmla="*/ 2147483647 w 314"/>
              <a:gd name="T39" fmla="*/ 2147483647 h 37"/>
              <a:gd name="T40" fmla="*/ 2147483647 w 314"/>
              <a:gd name="T41" fmla="*/ 2147483647 h 37"/>
              <a:gd name="T42" fmla="*/ 2147483647 w 314"/>
              <a:gd name="T43" fmla="*/ 2147483647 h 37"/>
              <a:gd name="T44" fmla="*/ 2147483647 w 314"/>
              <a:gd name="T45" fmla="*/ 2147483647 h 37"/>
              <a:gd name="T46" fmla="*/ 2147483647 w 314"/>
              <a:gd name="T47" fmla="*/ 2147483647 h 37"/>
              <a:gd name="T48" fmla="*/ 2147483647 w 314"/>
              <a:gd name="T49" fmla="*/ 2147483647 h 37"/>
              <a:gd name="T50" fmla="*/ 2147483647 w 314"/>
              <a:gd name="T51" fmla="*/ 2147483647 h 37"/>
              <a:gd name="T52" fmla="*/ 2147483647 w 314"/>
              <a:gd name="T53" fmla="*/ 2147483647 h 37"/>
              <a:gd name="T54" fmla="*/ 2147483647 w 314"/>
              <a:gd name="T55" fmla="*/ 2147483647 h 37"/>
              <a:gd name="T56" fmla="*/ 2147483647 w 314"/>
              <a:gd name="T57" fmla="*/ 2147483647 h 37"/>
              <a:gd name="T58" fmla="*/ 2147483647 w 314"/>
              <a:gd name="T59" fmla="*/ 2147483647 h 37"/>
              <a:gd name="T60" fmla="*/ 2147483647 w 314"/>
              <a:gd name="T61" fmla="*/ 2147483647 h 37"/>
              <a:gd name="T62" fmla="*/ 2147483647 w 314"/>
              <a:gd name="T63" fmla="*/ 2147483647 h 37"/>
              <a:gd name="T64" fmla="*/ 2147483647 w 314"/>
              <a:gd name="T65" fmla="*/ 2147483647 h 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14"/>
              <a:gd name="T100" fmla="*/ 0 h 37"/>
              <a:gd name="T101" fmla="*/ 314 w 314"/>
              <a:gd name="T102" fmla="*/ 37 h 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14" h="37">
                <a:moveTo>
                  <a:pt x="312" y="0"/>
                </a:moveTo>
                <a:lnTo>
                  <a:pt x="302" y="2"/>
                </a:lnTo>
                <a:lnTo>
                  <a:pt x="292" y="3"/>
                </a:lnTo>
                <a:lnTo>
                  <a:pt x="284" y="4"/>
                </a:lnTo>
                <a:lnTo>
                  <a:pt x="273" y="6"/>
                </a:lnTo>
                <a:lnTo>
                  <a:pt x="264" y="8"/>
                </a:lnTo>
                <a:lnTo>
                  <a:pt x="254" y="9"/>
                </a:lnTo>
                <a:lnTo>
                  <a:pt x="244" y="10"/>
                </a:lnTo>
                <a:lnTo>
                  <a:pt x="234" y="12"/>
                </a:lnTo>
                <a:lnTo>
                  <a:pt x="225" y="13"/>
                </a:lnTo>
                <a:lnTo>
                  <a:pt x="214" y="15"/>
                </a:lnTo>
                <a:lnTo>
                  <a:pt x="205" y="16"/>
                </a:lnTo>
                <a:lnTo>
                  <a:pt x="194" y="17"/>
                </a:lnTo>
                <a:lnTo>
                  <a:pt x="185" y="18"/>
                </a:lnTo>
                <a:lnTo>
                  <a:pt x="176" y="20"/>
                </a:lnTo>
                <a:lnTo>
                  <a:pt x="166" y="21"/>
                </a:lnTo>
                <a:lnTo>
                  <a:pt x="155" y="21"/>
                </a:lnTo>
                <a:lnTo>
                  <a:pt x="146" y="22"/>
                </a:lnTo>
                <a:lnTo>
                  <a:pt x="135" y="24"/>
                </a:lnTo>
                <a:lnTo>
                  <a:pt x="127" y="25"/>
                </a:lnTo>
                <a:lnTo>
                  <a:pt x="118" y="27"/>
                </a:lnTo>
                <a:lnTo>
                  <a:pt x="108" y="27"/>
                </a:lnTo>
                <a:lnTo>
                  <a:pt x="98" y="27"/>
                </a:lnTo>
                <a:lnTo>
                  <a:pt x="87" y="28"/>
                </a:lnTo>
                <a:lnTo>
                  <a:pt x="79" y="29"/>
                </a:lnTo>
                <a:lnTo>
                  <a:pt x="68" y="29"/>
                </a:lnTo>
                <a:lnTo>
                  <a:pt x="59" y="30"/>
                </a:lnTo>
                <a:lnTo>
                  <a:pt x="48" y="30"/>
                </a:lnTo>
                <a:lnTo>
                  <a:pt x="39" y="31"/>
                </a:lnTo>
                <a:lnTo>
                  <a:pt x="29" y="31"/>
                </a:lnTo>
                <a:lnTo>
                  <a:pt x="20" y="31"/>
                </a:lnTo>
                <a:lnTo>
                  <a:pt x="9" y="31"/>
                </a:lnTo>
                <a:lnTo>
                  <a:pt x="0" y="31"/>
                </a:lnTo>
                <a:lnTo>
                  <a:pt x="0" y="36"/>
                </a:lnTo>
                <a:lnTo>
                  <a:pt x="9" y="36"/>
                </a:lnTo>
                <a:lnTo>
                  <a:pt x="20" y="36"/>
                </a:lnTo>
                <a:lnTo>
                  <a:pt x="29" y="36"/>
                </a:lnTo>
                <a:lnTo>
                  <a:pt x="39" y="35"/>
                </a:lnTo>
                <a:lnTo>
                  <a:pt x="48" y="35"/>
                </a:lnTo>
                <a:lnTo>
                  <a:pt x="59" y="34"/>
                </a:lnTo>
                <a:lnTo>
                  <a:pt x="68" y="34"/>
                </a:lnTo>
                <a:lnTo>
                  <a:pt x="79" y="33"/>
                </a:lnTo>
                <a:lnTo>
                  <a:pt x="88" y="33"/>
                </a:lnTo>
                <a:lnTo>
                  <a:pt x="98" y="31"/>
                </a:lnTo>
                <a:lnTo>
                  <a:pt x="108" y="31"/>
                </a:lnTo>
                <a:lnTo>
                  <a:pt x="119" y="30"/>
                </a:lnTo>
                <a:lnTo>
                  <a:pt x="128" y="29"/>
                </a:lnTo>
                <a:lnTo>
                  <a:pt x="137" y="28"/>
                </a:lnTo>
                <a:lnTo>
                  <a:pt x="147" y="27"/>
                </a:lnTo>
                <a:lnTo>
                  <a:pt x="156" y="27"/>
                </a:lnTo>
                <a:lnTo>
                  <a:pt x="167" y="26"/>
                </a:lnTo>
                <a:lnTo>
                  <a:pt x="176" y="24"/>
                </a:lnTo>
                <a:lnTo>
                  <a:pt x="186" y="22"/>
                </a:lnTo>
                <a:lnTo>
                  <a:pt x="195" y="21"/>
                </a:lnTo>
                <a:lnTo>
                  <a:pt x="206" y="20"/>
                </a:lnTo>
                <a:lnTo>
                  <a:pt x="215" y="19"/>
                </a:lnTo>
                <a:lnTo>
                  <a:pt x="226" y="17"/>
                </a:lnTo>
                <a:lnTo>
                  <a:pt x="235" y="16"/>
                </a:lnTo>
                <a:lnTo>
                  <a:pt x="245" y="15"/>
                </a:lnTo>
                <a:lnTo>
                  <a:pt x="254" y="13"/>
                </a:lnTo>
                <a:lnTo>
                  <a:pt x="265" y="12"/>
                </a:lnTo>
                <a:lnTo>
                  <a:pt x="274" y="10"/>
                </a:lnTo>
                <a:lnTo>
                  <a:pt x="285" y="9"/>
                </a:lnTo>
                <a:lnTo>
                  <a:pt x="293" y="8"/>
                </a:lnTo>
                <a:lnTo>
                  <a:pt x="303" y="6"/>
                </a:lnTo>
                <a:lnTo>
                  <a:pt x="313" y="3"/>
                </a:lnTo>
                <a:lnTo>
                  <a:pt x="312" y="0"/>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686" name="Freeform 582"/>
          <p:cNvSpPr>
            <a:spLocks noChangeAspect="1"/>
          </p:cNvSpPr>
          <p:nvPr/>
        </p:nvSpPr>
        <p:spPr bwMode="auto">
          <a:xfrm>
            <a:off x="8361363" y="5191125"/>
            <a:ext cx="417512" cy="101600"/>
          </a:xfrm>
          <a:custGeom>
            <a:avLst/>
            <a:gdLst>
              <a:gd name="T0" fmla="*/ 0 w 314"/>
              <a:gd name="T1" fmla="*/ 2147483647 h 81"/>
              <a:gd name="T2" fmla="*/ 2147483647 w 314"/>
              <a:gd name="T3" fmla="*/ 2147483647 h 81"/>
              <a:gd name="T4" fmla="*/ 2147483647 w 314"/>
              <a:gd name="T5" fmla="*/ 2147483647 h 81"/>
              <a:gd name="T6" fmla="*/ 2147483647 w 314"/>
              <a:gd name="T7" fmla="*/ 2147483647 h 81"/>
              <a:gd name="T8" fmla="*/ 2147483647 w 314"/>
              <a:gd name="T9" fmla="*/ 2147483647 h 81"/>
              <a:gd name="T10" fmla="*/ 2147483647 w 314"/>
              <a:gd name="T11" fmla="*/ 2147483647 h 81"/>
              <a:gd name="T12" fmla="*/ 2147483647 w 314"/>
              <a:gd name="T13" fmla="*/ 2147483647 h 81"/>
              <a:gd name="T14" fmla="*/ 2147483647 w 314"/>
              <a:gd name="T15" fmla="*/ 2147483647 h 81"/>
              <a:gd name="T16" fmla="*/ 2147483647 w 314"/>
              <a:gd name="T17" fmla="*/ 2147483647 h 81"/>
              <a:gd name="T18" fmla="*/ 2147483647 w 314"/>
              <a:gd name="T19" fmla="*/ 2147483647 h 81"/>
              <a:gd name="T20" fmla="*/ 2147483647 w 314"/>
              <a:gd name="T21" fmla="*/ 2147483647 h 81"/>
              <a:gd name="T22" fmla="*/ 2147483647 w 314"/>
              <a:gd name="T23" fmla="*/ 2147483647 h 81"/>
              <a:gd name="T24" fmla="*/ 2147483647 w 314"/>
              <a:gd name="T25" fmla="*/ 2147483647 h 81"/>
              <a:gd name="T26" fmla="*/ 2147483647 w 314"/>
              <a:gd name="T27" fmla="*/ 2147483647 h 81"/>
              <a:gd name="T28" fmla="*/ 2147483647 w 314"/>
              <a:gd name="T29" fmla="*/ 2147483647 h 81"/>
              <a:gd name="T30" fmla="*/ 2147483647 w 314"/>
              <a:gd name="T31" fmla="*/ 2147483647 h 81"/>
              <a:gd name="T32" fmla="*/ 2147483647 w 314"/>
              <a:gd name="T33" fmla="*/ 2147483647 h 81"/>
              <a:gd name="T34" fmla="*/ 2147483647 w 314"/>
              <a:gd name="T35" fmla="*/ 2147483647 h 81"/>
              <a:gd name="T36" fmla="*/ 2147483647 w 314"/>
              <a:gd name="T37" fmla="*/ 2147483647 h 81"/>
              <a:gd name="T38" fmla="*/ 2147483647 w 314"/>
              <a:gd name="T39" fmla="*/ 2147483647 h 81"/>
              <a:gd name="T40" fmla="*/ 2147483647 w 314"/>
              <a:gd name="T41" fmla="*/ 2147483647 h 81"/>
              <a:gd name="T42" fmla="*/ 2147483647 w 314"/>
              <a:gd name="T43" fmla="*/ 2147483647 h 81"/>
              <a:gd name="T44" fmla="*/ 2147483647 w 314"/>
              <a:gd name="T45" fmla="*/ 2147483647 h 81"/>
              <a:gd name="T46" fmla="*/ 2147483647 w 314"/>
              <a:gd name="T47" fmla="*/ 2147483647 h 81"/>
              <a:gd name="T48" fmla="*/ 2147483647 w 314"/>
              <a:gd name="T49" fmla="*/ 2147483647 h 81"/>
              <a:gd name="T50" fmla="*/ 2147483647 w 314"/>
              <a:gd name="T51" fmla="*/ 2147483647 h 81"/>
              <a:gd name="T52" fmla="*/ 2147483647 w 314"/>
              <a:gd name="T53" fmla="*/ 2147483647 h 81"/>
              <a:gd name="T54" fmla="*/ 2147483647 w 314"/>
              <a:gd name="T55" fmla="*/ 2147483647 h 81"/>
              <a:gd name="T56" fmla="*/ 2147483647 w 314"/>
              <a:gd name="T57" fmla="*/ 2147483647 h 81"/>
              <a:gd name="T58" fmla="*/ 2147483647 w 314"/>
              <a:gd name="T59" fmla="*/ 2147483647 h 81"/>
              <a:gd name="T60" fmla="*/ 2147483647 w 314"/>
              <a:gd name="T61" fmla="*/ 2147483647 h 81"/>
              <a:gd name="T62" fmla="*/ 2147483647 w 314"/>
              <a:gd name="T63" fmla="*/ 2147483647 h 81"/>
              <a:gd name="T64" fmla="*/ 2147483647 w 314"/>
              <a:gd name="T65" fmla="*/ 2147483647 h 81"/>
              <a:gd name="T66" fmla="*/ 0 w 314"/>
              <a:gd name="T67" fmla="*/ 2147483647 h 8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14"/>
              <a:gd name="T103" fmla="*/ 0 h 81"/>
              <a:gd name="T104" fmla="*/ 314 w 314"/>
              <a:gd name="T105" fmla="*/ 81 h 8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14" h="81">
                <a:moveTo>
                  <a:pt x="0" y="80"/>
                </a:moveTo>
                <a:lnTo>
                  <a:pt x="0" y="80"/>
                </a:lnTo>
                <a:lnTo>
                  <a:pt x="11" y="80"/>
                </a:lnTo>
                <a:lnTo>
                  <a:pt x="20" y="79"/>
                </a:lnTo>
                <a:lnTo>
                  <a:pt x="29" y="79"/>
                </a:lnTo>
                <a:lnTo>
                  <a:pt x="39" y="78"/>
                </a:lnTo>
                <a:lnTo>
                  <a:pt x="48" y="77"/>
                </a:lnTo>
                <a:lnTo>
                  <a:pt x="59" y="77"/>
                </a:lnTo>
                <a:lnTo>
                  <a:pt x="69" y="75"/>
                </a:lnTo>
                <a:lnTo>
                  <a:pt x="79" y="74"/>
                </a:lnTo>
                <a:lnTo>
                  <a:pt x="88" y="73"/>
                </a:lnTo>
                <a:lnTo>
                  <a:pt x="99" y="72"/>
                </a:lnTo>
                <a:lnTo>
                  <a:pt x="108" y="71"/>
                </a:lnTo>
                <a:lnTo>
                  <a:pt x="119" y="70"/>
                </a:lnTo>
                <a:lnTo>
                  <a:pt x="128" y="68"/>
                </a:lnTo>
                <a:lnTo>
                  <a:pt x="137" y="65"/>
                </a:lnTo>
                <a:lnTo>
                  <a:pt x="147" y="63"/>
                </a:lnTo>
                <a:lnTo>
                  <a:pt x="156" y="61"/>
                </a:lnTo>
                <a:lnTo>
                  <a:pt x="167" y="60"/>
                </a:lnTo>
                <a:lnTo>
                  <a:pt x="177" y="57"/>
                </a:lnTo>
                <a:lnTo>
                  <a:pt x="186" y="54"/>
                </a:lnTo>
                <a:lnTo>
                  <a:pt x="196" y="51"/>
                </a:lnTo>
                <a:lnTo>
                  <a:pt x="206" y="48"/>
                </a:lnTo>
                <a:lnTo>
                  <a:pt x="216" y="45"/>
                </a:lnTo>
                <a:lnTo>
                  <a:pt x="226" y="42"/>
                </a:lnTo>
                <a:lnTo>
                  <a:pt x="235" y="39"/>
                </a:lnTo>
                <a:lnTo>
                  <a:pt x="245" y="34"/>
                </a:lnTo>
                <a:lnTo>
                  <a:pt x="255" y="31"/>
                </a:lnTo>
                <a:lnTo>
                  <a:pt x="265" y="27"/>
                </a:lnTo>
                <a:lnTo>
                  <a:pt x="275" y="23"/>
                </a:lnTo>
                <a:lnTo>
                  <a:pt x="285" y="19"/>
                </a:lnTo>
                <a:lnTo>
                  <a:pt x="293" y="14"/>
                </a:lnTo>
                <a:lnTo>
                  <a:pt x="303" y="9"/>
                </a:lnTo>
                <a:lnTo>
                  <a:pt x="313" y="6"/>
                </a:lnTo>
                <a:lnTo>
                  <a:pt x="312" y="0"/>
                </a:lnTo>
                <a:lnTo>
                  <a:pt x="301" y="6"/>
                </a:lnTo>
                <a:lnTo>
                  <a:pt x="292" y="9"/>
                </a:lnTo>
                <a:lnTo>
                  <a:pt x="282" y="14"/>
                </a:lnTo>
                <a:lnTo>
                  <a:pt x="273" y="19"/>
                </a:lnTo>
                <a:lnTo>
                  <a:pt x="263" y="22"/>
                </a:lnTo>
                <a:lnTo>
                  <a:pt x="253" y="27"/>
                </a:lnTo>
                <a:lnTo>
                  <a:pt x="243" y="30"/>
                </a:lnTo>
                <a:lnTo>
                  <a:pt x="234" y="33"/>
                </a:lnTo>
                <a:lnTo>
                  <a:pt x="225" y="37"/>
                </a:lnTo>
                <a:lnTo>
                  <a:pt x="214" y="40"/>
                </a:lnTo>
                <a:lnTo>
                  <a:pt x="204" y="44"/>
                </a:lnTo>
                <a:lnTo>
                  <a:pt x="194" y="47"/>
                </a:lnTo>
                <a:lnTo>
                  <a:pt x="184" y="49"/>
                </a:lnTo>
                <a:lnTo>
                  <a:pt x="176" y="52"/>
                </a:lnTo>
                <a:lnTo>
                  <a:pt x="166" y="54"/>
                </a:lnTo>
                <a:lnTo>
                  <a:pt x="156" y="57"/>
                </a:lnTo>
                <a:lnTo>
                  <a:pt x="146" y="60"/>
                </a:lnTo>
                <a:lnTo>
                  <a:pt x="135" y="60"/>
                </a:lnTo>
                <a:lnTo>
                  <a:pt x="127" y="62"/>
                </a:lnTo>
                <a:lnTo>
                  <a:pt x="118" y="64"/>
                </a:lnTo>
                <a:lnTo>
                  <a:pt x="107" y="65"/>
                </a:lnTo>
                <a:lnTo>
                  <a:pt x="98" y="68"/>
                </a:lnTo>
                <a:lnTo>
                  <a:pt x="87" y="69"/>
                </a:lnTo>
                <a:lnTo>
                  <a:pt x="79" y="71"/>
                </a:lnTo>
                <a:lnTo>
                  <a:pt x="68" y="71"/>
                </a:lnTo>
                <a:lnTo>
                  <a:pt x="59" y="72"/>
                </a:lnTo>
                <a:lnTo>
                  <a:pt x="48" y="73"/>
                </a:lnTo>
                <a:lnTo>
                  <a:pt x="39" y="73"/>
                </a:lnTo>
                <a:lnTo>
                  <a:pt x="29" y="73"/>
                </a:lnTo>
                <a:lnTo>
                  <a:pt x="20" y="73"/>
                </a:lnTo>
                <a:lnTo>
                  <a:pt x="11" y="73"/>
                </a:lnTo>
                <a:lnTo>
                  <a:pt x="0" y="73"/>
                </a:lnTo>
                <a:lnTo>
                  <a:pt x="0" y="80"/>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687" name="Freeform 583"/>
          <p:cNvSpPr>
            <a:spLocks noChangeAspect="1"/>
          </p:cNvSpPr>
          <p:nvPr/>
        </p:nvSpPr>
        <p:spPr bwMode="auto">
          <a:xfrm>
            <a:off x="7937501" y="5245101"/>
            <a:ext cx="417513" cy="47625"/>
          </a:xfrm>
          <a:custGeom>
            <a:avLst/>
            <a:gdLst>
              <a:gd name="T0" fmla="*/ 2147483647 w 314"/>
              <a:gd name="T1" fmla="*/ 2147483647 h 37"/>
              <a:gd name="T2" fmla="*/ 2147483647 w 314"/>
              <a:gd name="T3" fmla="*/ 2147483647 h 37"/>
              <a:gd name="T4" fmla="*/ 2147483647 w 314"/>
              <a:gd name="T5" fmla="*/ 2147483647 h 37"/>
              <a:gd name="T6" fmla="*/ 2147483647 w 314"/>
              <a:gd name="T7" fmla="*/ 2147483647 h 37"/>
              <a:gd name="T8" fmla="*/ 2147483647 w 314"/>
              <a:gd name="T9" fmla="*/ 2147483647 h 37"/>
              <a:gd name="T10" fmla="*/ 2147483647 w 314"/>
              <a:gd name="T11" fmla="*/ 2147483647 h 37"/>
              <a:gd name="T12" fmla="*/ 2147483647 w 314"/>
              <a:gd name="T13" fmla="*/ 2147483647 h 37"/>
              <a:gd name="T14" fmla="*/ 2147483647 w 314"/>
              <a:gd name="T15" fmla="*/ 2147483647 h 37"/>
              <a:gd name="T16" fmla="*/ 2147483647 w 314"/>
              <a:gd name="T17" fmla="*/ 2147483647 h 37"/>
              <a:gd name="T18" fmla="*/ 2147483647 w 314"/>
              <a:gd name="T19" fmla="*/ 2147483647 h 37"/>
              <a:gd name="T20" fmla="*/ 2147483647 w 314"/>
              <a:gd name="T21" fmla="*/ 2147483647 h 37"/>
              <a:gd name="T22" fmla="*/ 2147483647 w 314"/>
              <a:gd name="T23" fmla="*/ 2147483647 h 37"/>
              <a:gd name="T24" fmla="*/ 2147483647 w 314"/>
              <a:gd name="T25" fmla="*/ 2147483647 h 37"/>
              <a:gd name="T26" fmla="*/ 2147483647 w 314"/>
              <a:gd name="T27" fmla="*/ 2147483647 h 37"/>
              <a:gd name="T28" fmla="*/ 2147483647 w 314"/>
              <a:gd name="T29" fmla="*/ 2147483647 h 37"/>
              <a:gd name="T30" fmla="*/ 2147483647 w 314"/>
              <a:gd name="T31" fmla="*/ 2147483647 h 37"/>
              <a:gd name="T32" fmla="*/ 2147483647 w 314"/>
              <a:gd name="T33" fmla="*/ 2147483647 h 37"/>
              <a:gd name="T34" fmla="*/ 2147483647 w 314"/>
              <a:gd name="T35" fmla="*/ 2147483647 h 37"/>
              <a:gd name="T36" fmla="*/ 2147483647 w 314"/>
              <a:gd name="T37" fmla="*/ 2147483647 h 37"/>
              <a:gd name="T38" fmla="*/ 2147483647 w 314"/>
              <a:gd name="T39" fmla="*/ 2147483647 h 37"/>
              <a:gd name="T40" fmla="*/ 2147483647 w 314"/>
              <a:gd name="T41" fmla="*/ 2147483647 h 37"/>
              <a:gd name="T42" fmla="*/ 2147483647 w 314"/>
              <a:gd name="T43" fmla="*/ 2147483647 h 37"/>
              <a:gd name="T44" fmla="*/ 2147483647 w 314"/>
              <a:gd name="T45" fmla="*/ 2147483647 h 37"/>
              <a:gd name="T46" fmla="*/ 2147483647 w 314"/>
              <a:gd name="T47" fmla="*/ 2147483647 h 37"/>
              <a:gd name="T48" fmla="*/ 2147483647 w 314"/>
              <a:gd name="T49" fmla="*/ 2147483647 h 37"/>
              <a:gd name="T50" fmla="*/ 2147483647 w 314"/>
              <a:gd name="T51" fmla="*/ 2147483647 h 37"/>
              <a:gd name="T52" fmla="*/ 2147483647 w 314"/>
              <a:gd name="T53" fmla="*/ 2147483647 h 37"/>
              <a:gd name="T54" fmla="*/ 2147483647 w 314"/>
              <a:gd name="T55" fmla="*/ 2147483647 h 37"/>
              <a:gd name="T56" fmla="*/ 2147483647 w 314"/>
              <a:gd name="T57" fmla="*/ 2147483647 h 37"/>
              <a:gd name="T58" fmla="*/ 2147483647 w 314"/>
              <a:gd name="T59" fmla="*/ 2147483647 h 37"/>
              <a:gd name="T60" fmla="*/ 2147483647 w 314"/>
              <a:gd name="T61" fmla="*/ 2147483647 h 37"/>
              <a:gd name="T62" fmla="*/ 2147483647 w 314"/>
              <a:gd name="T63" fmla="*/ 2147483647 h 37"/>
              <a:gd name="T64" fmla="*/ 0 w 314"/>
              <a:gd name="T65" fmla="*/ 0 h 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14"/>
              <a:gd name="T100" fmla="*/ 0 h 37"/>
              <a:gd name="T101" fmla="*/ 314 w 314"/>
              <a:gd name="T102" fmla="*/ 37 h 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14" h="37">
                <a:moveTo>
                  <a:pt x="0" y="3"/>
                </a:moveTo>
                <a:lnTo>
                  <a:pt x="9" y="5"/>
                </a:lnTo>
                <a:lnTo>
                  <a:pt x="20" y="7"/>
                </a:lnTo>
                <a:lnTo>
                  <a:pt x="28" y="9"/>
                </a:lnTo>
                <a:lnTo>
                  <a:pt x="39" y="9"/>
                </a:lnTo>
                <a:lnTo>
                  <a:pt x="48" y="11"/>
                </a:lnTo>
                <a:lnTo>
                  <a:pt x="58" y="13"/>
                </a:lnTo>
                <a:lnTo>
                  <a:pt x="68" y="14"/>
                </a:lnTo>
                <a:lnTo>
                  <a:pt x="79" y="15"/>
                </a:lnTo>
                <a:lnTo>
                  <a:pt x="87" y="16"/>
                </a:lnTo>
                <a:lnTo>
                  <a:pt x="98" y="18"/>
                </a:lnTo>
                <a:lnTo>
                  <a:pt x="107" y="20"/>
                </a:lnTo>
                <a:lnTo>
                  <a:pt x="118" y="21"/>
                </a:lnTo>
                <a:lnTo>
                  <a:pt x="127" y="22"/>
                </a:lnTo>
                <a:lnTo>
                  <a:pt x="135" y="23"/>
                </a:lnTo>
                <a:lnTo>
                  <a:pt x="146" y="24"/>
                </a:lnTo>
                <a:lnTo>
                  <a:pt x="156" y="26"/>
                </a:lnTo>
                <a:lnTo>
                  <a:pt x="166" y="27"/>
                </a:lnTo>
                <a:lnTo>
                  <a:pt x="176" y="27"/>
                </a:lnTo>
                <a:lnTo>
                  <a:pt x="185" y="28"/>
                </a:lnTo>
                <a:lnTo>
                  <a:pt x="194" y="29"/>
                </a:lnTo>
                <a:lnTo>
                  <a:pt x="205" y="30"/>
                </a:lnTo>
                <a:lnTo>
                  <a:pt x="215" y="32"/>
                </a:lnTo>
                <a:lnTo>
                  <a:pt x="225" y="33"/>
                </a:lnTo>
                <a:lnTo>
                  <a:pt x="235" y="33"/>
                </a:lnTo>
                <a:lnTo>
                  <a:pt x="245" y="33"/>
                </a:lnTo>
                <a:lnTo>
                  <a:pt x="254" y="33"/>
                </a:lnTo>
                <a:lnTo>
                  <a:pt x="265" y="34"/>
                </a:lnTo>
                <a:lnTo>
                  <a:pt x="274" y="34"/>
                </a:lnTo>
                <a:lnTo>
                  <a:pt x="284" y="35"/>
                </a:lnTo>
                <a:lnTo>
                  <a:pt x="293" y="36"/>
                </a:lnTo>
                <a:lnTo>
                  <a:pt x="302" y="36"/>
                </a:lnTo>
                <a:lnTo>
                  <a:pt x="313" y="36"/>
                </a:lnTo>
                <a:lnTo>
                  <a:pt x="313" y="30"/>
                </a:lnTo>
                <a:lnTo>
                  <a:pt x="302" y="30"/>
                </a:lnTo>
                <a:lnTo>
                  <a:pt x="293" y="30"/>
                </a:lnTo>
                <a:lnTo>
                  <a:pt x="284" y="30"/>
                </a:lnTo>
                <a:lnTo>
                  <a:pt x="274" y="30"/>
                </a:lnTo>
                <a:lnTo>
                  <a:pt x="265" y="29"/>
                </a:lnTo>
                <a:lnTo>
                  <a:pt x="254" y="29"/>
                </a:lnTo>
                <a:lnTo>
                  <a:pt x="245" y="28"/>
                </a:lnTo>
                <a:lnTo>
                  <a:pt x="235" y="28"/>
                </a:lnTo>
                <a:lnTo>
                  <a:pt x="226" y="27"/>
                </a:lnTo>
                <a:lnTo>
                  <a:pt x="215" y="27"/>
                </a:lnTo>
                <a:lnTo>
                  <a:pt x="205" y="27"/>
                </a:lnTo>
                <a:lnTo>
                  <a:pt x="195" y="26"/>
                </a:lnTo>
                <a:lnTo>
                  <a:pt x="186" y="24"/>
                </a:lnTo>
                <a:lnTo>
                  <a:pt x="177" y="23"/>
                </a:lnTo>
                <a:lnTo>
                  <a:pt x="167" y="23"/>
                </a:lnTo>
                <a:lnTo>
                  <a:pt x="156" y="21"/>
                </a:lnTo>
                <a:lnTo>
                  <a:pt x="147" y="21"/>
                </a:lnTo>
                <a:lnTo>
                  <a:pt x="137" y="20"/>
                </a:lnTo>
                <a:lnTo>
                  <a:pt x="128" y="18"/>
                </a:lnTo>
                <a:lnTo>
                  <a:pt x="119" y="16"/>
                </a:lnTo>
                <a:lnTo>
                  <a:pt x="108" y="15"/>
                </a:lnTo>
                <a:lnTo>
                  <a:pt x="99" y="14"/>
                </a:lnTo>
                <a:lnTo>
                  <a:pt x="88" y="13"/>
                </a:lnTo>
                <a:lnTo>
                  <a:pt x="79" y="11"/>
                </a:lnTo>
                <a:lnTo>
                  <a:pt x="69" y="10"/>
                </a:lnTo>
                <a:lnTo>
                  <a:pt x="59" y="9"/>
                </a:lnTo>
                <a:lnTo>
                  <a:pt x="49" y="8"/>
                </a:lnTo>
                <a:lnTo>
                  <a:pt x="40" y="5"/>
                </a:lnTo>
                <a:lnTo>
                  <a:pt x="29" y="4"/>
                </a:lnTo>
                <a:lnTo>
                  <a:pt x="21" y="3"/>
                </a:lnTo>
                <a:lnTo>
                  <a:pt x="11" y="1"/>
                </a:lnTo>
                <a:lnTo>
                  <a:pt x="0" y="0"/>
                </a:lnTo>
                <a:lnTo>
                  <a:pt x="0" y="3"/>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688" name="Freeform 584"/>
          <p:cNvSpPr>
            <a:spLocks noChangeAspect="1"/>
          </p:cNvSpPr>
          <p:nvPr/>
        </p:nvSpPr>
        <p:spPr bwMode="auto">
          <a:xfrm>
            <a:off x="5370514" y="5141914"/>
            <a:ext cx="420687" cy="192087"/>
          </a:xfrm>
          <a:custGeom>
            <a:avLst/>
            <a:gdLst>
              <a:gd name="T0" fmla="*/ 2147483647 w 316"/>
              <a:gd name="T1" fmla="*/ 2147483647 h 153"/>
              <a:gd name="T2" fmla="*/ 2147483647 w 316"/>
              <a:gd name="T3" fmla="*/ 2147483647 h 153"/>
              <a:gd name="T4" fmla="*/ 2147483647 w 316"/>
              <a:gd name="T5" fmla="*/ 2147483647 h 153"/>
              <a:gd name="T6" fmla="*/ 2147483647 w 316"/>
              <a:gd name="T7" fmla="*/ 2147483647 h 153"/>
              <a:gd name="T8" fmla="*/ 2147483647 w 316"/>
              <a:gd name="T9" fmla="*/ 2147483647 h 153"/>
              <a:gd name="T10" fmla="*/ 2147483647 w 316"/>
              <a:gd name="T11" fmla="*/ 2147483647 h 153"/>
              <a:gd name="T12" fmla="*/ 2147483647 w 316"/>
              <a:gd name="T13" fmla="*/ 2147483647 h 153"/>
              <a:gd name="T14" fmla="*/ 2147483647 w 316"/>
              <a:gd name="T15" fmla="*/ 2147483647 h 153"/>
              <a:gd name="T16" fmla="*/ 2147483647 w 316"/>
              <a:gd name="T17" fmla="*/ 2147483647 h 153"/>
              <a:gd name="T18" fmla="*/ 2147483647 w 316"/>
              <a:gd name="T19" fmla="*/ 2147483647 h 153"/>
              <a:gd name="T20" fmla="*/ 2147483647 w 316"/>
              <a:gd name="T21" fmla="*/ 2147483647 h 153"/>
              <a:gd name="T22" fmla="*/ 2147483647 w 316"/>
              <a:gd name="T23" fmla="*/ 2147483647 h 153"/>
              <a:gd name="T24" fmla="*/ 2147483647 w 316"/>
              <a:gd name="T25" fmla="*/ 2147483647 h 153"/>
              <a:gd name="T26" fmla="*/ 2147483647 w 316"/>
              <a:gd name="T27" fmla="*/ 2147483647 h 153"/>
              <a:gd name="T28" fmla="*/ 2147483647 w 316"/>
              <a:gd name="T29" fmla="*/ 2147483647 h 153"/>
              <a:gd name="T30" fmla="*/ 2147483647 w 316"/>
              <a:gd name="T31" fmla="*/ 2147483647 h 153"/>
              <a:gd name="T32" fmla="*/ 2147483647 w 316"/>
              <a:gd name="T33" fmla="*/ 0 h 153"/>
              <a:gd name="T34" fmla="*/ 2147483647 w 316"/>
              <a:gd name="T35" fmla="*/ 2147483647 h 153"/>
              <a:gd name="T36" fmla="*/ 2147483647 w 316"/>
              <a:gd name="T37" fmla="*/ 2147483647 h 153"/>
              <a:gd name="T38" fmla="*/ 2147483647 w 316"/>
              <a:gd name="T39" fmla="*/ 2147483647 h 153"/>
              <a:gd name="T40" fmla="*/ 2147483647 w 316"/>
              <a:gd name="T41" fmla="*/ 2147483647 h 153"/>
              <a:gd name="T42" fmla="*/ 2147483647 w 316"/>
              <a:gd name="T43" fmla="*/ 2147483647 h 153"/>
              <a:gd name="T44" fmla="*/ 2147483647 w 316"/>
              <a:gd name="T45" fmla="*/ 2147483647 h 153"/>
              <a:gd name="T46" fmla="*/ 2147483647 w 316"/>
              <a:gd name="T47" fmla="*/ 2147483647 h 153"/>
              <a:gd name="T48" fmla="*/ 2147483647 w 316"/>
              <a:gd name="T49" fmla="*/ 2147483647 h 153"/>
              <a:gd name="T50" fmla="*/ 2147483647 w 316"/>
              <a:gd name="T51" fmla="*/ 2147483647 h 153"/>
              <a:gd name="T52" fmla="*/ 2147483647 w 316"/>
              <a:gd name="T53" fmla="*/ 2147483647 h 153"/>
              <a:gd name="T54" fmla="*/ 2147483647 w 316"/>
              <a:gd name="T55" fmla="*/ 2147483647 h 153"/>
              <a:gd name="T56" fmla="*/ 2147483647 w 316"/>
              <a:gd name="T57" fmla="*/ 2147483647 h 153"/>
              <a:gd name="T58" fmla="*/ 2147483647 w 316"/>
              <a:gd name="T59" fmla="*/ 2147483647 h 153"/>
              <a:gd name="T60" fmla="*/ 2147483647 w 316"/>
              <a:gd name="T61" fmla="*/ 2147483647 h 153"/>
              <a:gd name="T62" fmla="*/ 2147483647 w 316"/>
              <a:gd name="T63" fmla="*/ 2147483647 h 153"/>
              <a:gd name="T64" fmla="*/ 2147483647 w 316"/>
              <a:gd name="T65" fmla="*/ 2147483647 h 153"/>
              <a:gd name="T66" fmla="*/ 2147483647 w 316"/>
              <a:gd name="T67" fmla="*/ 2147483647 h 15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16"/>
              <a:gd name="T103" fmla="*/ 0 h 153"/>
              <a:gd name="T104" fmla="*/ 316 w 316"/>
              <a:gd name="T105" fmla="*/ 153 h 15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16" h="153">
                <a:moveTo>
                  <a:pt x="315" y="147"/>
                </a:moveTo>
                <a:lnTo>
                  <a:pt x="315" y="147"/>
                </a:lnTo>
                <a:lnTo>
                  <a:pt x="304" y="142"/>
                </a:lnTo>
                <a:lnTo>
                  <a:pt x="295" y="138"/>
                </a:lnTo>
                <a:lnTo>
                  <a:pt x="286" y="132"/>
                </a:lnTo>
                <a:lnTo>
                  <a:pt x="276" y="128"/>
                </a:lnTo>
                <a:lnTo>
                  <a:pt x="266" y="122"/>
                </a:lnTo>
                <a:lnTo>
                  <a:pt x="256" y="118"/>
                </a:lnTo>
                <a:lnTo>
                  <a:pt x="246" y="113"/>
                </a:lnTo>
                <a:lnTo>
                  <a:pt x="236" y="109"/>
                </a:lnTo>
                <a:lnTo>
                  <a:pt x="227" y="103"/>
                </a:lnTo>
                <a:lnTo>
                  <a:pt x="217" y="99"/>
                </a:lnTo>
                <a:lnTo>
                  <a:pt x="207" y="95"/>
                </a:lnTo>
                <a:lnTo>
                  <a:pt x="197" y="89"/>
                </a:lnTo>
                <a:lnTo>
                  <a:pt x="187" y="85"/>
                </a:lnTo>
                <a:lnTo>
                  <a:pt x="177" y="80"/>
                </a:lnTo>
                <a:lnTo>
                  <a:pt x="168" y="76"/>
                </a:lnTo>
                <a:lnTo>
                  <a:pt x="159" y="70"/>
                </a:lnTo>
                <a:lnTo>
                  <a:pt x="148" y="66"/>
                </a:lnTo>
                <a:lnTo>
                  <a:pt x="139" y="63"/>
                </a:lnTo>
                <a:lnTo>
                  <a:pt x="129" y="57"/>
                </a:lnTo>
                <a:lnTo>
                  <a:pt x="120" y="53"/>
                </a:lnTo>
                <a:lnTo>
                  <a:pt x="109" y="47"/>
                </a:lnTo>
                <a:lnTo>
                  <a:pt x="100" y="43"/>
                </a:lnTo>
                <a:lnTo>
                  <a:pt x="89" y="39"/>
                </a:lnTo>
                <a:lnTo>
                  <a:pt x="80" y="35"/>
                </a:lnTo>
                <a:lnTo>
                  <a:pt x="70" y="31"/>
                </a:lnTo>
                <a:lnTo>
                  <a:pt x="61" y="25"/>
                </a:lnTo>
                <a:lnTo>
                  <a:pt x="51" y="21"/>
                </a:lnTo>
                <a:lnTo>
                  <a:pt x="41" y="17"/>
                </a:lnTo>
                <a:lnTo>
                  <a:pt x="30" y="13"/>
                </a:lnTo>
                <a:lnTo>
                  <a:pt x="22" y="9"/>
                </a:lnTo>
                <a:lnTo>
                  <a:pt x="13" y="4"/>
                </a:lnTo>
                <a:lnTo>
                  <a:pt x="2" y="0"/>
                </a:lnTo>
                <a:lnTo>
                  <a:pt x="0" y="4"/>
                </a:lnTo>
                <a:lnTo>
                  <a:pt x="10" y="9"/>
                </a:lnTo>
                <a:lnTo>
                  <a:pt x="20" y="13"/>
                </a:lnTo>
                <a:lnTo>
                  <a:pt x="29" y="18"/>
                </a:lnTo>
                <a:lnTo>
                  <a:pt x="39" y="22"/>
                </a:lnTo>
                <a:lnTo>
                  <a:pt x="49" y="26"/>
                </a:lnTo>
                <a:lnTo>
                  <a:pt x="59" y="31"/>
                </a:lnTo>
                <a:lnTo>
                  <a:pt x="68" y="35"/>
                </a:lnTo>
                <a:lnTo>
                  <a:pt x="79" y="39"/>
                </a:lnTo>
                <a:lnTo>
                  <a:pt x="88" y="44"/>
                </a:lnTo>
                <a:lnTo>
                  <a:pt x="98" y="48"/>
                </a:lnTo>
                <a:lnTo>
                  <a:pt x="108" y="53"/>
                </a:lnTo>
                <a:lnTo>
                  <a:pt x="118" y="57"/>
                </a:lnTo>
                <a:lnTo>
                  <a:pt x="127" y="63"/>
                </a:lnTo>
                <a:lnTo>
                  <a:pt x="136" y="66"/>
                </a:lnTo>
                <a:lnTo>
                  <a:pt x="146" y="70"/>
                </a:lnTo>
                <a:lnTo>
                  <a:pt x="156" y="76"/>
                </a:lnTo>
                <a:lnTo>
                  <a:pt x="167" y="80"/>
                </a:lnTo>
                <a:lnTo>
                  <a:pt x="176" y="85"/>
                </a:lnTo>
                <a:lnTo>
                  <a:pt x="185" y="89"/>
                </a:lnTo>
                <a:lnTo>
                  <a:pt x="195" y="95"/>
                </a:lnTo>
                <a:lnTo>
                  <a:pt x="205" y="99"/>
                </a:lnTo>
                <a:lnTo>
                  <a:pt x="215" y="103"/>
                </a:lnTo>
                <a:lnTo>
                  <a:pt x="225" y="109"/>
                </a:lnTo>
                <a:lnTo>
                  <a:pt x="235" y="113"/>
                </a:lnTo>
                <a:lnTo>
                  <a:pt x="245" y="118"/>
                </a:lnTo>
                <a:lnTo>
                  <a:pt x="254" y="122"/>
                </a:lnTo>
                <a:lnTo>
                  <a:pt x="264" y="128"/>
                </a:lnTo>
                <a:lnTo>
                  <a:pt x="274" y="132"/>
                </a:lnTo>
                <a:lnTo>
                  <a:pt x="283" y="138"/>
                </a:lnTo>
                <a:lnTo>
                  <a:pt x="293" y="142"/>
                </a:lnTo>
                <a:lnTo>
                  <a:pt x="302" y="147"/>
                </a:lnTo>
                <a:lnTo>
                  <a:pt x="313" y="152"/>
                </a:lnTo>
                <a:lnTo>
                  <a:pt x="315" y="147"/>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689" name="Freeform 585"/>
          <p:cNvSpPr>
            <a:spLocks noChangeAspect="1"/>
          </p:cNvSpPr>
          <p:nvPr/>
        </p:nvSpPr>
        <p:spPr bwMode="auto">
          <a:xfrm>
            <a:off x="5794375" y="5337176"/>
            <a:ext cx="419100" cy="200025"/>
          </a:xfrm>
          <a:custGeom>
            <a:avLst/>
            <a:gdLst>
              <a:gd name="T0" fmla="*/ 2147483647 w 316"/>
              <a:gd name="T1" fmla="*/ 2147483647 h 159"/>
              <a:gd name="T2" fmla="*/ 2147483647 w 316"/>
              <a:gd name="T3" fmla="*/ 2147483647 h 159"/>
              <a:gd name="T4" fmla="*/ 2147483647 w 316"/>
              <a:gd name="T5" fmla="*/ 2147483647 h 159"/>
              <a:gd name="T6" fmla="*/ 2147483647 w 316"/>
              <a:gd name="T7" fmla="*/ 2147483647 h 159"/>
              <a:gd name="T8" fmla="*/ 2147483647 w 316"/>
              <a:gd name="T9" fmla="*/ 2147483647 h 159"/>
              <a:gd name="T10" fmla="*/ 2147483647 w 316"/>
              <a:gd name="T11" fmla="*/ 2147483647 h 159"/>
              <a:gd name="T12" fmla="*/ 2147483647 w 316"/>
              <a:gd name="T13" fmla="*/ 2147483647 h 159"/>
              <a:gd name="T14" fmla="*/ 2147483647 w 316"/>
              <a:gd name="T15" fmla="*/ 2147483647 h 159"/>
              <a:gd name="T16" fmla="*/ 2147483647 w 316"/>
              <a:gd name="T17" fmla="*/ 2147483647 h 159"/>
              <a:gd name="T18" fmla="*/ 2147483647 w 316"/>
              <a:gd name="T19" fmla="*/ 2147483647 h 159"/>
              <a:gd name="T20" fmla="*/ 2147483647 w 316"/>
              <a:gd name="T21" fmla="*/ 2147483647 h 159"/>
              <a:gd name="T22" fmla="*/ 2147483647 w 316"/>
              <a:gd name="T23" fmla="*/ 2147483647 h 159"/>
              <a:gd name="T24" fmla="*/ 2147483647 w 316"/>
              <a:gd name="T25" fmla="*/ 2147483647 h 159"/>
              <a:gd name="T26" fmla="*/ 2147483647 w 316"/>
              <a:gd name="T27" fmla="*/ 2147483647 h 159"/>
              <a:gd name="T28" fmla="*/ 2147483647 w 316"/>
              <a:gd name="T29" fmla="*/ 2147483647 h 159"/>
              <a:gd name="T30" fmla="*/ 2147483647 w 316"/>
              <a:gd name="T31" fmla="*/ 2147483647 h 159"/>
              <a:gd name="T32" fmla="*/ 0 w 316"/>
              <a:gd name="T33" fmla="*/ 2147483647 h 159"/>
              <a:gd name="T34" fmla="*/ 2147483647 w 316"/>
              <a:gd name="T35" fmla="*/ 2147483647 h 159"/>
              <a:gd name="T36" fmla="*/ 2147483647 w 316"/>
              <a:gd name="T37" fmla="*/ 2147483647 h 159"/>
              <a:gd name="T38" fmla="*/ 2147483647 w 316"/>
              <a:gd name="T39" fmla="*/ 2147483647 h 159"/>
              <a:gd name="T40" fmla="*/ 2147483647 w 316"/>
              <a:gd name="T41" fmla="*/ 2147483647 h 159"/>
              <a:gd name="T42" fmla="*/ 2147483647 w 316"/>
              <a:gd name="T43" fmla="*/ 2147483647 h 159"/>
              <a:gd name="T44" fmla="*/ 2147483647 w 316"/>
              <a:gd name="T45" fmla="*/ 2147483647 h 159"/>
              <a:gd name="T46" fmla="*/ 2147483647 w 316"/>
              <a:gd name="T47" fmla="*/ 2147483647 h 159"/>
              <a:gd name="T48" fmla="*/ 2147483647 w 316"/>
              <a:gd name="T49" fmla="*/ 2147483647 h 159"/>
              <a:gd name="T50" fmla="*/ 2147483647 w 316"/>
              <a:gd name="T51" fmla="*/ 2147483647 h 159"/>
              <a:gd name="T52" fmla="*/ 2147483647 w 316"/>
              <a:gd name="T53" fmla="*/ 2147483647 h 159"/>
              <a:gd name="T54" fmla="*/ 2147483647 w 316"/>
              <a:gd name="T55" fmla="*/ 2147483647 h 159"/>
              <a:gd name="T56" fmla="*/ 2147483647 w 316"/>
              <a:gd name="T57" fmla="*/ 2147483647 h 159"/>
              <a:gd name="T58" fmla="*/ 2147483647 w 316"/>
              <a:gd name="T59" fmla="*/ 2147483647 h 159"/>
              <a:gd name="T60" fmla="*/ 2147483647 w 316"/>
              <a:gd name="T61" fmla="*/ 2147483647 h 159"/>
              <a:gd name="T62" fmla="*/ 2147483647 w 316"/>
              <a:gd name="T63" fmla="*/ 2147483647 h 159"/>
              <a:gd name="T64" fmla="*/ 2147483647 w 316"/>
              <a:gd name="T65" fmla="*/ 2147483647 h 15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16"/>
              <a:gd name="T100" fmla="*/ 0 h 159"/>
              <a:gd name="T101" fmla="*/ 316 w 316"/>
              <a:gd name="T102" fmla="*/ 159 h 15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16" h="159">
                <a:moveTo>
                  <a:pt x="315" y="153"/>
                </a:moveTo>
                <a:lnTo>
                  <a:pt x="304" y="148"/>
                </a:lnTo>
                <a:lnTo>
                  <a:pt x="295" y="145"/>
                </a:lnTo>
                <a:lnTo>
                  <a:pt x="286" y="140"/>
                </a:lnTo>
                <a:lnTo>
                  <a:pt x="276" y="135"/>
                </a:lnTo>
                <a:lnTo>
                  <a:pt x="266" y="130"/>
                </a:lnTo>
                <a:lnTo>
                  <a:pt x="255" y="125"/>
                </a:lnTo>
                <a:lnTo>
                  <a:pt x="246" y="120"/>
                </a:lnTo>
                <a:lnTo>
                  <a:pt x="236" y="116"/>
                </a:lnTo>
                <a:lnTo>
                  <a:pt x="227" y="112"/>
                </a:lnTo>
                <a:lnTo>
                  <a:pt x="217" y="106"/>
                </a:lnTo>
                <a:lnTo>
                  <a:pt x="207" y="102"/>
                </a:lnTo>
                <a:lnTo>
                  <a:pt x="197" y="96"/>
                </a:lnTo>
                <a:lnTo>
                  <a:pt x="187" y="92"/>
                </a:lnTo>
                <a:lnTo>
                  <a:pt x="177" y="87"/>
                </a:lnTo>
                <a:lnTo>
                  <a:pt x="168" y="82"/>
                </a:lnTo>
                <a:lnTo>
                  <a:pt x="157" y="77"/>
                </a:lnTo>
                <a:lnTo>
                  <a:pt x="148" y="72"/>
                </a:lnTo>
                <a:lnTo>
                  <a:pt x="138" y="67"/>
                </a:lnTo>
                <a:lnTo>
                  <a:pt x="129" y="63"/>
                </a:lnTo>
                <a:lnTo>
                  <a:pt x="120" y="59"/>
                </a:lnTo>
                <a:lnTo>
                  <a:pt x="109" y="53"/>
                </a:lnTo>
                <a:lnTo>
                  <a:pt x="99" y="49"/>
                </a:lnTo>
                <a:lnTo>
                  <a:pt x="89" y="43"/>
                </a:lnTo>
                <a:lnTo>
                  <a:pt x="79" y="39"/>
                </a:lnTo>
                <a:lnTo>
                  <a:pt x="70" y="34"/>
                </a:lnTo>
                <a:lnTo>
                  <a:pt x="61" y="29"/>
                </a:lnTo>
                <a:lnTo>
                  <a:pt x="50" y="24"/>
                </a:lnTo>
                <a:lnTo>
                  <a:pt x="41" y="19"/>
                </a:lnTo>
                <a:lnTo>
                  <a:pt x="30" y="13"/>
                </a:lnTo>
                <a:lnTo>
                  <a:pt x="21" y="10"/>
                </a:lnTo>
                <a:lnTo>
                  <a:pt x="12" y="4"/>
                </a:lnTo>
                <a:lnTo>
                  <a:pt x="2" y="0"/>
                </a:lnTo>
                <a:lnTo>
                  <a:pt x="0" y="4"/>
                </a:lnTo>
                <a:lnTo>
                  <a:pt x="10" y="10"/>
                </a:lnTo>
                <a:lnTo>
                  <a:pt x="20" y="13"/>
                </a:lnTo>
                <a:lnTo>
                  <a:pt x="28" y="19"/>
                </a:lnTo>
                <a:lnTo>
                  <a:pt x="39" y="23"/>
                </a:lnTo>
                <a:lnTo>
                  <a:pt x="48" y="29"/>
                </a:lnTo>
                <a:lnTo>
                  <a:pt x="59" y="34"/>
                </a:lnTo>
                <a:lnTo>
                  <a:pt x="68" y="39"/>
                </a:lnTo>
                <a:lnTo>
                  <a:pt x="78" y="43"/>
                </a:lnTo>
                <a:lnTo>
                  <a:pt x="87" y="49"/>
                </a:lnTo>
                <a:lnTo>
                  <a:pt x="98" y="53"/>
                </a:lnTo>
                <a:lnTo>
                  <a:pt x="107" y="59"/>
                </a:lnTo>
                <a:lnTo>
                  <a:pt x="118" y="63"/>
                </a:lnTo>
                <a:lnTo>
                  <a:pt x="127" y="67"/>
                </a:lnTo>
                <a:lnTo>
                  <a:pt x="135" y="72"/>
                </a:lnTo>
                <a:lnTo>
                  <a:pt x="146" y="77"/>
                </a:lnTo>
                <a:lnTo>
                  <a:pt x="155" y="82"/>
                </a:lnTo>
                <a:lnTo>
                  <a:pt x="166" y="87"/>
                </a:lnTo>
                <a:lnTo>
                  <a:pt x="176" y="92"/>
                </a:lnTo>
                <a:lnTo>
                  <a:pt x="185" y="96"/>
                </a:lnTo>
                <a:lnTo>
                  <a:pt x="195" y="102"/>
                </a:lnTo>
                <a:lnTo>
                  <a:pt x="205" y="106"/>
                </a:lnTo>
                <a:lnTo>
                  <a:pt x="215" y="112"/>
                </a:lnTo>
                <a:lnTo>
                  <a:pt x="225" y="116"/>
                </a:lnTo>
                <a:lnTo>
                  <a:pt x="235" y="120"/>
                </a:lnTo>
                <a:lnTo>
                  <a:pt x="244" y="125"/>
                </a:lnTo>
                <a:lnTo>
                  <a:pt x="254" y="130"/>
                </a:lnTo>
                <a:lnTo>
                  <a:pt x="264" y="135"/>
                </a:lnTo>
                <a:lnTo>
                  <a:pt x="274" y="140"/>
                </a:lnTo>
                <a:lnTo>
                  <a:pt x="283" y="145"/>
                </a:lnTo>
                <a:lnTo>
                  <a:pt x="293" y="149"/>
                </a:lnTo>
                <a:lnTo>
                  <a:pt x="302" y="153"/>
                </a:lnTo>
                <a:lnTo>
                  <a:pt x="313" y="158"/>
                </a:lnTo>
                <a:lnTo>
                  <a:pt x="315" y="153"/>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690" name="Freeform 586"/>
          <p:cNvSpPr>
            <a:spLocks noChangeAspect="1"/>
          </p:cNvSpPr>
          <p:nvPr/>
        </p:nvSpPr>
        <p:spPr bwMode="auto">
          <a:xfrm>
            <a:off x="8147051" y="5141914"/>
            <a:ext cx="417513" cy="198437"/>
          </a:xfrm>
          <a:custGeom>
            <a:avLst/>
            <a:gdLst>
              <a:gd name="T0" fmla="*/ 2147483647 w 315"/>
              <a:gd name="T1" fmla="*/ 2147483647 h 157"/>
              <a:gd name="T2" fmla="*/ 2147483647 w 315"/>
              <a:gd name="T3" fmla="*/ 2147483647 h 157"/>
              <a:gd name="T4" fmla="*/ 2147483647 w 315"/>
              <a:gd name="T5" fmla="*/ 2147483647 h 157"/>
              <a:gd name="T6" fmla="*/ 2147483647 w 315"/>
              <a:gd name="T7" fmla="*/ 2147483647 h 157"/>
              <a:gd name="T8" fmla="*/ 2147483647 w 315"/>
              <a:gd name="T9" fmla="*/ 2147483647 h 157"/>
              <a:gd name="T10" fmla="*/ 2147483647 w 315"/>
              <a:gd name="T11" fmla="*/ 2147483647 h 157"/>
              <a:gd name="T12" fmla="*/ 2147483647 w 315"/>
              <a:gd name="T13" fmla="*/ 2147483647 h 157"/>
              <a:gd name="T14" fmla="*/ 2147483647 w 315"/>
              <a:gd name="T15" fmla="*/ 2147483647 h 157"/>
              <a:gd name="T16" fmla="*/ 2147483647 w 315"/>
              <a:gd name="T17" fmla="*/ 2147483647 h 157"/>
              <a:gd name="T18" fmla="*/ 2147483647 w 315"/>
              <a:gd name="T19" fmla="*/ 2147483647 h 157"/>
              <a:gd name="T20" fmla="*/ 2147483647 w 315"/>
              <a:gd name="T21" fmla="*/ 2147483647 h 157"/>
              <a:gd name="T22" fmla="*/ 2147483647 w 315"/>
              <a:gd name="T23" fmla="*/ 2147483647 h 157"/>
              <a:gd name="T24" fmla="*/ 2147483647 w 315"/>
              <a:gd name="T25" fmla="*/ 2147483647 h 157"/>
              <a:gd name="T26" fmla="*/ 2147483647 w 315"/>
              <a:gd name="T27" fmla="*/ 2147483647 h 157"/>
              <a:gd name="T28" fmla="*/ 2147483647 w 315"/>
              <a:gd name="T29" fmla="*/ 2147483647 h 157"/>
              <a:gd name="T30" fmla="*/ 2147483647 w 315"/>
              <a:gd name="T31" fmla="*/ 2147483647 h 157"/>
              <a:gd name="T32" fmla="*/ 2147483647 w 315"/>
              <a:gd name="T33" fmla="*/ 2147483647 h 157"/>
              <a:gd name="T34" fmla="*/ 2147483647 w 315"/>
              <a:gd name="T35" fmla="*/ 2147483647 h 157"/>
              <a:gd name="T36" fmla="*/ 2147483647 w 315"/>
              <a:gd name="T37" fmla="*/ 2147483647 h 157"/>
              <a:gd name="T38" fmla="*/ 2147483647 w 315"/>
              <a:gd name="T39" fmla="*/ 2147483647 h 157"/>
              <a:gd name="T40" fmla="*/ 2147483647 w 315"/>
              <a:gd name="T41" fmla="*/ 2147483647 h 157"/>
              <a:gd name="T42" fmla="*/ 2147483647 w 315"/>
              <a:gd name="T43" fmla="*/ 2147483647 h 157"/>
              <a:gd name="T44" fmla="*/ 2147483647 w 315"/>
              <a:gd name="T45" fmla="*/ 2147483647 h 157"/>
              <a:gd name="T46" fmla="*/ 2147483647 w 315"/>
              <a:gd name="T47" fmla="*/ 2147483647 h 157"/>
              <a:gd name="T48" fmla="*/ 2147483647 w 315"/>
              <a:gd name="T49" fmla="*/ 2147483647 h 157"/>
              <a:gd name="T50" fmla="*/ 2147483647 w 315"/>
              <a:gd name="T51" fmla="*/ 2147483647 h 157"/>
              <a:gd name="T52" fmla="*/ 2147483647 w 315"/>
              <a:gd name="T53" fmla="*/ 2147483647 h 157"/>
              <a:gd name="T54" fmla="*/ 2147483647 w 315"/>
              <a:gd name="T55" fmla="*/ 2147483647 h 157"/>
              <a:gd name="T56" fmla="*/ 2147483647 w 315"/>
              <a:gd name="T57" fmla="*/ 2147483647 h 157"/>
              <a:gd name="T58" fmla="*/ 2147483647 w 315"/>
              <a:gd name="T59" fmla="*/ 2147483647 h 157"/>
              <a:gd name="T60" fmla="*/ 2147483647 w 315"/>
              <a:gd name="T61" fmla="*/ 2147483647 h 157"/>
              <a:gd name="T62" fmla="*/ 2147483647 w 315"/>
              <a:gd name="T63" fmla="*/ 2147483647 h 157"/>
              <a:gd name="T64" fmla="*/ 2147483647 w 315"/>
              <a:gd name="T65" fmla="*/ 2147483647 h 157"/>
              <a:gd name="T66" fmla="*/ 2147483647 w 315"/>
              <a:gd name="T67" fmla="*/ 2147483647 h 15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15"/>
              <a:gd name="T103" fmla="*/ 0 h 157"/>
              <a:gd name="T104" fmla="*/ 315 w 315"/>
              <a:gd name="T105" fmla="*/ 157 h 15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15" h="157">
                <a:moveTo>
                  <a:pt x="1" y="156"/>
                </a:moveTo>
                <a:lnTo>
                  <a:pt x="1" y="156"/>
                </a:lnTo>
                <a:lnTo>
                  <a:pt x="12" y="151"/>
                </a:lnTo>
                <a:lnTo>
                  <a:pt x="22" y="146"/>
                </a:lnTo>
                <a:lnTo>
                  <a:pt x="30" y="142"/>
                </a:lnTo>
                <a:lnTo>
                  <a:pt x="41" y="137"/>
                </a:lnTo>
                <a:lnTo>
                  <a:pt x="50" y="132"/>
                </a:lnTo>
                <a:lnTo>
                  <a:pt x="60" y="126"/>
                </a:lnTo>
                <a:lnTo>
                  <a:pt x="70" y="122"/>
                </a:lnTo>
                <a:lnTo>
                  <a:pt x="79" y="117"/>
                </a:lnTo>
                <a:lnTo>
                  <a:pt x="89" y="113"/>
                </a:lnTo>
                <a:lnTo>
                  <a:pt x="100" y="107"/>
                </a:lnTo>
                <a:lnTo>
                  <a:pt x="109" y="102"/>
                </a:lnTo>
                <a:lnTo>
                  <a:pt x="120" y="97"/>
                </a:lnTo>
                <a:lnTo>
                  <a:pt x="129" y="92"/>
                </a:lnTo>
                <a:lnTo>
                  <a:pt x="139" y="88"/>
                </a:lnTo>
                <a:lnTo>
                  <a:pt x="148" y="84"/>
                </a:lnTo>
                <a:lnTo>
                  <a:pt x="157" y="78"/>
                </a:lnTo>
                <a:lnTo>
                  <a:pt x="168" y="73"/>
                </a:lnTo>
                <a:lnTo>
                  <a:pt x="178" y="69"/>
                </a:lnTo>
                <a:lnTo>
                  <a:pt x="187" y="64"/>
                </a:lnTo>
                <a:lnTo>
                  <a:pt x="197" y="60"/>
                </a:lnTo>
                <a:lnTo>
                  <a:pt x="207" y="55"/>
                </a:lnTo>
                <a:lnTo>
                  <a:pt x="217" y="50"/>
                </a:lnTo>
                <a:lnTo>
                  <a:pt x="227" y="45"/>
                </a:lnTo>
                <a:lnTo>
                  <a:pt x="235" y="40"/>
                </a:lnTo>
                <a:lnTo>
                  <a:pt x="246" y="36"/>
                </a:lnTo>
                <a:lnTo>
                  <a:pt x="256" y="32"/>
                </a:lnTo>
                <a:lnTo>
                  <a:pt x="266" y="28"/>
                </a:lnTo>
                <a:lnTo>
                  <a:pt x="276" y="23"/>
                </a:lnTo>
                <a:lnTo>
                  <a:pt x="286" y="18"/>
                </a:lnTo>
                <a:lnTo>
                  <a:pt x="294" y="13"/>
                </a:lnTo>
                <a:lnTo>
                  <a:pt x="304" y="10"/>
                </a:lnTo>
                <a:lnTo>
                  <a:pt x="314" y="6"/>
                </a:lnTo>
                <a:lnTo>
                  <a:pt x="313" y="0"/>
                </a:lnTo>
                <a:lnTo>
                  <a:pt x="302" y="4"/>
                </a:lnTo>
                <a:lnTo>
                  <a:pt x="293" y="9"/>
                </a:lnTo>
                <a:lnTo>
                  <a:pt x="283" y="13"/>
                </a:lnTo>
                <a:lnTo>
                  <a:pt x="274" y="18"/>
                </a:lnTo>
                <a:lnTo>
                  <a:pt x="264" y="22"/>
                </a:lnTo>
                <a:lnTo>
                  <a:pt x="254" y="27"/>
                </a:lnTo>
                <a:lnTo>
                  <a:pt x="244" y="32"/>
                </a:lnTo>
                <a:lnTo>
                  <a:pt x="235" y="36"/>
                </a:lnTo>
                <a:lnTo>
                  <a:pt x="225" y="40"/>
                </a:lnTo>
                <a:lnTo>
                  <a:pt x="215" y="45"/>
                </a:lnTo>
                <a:lnTo>
                  <a:pt x="205" y="50"/>
                </a:lnTo>
                <a:lnTo>
                  <a:pt x="195" y="54"/>
                </a:lnTo>
                <a:lnTo>
                  <a:pt x="185" y="60"/>
                </a:lnTo>
                <a:lnTo>
                  <a:pt x="176" y="64"/>
                </a:lnTo>
                <a:lnTo>
                  <a:pt x="166" y="69"/>
                </a:lnTo>
                <a:lnTo>
                  <a:pt x="156" y="73"/>
                </a:lnTo>
                <a:lnTo>
                  <a:pt x="146" y="78"/>
                </a:lnTo>
                <a:lnTo>
                  <a:pt x="136" y="83"/>
                </a:lnTo>
                <a:lnTo>
                  <a:pt x="127" y="88"/>
                </a:lnTo>
                <a:lnTo>
                  <a:pt x="118" y="92"/>
                </a:lnTo>
                <a:lnTo>
                  <a:pt x="107" y="97"/>
                </a:lnTo>
                <a:lnTo>
                  <a:pt x="98" y="102"/>
                </a:lnTo>
                <a:lnTo>
                  <a:pt x="87" y="107"/>
                </a:lnTo>
                <a:lnTo>
                  <a:pt x="79" y="113"/>
                </a:lnTo>
                <a:lnTo>
                  <a:pt x="68" y="117"/>
                </a:lnTo>
                <a:lnTo>
                  <a:pt x="59" y="122"/>
                </a:lnTo>
                <a:lnTo>
                  <a:pt x="48" y="126"/>
                </a:lnTo>
                <a:lnTo>
                  <a:pt x="39" y="132"/>
                </a:lnTo>
                <a:lnTo>
                  <a:pt x="28" y="137"/>
                </a:lnTo>
                <a:lnTo>
                  <a:pt x="20" y="143"/>
                </a:lnTo>
                <a:lnTo>
                  <a:pt x="9" y="146"/>
                </a:lnTo>
                <a:lnTo>
                  <a:pt x="0" y="151"/>
                </a:lnTo>
                <a:lnTo>
                  <a:pt x="1" y="156"/>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691" name="Freeform 587"/>
          <p:cNvSpPr>
            <a:spLocks noChangeAspect="1"/>
          </p:cNvSpPr>
          <p:nvPr/>
        </p:nvSpPr>
        <p:spPr bwMode="auto">
          <a:xfrm>
            <a:off x="7723188" y="5341939"/>
            <a:ext cx="419100" cy="200025"/>
          </a:xfrm>
          <a:custGeom>
            <a:avLst/>
            <a:gdLst>
              <a:gd name="T0" fmla="*/ 2147483647 w 315"/>
              <a:gd name="T1" fmla="*/ 2147483647 h 159"/>
              <a:gd name="T2" fmla="*/ 2147483647 w 315"/>
              <a:gd name="T3" fmla="*/ 2147483647 h 159"/>
              <a:gd name="T4" fmla="*/ 2147483647 w 315"/>
              <a:gd name="T5" fmla="*/ 2147483647 h 159"/>
              <a:gd name="T6" fmla="*/ 2147483647 w 315"/>
              <a:gd name="T7" fmla="*/ 2147483647 h 159"/>
              <a:gd name="T8" fmla="*/ 2147483647 w 315"/>
              <a:gd name="T9" fmla="*/ 2147483647 h 159"/>
              <a:gd name="T10" fmla="*/ 2147483647 w 315"/>
              <a:gd name="T11" fmla="*/ 2147483647 h 159"/>
              <a:gd name="T12" fmla="*/ 2147483647 w 315"/>
              <a:gd name="T13" fmla="*/ 2147483647 h 159"/>
              <a:gd name="T14" fmla="*/ 2147483647 w 315"/>
              <a:gd name="T15" fmla="*/ 2147483647 h 159"/>
              <a:gd name="T16" fmla="*/ 2147483647 w 315"/>
              <a:gd name="T17" fmla="*/ 2147483647 h 159"/>
              <a:gd name="T18" fmla="*/ 2147483647 w 315"/>
              <a:gd name="T19" fmla="*/ 2147483647 h 159"/>
              <a:gd name="T20" fmla="*/ 2147483647 w 315"/>
              <a:gd name="T21" fmla="*/ 2147483647 h 159"/>
              <a:gd name="T22" fmla="*/ 2147483647 w 315"/>
              <a:gd name="T23" fmla="*/ 2147483647 h 159"/>
              <a:gd name="T24" fmla="*/ 2147483647 w 315"/>
              <a:gd name="T25" fmla="*/ 2147483647 h 159"/>
              <a:gd name="T26" fmla="*/ 2147483647 w 315"/>
              <a:gd name="T27" fmla="*/ 2147483647 h 159"/>
              <a:gd name="T28" fmla="*/ 2147483647 w 315"/>
              <a:gd name="T29" fmla="*/ 2147483647 h 159"/>
              <a:gd name="T30" fmla="*/ 2147483647 w 315"/>
              <a:gd name="T31" fmla="*/ 2147483647 h 159"/>
              <a:gd name="T32" fmla="*/ 2147483647 w 315"/>
              <a:gd name="T33" fmla="*/ 0 h 159"/>
              <a:gd name="T34" fmla="*/ 2147483647 w 315"/>
              <a:gd name="T35" fmla="*/ 2147483647 h 159"/>
              <a:gd name="T36" fmla="*/ 2147483647 w 315"/>
              <a:gd name="T37" fmla="*/ 2147483647 h 159"/>
              <a:gd name="T38" fmla="*/ 2147483647 w 315"/>
              <a:gd name="T39" fmla="*/ 2147483647 h 159"/>
              <a:gd name="T40" fmla="*/ 2147483647 w 315"/>
              <a:gd name="T41" fmla="*/ 2147483647 h 159"/>
              <a:gd name="T42" fmla="*/ 2147483647 w 315"/>
              <a:gd name="T43" fmla="*/ 2147483647 h 159"/>
              <a:gd name="T44" fmla="*/ 2147483647 w 315"/>
              <a:gd name="T45" fmla="*/ 2147483647 h 159"/>
              <a:gd name="T46" fmla="*/ 2147483647 w 315"/>
              <a:gd name="T47" fmla="*/ 2147483647 h 159"/>
              <a:gd name="T48" fmla="*/ 2147483647 w 315"/>
              <a:gd name="T49" fmla="*/ 2147483647 h 159"/>
              <a:gd name="T50" fmla="*/ 2147483647 w 315"/>
              <a:gd name="T51" fmla="*/ 2147483647 h 159"/>
              <a:gd name="T52" fmla="*/ 2147483647 w 315"/>
              <a:gd name="T53" fmla="*/ 2147483647 h 159"/>
              <a:gd name="T54" fmla="*/ 2147483647 w 315"/>
              <a:gd name="T55" fmla="*/ 2147483647 h 159"/>
              <a:gd name="T56" fmla="*/ 2147483647 w 315"/>
              <a:gd name="T57" fmla="*/ 2147483647 h 159"/>
              <a:gd name="T58" fmla="*/ 2147483647 w 315"/>
              <a:gd name="T59" fmla="*/ 2147483647 h 159"/>
              <a:gd name="T60" fmla="*/ 2147483647 w 315"/>
              <a:gd name="T61" fmla="*/ 2147483647 h 159"/>
              <a:gd name="T62" fmla="*/ 2147483647 w 315"/>
              <a:gd name="T63" fmla="*/ 2147483647 h 159"/>
              <a:gd name="T64" fmla="*/ 0 w 315"/>
              <a:gd name="T65" fmla="*/ 2147483647 h 15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15"/>
              <a:gd name="T100" fmla="*/ 0 h 159"/>
              <a:gd name="T101" fmla="*/ 315 w 315"/>
              <a:gd name="T102" fmla="*/ 159 h 15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15" h="159">
                <a:moveTo>
                  <a:pt x="1" y="158"/>
                </a:moveTo>
                <a:lnTo>
                  <a:pt x="12" y="152"/>
                </a:lnTo>
                <a:lnTo>
                  <a:pt x="22" y="148"/>
                </a:lnTo>
                <a:lnTo>
                  <a:pt x="30" y="144"/>
                </a:lnTo>
                <a:lnTo>
                  <a:pt x="41" y="139"/>
                </a:lnTo>
                <a:lnTo>
                  <a:pt x="50" y="135"/>
                </a:lnTo>
                <a:lnTo>
                  <a:pt x="60" y="129"/>
                </a:lnTo>
                <a:lnTo>
                  <a:pt x="70" y="125"/>
                </a:lnTo>
                <a:lnTo>
                  <a:pt x="79" y="120"/>
                </a:lnTo>
                <a:lnTo>
                  <a:pt x="89" y="116"/>
                </a:lnTo>
                <a:lnTo>
                  <a:pt x="100" y="110"/>
                </a:lnTo>
                <a:lnTo>
                  <a:pt x="109" y="106"/>
                </a:lnTo>
                <a:lnTo>
                  <a:pt x="120" y="102"/>
                </a:lnTo>
                <a:lnTo>
                  <a:pt x="129" y="96"/>
                </a:lnTo>
                <a:lnTo>
                  <a:pt x="139" y="92"/>
                </a:lnTo>
                <a:lnTo>
                  <a:pt x="148" y="87"/>
                </a:lnTo>
                <a:lnTo>
                  <a:pt x="157" y="83"/>
                </a:lnTo>
                <a:lnTo>
                  <a:pt x="168" y="77"/>
                </a:lnTo>
                <a:lnTo>
                  <a:pt x="178" y="72"/>
                </a:lnTo>
                <a:lnTo>
                  <a:pt x="187" y="67"/>
                </a:lnTo>
                <a:lnTo>
                  <a:pt x="197" y="63"/>
                </a:lnTo>
                <a:lnTo>
                  <a:pt x="207" y="59"/>
                </a:lnTo>
                <a:lnTo>
                  <a:pt x="217" y="53"/>
                </a:lnTo>
                <a:lnTo>
                  <a:pt x="227" y="49"/>
                </a:lnTo>
                <a:lnTo>
                  <a:pt x="235" y="43"/>
                </a:lnTo>
                <a:lnTo>
                  <a:pt x="246" y="40"/>
                </a:lnTo>
                <a:lnTo>
                  <a:pt x="256" y="34"/>
                </a:lnTo>
                <a:lnTo>
                  <a:pt x="266" y="29"/>
                </a:lnTo>
                <a:lnTo>
                  <a:pt x="276" y="24"/>
                </a:lnTo>
                <a:lnTo>
                  <a:pt x="286" y="19"/>
                </a:lnTo>
                <a:lnTo>
                  <a:pt x="294" y="13"/>
                </a:lnTo>
                <a:lnTo>
                  <a:pt x="304" y="10"/>
                </a:lnTo>
                <a:lnTo>
                  <a:pt x="314" y="4"/>
                </a:lnTo>
                <a:lnTo>
                  <a:pt x="313" y="0"/>
                </a:lnTo>
                <a:lnTo>
                  <a:pt x="302" y="4"/>
                </a:lnTo>
                <a:lnTo>
                  <a:pt x="293" y="10"/>
                </a:lnTo>
                <a:lnTo>
                  <a:pt x="283" y="14"/>
                </a:lnTo>
                <a:lnTo>
                  <a:pt x="274" y="19"/>
                </a:lnTo>
                <a:lnTo>
                  <a:pt x="264" y="24"/>
                </a:lnTo>
                <a:lnTo>
                  <a:pt x="254" y="29"/>
                </a:lnTo>
                <a:lnTo>
                  <a:pt x="244" y="34"/>
                </a:lnTo>
                <a:lnTo>
                  <a:pt x="235" y="40"/>
                </a:lnTo>
                <a:lnTo>
                  <a:pt x="225" y="43"/>
                </a:lnTo>
                <a:lnTo>
                  <a:pt x="215" y="49"/>
                </a:lnTo>
                <a:lnTo>
                  <a:pt x="205" y="53"/>
                </a:lnTo>
                <a:lnTo>
                  <a:pt x="195" y="59"/>
                </a:lnTo>
                <a:lnTo>
                  <a:pt x="185" y="63"/>
                </a:lnTo>
                <a:lnTo>
                  <a:pt x="176" y="67"/>
                </a:lnTo>
                <a:lnTo>
                  <a:pt x="166" y="72"/>
                </a:lnTo>
                <a:lnTo>
                  <a:pt x="156" y="77"/>
                </a:lnTo>
                <a:lnTo>
                  <a:pt x="146" y="83"/>
                </a:lnTo>
                <a:lnTo>
                  <a:pt x="136" y="87"/>
                </a:lnTo>
                <a:lnTo>
                  <a:pt x="127" y="92"/>
                </a:lnTo>
                <a:lnTo>
                  <a:pt x="118" y="96"/>
                </a:lnTo>
                <a:lnTo>
                  <a:pt x="107" y="100"/>
                </a:lnTo>
                <a:lnTo>
                  <a:pt x="98" y="106"/>
                </a:lnTo>
                <a:lnTo>
                  <a:pt x="87" y="110"/>
                </a:lnTo>
                <a:lnTo>
                  <a:pt x="79" y="116"/>
                </a:lnTo>
                <a:lnTo>
                  <a:pt x="68" y="119"/>
                </a:lnTo>
                <a:lnTo>
                  <a:pt x="59" y="125"/>
                </a:lnTo>
                <a:lnTo>
                  <a:pt x="48" y="129"/>
                </a:lnTo>
                <a:lnTo>
                  <a:pt x="39" y="135"/>
                </a:lnTo>
                <a:lnTo>
                  <a:pt x="28" y="139"/>
                </a:lnTo>
                <a:lnTo>
                  <a:pt x="20" y="144"/>
                </a:lnTo>
                <a:lnTo>
                  <a:pt x="9" y="147"/>
                </a:lnTo>
                <a:lnTo>
                  <a:pt x="0" y="152"/>
                </a:lnTo>
                <a:lnTo>
                  <a:pt x="1" y="158"/>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692" name="Freeform 588"/>
          <p:cNvSpPr>
            <a:spLocks noChangeAspect="1"/>
          </p:cNvSpPr>
          <p:nvPr/>
        </p:nvSpPr>
        <p:spPr bwMode="auto">
          <a:xfrm>
            <a:off x="5372101" y="5318126"/>
            <a:ext cx="417513" cy="22225"/>
          </a:xfrm>
          <a:custGeom>
            <a:avLst/>
            <a:gdLst>
              <a:gd name="T0" fmla="*/ 2147483647 w 314"/>
              <a:gd name="T1" fmla="*/ 2147483647 h 19"/>
              <a:gd name="T2" fmla="*/ 2147483647 w 314"/>
              <a:gd name="T3" fmla="*/ 2147483647 h 19"/>
              <a:gd name="T4" fmla="*/ 2147483647 w 314"/>
              <a:gd name="T5" fmla="*/ 2147483647 h 19"/>
              <a:gd name="T6" fmla="*/ 2147483647 w 314"/>
              <a:gd name="T7" fmla="*/ 2147483647 h 19"/>
              <a:gd name="T8" fmla="*/ 2147483647 w 314"/>
              <a:gd name="T9" fmla="*/ 2147483647 h 19"/>
              <a:gd name="T10" fmla="*/ 2147483647 w 314"/>
              <a:gd name="T11" fmla="*/ 2147483647 h 19"/>
              <a:gd name="T12" fmla="*/ 2147483647 w 314"/>
              <a:gd name="T13" fmla="*/ 2147483647 h 19"/>
              <a:gd name="T14" fmla="*/ 2147483647 w 314"/>
              <a:gd name="T15" fmla="*/ 2147483647 h 19"/>
              <a:gd name="T16" fmla="*/ 2147483647 w 314"/>
              <a:gd name="T17" fmla="*/ 2147483647 h 19"/>
              <a:gd name="T18" fmla="*/ 2147483647 w 314"/>
              <a:gd name="T19" fmla="*/ 2147483647 h 19"/>
              <a:gd name="T20" fmla="*/ 2147483647 w 314"/>
              <a:gd name="T21" fmla="*/ 2147483647 h 19"/>
              <a:gd name="T22" fmla="*/ 2147483647 w 314"/>
              <a:gd name="T23" fmla="*/ 2147483647 h 19"/>
              <a:gd name="T24" fmla="*/ 2147483647 w 314"/>
              <a:gd name="T25" fmla="*/ 2147483647 h 19"/>
              <a:gd name="T26" fmla="*/ 2147483647 w 314"/>
              <a:gd name="T27" fmla="*/ 2147483647 h 19"/>
              <a:gd name="T28" fmla="*/ 2147483647 w 314"/>
              <a:gd name="T29" fmla="*/ 2147483647 h 19"/>
              <a:gd name="T30" fmla="*/ 2147483647 w 314"/>
              <a:gd name="T31" fmla="*/ 2147483647 h 19"/>
              <a:gd name="T32" fmla="*/ 2147483647 w 314"/>
              <a:gd name="T33" fmla="*/ 0 h 19"/>
              <a:gd name="T34" fmla="*/ 2147483647 w 314"/>
              <a:gd name="T35" fmla="*/ 2147483647 h 19"/>
              <a:gd name="T36" fmla="*/ 2147483647 w 314"/>
              <a:gd name="T37" fmla="*/ 2147483647 h 19"/>
              <a:gd name="T38" fmla="*/ 2147483647 w 314"/>
              <a:gd name="T39" fmla="*/ 2147483647 h 19"/>
              <a:gd name="T40" fmla="*/ 2147483647 w 314"/>
              <a:gd name="T41" fmla="*/ 2147483647 h 19"/>
              <a:gd name="T42" fmla="*/ 2147483647 w 314"/>
              <a:gd name="T43" fmla="*/ 2147483647 h 19"/>
              <a:gd name="T44" fmla="*/ 2147483647 w 314"/>
              <a:gd name="T45" fmla="*/ 2147483647 h 19"/>
              <a:gd name="T46" fmla="*/ 2147483647 w 314"/>
              <a:gd name="T47" fmla="*/ 2147483647 h 19"/>
              <a:gd name="T48" fmla="*/ 2147483647 w 314"/>
              <a:gd name="T49" fmla="*/ 2147483647 h 19"/>
              <a:gd name="T50" fmla="*/ 2147483647 w 314"/>
              <a:gd name="T51" fmla="*/ 2147483647 h 19"/>
              <a:gd name="T52" fmla="*/ 2147483647 w 314"/>
              <a:gd name="T53" fmla="*/ 2147483647 h 19"/>
              <a:gd name="T54" fmla="*/ 2147483647 w 314"/>
              <a:gd name="T55" fmla="*/ 2147483647 h 19"/>
              <a:gd name="T56" fmla="*/ 2147483647 w 314"/>
              <a:gd name="T57" fmla="*/ 2147483647 h 19"/>
              <a:gd name="T58" fmla="*/ 2147483647 w 314"/>
              <a:gd name="T59" fmla="*/ 2147483647 h 19"/>
              <a:gd name="T60" fmla="*/ 2147483647 w 314"/>
              <a:gd name="T61" fmla="*/ 2147483647 h 19"/>
              <a:gd name="T62" fmla="*/ 2147483647 w 314"/>
              <a:gd name="T63" fmla="*/ 2147483647 h 19"/>
              <a:gd name="T64" fmla="*/ 2147483647 w 314"/>
              <a:gd name="T65" fmla="*/ 2147483647 h 19"/>
              <a:gd name="T66" fmla="*/ 2147483647 w 314"/>
              <a:gd name="T67" fmla="*/ 2147483647 h 1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14"/>
              <a:gd name="T103" fmla="*/ 0 h 19"/>
              <a:gd name="T104" fmla="*/ 314 w 314"/>
              <a:gd name="T105" fmla="*/ 19 h 1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14" h="19">
                <a:moveTo>
                  <a:pt x="313" y="11"/>
                </a:moveTo>
                <a:lnTo>
                  <a:pt x="313" y="11"/>
                </a:lnTo>
                <a:lnTo>
                  <a:pt x="302" y="12"/>
                </a:lnTo>
                <a:lnTo>
                  <a:pt x="293" y="12"/>
                </a:lnTo>
                <a:lnTo>
                  <a:pt x="285" y="12"/>
                </a:lnTo>
                <a:lnTo>
                  <a:pt x="274" y="13"/>
                </a:lnTo>
                <a:lnTo>
                  <a:pt x="265" y="13"/>
                </a:lnTo>
                <a:lnTo>
                  <a:pt x="254" y="13"/>
                </a:lnTo>
                <a:lnTo>
                  <a:pt x="244" y="13"/>
                </a:lnTo>
                <a:lnTo>
                  <a:pt x="235" y="13"/>
                </a:lnTo>
                <a:lnTo>
                  <a:pt x="225" y="13"/>
                </a:lnTo>
                <a:lnTo>
                  <a:pt x="215" y="13"/>
                </a:lnTo>
                <a:lnTo>
                  <a:pt x="206" y="13"/>
                </a:lnTo>
                <a:lnTo>
                  <a:pt x="195" y="13"/>
                </a:lnTo>
                <a:lnTo>
                  <a:pt x="186" y="13"/>
                </a:lnTo>
                <a:lnTo>
                  <a:pt x="176" y="13"/>
                </a:lnTo>
                <a:lnTo>
                  <a:pt x="166" y="13"/>
                </a:lnTo>
                <a:lnTo>
                  <a:pt x="156" y="12"/>
                </a:lnTo>
                <a:lnTo>
                  <a:pt x="146" y="12"/>
                </a:lnTo>
                <a:lnTo>
                  <a:pt x="137" y="12"/>
                </a:lnTo>
                <a:lnTo>
                  <a:pt x="127" y="11"/>
                </a:lnTo>
                <a:lnTo>
                  <a:pt x="119" y="10"/>
                </a:lnTo>
                <a:lnTo>
                  <a:pt x="108" y="10"/>
                </a:lnTo>
                <a:lnTo>
                  <a:pt x="98" y="10"/>
                </a:lnTo>
                <a:lnTo>
                  <a:pt x="88" y="9"/>
                </a:lnTo>
                <a:lnTo>
                  <a:pt x="79" y="8"/>
                </a:lnTo>
                <a:lnTo>
                  <a:pt x="69" y="8"/>
                </a:lnTo>
                <a:lnTo>
                  <a:pt x="60" y="7"/>
                </a:lnTo>
                <a:lnTo>
                  <a:pt x="49" y="4"/>
                </a:lnTo>
                <a:lnTo>
                  <a:pt x="40" y="4"/>
                </a:lnTo>
                <a:lnTo>
                  <a:pt x="29" y="3"/>
                </a:lnTo>
                <a:lnTo>
                  <a:pt x="20" y="2"/>
                </a:lnTo>
                <a:lnTo>
                  <a:pt x="11" y="1"/>
                </a:lnTo>
                <a:lnTo>
                  <a:pt x="1" y="0"/>
                </a:lnTo>
                <a:lnTo>
                  <a:pt x="0" y="3"/>
                </a:lnTo>
                <a:lnTo>
                  <a:pt x="9" y="4"/>
                </a:lnTo>
                <a:lnTo>
                  <a:pt x="20" y="6"/>
                </a:lnTo>
                <a:lnTo>
                  <a:pt x="28" y="8"/>
                </a:lnTo>
                <a:lnTo>
                  <a:pt x="39" y="8"/>
                </a:lnTo>
                <a:lnTo>
                  <a:pt x="48" y="9"/>
                </a:lnTo>
                <a:lnTo>
                  <a:pt x="59" y="10"/>
                </a:lnTo>
                <a:lnTo>
                  <a:pt x="68" y="10"/>
                </a:lnTo>
                <a:lnTo>
                  <a:pt x="78" y="12"/>
                </a:lnTo>
                <a:lnTo>
                  <a:pt x="87" y="12"/>
                </a:lnTo>
                <a:lnTo>
                  <a:pt x="98" y="13"/>
                </a:lnTo>
                <a:lnTo>
                  <a:pt x="108" y="13"/>
                </a:lnTo>
                <a:lnTo>
                  <a:pt x="118" y="15"/>
                </a:lnTo>
                <a:lnTo>
                  <a:pt x="127" y="16"/>
                </a:lnTo>
                <a:lnTo>
                  <a:pt x="137" y="16"/>
                </a:lnTo>
                <a:lnTo>
                  <a:pt x="146" y="17"/>
                </a:lnTo>
                <a:lnTo>
                  <a:pt x="156" y="17"/>
                </a:lnTo>
                <a:lnTo>
                  <a:pt x="166" y="17"/>
                </a:lnTo>
                <a:lnTo>
                  <a:pt x="176" y="17"/>
                </a:lnTo>
                <a:lnTo>
                  <a:pt x="186" y="17"/>
                </a:lnTo>
                <a:lnTo>
                  <a:pt x="195" y="17"/>
                </a:lnTo>
                <a:lnTo>
                  <a:pt x="206" y="18"/>
                </a:lnTo>
                <a:lnTo>
                  <a:pt x="215" y="18"/>
                </a:lnTo>
                <a:lnTo>
                  <a:pt x="225" y="18"/>
                </a:lnTo>
                <a:lnTo>
                  <a:pt x="235" y="18"/>
                </a:lnTo>
                <a:lnTo>
                  <a:pt x="244" y="17"/>
                </a:lnTo>
                <a:lnTo>
                  <a:pt x="254" y="17"/>
                </a:lnTo>
                <a:lnTo>
                  <a:pt x="265" y="17"/>
                </a:lnTo>
                <a:lnTo>
                  <a:pt x="274" y="17"/>
                </a:lnTo>
                <a:lnTo>
                  <a:pt x="285" y="17"/>
                </a:lnTo>
                <a:lnTo>
                  <a:pt x="293" y="17"/>
                </a:lnTo>
                <a:lnTo>
                  <a:pt x="302" y="16"/>
                </a:lnTo>
                <a:lnTo>
                  <a:pt x="313" y="15"/>
                </a:lnTo>
                <a:lnTo>
                  <a:pt x="313" y="11"/>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693" name="Freeform 589"/>
          <p:cNvSpPr>
            <a:spLocks noChangeAspect="1"/>
          </p:cNvSpPr>
          <p:nvPr/>
        </p:nvSpPr>
        <p:spPr bwMode="auto">
          <a:xfrm>
            <a:off x="5795963" y="5260976"/>
            <a:ext cx="417512" cy="73025"/>
          </a:xfrm>
          <a:custGeom>
            <a:avLst/>
            <a:gdLst>
              <a:gd name="T0" fmla="*/ 2147483647 w 314"/>
              <a:gd name="T1" fmla="*/ 2147483647 h 57"/>
              <a:gd name="T2" fmla="*/ 2147483647 w 314"/>
              <a:gd name="T3" fmla="*/ 2147483647 h 57"/>
              <a:gd name="T4" fmla="*/ 2147483647 w 314"/>
              <a:gd name="T5" fmla="*/ 2147483647 h 57"/>
              <a:gd name="T6" fmla="*/ 2147483647 w 314"/>
              <a:gd name="T7" fmla="*/ 2147483647 h 57"/>
              <a:gd name="T8" fmla="*/ 2147483647 w 314"/>
              <a:gd name="T9" fmla="*/ 2147483647 h 57"/>
              <a:gd name="T10" fmla="*/ 2147483647 w 314"/>
              <a:gd name="T11" fmla="*/ 2147483647 h 57"/>
              <a:gd name="T12" fmla="*/ 2147483647 w 314"/>
              <a:gd name="T13" fmla="*/ 2147483647 h 57"/>
              <a:gd name="T14" fmla="*/ 2147483647 w 314"/>
              <a:gd name="T15" fmla="*/ 2147483647 h 57"/>
              <a:gd name="T16" fmla="*/ 2147483647 w 314"/>
              <a:gd name="T17" fmla="*/ 2147483647 h 57"/>
              <a:gd name="T18" fmla="*/ 2147483647 w 314"/>
              <a:gd name="T19" fmla="*/ 2147483647 h 57"/>
              <a:gd name="T20" fmla="*/ 2147483647 w 314"/>
              <a:gd name="T21" fmla="*/ 2147483647 h 57"/>
              <a:gd name="T22" fmla="*/ 2147483647 w 314"/>
              <a:gd name="T23" fmla="*/ 2147483647 h 57"/>
              <a:gd name="T24" fmla="*/ 2147483647 w 314"/>
              <a:gd name="T25" fmla="*/ 2147483647 h 57"/>
              <a:gd name="T26" fmla="*/ 2147483647 w 314"/>
              <a:gd name="T27" fmla="*/ 2147483647 h 57"/>
              <a:gd name="T28" fmla="*/ 2147483647 w 314"/>
              <a:gd name="T29" fmla="*/ 2147483647 h 57"/>
              <a:gd name="T30" fmla="*/ 2147483647 w 314"/>
              <a:gd name="T31" fmla="*/ 2147483647 h 57"/>
              <a:gd name="T32" fmla="*/ 0 w 314"/>
              <a:gd name="T33" fmla="*/ 2147483647 h 57"/>
              <a:gd name="T34" fmla="*/ 2147483647 w 314"/>
              <a:gd name="T35" fmla="*/ 2147483647 h 57"/>
              <a:gd name="T36" fmla="*/ 2147483647 w 314"/>
              <a:gd name="T37" fmla="*/ 2147483647 h 57"/>
              <a:gd name="T38" fmla="*/ 2147483647 w 314"/>
              <a:gd name="T39" fmla="*/ 2147483647 h 57"/>
              <a:gd name="T40" fmla="*/ 2147483647 w 314"/>
              <a:gd name="T41" fmla="*/ 2147483647 h 57"/>
              <a:gd name="T42" fmla="*/ 2147483647 w 314"/>
              <a:gd name="T43" fmla="*/ 2147483647 h 57"/>
              <a:gd name="T44" fmla="*/ 2147483647 w 314"/>
              <a:gd name="T45" fmla="*/ 2147483647 h 57"/>
              <a:gd name="T46" fmla="*/ 2147483647 w 314"/>
              <a:gd name="T47" fmla="*/ 2147483647 h 57"/>
              <a:gd name="T48" fmla="*/ 2147483647 w 314"/>
              <a:gd name="T49" fmla="*/ 2147483647 h 57"/>
              <a:gd name="T50" fmla="*/ 2147483647 w 314"/>
              <a:gd name="T51" fmla="*/ 2147483647 h 57"/>
              <a:gd name="T52" fmla="*/ 2147483647 w 314"/>
              <a:gd name="T53" fmla="*/ 2147483647 h 57"/>
              <a:gd name="T54" fmla="*/ 2147483647 w 314"/>
              <a:gd name="T55" fmla="*/ 2147483647 h 57"/>
              <a:gd name="T56" fmla="*/ 2147483647 w 314"/>
              <a:gd name="T57" fmla="*/ 2147483647 h 57"/>
              <a:gd name="T58" fmla="*/ 2147483647 w 314"/>
              <a:gd name="T59" fmla="*/ 2147483647 h 57"/>
              <a:gd name="T60" fmla="*/ 2147483647 w 314"/>
              <a:gd name="T61" fmla="*/ 2147483647 h 57"/>
              <a:gd name="T62" fmla="*/ 2147483647 w 314"/>
              <a:gd name="T63" fmla="*/ 2147483647 h 57"/>
              <a:gd name="T64" fmla="*/ 2147483647 w 314"/>
              <a:gd name="T65" fmla="*/ 2147483647 h 5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14"/>
              <a:gd name="T100" fmla="*/ 0 h 57"/>
              <a:gd name="T101" fmla="*/ 314 w 314"/>
              <a:gd name="T102" fmla="*/ 57 h 5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14" h="57">
                <a:moveTo>
                  <a:pt x="312" y="0"/>
                </a:moveTo>
                <a:lnTo>
                  <a:pt x="302" y="2"/>
                </a:lnTo>
                <a:lnTo>
                  <a:pt x="292" y="4"/>
                </a:lnTo>
                <a:lnTo>
                  <a:pt x="284" y="5"/>
                </a:lnTo>
                <a:lnTo>
                  <a:pt x="273" y="8"/>
                </a:lnTo>
                <a:lnTo>
                  <a:pt x="264" y="11"/>
                </a:lnTo>
                <a:lnTo>
                  <a:pt x="254" y="13"/>
                </a:lnTo>
                <a:lnTo>
                  <a:pt x="244" y="14"/>
                </a:lnTo>
                <a:lnTo>
                  <a:pt x="234" y="16"/>
                </a:lnTo>
                <a:lnTo>
                  <a:pt x="225" y="19"/>
                </a:lnTo>
                <a:lnTo>
                  <a:pt x="214" y="21"/>
                </a:lnTo>
                <a:lnTo>
                  <a:pt x="205" y="23"/>
                </a:lnTo>
                <a:lnTo>
                  <a:pt x="194" y="23"/>
                </a:lnTo>
                <a:lnTo>
                  <a:pt x="185" y="25"/>
                </a:lnTo>
                <a:lnTo>
                  <a:pt x="176" y="27"/>
                </a:lnTo>
                <a:lnTo>
                  <a:pt x="166" y="30"/>
                </a:lnTo>
                <a:lnTo>
                  <a:pt x="155" y="32"/>
                </a:lnTo>
                <a:lnTo>
                  <a:pt x="146" y="33"/>
                </a:lnTo>
                <a:lnTo>
                  <a:pt x="135" y="34"/>
                </a:lnTo>
                <a:lnTo>
                  <a:pt x="127" y="36"/>
                </a:lnTo>
                <a:lnTo>
                  <a:pt x="118" y="37"/>
                </a:lnTo>
                <a:lnTo>
                  <a:pt x="107" y="39"/>
                </a:lnTo>
                <a:lnTo>
                  <a:pt x="98" y="41"/>
                </a:lnTo>
                <a:lnTo>
                  <a:pt x="87" y="42"/>
                </a:lnTo>
                <a:lnTo>
                  <a:pt x="78" y="43"/>
                </a:lnTo>
                <a:lnTo>
                  <a:pt x="68" y="44"/>
                </a:lnTo>
                <a:lnTo>
                  <a:pt x="58" y="46"/>
                </a:lnTo>
                <a:lnTo>
                  <a:pt x="48" y="47"/>
                </a:lnTo>
                <a:lnTo>
                  <a:pt x="39" y="48"/>
                </a:lnTo>
                <a:lnTo>
                  <a:pt x="28" y="49"/>
                </a:lnTo>
                <a:lnTo>
                  <a:pt x="20" y="50"/>
                </a:lnTo>
                <a:lnTo>
                  <a:pt x="9" y="52"/>
                </a:lnTo>
                <a:lnTo>
                  <a:pt x="0" y="52"/>
                </a:lnTo>
                <a:lnTo>
                  <a:pt x="0" y="56"/>
                </a:lnTo>
                <a:lnTo>
                  <a:pt x="11" y="55"/>
                </a:lnTo>
                <a:lnTo>
                  <a:pt x="20" y="54"/>
                </a:lnTo>
                <a:lnTo>
                  <a:pt x="29" y="53"/>
                </a:lnTo>
                <a:lnTo>
                  <a:pt x="40" y="53"/>
                </a:lnTo>
                <a:lnTo>
                  <a:pt x="49" y="52"/>
                </a:lnTo>
                <a:lnTo>
                  <a:pt x="59" y="50"/>
                </a:lnTo>
                <a:lnTo>
                  <a:pt x="69" y="49"/>
                </a:lnTo>
                <a:lnTo>
                  <a:pt x="79" y="48"/>
                </a:lnTo>
                <a:lnTo>
                  <a:pt x="88" y="46"/>
                </a:lnTo>
                <a:lnTo>
                  <a:pt x="98" y="45"/>
                </a:lnTo>
                <a:lnTo>
                  <a:pt x="108" y="43"/>
                </a:lnTo>
                <a:lnTo>
                  <a:pt x="119" y="42"/>
                </a:lnTo>
                <a:lnTo>
                  <a:pt x="128" y="41"/>
                </a:lnTo>
                <a:lnTo>
                  <a:pt x="137" y="39"/>
                </a:lnTo>
                <a:lnTo>
                  <a:pt x="147" y="37"/>
                </a:lnTo>
                <a:lnTo>
                  <a:pt x="156" y="35"/>
                </a:lnTo>
                <a:lnTo>
                  <a:pt x="167" y="34"/>
                </a:lnTo>
                <a:lnTo>
                  <a:pt x="176" y="33"/>
                </a:lnTo>
                <a:lnTo>
                  <a:pt x="186" y="31"/>
                </a:lnTo>
                <a:lnTo>
                  <a:pt x="195" y="28"/>
                </a:lnTo>
                <a:lnTo>
                  <a:pt x="206" y="26"/>
                </a:lnTo>
                <a:lnTo>
                  <a:pt x="215" y="24"/>
                </a:lnTo>
                <a:lnTo>
                  <a:pt x="226" y="23"/>
                </a:lnTo>
                <a:lnTo>
                  <a:pt x="235" y="21"/>
                </a:lnTo>
                <a:lnTo>
                  <a:pt x="245" y="19"/>
                </a:lnTo>
                <a:lnTo>
                  <a:pt x="254" y="16"/>
                </a:lnTo>
                <a:lnTo>
                  <a:pt x="265" y="14"/>
                </a:lnTo>
                <a:lnTo>
                  <a:pt x="274" y="13"/>
                </a:lnTo>
                <a:lnTo>
                  <a:pt x="285" y="11"/>
                </a:lnTo>
                <a:lnTo>
                  <a:pt x="293" y="9"/>
                </a:lnTo>
                <a:lnTo>
                  <a:pt x="303" y="7"/>
                </a:lnTo>
                <a:lnTo>
                  <a:pt x="313" y="4"/>
                </a:lnTo>
                <a:lnTo>
                  <a:pt x="312" y="0"/>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694" name="Freeform 590"/>
          <p:cNvSpPr>
            <a:spLocks noChangeAspect="1"/>
          </p:cNvSpPr>
          <p:nvPr/>
        </p:nvSpPr>
        <p:spPr bwMode="auto">
          <a:xfrm>
            <a:off x="8150225" y="5321301"/>
            <a:ext cx="414338" cy="23813"/>
          </a:xfrm>
          <a:custGeom>
            <a:avLst/>
            <a:gdLst>
              <a:gd name="T0" fmla="*/ 0 w 313"/>
              <a:gd name="T1" fmla="*/ 2147483647 h 19"/>
              <a:gd name="T2" fmla="*/ 2147483647 w 313"/>
              <a:gd name="T3" fmla="*/ 2147483647 h 19"/>
              <a:gd name="T4" fmla="*/ 2147483647 w 313"/>
              <a:gd name="T5" fmla="*/ 2147483647 h 19"/>
              <a:gd name="T6" fmla="*/ 2147483647 w 313"/>
              <a:gd name="T7" fmla="*/ 2147483647 h 19"/>
              <a:gd name="T8" fmla="*/ 2147483647 w 313"/>
              <a:gd name="T9" fmla="*/ 2147483647 h 19"/>
              <a:gd name="T10" fmla="*/ 2147483647 w 313"/>
              <a:gd name="T11" fmla="*/ 2147483647 h 19"/>
              <a:gd name="T12" fmla="*/ 2147483647 w 313"/>
              <a:gd name="T13" fmla="*/ 2147483647 h 19"/>
              <a:gd name="T14" fmla="*/ 2147483647 w 313"/>
              <a:gd name="T15" fmla="*/ 2147483647 h 19"/>
              <a:gd name="T16" fmla="*/ 2147483647 w 313"/>
              <a:gd name="T17" fmla="*/ 2147483647 h 19"/>
              <a:gd name="T18" fmla="*/ 2147483647 w 313"/>
              <a:gd name="T19" fmla="*/ 2147483647 h 19"/>
              <a:gd name="T20" fmla="*/ 2147483647 w 313"/>
              <a:gd name="T21" fmla="*/ 2147483647 h 19"/>
              <a:gd name="T22" fmla="*/ 2147483647 w 313"/>
              <a:gd name="T23" fmla="*/ 2147483647 h 19"/>
              <a:gd name="T24" fmla="*/ 2147483647 w 313"/>
              <a:gd name="T25" fmla="*/ 2147483647 h 19"/>
              <a:gd name="T26" fmla="*/ 2147483647 w 313"/>
              <a:gd name="T27" fmla="*/ 2147483647 h 19"/>
              <a:gd name="T28" fmla="*/ 2147483647 w 313"/>
              <a:gd name="T29" fmla="*/ 2147483647 h 19"/>
              <a:gd name="T30" fmla="*/ 2147483647 w 313"/>
              <a:gd name="T31" fmla="*/ 2147483647 h 19"/>
              <a:gd name="T32" fmla="*/ 2147483647 w 313"/>
              <a:gd name="T33" fmla="*/ 2147483647 h 19"/>
              <a:gd name="T34" fmla="*/ 2147483647 w 313"/>
              <a:gd name="T35" fmla="*/ 2147483647 h 19"/>
              <a:gd name="T36" fmla="*/ 2147483647 w 313"/>
              <a:gd name="T37" fmla="*/ 2147483647 h 19"/>
              <a:gd name="T38" fmla="*/ 2147483647 w 313"/>
              <a:gd name="T39" fmla="*/ 2147483647 h 19"/>
              <a:gd name="T40" fmla="*/ 2147483647 w 313"/>
              <a:gd name="T41" fmla="*/ 2147483647 h 19"/>
              <a:gd name="T42" fmla="*/ 2147483647 w 313"/>
              <a:gd name="T43" fmla="*/ 2147483647 h 19"/>
              <a:gd name="T44" fmla="*/ 2147483647 w 313"/>
              <a:gd name="T45" fmla="*/ 2147483647 h 19"/>
              <a:gd name="T46" fmla="*/ 2147483647 w 313"/>
              <a:gd name="T47" fmla="*/ 2147483647 h 19"/>
              <a:gd name="T48" fmla="*/ 2147483647 w 313"/>
              <a:gd name="T49" fmla="*/ 2147483647 h 19"/>
              <a:gd name="T50" fmla="*/ 2147483647 w 313"/>
              <a:gd name="T51" fmla="*/ 2147483647 h 19"/>
              <a:gd name="T52" fmla="*/ 2147483647 w 313"/>
              <a:gd name="T53" fmla="*/ 2147483647 h 19"/>
              <a:gd name="T54" fmla="*/ 2147483647 w 313"/>
              <a:gd name="T55" fmla="*/ 2147483647 h 19"/>
              <a:gd name="T56" fmla="*/ 2147483647 w 313"/>
              <a:gd name="T57" fmla="*/ 2147483647 h 19"/>
              <a:gd name="T58" fmla="*/ 2147483647 w 313"/>
              <a:gd name="T59" fmla="*/ 2147483647 h 19"/>
              <a:gd name="T60" fmla="*/ 2147483647 w 313"/>
              <a:gd name="T61" fmla="*/ 2147483647 h 19"/>
              <a:gd name="T62" fmla="*/ 2147483647 w 313"/>
              <a:gd name="T63" fmla="*/ 2147483647 h 19"/>
              <a:gd name="T64" fmla="*/ 2147483647 w 313"/>
              <a:gd name="T65" fmla="*/ 2147483647 h 19"/>
              <a:gd name="T66" fmla="*/ 0 w 313"/>
              <a:gd name="T67" fmla="*/ 2147483647 h 1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13"/>
              <a:gd name="T103" fmla="*/ 0 h 19"/>
              <a:gd name="T104" fmla="*/ 313 w 313"/>
              <a:gd name="T105" fmla="*/ 19 h 1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13" h="19">
                <a:moveTo>
                  <a:pt x="0" y="15"/>
                </a:moveTo>
                <a:lnTo>
                  <a:pt x="0" y="15"/>
                </a:lnTo>
                <a:lnTo>
                  <a:pt x="9" y="16"/>
                </a:lnTo>
                <a:lnTo>
                  <a:pt x="19" y="17"/>
                </a:lnTo>
                <a:lnTo>
                  <a:pt x="28" y="17"/>
                </a:lnTo>
                <a:lnTo>
                  <a:pt x="38" y="17"/>
                </a:lnTo>
                <a:lnTo>
                  <a:pt x="48" y="17"/>
                </a:lnTo>
                <a:lnTo>
                  <a:pt x="58" y="17"/>
                </a:lnTo>
                <a:lnTo>
                  <a:pt x="68" y="18"/>
                </a:lnTo>
                <a:lnTo>
                  <a:pt x="77" y="18"/>
                </a:lnTo>
                <a:lnTo>
                  <a:pt x="87" y="18"/>
                </a:lnTo>
                <a:lnTo>
                  <a:pt x="96" y="18"/>
                </a:lnTo>
                <a:lnTo>
                  <a:pt x="107" y="18"/>
                </a:lnTo>
                <a:lnTo>
                  <a:pt x="116" y="18"/>
                </a:lnTo>
                <a:lnTo>
                  <a:pt x="127" y="18"/>
                </a:lnTo>
                <a:lnTo>
                  <a:pt x="135" y="18"/>
                </a:lnTo>
                <a:lnTo>
                  <a:pt x="146" y="17"/>
                </a:lnTo>
                <a:lnTo>
                  <a:pt x="156" y="17"/>
                </a:lnTo>
                <a:lnTo>
                  <a:pt x="165" y="17"/>
                </a:lnTo>
                <a:lnTo>
                  <a:pt x="175" y="16"/>
                </a:lnTo>
                <a:lnTo>
                  <a:pt x="184" y="16"/>
                </a:lnTo>
                <a:lnTo>
                  <a:pt x="195" y="15"/>
                </a:lnTo>
                <a:lnTo>
                  <a:pt x="204" y="13"/>
                </a:lnTo>
                <a:lnTo>
                  <a:pt x="215" y="13"/>
                </a:lnTo>
                <a:lnTo>
                  <a:pt x="224" y="12"/>
                </a:lnTo>
                <a:lnTo>
                  <a:pt x="234" y="11"/>
                </a:lnTo>
                <a:lnTo>
                  <a:pt x="244" y="10"/>
                </a:lnTo>
                <a:lnTo>
                  <a:pt x="253" y="10"/>
                </a:lnTo>
                <a:lnTo>
                  <a:pt x="264" y="9"/>
                </a:lnTo>
                <a:lnTo>
                  <a:pt x="273" y="8"/>
                </a:lnTo>
                <a:lnTo>
                  <a:pt x="283" y="7"/>
                </a:lnTo>
                <a:lnTo>
                  <a:pt x="292" y="6"/>
                </a:lnTo>
                <a:lnTo>
                  <a:pt x="301" y="4"/>
                </a:lnTo>
                <a:lnTo>
                  <a:pt x="312" y="3"/>
                </a:lnTo>
                <a:lnTo>
                  <a:pt x="311" y="0"/>
                </a:lnTo>
                <a:lnTo>
                  <a:pt x="301" y="1"/>
                </a:lnTo>
                <a:lnTo>
                  <a:pt x="291" y="1"/>
                </a:lnTo>
                <a:lnTo>
                  <a:pt x="282" y="3"/>
                </a:lnTo>
                <a:lnTo>
                  <a:pt x="272" y="4"/>
                </a:lnTo>
                <a:lnTo>
                  <a:pt x="263" y="4"/>
                </a:lnTo>
                <a:lnTo>
                  <a:pt x="252" y="6"/>
                </a:lnTo>
                <a:lnTo>
                  <a:pt x="243" y="8"/>
                </a:lnTo>
                <a:lnTo>
                  <a:pt x="233" y="8"/>
                </a:lnTo>
                <a:lnTo>
                  <a:pt x="224" y="9"/>
                </a:lnTo>
                <a:lnTo>
                  <a:pt x="214" y="10"/>
                </a:lnTo>
                <a:lnTo>
                  <a:pt x="204" y="10"/>
                </a:lnTo>
                <a:lnTo>
                  <a:pt x="194" y="10"/>
                </a:lnTo>
                <a:lnTo>
                  <a:pt x="184" y="11"/>
                </a:lnTo>
                <a:lnTo>
                  <a:pt x="175" y="12"/>
                </a:lnTo>
                <a:lnTo>
                  <a:pt x="165" y="13"/>
                </a:lnTo>
                <a:lnTo>
                  <a:pt x="156" y="13"/>
                </a:lnTo>
                <a:lnTo>
                  <a:pt x="146" y="13"/>
                </a:lnTo>
                <a:lnTo>
                  <a:pt x="135" y="13"/>
                </a:lnTo>
                <a:lnTo>
                  <a:pt x="127" y="13"/>
                </a:lnTo>
                <a:lnTo>
                  <a:pt x="116" y="13"/>
                </a:lnTo>
                <a:lnTo>
                  <a:pt x="107" y="13"/>
                </a:lnTo>
                <a:lnTo>
                  <a:pt x="96" y="13"/>
                </a:lnTo>
                <a:lnTo>
                  <a:pt x="87" y="13"/>
                </a:lnTo>
                <a:lnTo>
                  <a:pt x="77" y="13"/>
                </a:lnTo>
                <a:lnTo>
                  <a:pt x="68" y="13"/>
                </a:lnTo>
                <a:lnTo>
                  <a:pt x="58" y="13"/>
                </a:lnTo>
                <a:lnTo>
                  <a:pt x="48" y="13"/>
                </a:lnTo>
                <a:lnTo>
                  <a:pt x="38" y="13"/>
                </a:lnTo>
                <a:lnTo>
                  <a:pt x="28" y="13"/>
                </a:lnTo>
                <a:lnTo>
                  <a:pt x="19" y="12"/>
                </a:lnTo>
                <a:lnTo>
                  <a:pt x="9" y="12"/>
                </a:lnTo>
                <a:lnTo>
                  <a:pt x="0" y="11"/>
                </a:lnTo>
                <a:lnTo>
                  <a:pt x="0" y="15"/>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695" name="Freeform 591"/>
          <p:cNvSpPr>
            <a:spLocks noChangeAspect="1"/>
          </p:cNvSpPr>
          <p:nvPr/>
        </p:nvSpPr>
        <p:spPr bwMode="auto">
          <a:xfrm>
            <a:off x="7723188" y="5264150"/>
            <a:ext cx="419100" cy="76200"/>
          </a:xfrm>
          <a:custGeom>
            <a:avLst/>
            <a:gdLst>
              <a:gd name="T0" fmla="*/ 2147483647 w 315"/>
              <a:gd name="T1" fmla="*/ 2147483647 h 60"/>
              <a:gd name="T2" fmla="*/ 2147483647 w 315"/>
              <a:gd name="T3" fmla="*/ 2147483647 h 60"/>
              <a:gd name="T4" fmla="*/ 2147483647 w 315"/>
              <a:gd name="T5" fmla="*/ 2147483647 h 60"/>
              <a:gd name="T6" fmla="*/ 2147483647 w 315"/>
              <a:gd name="T7" fmla="*/ 2147483647 h 60"/>
              <a:gd name="T8" fmla="*/ 2147483647 w 315"/>
              <a:gd name="T9" fmla="*/ 2147483647 h 60"/>
              <a:gd name="T10" fmla="*/ 2147483647 w 315"/>
              <a:gd name="T11" fmla="*/ 2147483647 h 60"/>
              <a:gd name="T12" fmla="*/ 2147483647 w 315"/>
              <a:gd name="T13" fmla="*/ 2147483647 h 60"/>
              <a:gd name="T14" fmla="*/ 2147483647 w 315"/>
              <a:gd name="T15" fmla="*/ 2147483647 h 60"/>
              <a:gd name="T16" fmla="*/ 2147483647 w 315"/>
              <a:gd name="T17" fmla="*/ 2147483647 h 60"/>
              <a:gd name="T18" fmla="*/ 2147483647 w 315"/>
              <a:gd name="T19" fmla="*/ 2147483647 h 60"/>
              <a:gd name="T20" fmla="*/ 2147483647 w 315"/>
              <a:gd name="T21" fmla="*/ 2147483647 h 60"/>
              <a:gd name="T22" fmla="*/ 2147483647 w 315"/>
              <a:gd name="T23" fmla="*/ 2147483647 h 60"/>
              <a:gd name="T24" fmla="*/ 2147483647 w 315"/>
              <a:gd name="T25" fmla="*/ 2147483647 h 60"/>
              <a:gd name="T26" fmla="*/ 2147483647 w 315"/>
              <a:gd name="T27" fmla="*/ 2147483647 h 60"/>
              <a:gd name="T28" fmla="*/ 2147483647 w 315"/>
              <a:gd name="T29" fmla="*/ 2147483647 h 60"/>
              <a:gd name="T30" fmla="*/ 2147483647 w 315"/>
              <a:gd name="T31" fmla="*/ 2147483647 h 60"/>
              <a:gd name="T32" fmla="*/ 2147483647 w 315"/>
              <a:gd name="T33" fmla="*/ 2147483647 h 60"/>
              <a:gd name="T34" fmla="*/ 2147483647 w 315"/>
              <a:gd name="T35" fmla="*/ 2147483647 h 60"/>
              <a:gd name="T36" fmla="*/ 2147483647 w 315"/>
              <a:gd name="T37" fmla="*/ 2147483647 h 60"/>
              <a:gd name="T38" fmla="*/ 2147483647 w 315"/>
              <a:gd name="T39" fmla="*/ 2147483647 h 60"/>
              <a:gd name="T40" fmla="*/ 2147483647 w 315"/>
              <a:gd name="T41" fmla="*/ 2147483647 h 60"/>
              <a:gd name="T42" fmla="*/ 2147483647 w 315"/>
              <a:gd name="T43" fmla="*/ 2147483647 h 60"/>
              <a:gd name="T44" fmla="*/ 2147483647 w 315"/>
              <a:gd name="T45" fmla="*/ 2147483647 h 60"/>
              <a:gd name="T46" fmla="*/ 2147483647 w 315"/>
              <a:gd name="T47" fmla="*/ 2147483647 h 60"/>
              <a:gd name="T48" fmla="*/ 2147483647 w 315"/>
              <a:gd name="T49" fmla="*/ 2147483647 h 60"/>
              <a:gd name="T50" fmla="*/ 2147483647 w 315"/>
              <a:gd name="T51" fmla="*/ 2147483647 h 60"/>
              <a:gd name="T52" fmla="*/ 2147483647 w 315"/>
              <a:gd name="T53" fmla="*/ 2147483647 h 60"/>
              <a:gd name="T54" fmla="*/ 2147483647 w 315"/>
              <a:gd name="T55" fmla="*/ 2147483647 h 60"/>
              <a:gd name="T56" fmla="*/ 2147483647 w 315"/>
              <a:gd name="T57" fmla="*/ 2147483647 h 60"/>
              <a:gd name="T58" fmla="*/ 2147483647 w 315"/>
              <a:gd name="T59" fmla="*/ 2147483647 h 60"/>
              <a:gd name="T60" fmla="*/ 2147483647 w 315"/>
              <a:gd name="T61" fmla="*/ 2147483647 h 60"/>
              <a:gd name="T62" fmla="*/ 2147483647 w 315"/>
              <a:gd name="T63" fmla="*/ 2147483647 h 60"/>
              <a:gd name="T64" fmla="*/ 2147483647 w 315"/>
              <a:gd name="T65" fmla="*/ 0 h 6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15"/>
              <a:gd name="T100" fmla="*/ 0 h 60"/>
              <a:gd name="T101" fmla="*/ 315 w 315"/>
              <a:gd name="T102" fmla="*/ 60 h 6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15" h="60">
                <a:moveTo>
                  <a:pt x="0" y="4"/>
                </a:moveTo>
                <a:lnTo>
                  <a:pt x="10" y="6"/>
                </a:lnTo>
                <a:lnTo>
                  <a:pt x="20" y="9"/>
                </a:lnTo>
                <a:lnTo>
                  <a:pt x="29" y="11"/>
                </a:lnTo>
                <a:lnTo>
                  <a:pt x="39" y="13"/>
                </a:lnTo>
                <a:lnTo>
                  <a:pt x="49" y="14"/>
                </a:lnTo>
                <a:lnTo>
                  <a:pt x="59" y="17"/>
                </a:lnTo>
                <a:lnTo>
                  <a:pt x="69" y="19"/>
                </a:lnTo>
                <a:lnTo>
                  <a:pt x="79" y="21"/>
                </a:lnTo>
                <a:lnTo>
                  <a:pt x="88" y="24"/>
                </a:lnTo>
                <a:lnTo>
                  <a:pt x="98" y="26"/>
                </a:lnTo>
                <a:lnTo>
                  <a:pt x="108" y="28"/>
                </a:lnTo>
                <a:lnTo>
                  <a:pt x="118" y="30"/>
                </a:lnTo>
                <a:lnTo>
                  <a:pt x="128" y="31"/>
                </a:lnTo>
                <a:lnTo>
                  <a:pt x="136" y="33"/>
                </a:lnTo>
                <a:lnTo>
                  <a:pt x="147" y="34"/>
                </a:lnTo>
                <a:lnTo>
                  <a:pt x="156" y="37"/>
                </a:lnTo>
                <a:lnTo>
                  <a:pt x="167" y="39"/>
                </a:lnTo>
                <a:lnTo>
                  <a:pt x="176" y="41"/>
                </a:lnTo>
                <a:lnTo>
                  <a:pt x="186" y="42"/>
                </a:lnTo>
                <a:lnTo>
                  <a:pt x="195" y="44"/>
                </a:lnTo>
                <a:lnTo>
                  <a:pt x="206" y="46"/>
                </a:lnTo>
                <a:lnTo>
                  <a:pt x="215" y="47"/>
                </a:lnTo>
                <a:lnTo>
                  <a:pt x="226" y="49"/>
                </a:lnTo>
                <a:lnTo>
                  <a:pt x="235" y="50"/>
                </a:lnTo>
                <a:lnTo>
                  <a:pt x="245" y="52"/>
                </a:lnTo>
                <a:lnTo>
                  <a:pt x="254" y="53"/>
                </a:lnTo>
                <a:lnTo>
                  <a:pt x="265" y="54"/>
                </a:lnTo>
                <a:lnTo>
                  <a:pt x="274" y="54"/>
                </a:lnTo>
                <a:lnTo>
                  <a:pt x="285" y="57"/>
                </a:lnTo>
                <a:lnTo>
                  <a:pt x="293" y="57"/>
                </a:lnTo>
                <a:lnTo>
                  <a:pt x="303" y="58"/>
                </a:lnTo>
                <a:lnTo>
                  <a:pt x="314" y="59"/>
                </a:lnTo>
                <a:lnTo>
                  <a:pt x="314" y="54"/>
                </a:lnTo>
                <a:lnTo>
                  <a:pt x="303" y="54"/>
                </a:lnTo>
                <a:lnTo>
                  <a:pt x="294" y="53"/>
                </a:lnTo>
                <a:lnTo>
                  <a:pt x="286" y="52"/>
                </a:lnTo>
                <a:lnTo>
                  <a:pt x="275" y="51"/>
                </a:lnTo>
                <a:lnTo>
                  <a:pt x="266" y="50"/>
                </a:lnTo>
                <a:lnTo>
                  <a:pt x="255" y="48"/>
                </a:lnTo>
                <a:lnTo>
                  <a:pt x="246" y="47"/>
                </a:lnTo>
                <a:lnTo>
                  <a:pt x="235" y="46"/>
                </a:lnTo>
                <a:lnTo>
                  <a:pt x="226" y="44"/>
                </a:lnTo>
                <a:lnTo>
                  <a:pt x="216" y="43"/>
                </a:lnTo>
                <a:lnTo>
                  <a:pt x="207" y="41"/>
                </a:lnTo>
                <a:lnTo>
                  <a:pt x="196" y="40"/>
                </a:lnTo>
                <a:lnTo>
                  <a:pt x="187" y="38"/>
                </a:lnTo>
                <a:lnTo>
                  <a:pt x="177" y="36"/>
                </a:lnTo>
                <a:lnTo>
                  <a:pt x="168" y="34"/>
                </a:lnTo>
                <a:lnTo>
                  <a:pt x="157" y="32"/>
                </a:lnTo>
                <a:lnTo>
                  <a:pt x="147" y="31"/>
                </a:lnTo>
                <a:lnTo>
                  <a:pt x="138" y="29"/>
                </a:lnTo>
                <a:lnTo>
                  <a:pt x="129" y="27"/>
                </a:lnTo>
                <a:lnTo>
                  <a:pt x="119" y="24"/>
                </a:lnTo>
                <a:lnTo>
                  <a:pt x="109" y="23"/>
                </a:lnTo>
                <a:lnTo>
                  <a:pt x="99" y="21"/>
                </a:lnTo>
                <a:lnTo>
                  <a:pt x="89" y="19"/>
                </a:lnTo>
                <a:lnTo>
                  <a:pt x="79" y="17"/>
                </a:lnTo>
                <a:lnTo>
                  <a:pt x="69" y="14"/>
                </a:lnTo>
                <a:lnTo>
                  <a:pt x="60" y="13"/>
                </a:lnTo>
                <a:lnTo>
                  <a:pt x="50" y="11"/>
                </a:lnTo>
                <a:lnTo>
                  <a:pt x="40" y="8"/>
                </a:lnTo>
                <a:lnTo>
                  <a:pt x="30" y="6"/>
                </a:lnTo>
                <a:lnTo>
                  <a:pt x="21" y="4"/>
                </a:lnTo>
                <a:lnTo>
                  <a:pt x="12" y="2"/>
                </a:lnTo>
                <a:lnTo>
                  <a:pt x="1" y="0"/>
                </a:lnTo>
                <a:lnTo>
                  <a:pt x="0" y="4"/>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696" name="Freeform 592"/>
          <p:cNvSpPr>
            <a:spLocks noChangeAspect="1"/>
          </p:cNvSpPr>
          <p:nvPr/>
        </p:nvSpPr>
        <p:spPr bwMode="auto">
          <a:xfrm>
            <a:off x="5637213" y="5186363"/>
            <a:ext cx="419100" cy="195262"/>
          </a:xfrm>
          <a:custGeom>
            <a:avLst/>
            <a:gdLst>
              <a:gd name="T0" fmla="*/ 2147483647 w 316"/>
              <a:gd name="T1" fmla="*/ 2147483647 h 153"/>
              <a:gd name="T2" fmla="*/ 2147483647 w 316"/>
              <a:gd name="T3" fmla="*/ 2147483647 h 153"/>
              <a:gd name="T4" fmla="*/ 2147483647 w 316"/>
              <a:gd name="T5" fmla="*/ 2147483647 h 153"/>
              <a:gd name="T6" fmla="*/ 2147483647 w 316"/>
              <a:gd name="T7" fmla="*/ 2147483647 h 153"/>
              <a:gd name="T8" fmla="*/ 2147483647 w 316"/>
              <a:gd name="T9" fmla="*/ 2147483647 h 153"/>
              <a:gd name="T10" fmla="*/ 2147483647 w 316"/>
              <a:gd name="T11" fmla="*/ 2147483647 h 153"/>
              <a:gd name="T12" fmla="*/ 2147483647 w 316"/>
              <a:gd name="T13" fmla="*/ 2147483647 h 153"/>
              <a:gd name="T14" fmla="*/ 2147483647 w 316"/>
              <a:gd name="T15" fmla="*/ 2147483647 h 153"/>
              <a:gd name="T16" fmla="*/ 2147483647 w 316"/>
              <a:gd name="T17" fmla="*/ 2147483647 h 153"/>
              <a:gd name="T18" fmla="*/ 2147483647 w 316"/>
              <a:gd name="T19" fmla="*/ 2147483647 h 153"/>
              <a:gd name="T20" fmla="*/ 2147483647 w 316"/>
              <a:gd name="T21" fmla="*/ 2147483647 h 153"/>
              <a:gd name="T22" fmla="*/ 2147483647 w 316"/>
              <a:gd name="T23" fmla="*/ 2147483647 h 153"/>
              <a:gd name="T24" fmla="*/ 2147483647 w 316"/>
              <a:gd name="T25" fmla="*/ 2147483647 h 153"/>
              <a:gd name="T26" fmla="*/ 2147483647 w 316"/>
              <a:gd name="T27" fmla="*/ 2147483647 h 153"/>
              <a:gd name="T28" fmla="*/ 2147483647 w 316"/>
              <a:gd name="T29" fmla="*/ 2147483647 h 153"/>
              <a:gd name="T30" fmla="*/ 2147483647 w 316"/>
              <a:gd name="T31" fmla="*/ 2147483647 h 153"/>
              <a:gd name="T32" fmla="*/ 2147483647 w 316"/>
              <a:gd name="T33" fmla="*/ 0 h 153"/>
              <a:gd name="T34" fmla="*/ 2147483647 w 316"/>
              <a:gd name="T35" fmla="*/ 2147483647 h 153"/>
              <a:gd name="T36" fmla="*/ 2147483647 w 316"/>
              <a:gd name="T37" fmla="*/ 2147483647 h 153"/>
              <a:gd name="T38" fmla="*/ 2147483647 w 316"/>
              <a:gd name="T39" fmla="*/ 2147483647 h 153"/>
              <a:gd name="T40" fmla="*/ 2147483647 w 316"/>
              <a:gd name="T41" fmla="*/ 2147483647 h 153"/>
              <a:gd name="T42" fmla="*/ 2147483647 w 316"/>
              <a:gd name="T43" fmla="*/ 2147483647 h 153"/>
              <a:gd name="T44" fmla="*/ 2147483647 w 316"/>
              <a:gd name="T45" fmla="*/ 2147483647 h 153"/>
              <a:gd name="T46" fmla="*/ 2147483647 w 316"/>
              <a:gd name="T47" fmla="*/ 2147483647 h 153"/>
              <a:gd name="T48" fmla="*/ 2147483647 w 316"/>
              <a:gd name="T49" fmla="*/ 2147483647 h 153"/>
              <a:gd name="T50" fmla="*/ 2147483647 w 316"/>
              <a:gd name="T51" fmla="*/ 2147483647 h 153"/>
              <a:gd name="T52" fmla="*/ 2147483647 w 316"/>
              <a:gd name="T53" fmla="*/ 2147483647 h 153"/>
              <a:gd name="T54" fmla="*/ 2147483647 w 316"/>
              <a:gd name="T55" fmla="*/ 2147483647 h 153"/>
              <a:gd name="T56" fmla="*/ 2147483647 w 316"/>
              <a:gd name="T57" fmla="*/ 2147483647 h 153"/>
              <a:gd name="T58" fmla="*/ 2147483647 w 316"/>
              <a:gd name="T59" fmla="*/ 2147483647 h 153"/>
              <a:gd name="T60" fmla="*/ 2147483647 w 316"/>
              <a:gd name="T61" fmla="*/ 2147483647 h 153"/>
              <a:gd name="T62" fmla="*/ 2147483647 w 316"/>
              <a:gd name="T63" fmla="*/ 2147483647 h 153"/>
              <a:gd name="T64" fmla="*/ 2147483647 w 316"/>
              <a:gd name="T65" fmla="*/ 2147483647 h 153"/>
              <a:gd name="T66" fmla="*/ 2147483647 w 316"/>
              <a:gd name="T67" fmla="*/ 2147483647 h 15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16"/>
              <a:gd name="T103" fmla="*/ 0 h 153"/>
              <a:gd name="T104" fmla="*/ 316 w 316"/>
              <a:gd name="T105" fmla="*/ 153 h 15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16" h="153">
                <a:moveTo>
                  <a:pt x="315" y="146"/>
                </a:moveTo>
                <a:lnTo>
                  <a:pt x="315" y="146"/>
                </a:lnTo>
                <a:lnTo>
                  <a:pt x="304" y="142"/>
                </a:lnTo>
                <a:lnTo>
                  <a:pt x="295" y="139"/>
                </a:lnTo>
                <a:lnTo>
                  <a:pt x="286" y="133"/>
                </a:lnTo>
                <a:lnTo>
                  <a:pt x="276" y="129"/>
                </a:lnTo>
                <a:lnTo>
                  <a:pt x="266" y="124"/>
                </a:lnTo>
                <a:lnTo>
                  <a:pt x="256" y="119"/>
                </a:lnTo>
                <a:lnTo>
                  <a:pt x="247" y="114"/>
                </a:lnTo>
                <a:lnTo>
                  <a:pt x="236" y="111"/>
                </a:lnTo>
                <a:lnTo>
                  <a:pt x="227" y="105"/>
                </a:lnTo>
                <a:lnTo>
                  <a:pt x="217" y="101"/>
                </a:lnTo>
                <a:lnTo>
                  <a:pt x="207" y="96"/>
                </a:lnTo>
                <a:lnTo>
                  <a:pt x="197" y="91"/>
                </a:lnTo>
                <a:lnTo>
                  <a:pt x="187" y="88"/>
                </a:lnTo>
                <a:lnTo>
                  <a:pt x="178" y="82"/>
                </a:lnTo>
                <a:lnTo>
                  <a:pt x="169" y="78"/>
                </a:lnTo>
                <a:lnTo>
                  <a:pt x="159" y="73"/>
                </a:lnTo>
                <a:lnTo>
                  <a:pt x="148" y="68"/>
                </a:lnTo>
                <a:lnTo>
                  <a:pt x="139" y="63"/>
                </a:lnTo>
                <a:lnTo>
                  <a:pt x="129" y="60"/>
                </a:lnTo>
                <a:lnTo>
                  <a:pt x="120" y="54"/>
                </a:lnTo>
                <a:lnTo>
                  <a:pt x="109" y="50"/>
                </a:lnTo>
                <a:lnTo>
                  <a:pt x="100" y="44"/>
                </a:lnTo>
                <a:lnTo>
                  <a:pt x="89" y="40"/>
                </a:lnTo>
                <a:lnTo>
                  <a:pt x="80" y="37"/>
                </a:lnTo>
                <a:lnTo>
                  <a:pt x="70" y="32"/>
                </a:lnTo>
                <a:lnTo>
                  <a:pt x="61" y="27"/>
                </a:lnTo>
                <a:lnTo>
                  <a:pt x="50" y="22"/>
                </a:lnTo>
                <a:lnTo>
                  <a:pt x="41" y="17"/>
                </a:lnTo>
                <a:lnTo>
                  <a:pt x="30" y="12"/>
                </a:lnTo>
                <a:lnTo>
                  <a:pt x="22" y="9"/>
                </a:lnTo>
                <a:lnTo>
                  <a:pt x="12" y="4"/>
                </a:lnTo>
                <a:lnTo>
                  <a:pt x="2" y="0"/>
                </a:lnTo>
                <a:lnTo>
                  <a:pt x="0" y="4"/>
                </a:lnTo>
                <a:lnTo>
                  <a:pt x="9" y="9"/>
                </a:lnTo>
                <a:lnTo>
                  <a:pt x="20" y="13"/>
                </a:lnTo>
                <a:lnTo>
                  <a:pt x="28" y="18"/>
                </a:lnTo>
                <a:lnTo>
                  <a:pt x="39" y="22"/>
                </a:lnTo>
                <a:lnTo>
                  <a:pt x="49" y="27"/>
                </a:lnTo>
                <a:lnTo>
                  <a:pt x="59" y="32"/>
                </a:lnTo>
                <a:lnTo>
                  <a:pt x="68" y="37"/>
                </a:lnTo>
                <a:lnTo>
                  <a:pt x="79" y="40"/>
                </a:lnTo>
                <a:lnTo>
                  <a:pt x="87" y="45"/>
                </a:lnTo>
                <a:lnTo>
                  <a:pt x="98" y="50"/>
                </a:lnTo>
                <a:lnTo>
                  <a:pt x="107" y="54"/>
                </a:lnTo>
                <a:lnTo>
                  <a:pt x="118" y="60"/>
                </a:lnTo>
                <a:lnTo>
                  <a:pt x="128" y="63"/>
                </a:lnTo>
                <a:lnTo>
                  <a:pt x="136" y="69"/>
                </a:lnTo>
                <a:lnTo>
                  <a:pt x="147" y="73"/>
                </a:lnTo>
                <a:lnTo>
                  <a:pt x="156" y="78"/>
                </a:lnTo>
                <a:lnTo>
                  <a:pt x="167" y="82"/>
                </a:lnTo>
                <a:lnTo>
                  <a:pt x="176" y="88"/>
                </a:lnTo>
                <a:lnTo>
                  <a:pt x="185" y="91"/>
                </a:lnTo>
                <a:lnTo>
                  <a:pt x="195" y="96"/>
                </a:lnTo>
                <a:lnTo>
                  <a:pt x="205" y="101"/>
                </a:lnTo>
                <a:lnTo>
                  <a:pt x="215" y="105"/>
                </a:lnTo>
                <a:lnTo>
                  <a:pt x="226" y="111"/>
                </a:lnTo>
                <a:lnTo>
                  <a:pt x="235" y="114"/>
                </a:lnTo>
                <a:lnTo>
                  <a:pt x="245" y="119"/>
                </a:lnTo>
                <a:lnTo>
                  <a:pt x="254" y="124"/>
                </a:lnTo>
                <a:lnTo>
                  <a:pt x="264" y="129"/>
                </a:lnTo>
                <a:lnTo>
                  <a:pt x="274" y="134"/>
                </a:lnTo>
                <a:lnTo>
                  <a:pt x="283" y="139"/>
                </a:lnTo>
                <a:lnTo>
                  <a:pt x="293" y="142"/>
                </a:lnTo>
                <a:lnTo>
                  <a:pt x="302" y="147"/>
                </a:lnTo>
                <a:lnTo>
                  <a:pt x="313" y="152"/>
                </a:lnTo>
                <a:lnTo>
                  <a:pt x="315" y="146"/>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697" name="Freeform 593"/>
          <p:cNvSpPr>
            <a:spLocks noChangeAspect="1"/>
          </p:cNvSpPr>
          <p:nvPr/>
        </p:nvSpPr>
        <p:spPr bwMode="auto">
          <a:xfrm>
            <a:off x="6059489" y="5381625"/>
            <a:ext cx="420687" cy="177800"/>
          </a:xfrm>
          <a:custGeom>
            <a:avLst/>
            <a:gdLst>
              <a:gd name="T0" fmla="*/ 2147483647 w 316"/>
              <a:gd name="T1" fmla="*/ 2147483647 h 142"/>
              <a:gd name="T2" fmla="*/ 2147483647 w 316"/>
              <a:gd name="T3" fmla="*/ 2147483647 h 142"/>
              <a:gd name="T4" fmla="*/ 2147483647 w 316"/>
              <a:gd name="T5" fmla="*/ 2147483647 h 142"/>
              <a:gd name="T6" fmla="*/ 2147483647 w 316"/>
              <a:gd name="T7" fmla="*/ 2147483647 h 142"/>
              <a:gd name="T8" fmla="*/ 2147483647 w 316"/>
              <a:gd name="T9" fmla="*/ 2147483647 h 142"/>
              <a:gd name="T10" fmla="*/ 2147483647 w 316"/>
              <a:gd name="T11" fmla="*/ 2147483647 h 142"/>
              <a:gd name="T12" fmla="*/ 2147483647 w 316"/>
              <a:gd name="T13" fmla="*/ 2147483647 h 142"/>
              <a:gd name="T14" fmla="*/ 2147483647 w 316"/>
              <a:gd name="T15" fmla="*/ 2147483647 h 142"/>
              <a:gd name="T16" fmla="*/ 2147483647 w 316"/>
              <a:gd name="T17" fmla="*/ 2147483647 h 142"/>
              <a:gd name="T18" fmla="*/ 2147483647 w 316"/>
              <a:gd name="T19" fmla="*/ 2147483647 h 142"/>
              <a:gd name="T20" fmla="*/ 2147483647 w 316"/>
              <a:gd name="T21" fmla="*/ 2147483647 h 142"/>
              <a:gd name="T22" fmla="*/ 2147483647 w 316"/>
              <a:gd name="T23" fmla="*/ 2147483647 h 142"/>
              <a:gd name="T24" fmla="*/ 2147483647 w 316"/>
              <a:gd name="T25" fmla="*/ 2147483647 h 142"/>
              <a:gd name="T26" fmla="*/ 2147483647 w 316"/>
              <a:gd name="T27" fmla="*/ 2147483647 h 142"/>
              <a:gd name="T28" fmla="*/ 2147483647 w 316"/>
              <a:gd name="T29" fmla="*/ 2147483647 h 142"/>
              <a:gd name="T30" fmla="*/ 2147483647 w 316"/>
              <a:gd name="T31" fmla="*/ 2147483647 h 142"/>
              <a:gd name="T32" fmla="*/ 0 w 316"/>
              <a:gd name="T33" fmla="*/ 2147483647 h 142"/>
              <a:gd name="T34" fmla="*/ 2147483647 w 316"/>
              <a:gd name="T35" fmla="*/ 2147483647 h 142"/>
              <a:gd name="T36" fmla="*/ 2147483647 w 316"/>
              <a:gd name="T37" fmla="*/ 2147483647 h 142"/>
              <a:gd name="T38" fmla="*/ 2147483647 w 316"/>
              <a:gd name="T39" fmla="*/ 2147483647 h 142"/>
              <a:gd name="T40" fmla="*/ 2147483647 w 316"/>
              <a:gd name="T41" fmla="*/ 2147483647 h 142"/>
              <a:gd name="T42" fmla="*/ 2147483647 w 316"/>
              <a:gd name="T43" fmla="*/ 2147483647 h 142"/>
              <a:gd name="T44" fmla="*/ 2147483647 w 316"/>
              <a:gd name="T45" fmla="*/ 2147483647 h 142"/>
              <a:gd name="T46" fmla="*/ 2147483647 w 316"/>
              <a:gd name="T47" fmla="*/ 2147483647 h 142"/>
              <a:gd name="T48" fmla="*/ 2147483647 w 316"/>
              <a:gd name="T49" fmla="*/ 2147483647 h 142"/>
              <a:gd name="T50" fmla="*/ 2147483647 w 316"/>
              <a:gd name="T51" fmla="*/ 2147483647 h 142"/>
              <a:gd name="T52" fmla="*/ 2147483647 w 316"/>
              <a:gd name="T53" fmla="*/ 2147483647 h 142"/>
              <a:gd name="T54" fmla="*/ 2147483647 w 316"/>
              <a:gd name="T55" fmla="*/ 2147483647 h 142"/>
              <a:gd name="T56" fmla="*/ 2147483647 w 316"/>
              <a:gd name="T57" fmla="*/ 2147483647 h 142"/>
              <a:gd name="T58" fmla="*/ 2147483647 w 316"/>
              <a:gd name="T59" fmla="*/ 2147483647 h 142"/>
              <a:gd name="T60" fmla="*/ 2147483647 w 316"/>
              <a:gd name="T61" fmla="*/ 2147483647 h 142"/>
              <a:gd name="T62" fmla="*/ 2147483647 w 316"/>
              <a:gd name="T63" fmla="*/ 2147483647 h 142"/>
              <a:gd name="T64" fmla="*/ 2147483647 w 316"/>
              <a:gd name="T65" fmla="*/ 2147483647 h 1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16"/>
              <a:gd name="T100" fmla="*/ 0 h 142"/>
              <a:gd name="T101" fmla="*/ 316 w 316"/>
              <a:gd name="T102" fmla="*/ 142 h 14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16" h="142">
                <a:moveTo>
                  <a:pt x="315" y="136"/>
                </a:moveTo>
                <a:lnTo>
                  <a:pt x="304" y="132"/>
                </a:lnTo>
                <a:lnTo>
                  <a:pt x="294" y="129"/>
                </a:lnTo>
                <a:lnTo>
                  <a:pt x="286" y="124"/>
                </a:lnTo>
                <a:lnTo>
                  <a:pt x="275" y="121"/>
                </a:lnTo>
                <a:lnTo>
                  <a:pt x="266" y="116"/>
                </a:lnTo>
                <a:lnTo>
                  <a:pt x="255" y="112"/>
                </a:lnTo>
                <a:lnTo>
                  <a:pt x="246" y="108"/>
                </a:lnTo>
                <a:lnTo>
                  <a:pt x="236" y="104"/>
                </a:lnTo>
                <a:lnTo>
                  <a:pt x="227" y="100"/>
                </a:lnTo>
                <a:lnTo>
                  <a:pt x="216" y="97"/>
                </a:lnTo>
                <a:lnTo>
                  <a:pt x="206" y="91"/>
                </a:lnTo>
                <a:lnTo>
                  <a:pt x="196" y="87"/>
                </a:lnTo>
                <a:lnTo>
                  <a:pt x="187" y="83"/>
                </a:lnTo>
                <a:lnTo>
                  <a:pt x="177" y="80"/>
                </a:lnTo>
                <a:lnTo>
                  <a:pt x="168" y="74"/>
                </a:lnTo>
                <a:lnTo>
                  <a:pt x="157" y="70"/>
                </a:lnTo>
                <a:lnTo>
                  <a:pt x="148" y="67"/>
                </a:lnTo>
                <a:lnTo>
                  <a:pt x="138" y="62"/>
                </a:lnTo>
                <a:lnTo>
                  <a:pt x="128" y="59"/>
                </a:lnTo>
                <a:lnTo>
                  <a:pt x="119" y="53"/>
                </a:lnTo>
                <a:lnTo>
                  <a:pt x="109" y="49"/>
                </a:lnTo>
                <a:lnTo>
                  <a:pt x="99" y="44"/>
                </a:lnTo>
                <a:lnTo>
                  <a:pt x="89" y="40"/>
                </a:lnTo>
                <a:lnTo>
                  <a:pt x="79" y="35"/>
                </a:lnTo>
                <a:lnTo>
                  <a:pt x="70" y="32"/>
                </a:lnTo>
                <a:lnTo>
                  <a:pt x="60" y="28"/>
                </a:lnTo>
                <a:lnTo>
                  <a:pt x="50" y="22"/>
                </a:lnTo>
                <a:lnTo>
                  <a:pt x="40" y="18"/>
                </a:lnTo>
                <a:lnTo>
                  <a:pt x="30" y="13"/>
                </a:lnTo>
                <a:lnTo>
                  <a:pt x="21" y="10"/>
                </a:lnTo>
                <a:lnTo>
                  <a:pt x="12" y="4"/>
                </a:lnTo>
                <a:lnTo>
                  <a:pt x="2" y="0"/>
                </a:lnTo>
                <a:lnTo>
                  <a:pt x="0" y="6"/>
                </a:lnTo>
                <a:lnTo>
                  <a:pt x="9" y="10"/>
                </a:lnTo>
                <a:lnTo>
                  <a:pt x="19" y="14"/>
                </a:lnTo>
                <a:lnTo>
                  <a:pt x="28" y="19"/>
                </a:lnTo>
                <a:lnTo>
                  <a:pt x="38" y="23"/>
                </a:lnTo>
                <a:lnTo>
                  <a:pt x="48" y="28"/>
                </a:lnTo>
                <a:lnTo>
                  <a:pt x="59" y="32"/>
                </a:lnTo>
                <a:lnTo>
                  <a:pt x="68" y="37"/>
                </a:lnTo>
                <a:lnTo>
                  <a:pt x="78" y="41"/>
                </a:lnTo>
                <a:lnTo>
                  <a:pt x="87" y="45"/>
                </a:lnTo>
                <a:lnTo>
                  <a:pt x="97" y="50"/>
                </a:lnTo>
                <a:lnTo>
                  <a:pt x="107" y="54"/>
                </a:lnTo>
                <a:lnTo>
                  <a:pt x="117" y="59"/>
                </a:lnTo>
                <a:lnTo>
                  <a:pt x="127" y="62"/>
                </a:lnTo>
                <a:lnTo>
                  <a:pt x="135" y="67"/>
                </a:lnTo>
                <a:lnTo>
                  <a:pt x="146" y="71"/>
                </a:lnTo>
                <a:lnTo>
                  <a:pt x="155" y="75"/>
                </a:lnTo>
                <a:lnTo>
                  <a:pt x="166" y="80"/>
                </a:lnTo>
                <a:lnTo>
                  <a:pt x="175" y="83"/>
                </a:lnTo>
                <a:lnTo>
                  <a:pt x="185" y="88"/>
                </a:lnTo>
                <a:lnTo>
                  <a:pt x="194" y="92"/>
                </a:lnTo>
                <a:lnTo>
                  <a:pt x="205" y="97"/>
                </a:lnTo>
                <a:lnTo>
                  <a:pt x="214" y="101"/>
                </a:lnTo>
                <a:lnTo>
                  <a:pt x="225" y="105"/>
                </a:lnTo>
                <a:lnTo>
                  <a:pt x="234" y="109"/>
                </a:lnTo>
                <a:lnTo>
                  <a:pt x="244" y="112"/>
                </a:lnTo>
                <a:lnTo>
                  <a:pt x="253" y="118"/>
                </a:lnTo>
                <a:lnTo>
                  <a:pt x="264" y="121"/>
                </a:lnTo>
                <a:lnTo>
                  <a:pt x="273" y="125"/>
                </a:lnTo>
                <a:lnTo>
                  <a:pt x="283" y="129"/>
                </a:lnTo>
                <a:lnTo>
                  <a:pt x="293" y="133"/>
                </a:lnTo>
                <a:lnTo>
                  <a:pt x="302" y="138"/>
                </a:lnTo>
                <a:lnTo>
                  <a:pt x="313" y="141"/>
                </a:lnTo>
                <a:lnTo>
                  <a:pt x="315" y="136"/>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698" name="Freeform 594"/>
          <p:cNvSpPr>
            <a:spLocks noChangeAspect="1"/>
          </p:cNvSpPr>
          <p:nvPr/>
        </p:nvSpPr>
        <p:spPr bwMode="auto">
          <a:xfrm>
            <a:off x="7881939" y="5191126"/>
            <a:ext cx="422275" cy="193675"/>
          </a:xfrm>
          <a:custGeom>
            <a:avLst/>
            <a:gdLst>
              <a:gd name="T0" fmla="*/ 2147483647 w 316"/>
              <a:gd name="T1" fmla="*/ 2147483647 h 154"/>
              <a:gd name="T2" fmla="*/ 2147483647 w 316"/>
              <a:gd name="T3" fmla="*/ 2147483647 h 154"/>
              <a:gd name="T4" fmla="*/ 2147483647 w 316"/>
              <a:gd name="T5" fmla="*/ 2147483647 h 154"/>
              <a:gd name="T6" fmla="*/ 2147483647 w 316"/>
              <a:gd name="T7" fmla="*/ 2147483647 h 154"/>
              <a:gd name="T8" fmla="*/ 2147483647 w 316"/>
              <a:gd name="T9" fmla="*/ 2147483647 h 154"/>
              <a:gd name="T10" fmla="*/ 2147483647 w 316"/>
              <a:gd name="T11" fmla="*/ 2147483647 h 154"/>
              <a:gd name="T12" fmla="*/ 2147483647 w 316"/>
              <a:gd name="T13" fmla="*/ 2147483647 h 154"/>
              <a:gd name="T14" fmla="*/ 2147483647 w 316"/>
              <a:gd name="T15" fmla="*/ 2147483647 h 154"/>
              <a:gd name="T16" fmla="*/ 2147483647 w 316"/>
              <a:gd name="T17" fmla="*/ 2147483647 h 154"/>
              <a:gd name="T18" fmla="*/ 2147483647 w 316"/>
              <a:gd name="T19" fmla="*/ 2147483647 h 154"/>
              <a:gd name="T20" fmla="*/ 2147483647 w 316"/>
              <a:gd name="T21" fmla="*/ 2147483647 h 154"/>
              <a:gd name="T22" fmla="*/ 2147483647 w 316"/>
              <a:gd name="T23" fmla="*/ 2147483647 h 154"/>
              <a:gd name="T24" fmla="*/ 2147483647 w 316"/>
              <a:gd name="T25" fmla="*/ 2147483647 h 154"/>
              <a:gd name="T26" fmla="*/ 2147483647 w 316"/>
              <a:gd name="T27" fmla="*/ 2147483647 h 154"/>
              <a:gd name="T28" fmla="*/ 2147483647 w 316"/>
              <a:gd name="T29" fmla="*/ 2147483647 h 154"/>
              <a:gd name="T30" fmla="*/ 2147483647 w 316"/>
              <a:gd name="T31" fmla="*/ 2147483647 h 154"/>
              <a:gd name="T32" fmla="*/ 2147483647 w 316"/>
              <a:gd name="T33" fmla="*/ 2147483647 h 154"/>
              <a:gd name="T34" fmla="*/ 2147483647 w 316"/>
              <a:gd name="T35" fmla="*/ 2147483647 h 154"/>
              <a:gd name="T36" fmla="*/ 2147483647 w 316"/>
              <a:gd name="T37" fmla="*/ 2147483647 h 154"/>
              <a:gd name="T38" fmla="*/ 2147483647 w 316"/>
              <a:gd name="T39" fmla="*/ 2147483647 h 154"/>
              <a:gd name="T40" fmla="*/ 2147483647 w 316"/>
              <a:gd name="T41" fmla="*/ 2147483647 h 154"/>
              <a:gd name="T42" fmla="*/ 2147483647 w 316"/>
              <a:gd name="T43" fmla="*/ 2147483647 h 154"/>
              <a:gd name="T44" fmla="*/ 2147483647 w 316"/>
              <a:gd name="T45" fmla="*/ 2147483647 h 154"/>
              <a:gd name="T46" fmla="*/ 2147483647 w 316"/>
              <a:gd name="T47" fmla="*/ 2147483647 h 154"/>
              <a:gd name="T48" fmla="*/ 2147483647 w 316"/>
              <a:gd name="T49" fmla="*/ 2147483647 h 154"/>
              <a:gd name="T50" fmla="*/ 2147483647 w 316"/>
              <a:gd name="T51" fmla="*/ 2147483647 h 154"/>
              <a:gd name="T52" fmla="*/ 2147483647 w 316"/>
              <a:gd name="T53" fmla="*/ 2147483647 h 154"/>
              <a:gd name="T54" fmla="*/ 2147483647 w 316"/>
              <a:gd name="T55" fmla="*/ 2147483647 h 154"/>
              <a:gd name="T56" fmla="*/ 2147483647 w 316"/>
              <a:gd name="T57" fmla="*/ 2147483647 h 154"/>
              <a:gd name="T58" fmla="*/ 2147483647 w 316"/>
              <a:gd name="T59" fmla="*/ 2147483647 h 154"/>
              <a:gd name="T60" fmla="*/ 2147483647 w 316"/>
              <a:gd name="T61" fmla="*/ 2147483647 h 154"/>
              <a:gd name="T62" fmla="*/ 2147483647 w 316"/>
              <a:gd name="T63" fmla="*/ 2147483647 h 154"/>
              <a:gd name="T64" fmla="*/ 2147483647 w 316"/>
              <a:gd name="T65" fmla="*/ 2147483647 h 154"/>
              <a:gd name="T66" fmla="*/ 2147483647 w 316"/>
              <a:gd name="T67" fmla="*/ 2147483647 h 15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16"/>
              <a:gd name="T103" fmla="*/ 0 h 154"/>
              <a:gd name="T104" fmla="*/ 316 w 316"/>
              <a:gd name="T105" fmla="*/ 154 h 15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16" h="154">
                <a:moveTo>
                  <a:pt x="2" y="153"/>
                </a:moveTo>
                <a:lnTo>
                  <a:pt x="2" y="153"/>
                </a:lnTo>
                <a:lnTo>
                  <a:pt x="12" y="148"/>
                </a:lnTo>
                <a:lnTo>
                  <a:pt x="22" y="143"/>
                </a:lnTo>
                <a:lnTo>
                  <a:pt x="30" y="140"/>
                </a:lnTo>
                <a:lnTo>
                  <a:pt x="41" y="134"/>
                </a:lnTo>
                <a:lnTo>
                  <a:pt x="50" y="130"/>
                </a:lnTo>
                <a:lnTo>
                  <a:pt x="61" y="125"/>
                </a:lnTo>
                <a:lnTo>
                  <a:pt x="71" y="121"/>
                </a:lnTo>
                <a:lnTo>
                  <a:pt x="80" y="115"/>
                </a:lnTo>
                <a:lnTo>
                  <a:pt x="89" y="112"/>
                </a:lnTo>
                <a:lnTo>
                  <a:pt x="100" y="106"/>
                </a:lnTo>
                <a:lnTo>
                  <a:pt x="109" y="102"/>
                </a:lnTo>
                <a:lnTo>
                  <a:pt x="120" y="97"/>
                </a:lnTo>
                <a:lnTo>
                  <a:pt x="129" y="93"/>
                </a:lnTo>
                <a:lnTo>
                  <a:pt x="139" y="89"/>
                </a:lnTo>
                <a:lnTo>
                  <a:pt x="149" y="84"/>
                </a:lnTo>
                <a:lnTo>
                  <a:pt x="159" y="79"/>
                </a:lnTo>
                <a:lnTo>
                  <a:pt x="168" y="74"/>
                </a:lnTo>
                <a:lnTo>
                  <a:pt x="178" y="70"/>
                </a:lnTo>
                <a:lnTo>
                  <a:pt x="187" y="64"/>
                </a:lnTo>
                <a:lnTo>
                  <a:pt x="197" y="61"/>
                </a:lnTo>
                <a:lnTo>
                  <a:pt x="207" y="57"/>
                </a:lnTo>
                <a:lnTo>
                  <a:pt x="217" y="51"/>
                </a:lnTo>
                <a:lnTo>
                  <a:pt x="227" y="47"/>
                </a:lnTo>
                <a:lnTo>
                  <a:pt x="236" y="41"/>
                </a:lnTo>
                <a:lnTo>
                  <a:pt x="246" y="38"/>
                </a:lnTo>
                <a:lnTo>
                  <a:pt x="256" y="33"/>
                </a:lnTo>
                <a:lnTo>
                  <a:pt x="266" y="29"/>
                </a:lnTo>
                <a:lnTo>
                  <a:pt x="275" y="23"/>
                </a:lnTo>
                <a:lnTo>
                  <a:pt x="286" y="19"/>
                </a:lnTo>
                <a:lnTo>
                  <a:pt x="295" y="13"/>
                </a:lnTo>
                <a:lnTo>
                  <a:pt x="304" y="10"/>
                </a:lnTo>
                <a:lnTo>
                  <a:pt x="315" y="6"/>
                </a:lnTo>
                <a:lnTo>
                  <a:pt x="313" y="0"/>
                </a:lnTo>
                <a:lnTo>
                  <a:pt x="302" y="4"/>
                </a:lnTo>
                <a:lnTo>
                  <a:pt x="293" y="10"/>
                </a:lnTo>
                <a:lnTo>
                  <a:pt x="283" y="13"/>
                </a:lnTo>
                <a:lnTo>
                  <a:pt x="274" y="19"/>
                </a:lnTo>
                <a:lnTo>
                  <a:pt x="265" y="23"/>
                </a:lnTo>
                <a:lnTo>
                  <a:pt x="254" y="28"/>
                </a:lnTo>
                <a:lnTo>
                  <a:pt x="244" y="33"/>
                </a:lnTo>
                <a:lnTo>
                  <a:pt x="235" y="38"/>
                </a:lnTo>
                <a:lnTo>
                  <a:pt x="225" y="41"/>
                </a:lnTo>
                <a:lnTo>
                  <a:pt x="215" y="47"/>
                </a:lnTo>
                <a:lnTo>
                  <a:pt x="206" y="51"/>
                </a:lnTo>
                <a:lnTo>
                  <a:pt x="195" y="57"/>
                </a:lnTo>
                <a:lnTo>
                  <a:pt x="186" y="61"/>
                </a:lnTo>
                <a:lnTo>
                  <a:pt x="176" y="64"/>
                </a:lnTo>
                <a:lnTo>
                  <a:pt x="166" y="69"/>
                </a:lnTo>
                <a:lnTo>
                  <a:pt x="156" y="74"/>
                </a:lnTo>
                <a:lnTo>
                  <a:pt x="147" y="79"/>
                </a:lnTo>
                <a:lnTo>
                  <a:pt x="136" y="84"/>
                </a:lnTo>
                <a:lnTo>
                  <a:pt x="128" y="89"/>
                </a:lnTo>
                <a:lnTo>
                  <a:pt x="118" y="92"/>
                </a:lnTo>
                <a:lnTo>
                  <a:pt x="108" y="97"/>
                </a:lnTo>
                <a:lnTo>
                  <a:pt x="98" y="102"/>
                </a:lnTo>
                <a:lnTo>
                  <a:pt x="87" y="106"/>
                </a:lnTo>
                <a:lnTo>
                  <a:pt x="79" y="112"/>
                </a:lnTo>
                <a:lnTo>
                  <a:pt x="69" y="115"/>
                </a:lnTo>
                <a:lnTo>
                  <a:pt x="59" y="120"/>
                </a:lnTo>
                <a:lnTo>
                  <a:pt x="49" y="125"/>
                </a:lnTo>
                <a:lnTo>
                  <a:pt x="39" y="130"/>
                </a:lnTo>
                <a:lnTo>
                  <a:pt x="29" y="134"/>
                </a:lnTo>
                <a:lnTo>
                  <a:pt x="20" y="138"/>
                </a:lnTo>
                <a:lnTo>
                  <a:pt x="9" y="143"/>
                </a:lnTo>
                <a:lnTo>
                  <a:pt x="0" y="147"/>
                </a:lnTo>
                <a:lnTo>
                  <a:pt x="2" y="153"/>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699" name="Freeform 595"/>
          <p:cNvSpPr>
            <a:spLocks noChangeAspect="1"/>
          </p:cNvSpPr>
          <p:nvPr/>
        </p:nvSpPr>
        <p:spPr bwMode="auto">
          <a:xfrm>
            <a:off x="7458075" y="5384801"/>
            <a:ext cx="419100" cy="176213"/>
          </a:xfrm>
          <a:custGeom>
            <a:avLst/>
            <a:gdLst>
              <a:gd name="T0" fmla="*/ 2147483647 w 316"/>
              <a:gd name="T1" fmla="*/ 2147483647 h 140"/>
              <a:gd name="T2" fmla="*/ 2147483647 w 316"/>
              <a:gd name="T3" fmla="*/ 2147483647 h 140"/>
              <a:gd name="T4" fmla="*/ 2147483647 w 316"/>
              <a:gd name="T5" fmla="*/ 2147483647 h 140"/>
              <a:gd name="T6" fmla="*/ 2147483647 w 316"/>
              <a:gd name="T7" fmla="*/ 2147483647 h 140"/>
              <a:gd name="T8" fmla="*/ 2147483647 w 316"/>
              <a:gd name="T9" fmla="*/ 2147483647 h 140"/>
              <a:gd name="T10" fmla="*/ 2147483647 w 316"/>
              <a:gd name="T11" fmla="*/ 2147483647 h 140"/>
              <a:gd name="T12" fmla="*/ 2147483647 w 316"/>
              <a:gd name="T13" fmla="*/ 2147483647 h 140"/>
              <a:gd name="T14" fmla="*/ 2147483647 w 316"/>
              <a:gd name="T15" fmla="*/ 2147483647 h 140"/>
              <a:gd name="T16" fmla="*/ 2147483647 w 316"/>
              <a:gd name="T17" fmla="*/ 2147483647 h 140"/>
              <a:gd name="T18" fmla="*/ 2147483647 w 316"/>
              <a:gd name="T19" fmla="*/ 2147483647 h 140"/>
              <a:gd name="T20" fmla="*/ 2147483647 w 316"/>
              <a:gd name="T21" fmla="*/ 2147483647 h 140"/>
              <a:gd name="T22" fmla="*/ 2147483647 w 316"/>
              <a:gd name="T23" fmla="*/ 2147483647 h 140"/>
              <a:gd name="T24" fmla="*/ 2147483647 w 316"/>
              <a:gd name="T25" fmla="*/ 2147483647 h 140"/>
              <a:gd name="T26" fmla="*/ 2147483647 w 316"/>
              <a:gd name="T27" fmla="*/ 2147483647 h 140"/>
              <a:gd name="T28" fmla="*/ 2147483647 w 316"/>
              <a:gd name="T29" fmla="*/ 2147483647 h 140"/>
              <a:gd name="T30" fmla="*/ 2147483647 w 316"/>
              <a:gd name="T31" fmla="*/ 2147483647 h 140"/>
              <a:gd name="T32" fmla="*/ 2147483647 w 316"/>
              <a:gd name="T33" fmla="*/ 0 h 140"/>
              <a:gd name="T34" fmla="*/ 2147483647 w 316"/>
              <a:gd name="T35" fmla="*/ 2147483647 h 140"/>
              <a:gd name="T36" fmla="*/ 2147483647 w 316"/>
              <a:gd name="T37" fmla="*/ 2147483647 h 140"/>
              <a:gd name="T38" fmla="*/ 2147483647 w 316"/>
              <a:gd name="T39" fmla="*/ 2147483647 h 140"/>
              <a:gd name="T40" fmla="*/ 2147483647 w 316"/>
              <a:gd name="T41" fmla="*/ 2147483647 h 140"/>
              <a:gd name="T42" fmla="*/ 2147483647 w 316"/>
              <a:gd name="T43" fmla="*/ 2147483647 h 140"/>
              <a:gd name="T44" fmla="*/ 2147483647 w 316"/>
              <a:gd name="T45" fmla="*/ 2147483647 h 140"/>
              <a:gd name="T46" fmla="*/ 2147483647 w 316"/>
              <a:gd name="T47" fmla="*/ 2147483647 h 140"/>
              <a:gd name="T48" fmla="*/ 2147483647 w 316"/>
              <a:gd name="T49" fmla="*/ 2147483647 h 140"/>
              <a:gd name="T50" fmla="*/ 2147483647 w 316"/>
              <a:gd name="T51" fmla="*/ 2147483647 h 140"/>
              <a:gd name="T52" fmla="*/ 2147483647 w 316"/>
              <a:gd name="T53" fmla="*/ 2147483647 h 140"/>
              <a:gd name="T54" fmla="*/ 2147483647 w 316"/>
              <a:gd name="T55" fmla="*/ 2147483647 h 140"/>
              <a:gd name="T56" fmla="*/ 2147483647 w 316"/>
              <a:gd name="T57" fmla="*/ 2147483647 h 140"/>
              <a:gd name="T58" fmla="*/ 2147483647 w 316"/>
              <a:gd name="T59" fmla="*/ 2147483647 h 140"/>
              <a:gd name="T60" fmla="*/ 2147483647 w 316"/>
              <a:gd name="T61" fmla="*/ 2147483647 h 140"/>
              <a:gd name="T62" fmla="*/ 2147483647 w 316"/>
              <a:gd name="T63" fmla="*/ 2147483647 h 140"/>
              <a:gd name="T64" fmla="*/ 0 w 316"/>
              <a:gd name="T65" fmla="*/ 2147483647 h 14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16"/>
              <a:gd name="T100" fmla="*/ 0 h 140"/>
              <a:gd name="T101" fmla="*/ 316 w 316"/>
              <a:gd name="T102" fmla="*/ 140 h 14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16" h="140">
                <a:moveTo>
                  <a:pt x="2" y="139"/>
                </a:moveTo>
                <a:lnTo>
                  <a:pt x="13" y="136"/>
                </a:lnTo>
                <a:lnTo>
                  <a:pt x="22" y="131"/>
                </a:lnTo>
                <a:lnTo>
                  <a:pt x="31" y="128"/>
                </a:lnTo>
                <a:lnTo>
                  <a:pt x="41" y="123"/>
                </a:lnTo>
                <a:lnTo>
                  <a:pt x="51" y="120"/>
                </a:lnTo>
                <a:lnTo>
                  <a:pt x="61" y="116"/>
                </a:lnTo>
                <a:lnTo>
                  <a:pt x="71" y="111"/>
                </a:lnTo>
                <a:lnTo>
                  <a:pt x="80" y="107"/>
                </a:lnTo>
                <a:lnTo>
                  <a:pt x="90" y="104"/>
                </a:lnTo>
                <a:lnTo>
                  <a:pt x="100" y="100"/>
                </a:lnTo>
                <a:lnTo>
                  <a:pt x="110" y="96"/>
                </a:lnTo>
                <a:lnTo>
                  <a:pt x="120" y="91"/>
                </a:lnTo>
                <a:lnTo>
                  <a:pt x="130" y="87"/>
                </a:lnTo>
                <a:lnTo>
                  <a:pt x="139" y="82"/>
                </a:lnTo>
                <a:lnTo>
                  <a:pt x="149" y="79"/>
                </a:lnTo>
                <a:lnTo>
                  <a:pt x="159" y="74"/>
                </a:lnTo>
                <a:lnTo>
                  <a:pt x="169" y="71"/>
                </a:lnTo>
                <a:lnTo>
                  <a:pt x="178" y="66"/>
                </a:lnTo>
                <a:lnTo>
                  <a:pt x="188" y="61"/>
                </a:lnTo>
                <a:lnTo>
                  <a:pt x="197" y="58"/>
                </a:lnTo>
                <a:lnTo>
                  <a:pt x="207" y="53"/>
                </a:lnTo>
                <a:lnTo>
                  <a:pt x="217" y="49"/>
                </a:lnTo>
                <a:lnTo>
                  <a:pt x="228" y="44"/>
                </a:lnTo>
                <a:lnTo>
                  <a:pt x="236" y="40"/>
                </a:lnTo>
                <a:lnTo>
                  <a:pt x="247" y="36"/>
                </a:lnTo>
                <a:lnTo>
                  <a:pt x="256" y="32"/>
                </a:lnTo>
                <a:lnTo>
                  <a:pt x="266" y="28"/>
                </a:lnTo>
                <a:lnTo>
                  <a:pt x="276" y="23"/>
                </a:lnTo>
                <a:lnTo>
                  <a:pt x="286" y="18"/>
                </a:lnTo>
                <a:lnTo>
                  <a:pt x="295" y="13"/>
                </a:lnTo>
                <a:lnTo>
                  <a:pt x="304" y="10"/>
                </a:lnTo>
                <a:lnTo>
                  <a:pt x="315" y="6"/>
                </a:lnTo>
                <a:lnTo>
                  <a:pt x="313" y="0"/>
                </a:lnTo>
                <a:lnTo>
                  <a:pt x="302" y="4"/>
                </a:lnTo>
                <a:lnTo>
                  <a:pt x="293" y="10"/>
                </a:lnTo>
                <a:lnTo>
                  <a:pt x="285" y="13"/>
                </a:lnTo>
                <a:lnTo>
                  <a:pt x="274" y="18"/>
                </a:lnTo>
                <a:lnTo>
                  <a:pt x="265" y="22"/>
                </a:lnTo>
                <a:lnTo>
                  <a:pt x="254" y="27"/>
                </a:lnTo>
                <a:lnTo>
                  <a:pt x="245" y="31"/>
                </a:lnTo>
                <a:lnTo>
                  <a:pt x="235" y="36"/>
                </a:lnTo>
                <a:lnTo>
                  <a:pt x="226" y="40"/>
                </a:lnTo>
                <a:lnTo>
                  <a:pt x="215" y="44"/>
                </a:lnTo>
                <a:lnTo>
                  <a:pt x="206" y="49"/>
                </a:lnTo>
                <a:lnTo>
                  <a:pt x="196" y="53"/>
                </a:lnTo>
                <a:lnTo>
                  <a:pt x="186" y="58"/>
                </a:lnTo>
                <a:lnTo>
                  <a:pt x="176" y="61"/>
                </a:lnTo>
                <a:lnTo>
                  <a:pt x="167" y="66"/>
                </a:lnTo>
                <a:lnTo>
                  <a:pt x="156" y="70"/>
                </a:lnTo>
                <a:lnTo>
                  <a:pt x="147" y="74"/>
                </a:lnTo>
                <a:lnTo>
                  <a:pt x="138" y="79"/>
                </a:lnTo>
                <a:lnTo>
                  <a:pt x="128" y="81"/>
                </a:lnTo>
                <a:lnTo>
                  <a:pt x="119" y="87"/>
                </a:lnTo>
                <a:lnTo>
                  <a:pt x="108" y="90"/>
                </a:lnTo>
                <a:lnTo>
                  <a:pt x="98" y="94"/>
                </a:lnTo>
                <a:lnTo>
                  <a:pt x="88" y="99"/>
                </a:lnTo>
                <a:lnTo>
                  <a:pt x="79" y="103"/>
                </a:lnTo>
                <a:lnTo>
                  <a:pt x="69" y="107"/>
                </a:lnTo>
                <a:lnTo>
                  <a:pt x="59" y="110"/>
                </a:lnTo>
                <a:lnTo>
                  <a:pt x="49" y="114"/>
                </a:lnTo>
                <a:lnTo>
                  <a:pt x="40" y="119"/>
                </a:lnTo>
                <a:lnTo>
                  <a:pt x="29" y="123"/>
                </a:lnTo>
                <a:lnTo>
                  <a:pt x="20" y="127"/>
                </a:lnTo>
                <a:lnTo>
                  <a:pt x="10" y="130"/>
                </a:lnTo>
                <a:lnTo>
                  <a:pt x="0" y="134"/>
                </a:lnTo>
                <a:lnTo>
                  <a:pt x="2" y="139"/>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700" name="Freeform 596"/>
          <p:cNvSpPr>
            <a:spLocks noChangeAspect="1"/>
          </p:cNvSpPr>
          <p:nvPr/>
        </p:nvSpPr>
        <p:spPr bwMode="auto">
          <a:xfrm>
            <a:off x="5638801" y="5381625"/>
            <a:ext cx="415925" cy="31750"/>
          </a:xfrm>
          <a:custGeom>
            <a:avLst/>
            <a:gdLst>
              <a:gd name="T0" fmla="*/ 2147483647 w 314"/>
              <a:gd name="T1" fmla="*/ 0 h 25"/>
              <a:gd name="T2" fmla="*/ 2147483647 w 314"/>
              <a:gd name="T3" fmla="*/ 2147483647 h 25"/>
              <a:gd name="T4" fmla="*/ 2147483647 w 314"/>
              <a:gd name="T5" fmla="*/ 2147483647 h 25"/>
              <a:gd name="T6" fmla="*/ 2147483647 w 314"/>
              <a:gd name="T7" fmla="*/ 2147483647 h 25"/>
              <a:gd name="T8" fmla="*/ 2147483647 w 314"/>
              <a:gd name="T9" fmla="*/ 2147483647 h 25"/>
              <a:gd name="T10" fmla="*/ 2147483647 w 314"/>
              <a:gd name="T11" fmla="*/ 2147483647 h 25"/>
              <a:gd name="T12" fmla="*/ 2147483647 w 314"/>
              <a:gd name="T13" fmla="*/ 2147483647 h 25"/>
              <a:gd name="T14" fmla="*/ 2147483647 w 314"/>
              <a:gd name="T15" fmla="*/ 2147483647 h 25"/>
              <a:gd name="T16" fmla="*/ 2147483647 w 314"/>
              <a:gd name="T17" fmla="*/ 2147483647 h 25"/>
              <a:gd name="T18" fmla="*/ 2147483647 w 314"/>
              <a:gd name="T19" fmla="*/ 2147483647 h 25"/>
              <a:gd name="T20" fmla="*/ 2147483647 w 314"/>
              <a:gd name="T21" fmla="*/ 2147483647 h 25"/>
              <a:gd name="T22" fmla="*/ 2147483647 w 314"/>
              <a:gd name="T23" fmla="*/ 2147483647 h 25"/>
              <a:gd name="T24" fmla="*/ 2147483647 w 314"/>
              <a:gd name="T25" fmla="*/ 2147483647 h 25"/>
              <a:gd name="T26" fmla="*/ 2147483647 w 314"/>
              <a:gd name="T27" fmla="*/ 2147483647 h 25"/>
              <a:gd name="T28" fmla="*/ 2147483647 w 314"/>
              <a:gd name="T29" fmla="*/ 2147483647 h 25"/>
              <a:gd name="T30" fmla="*/ 2147483647 w 314"/>
              <a:gd name="T31" fmla="*/ 2147483647 h 25"/>
              <a:gd name="T32" fmla="*/ 0 w 314"/>
              <a:gd name="T33" fmla="*/ 2147483647 h 25"/>
              <a:gd name="T34" fmla="*/ 2147483647 w 314"/>
              <a:gd name="T35" fmla="*/ 2147483647 h 25"/>
              <a:gd name="T36" fmla="*/ 2147483647 w 314"/>
              <a:gd name="T37" fmla="*/ 2147483647 h 25"/>
              <a:gd name="T38" fmla="*/ 2147483647 w 314"/>
              <a:gd name="T39" fmla="*/ 2147483647 h 25"/>
              <a:gd name="T40" fmla="*/ 2147483647 w 314"/>
              <a:gd name="T41" fmla="*/ 2147483647 h 25"/>
              <a:gd name="T42" fmla="*/ 2147483647 w 314"/>
              <a:gd name="T43" fmla="*/ 2147483647 h 25"/>
              <a:gd name="T44" fmla="*/ 2147483647 w 314"/>
              <a:gd name="T45" fmla="*/ 2147483647 h 25"/>
              <a:gd name="T46" fmla="*/ 2147483647 w 314"/>
              <a:gd name="T47" fmla="*/ 2147483647 h 25"/>
              <a:gd name="T48" fmla="*/ 2147483647 w 314"/>
              <a:gd name="T49" fmla="*/ 2147483647 h 25"/>
              <a:gd name="T50" fmla="*/ 2147483647 w 314"/>
              <a:gd name="T51" fmla="*/ 2147483647 h 25"/>
              <a:gd name="T52" fmla="*/ 2147483647 w 314"/>
              <a:gd name="T53" fmla="*/ 2147483647 h 25"/>
              <a:gd name="T54" fmla="*/ 2147483647 w 314"/>
              <a:gd name="T55" fmla="*/ 2147483647 h 25"/>
              <a:gd name="T56" fmla="*/ 2147483647 w 314"/>
              <a:gd name="T57" fmla="*/ 2147483647 h 25"/>
              <a:gd name="T58" fmla="*/ 2147483647 w 314"/>
              <a:gd name="T59" fmla="*/ 2147483647 h 25"/>
              <a:gd name="T60" fmla="*/ 2147483647 w 314"/>
              <a:gd name="T61" fmla="*/ 2147483647 h 25"/>
              <a:gd name="T62" fmla="*/ 2147483647 w 314"/>
              <a:gd name="T63" fmla="*/ 2147483647 h 25"/>
              <a:gd name="T64" fmla="*/ 2147483647 w 314"/>
              <a:gd name="T65" fmla="*/ 2147483647 h 25"/>
              <a:gd name="T66" fmla="*/ 2147483647 w 314"/>
              <a:gd name="T67" fmla="*/ 0 h 2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14"/>
              <a:gd name="T103" fmla="*/ 0 h 25"/>
              <a:gd name="T104" fmla="*/ 314 w 314"/>
              <a:gd name="T105" fmla="*/ 25 h 2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14" h="25">
                <a:moveTo>
                  <a:pt x="312" y="0"/>
                </a:moveTo>
                <a:lnTo>
                  <a:pt x="312" y="0"/>
                </a:lnTo>
                <a:lnTo>
                  <a:pt x="302" y="2"/>
                </a:lnTo>
                <a:lnTo>
                  <a:pt x="293" y="3"/>
                </a:lnTo>
                <a:lnTo>
                  <a:pt x="284" y="4"/>
                </a:lnTo>
                <a:lnTo>
                  <a:pt x="273" y="5"/>
                </a:lnTo>
                <a:lnTo>
                  <a:pt x="264" y="7"/>
                </a:lnTo>
                <a:lnTo>
                  <a:pt x="254" y="8"/>
                </a:lnTo>
                <a:lnTo>
                  <a:pt x="244" y="9"/>
                </a:lnTo>
                <a:lnTo>
                  <a:pt x="235" y="10"/>
                </a:lnTo>
                <a:lnTo>
                  <a:pt x="225" y="10"/>
                </a:lnTo>
                <a:lnTo>
                  <a:pt x="215" y="11"/>
                </a:lnTo>
                <a:lnTo>
                  <a:pt x="205" y="12"/>
                </a:lnTo>
                <a:lnTo>
                  <a:pt x="195" y="13"/>
                </a:lnTo>
                <a:lnTo>
                  <a:pt x="186" y="14"/>
                </a:lnTo>
                <a:lnTo>
                  <a:pt x="176" y="14"/>
                </a:lnTo>
                <a:lnTo>
                  <a:pt x="167" y="15"/>
                </a:lnTo>
                <a:lnTo>
                  <a:pt x="156" y="15"/>
                </a:lnTo>
                <a:lnTo>
                  <a:pt x="147" y="16"/>
                </a:lnTo>
                <a:lnTo>
                  <a:pt x="137" y="16"/>
                </a:lnTo>
                <a:lnTo>
                  <a:pt x="127" y="17"/>
                </a:lnTo>
                <a:lnTo>
                  <a:pt x="118" y="17"/>
                </a:lnTo>
                <a:lnTo>
                  <a:pt x="107" y="18"/>
                </a:lnTo>
                <a:lnTo>
                  <a:pt x="98" y="18"/>
                </a:lnTo>
                <a:lnTo>
                  <a:pt x="87" y="18"/>
                </a:lnTo>
                <a:lnTo>
                  <a:pt x="79" y="18"/>
                </a:lnTo>
                <a:lnTo>
                  <a:pt x="69" y="18"/>
                </a:lnTo>
                <a:lnTo>
                  <a:pt x="59" y="20"/>
                </a:lnTo>
                <a:lnTo>
                  <a:pt x="48" y="20"/>
                </a:lnTo>
                <a:lnTo>
                  <a:pt x="39" y="20"/>
                </a:lnTo>
                <a:lnTo>
                  <a:pt x="28" y="20"/>
                </a:lnTo>
                <a:lnTo>
                  <a:pt x="20" y="20"/>
                </a:lnTo>
                <a:lnTo>
                  <a:pt x="9" y="20"/>
                </a:lnTo>
                <a:lnTo>
                  <a:pt x="0" y="20"/>
                </a:lnTo>
                <a:lnTo>
                  <a:pt x="0" y="24"/>
                </a:lnTo>
                <a:lnTo>
                  <a:pt x="9" y="24"/>
                </a:lnTo>
                <a:lnTo>
                  <a:pt x="20" y="24"/>
                </a:lnTo>
                <a:lnTo>
                  <a:pt x="28" y="24"/>
                </a:lnTo>
                <a:lnTo>
                  <a:pt x="39" y="23"/>
                </a:lnTo>
                <a:lnTo>
                  <a:pt x="48" y="23"/>
                </a:lnTo>
                <a:lnTo>
                  <a:pt x="59" y="23"/>
                </a:lnTo>
                <a:lnTo>
                  <a:pt x="69" y="23"/>
                </a:lnTo>
                <a:lnTo>
                  <a:pt x="79" y="23"/>
                </a:lnTo>
                <a:lnTo>
                  <a:pt x="87" y="22"/>
                </a:lnTo>
                <a:lnTo>
                  <a:pt x="98" y="22"/>
                </a:lnTo>
                <a:lnTo>
                  <a:pt x="107" y="22"/>
                </a:lnTo>
                <a:lnTo>
                  <a:pt x="118" y="22"/>
                </a:lnTo>
                <a:lnTo>
                  <a:pt x="127" y="22"/>
                </a:lnTo>
                <a:lnTo>
                  <a:pt x="137" y="21"/>
                </a:lnTo>
                <a:lnTo>
                  <a:pt x="147" y="21"/>
                </a:lnTo>
                <a:lnTo>
                  <a:pt x="156" y="20"/>
                </a:lnTo>
                <a:lnTo>
                  <a:pt x="167" y="18"/>
                </a:lnTo>
                <a:lnTo>
                  <a:pt x="177" y="18"/>
                </a:lnTo>
                <a:lnTo>
                  <a:pt x="186" y="17"/>
                </a:lnTo>
                <a:lnTo>
                  <a:pt x="195" y="17"/>
                </a:lnTo>
                <a:lnTo>
                  <a:pt x="206" y="16"/>
                </a:lnTo>
                <a:lnTo>
                  <a:pt x="215" y="15"/>
                </a:lnTo>
                <a:lnTo>
                  <a:pt x="226" y="14"/>
                </a:lnTo>
                <a:lnTo>
                  <a:pt x="235" y="14"/>
                </a:lnTo>
                <a:lnTo>
                  <a:pt x="245" y="12"/>
                </a:lnTo>
                <a:lnTo>
                  <a:pt x="255" y="12"/>
                </a:lnTo>
                <a:lnTo>
                  <a:pt x="265" y="10"/>
                </a:lnTo>
                <a:lnTo>
                  <a:pt x="274" y="10"/>
                </a:lnTo>
                <a:lnTo>
                  <a:pt x="285" y="8"/>
                </a:lnTo>
                <a:lnTo>
                  <a:pt x="293" y="7"/>
                </a:lnTo>
                <a:lnTo>
                  <a:pt x="303" y="5"/>
                </a:lnTo>
                <a:lnTo>
                  <a:pt x="313" y="4"/>
                </a:lnTo>
                <a:lnTo>
                  <a:pt x="312" y="0"/>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701" name="Freeform 597"/>
          <p:cNvSpPr>
            <a:spLocks noChangeAspect="1"/>
          </p:cNvSpPr>
          <p:nvPr/>
        </p:nvSpPr>
        <p:spPr bwMode="auto">
          <a:xfrm>
            <a:off x="6059489" y="5275263"/>
            <a:ext cx="420687" cy="106362"/>
          </a:xfrm>
          <a:custGeom>
            <a:avLst/>
            <a:gdLst>
              <a:gd name="T0" fmla="*/ 2147483647 w 316"/>
              <a:gd name="T1" fmla="*/ 2147483647 h 83"/>
              <a:gd name="T2" fmla="*/ 2147483647 w 316"/>
              <a:gd name="T3" fmla="*/ 2147483647 h 83"/>
              <a:gd name="T4" fmla="*/ 2147483647 w 316"/>
              <a:gd name="T5" fmla="*/ 2147483647 h 83"/>
              <a:gd name="T6" fmla="*/ 2147483647 w 316"/>
              <a:gd name="T7" fmla="*/ 2147483647 h 83"/>
              <a:gd name="T8" fmla="*/ 2147483647 w 316"/>
              <a:gd name="T9" fmla="*/ 2147483647 h 83"/>
              <a:gd name="T10" fmla="*/ 2147483647 w 316"/>
              <a:gd name="T11" fmla="*/ 2147483647 h 83"/>
              <a:gd name="T12" fmla="*/ 2147483647 w 316"/>
              <a:gd name="T13" fmla="*/ 2147483647 h 83"/>
              <a:gd name="T14" fmla="*/ 2147483647 w 316"/>
              <a:gd name="T15" fmla="*/ 2147483647 h 83"/>
              <a:gd name="T16" fmla="*/ 2147483647 w 316"/>
              <a:gd name="T17" fmla="*/ 2147483647 h 83"/>
              <a:gd name="T18" fmla="*/ 2147483647 w 316"/>
              <a:gd name="T19" fmla="*/ 2147483647 h 83"/>
              <a:gd name="T20" fmla="*/ 2147483647 w 316"/>
              <a:gd name="T21" fmla="*/ 2147483647 h 83"/>
              <a:gd name="T22" fmla="*/ 2147483647 w 316"/>
              <a:gd name="T23" fmla="*/ 2147483647 h 83"/>
              <a:gd name="T24" fmla="*/ 2147483647 w 316"/>
              <a:gd name="T25" fmla="*/ 2147483647 h 83"/>
              <a:gd name="T26" fmla="*/ 2147483647 w 316"/>
              <a:gd name="T27" fmla="*/ 2147483647 h 83"/>
              <a:gd name="T28" fmla="*/ 2147483647 w 316"/>
              <a:gd name="T29" fmla="*/ 2147483647 h 83"/>
              <a:gd name="T30" fmla="*/ 2147483647 w 316"/>
              <a:gd name="T31" fmla="*/ 2147483647 h 83"/>
              <a:gd name="T32" fmla="*/ 2147483647 w 316"/>
              <a:gd name="T33" fmla="*/ 2147483647 h 83"/>
              <a:gd name="T34" fmla="*/ 2147483647 w 316"/>
              <a:gd name="T35" fmla="*/ 2147483647 h 83"/>
              <a:gd name="T36" fmla="*/ 2147483647 w 316"/>
              <a:gd name="T37" fmla="*/ 2147483647 h 83"/>
              <a:gd name="T38" fmla="*/ 2147483647 w 316"/>
              <a:gd name="T39" fmla="*/ 2147483647 h 83"/>
              <a:gd name="T40" fmla="*/ 2147483647 w 316"/>
              <a:gd name="T41" fmla="*/ 2147483647 h 83"/>
              <a:gd name="T42" fmla="*/ 2147483647 w 316"/>
              <a:gd name="T43" fmla="*/ 2147483647 h 83"/>
              <a:gd name="T44" fmla="*/ 2147483647 w 316"/>
              <a:gd name="T45" fmla="*/ 2147483647 h 83"/>
              <a:gd name="T46" fmla="*/ 2147483647 w 316"/>
              <a:gd name="T47" fmla="*/ 2147483647 h 83"/>
              <a:gd name="T48" fmla="*/ 2147483647 w 316"/>
              <a:gd name="T49" fmla="*/ 2147483647 h 83"/>
              <a:gd name="T50" fmla="*/ 2147483647 w 316"/>
              <a:gd name="T51" fmla="*/ 2147483647 h 83"/>
              <a:gd name="T52" fmla="*/ 2147483647 w 316"/>
              <a:gd name="T53" fmla="*/ 2147483647 h 83"/>
              <a:gd name="T54" fmla="*/ 2147483647 w 316"/>
              <a:gd name="T55" fmla="*/ 2147483647 h 83"/>
              <a:gd name="T56" fmla="*/ 2147483647 w 316"/>
              <a:gd name="T57" fmla="*/ 2147483647 h 83"/>
              <a:gd name="T58" fmla="*/ 2147483647 w 316"/>
              <a:gd name="T59" fmla="*/ 2147483647 h 83"/>
              <a:gd name="T60" fmla="*/ 2147483647 w 316"/>
              <a:gd name="T61" fmla="*/ 2147483647 h 83"/>
              <a:gd name="T62" fmla="*/ 2147483647 w 316"/>
              <a:gd name="T63" fmla="*/ 2147483647 h 83"/>
              <a:gd name="T64" fmla="*/ 2147483647 w 316"/>
              <a:gd name="T65" fmla="*/ 2147483647 h 8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16"/>
              <a:gd name="T100" fmla="*/ 0 h 83"/>
              <a:gd name="T101" fmla="*/ 316 w 316"/>
              <a:gd name="T102" fmla="*/ 83 h 8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16" h="83">
                <a:moveTo>
                  <a:pt x="313" y="0"/>
                </a:moveTo>
                <a:lnTo>
                  <a:pt x="302" y="3"/>
                </a:lnTo>
                <a:lnTo>
                  <a:pt x="293" y="7"/>
                </a:lnTo>
                <a:lnTo>
                  <a:pt x="283" y="8"/>
                </a:lnTo>
                <a:lnTo>
                  <a:pt x="273" y="11"/>
                </a:lnTo>
                <a:lnTo>
                  <a:pt x="264" y="14"/>
                </a:lnTo>
                <a:lnTo>
                  <a:pt x="254" y="18"/>
                </a:lnTo>
                <a:lnTo>
                  <a:pt x="244" y="20"/>
                </a:lnTo>
                <a:lnTo>
                  <a:pt x="235" y="22"/>
                </a:lnTo>
                <a:lnTo>
                  <a:pt x="225" y="24"/>
                </a:lnTo>
                <a:lnTo>
                  <a:pt x="215" y="28"/>
                </a:lnTo>
                <a:lnTo>
                  <a:pt x="205" y="30"/>
                </a:lnTo>
                <a:lnTo>
                  <a:pt x="194" y="33"/>
                </a:lnTo>
                <a:lnTo>
                  <a:pt x="185" y="35"/>
                </a:lnTo>
                <a:lnTo>
                  <a:pt x="176" y="38"/>
                </a:lnTo>
                <a:lnTo>
                  <a:pt x="167" y="41"/>
                </a:lnTo>
                <a:lnTo>
                  <a:pt x="156" y="43"/>
                </a:lnTo>
                <a:lnTo>
                  <a:pt x="147" y="45"/>
                </a:lnTo>
                <a:lnTo>
                  <a:pt x="136" y="48"/>
                </a:lnTo>
                <a:lnTo>
                  <a:pt x="128" y="50"/>
                </a:lnTo>
                <a:lnTo>
                  <a:pt x="118" y="53"/>
                </a:lnTo>
                <a:lnTo>
                  <a:pt x="108" y="55"/>
                </a:lnTo>
                <a:lnTo>
                  <a:pt x="98" y="58"/>
                </a:lnTo>
                <a:lnTo>
                  <a:pt x="88" y="60"/>
                </a:lnTo>
                <a:lnTo>
                  <a:pt x="79" y="62"/>
                </a:lnTo>
                <a:lnTo>
                  <a:pt x="69" y="63"/>
                </a:lnTo>
                <a:lnTo>
                  <a:pt x="60" y="65"/>
                </a:lnTo>
                <a:lnTo>
                  <a:pt x="49" y="68"/>
                </a:lnTo>
                <a:lnTo>
                  <a:pt x="39" y="70"/>
                </a:lnTo>
                <a:lnTo>
                  <a:pt x="29" y="72"/>
                </a:lnTo>
                <a:lnTo>
                  <a:pt x="20" y="74"/>
                </a:lnTo>
                <a:lnTo>
                  <a:pt x="10" y="75"/>
                </a:lnTo>
                <a:lnTo>
                  <a:pt x="0" y="76"/>
                </a:lnTo>
                <a:lnTo>
                  <a:pt x="1" y="82"/>
                </a:lnTo>
                <a:lnTo>
                  <a:pt x="12" y="80"/>
                </a:lnTo>
                <a:lnTo>
                  <a:pt x="21" y="77"/>
                </a:lnTo>
                <a:lnTo>
                  <a:pt x="30" y="75"/>
                </a:lnTo>
                <a:lnTo>
                  <a:pt x="40" y="75"/>
                </a:lnTo>
                <a:lnTo>
                  <a:pt x="50" y="73"/>
                </a:lnTo>
                <a:lnTo>
                  <a:pt x="60" y="71"/>
                </a:lnTo>
                <a:lnTo>
                  <a:pt x="70" y="69"/>
                </a:lnTo>
                <a:lnTo>
                  <a:pt x="79" y="66"/>
                </a:lnTo>
                <a:lnTo>
                  <a:pt x="89" y="64"/>
                </a:lnTo>
                <a:lnTo>
                  <a:pt x="99" y="62"/>
                </a:lnTo>
                <a:lnTo>
                  <a:pt x="109" y="60"/>
                </a:lnTo>
                <a:lnTo>
                  <a:pt x="119" y="58"/>
                </a:lnTo>
                <a:lnTo>
                  <a:pt x="129" y="55"/>
                </a:lnTo>
                <a:lnTo>
                  <a:pt x="138" y="52"/>
                </a:lnTo>
                <a:lnTo>
                  <a:pt x="148" y="50"/>
                </a:lnTo>
                <a:lnTo>
                  <a:pt x="157" y="48"/>
                </a:lnTo>
                <a:lnTo>
                  <a:pt x="168" y="45"/>
                </a:lnTo>
                <a:lnTo>
                  <a:pt x="177" y="43"/>
                </a:lnTo>
                <a:lnTo>
                  <a:pt x="186" y="40"/>
                </a:lnTo>
                <a:lnTo>
                  <a:pt x="196" y="38"/>
                </a:lnTo>
                <a:lnTo>
                  <a:pt x="206" y="34"/>
                </a:lnTo>
                <a:lnTo>
                  <a:pt x="216" y="33"/>
                </a:lnTo>
                <a:lnTo>
                  <a:pt x="227" y="30"/>
                </a:lnTo>
                <a:lnTo>
                  <a:pt x="236" y="27"/>
                </a:lnTo>
                <a:lnTo>
                  <a:pt x="245" y="23"/>
                </a:lnTo>
                <a:lnTo>
                  <a:pt x="255" y="21"/>
                </a:lnTo>
                <a:lnTo>
                  <a:pt x="266" y="19"/>
                </a:lnTo>
                <a:lnTo>
                  <a:pt x="275" y="17"/>
                </a:lnTo>
                <a:lnTo>
                  <a:pt x="286" y="13"/>
                </a:lnTo>
                <a:lnTo>
                  <a:pt x="294" y="10"/>
                </a:lnTo>
                <a:lnTo>
                  <a:pt x="304" y="8"/>
                </a:lnTo>
                <a:lnTo>
                  <a:pt x="315" y="6"/>
                </a:lnTo>
                <a:lnTo>
                  <a:pt x="313" y="0"/>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702" name="Freeform 598"/>
          <p:cNvSpPr>
            <a:spLocks noChangeAspect="1"/>
          </p:cNvSpPr>
          <p:nvPr/>
        </p:nvSpPr>
        <p:spPr bwMode="auto">
          <a:xfrm>
            <a:off x="7881938" y="5384801"/>
            <a:ext cx="419100" cy="34925"/>
          </a:xfrm>
          <a:custGeom>
            <a:avLst/>
            <a:gdLst>
              <a:gd name="T0" fmla="*/ 0 w 315"/>
              <a:gd name="T1" fmla="*/ 2147483647 h 28"/>
              <a:gd name="T2" fmla="*/ 2147483647 w 315"/>
              <a:gd name="T3" fmla="*/ 2147483647 h 28"/>
              <a:gd name="T4" fmla="*/ 2147483647 w 315"/>
              <a:gd name="T5" fmla="*/ 2147483647 h 28"/>
              <a:gd name="T6" fmla="*/ 2147483647 w 315"/>
              <a:gd name="T7" fmla="*/ 2147483647 h 28"/>
              <a:gd name="T8" fmla="*/ 2147483647 w 315"/>
              <a:gd name="T9" fmla="*/ 2147483647 h 28"/>
              <a:gd name="T10" fmla="*/ 2147483647 w 315"/>
              <a:gd name="T11" fmla="*/ 2147483647 h 28"/>
              <a:gd name="T12" fmla="*/ 2147483647 w 315"/>
              <a:gd name="T13" fmla="*/ 2147483647 h 28"/>
              <a:gd name="T14" fmla="*/ 2147483647 w 315"/>
              <a:gd name="T15" fmla="*/ 2147483647 h 28"/>
              <a:gd name="T16" fmla="*/ 2147483647 w 315"/>
              <a:gd name="T17" fmla="*/ 2147483647 h 28"/>
              <a:gd name="T18" fmla="*/ 2147483647 w 315"/>
              <a:gd name="T19" fmla="*/ 2147483647 h 28"/>
              <a:gd name="T20" fmla="*/ 2147483647 w 315"/>
              <a:gd name="T21" fmla="*/ 2147483647 h 28"/>
              <a:gd name="T22" fmla="*/ 2147483647 w 315"/>
              <a:gd name="T23" fmla="*/ 2147483647 h 28"/>
              <a:gd name="T24" fmla="*/ 2147483647 w 315"/>
              <a:gd name="T25" fmla="*/ 2147483647 h 28"/>
              <a:gd name="T26" fmla="*/ 2147483647 w 315"/>
              <a:gd name="T27" fmla="*/ 2147483647 h 28"/>
              <a:gd name="T28" fmla="*/ 2147483647 w 315"/>
              <a:gd name="T29" fmla="*/ 2147483647 h 28"/>
              <a:gd name="T30" fmla="*/ 2147483647 w 315"/>
              <a:gd name="T31" fmla="*/ 2147483647 h 28"/>
              <a:gd name="T32" fmla="*/ 2147483647 w 315"/>
              <a:gd name="T33" fmla="*/ 2147483647 h 28"/>
              <a:gd name="T34" fmla="*/ 2147483647 w 315"/>
              <a:gd name="T35" fmla="*/ 2147483647 h 28"/>
              <a:gd name="T36" fmla="*/ 2147483647 w 315"/>
              <a:gd name="T37" fmla="*/ 2147483647 h 28"/>
              <a:gd name="T38" fmla="*/ 2147483647 w 315"/>
              <a:gd name="T39" fmla="*/ 2147483647 h 28"/>
              <a:gd name="T40" fmla="*/ 2147483647 w 315"/>
              <a:gd name="T41" fmla="*/ 2147483647 h 28"/>
              <a:gd name="T42" fmla="*/ 2147483647 w 315"/>
              <a:gd name="T43" fmla="*/ 2147483647 h 28"/>
              <a:gd name="T44" fmla="*/ 2147483647 w 315"/>
              <a:gd name="T45" fmla="*/ 2147483647 h 28"/>
              <a:gd name="T46" fmla="*/ 2147483647 w 315"/>
              <a:gd name="T47" fmla="*/ 2147483647 h 28"/>
              <a:gd name="T48" fmla="*/ 2147483647 w 315"/>
              <a:gd name="T49" fmla="*/ 2147483647 h 28"/>
              <a:gd name="T50" fmla="*/ 2147483647 w 315"/>
              <a:gd name="T51" fmla="*/ 2147483647 h 28"/>
              <a:gd name="T52" fmla="*/ 2147483647 w 315"/>
              <a:gd name="T53" fmla="*/ 2147483647 h 28"/>
              <a:gd name="T54" fmla="*/ 2147483647 w 315"/>
              <a:gd name="T55" fmla="*/ 2147483647 h 28"/>
              <a:gd name="T56" fmla="*/ 2147483647 w 315"/>
              <a:gd name="T57" fmla="*/ 2147483647 h 28"/>
              <a:gd name="T58" fmla="*/ 2147483647 w 315"/>
              <a:gd name="T59" fmla="*/ 2147483647 h 28"/>
              <a:gd name="T60" fmla="*/ 2147483647 w 315"/>
              <a:gd name="T61" fmla="*/ 2147483647 h 28"/>
              <a:gd name="T62" fmla="*/ 2147483647 w 315"/>
              <a:gd name="T63" fmla="*/ 2147483647 h 28"/>
              <a:gd name="T64" fmla="*/ 2147483647 w 315"/>
              <a:gd name="T65" fmla="*/ 2147483647 h 28"/>
              <a:gd name="T66" fmla="*/ 0 w 315"/>
              <a:gd name="T67" fmla="*/ 2147483647 h 2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15"/>
              <a:gd name="T103" fmla="*/ 0 h 28"/>
              <a:gd name="T104" fmla="*/ 315 w 315"/>
              <a:gd name="T105" fmla="*/ 28 h 2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15" h="28">
                <a:moveTo>
                  <a:pt x="0" y="4"/>
                </a:moveTo>
                <a:lnTo>
                  <a:pt x="0" y="4"/>
                </a:lnTo>
                <a:lnTo>
                  <a:pt x="10" y="6"/>
                </a:lnTo>
                <a:lnTo>
                  <a:pt x="20" y="7"/>
                </a:lnTo>
                <a:lnTo>
                  <a:pt x="29" y="9"/>
                </a:lnTo>
                <a:lnTo>
                  <a:pt x="39" y="10"/>
                </a:lnTo>
                <a:lnTo>
                  <a:pt x="49" y="11"/>
                </a:lnTo>
                <a:lnTo>
                  <a:pt x="59" y="12"/>
                </a:lnTo>
                <a:lnTo>
                  <a:pt x="68" y="13"/>
                </a:lnTo>
                <a:lnTo>
                  <a:pt x="79" y="15"/>
                </a:lnTo>
                <a:lnTo>
                  <a:pt x="87" y="16"/>
                </a:lnTo>
                <a:lnTo>
                  <a:pt x="98" y="16"/>
                </a:lnTo>
                <a:lnTo>
                  <a:pt x="108" y="18"/>
                </a:lnTo>
                <a:lnTo>
                  <a:pt x="118" y="19"/>
                </a:lnTo>
                <a:lnTo>
                  <a:pt x="128" y="20"/>
                </a:lnTo>
                <a:lnTo>
                  <a:pt x="136" y="20"/>
                </a:lnTo>
                <a:lnTo>
                  <a:pt x="147" y="20"/>
                </a:lnTo>
                <a:lnTo>
                  <a:pt x="156" y="21"/>
                </a:lnTo>
                <a:lnTo>
                  <a:pt x="167" y="22"/>
                </a:lnTo>
                <a:lnTo>
                  <a:pt x="176" y="22"/>
                </a:lnTo>
                <a:lnTo>
                  <a:pt x="186" y="24"/>
                </a:lnTo>
                <a:lnTo>
                  <a:pt x="196" y="25"/>
                </a:lnTo>
                <a:lnTo>
                  <a:pt x="206" y="25"/>
                </a:lnTo>
                <a:lnTo>
                  <a:pt x="216" y="25"/>
                </a:lnTo>
                <a:lnTo>
                  <a:pt x="226" y="25"/>
                </a:lnTo>
                <a:lnTo>
                  <a:pt x="235" y="26"/>
                </a:lnTo>
                <a:lnTo>
                  <a:pt x="245" y="26"/>
                </a:lnTo>
                <a:lnTo>
                  <a:pt x="254" y="26"/>
                </a:lnTo>
                <a:lnTo>
                  <a:pt x="265" y="27"/>
                </a:lnTo>
                <a:lnTo>
                  <a:pt x="275" y="27"/>
                </a:lnTo>
                <a:lnTo>
                  <a:pt x="285" y="27"/>
                </a:lnTo>
                <a:lnTo>
                  <a:pt x="294" y="27"/>
                </a:lnTo>
                <a:lnTo>
                  <a:pt x="303" y="27"/>
                </a:lnTo>
                <a:lnTo>
                  <a:pt x="314" y="27"/>
                </a:lnTo>
                <a:lnTo>
                  <a:pt x="314" y="22"/>
                </a:lnTo>
                <a:lnTo>
                  <a:pt x="303" y="22"/>
                </a:lnTo>
                <a:lnTo>
                  <a:pt x="294" y="22"/>
                </a:lnTo>
                <a:lnTo>
                  <a:pt x="285" y="21"/>
                </a:lnTo>
                <a:lnTo>
                  <a:pt x="275" y="21"/>
                </a:lnTo>
                <a:lnTo>
                  <a:pt x="265" y="21"/>
                </a:lnTo>
                <a:lnTo>
                  <a:pt x="254" y="21"/>
                </a:lnTo>
                <a:lnTo>
                  <a:pt x="245" y="20"/>
                </a:lnTo>
                <a:lnTo>
                  <a:pt x="235" y="20"/>
                </a:lnTo>
                <a:lnTo>
                  <a:pt x="226" y="20"/>
                </a:lnTo>
                <a:lnTo>
                  <a:pt x="216" y="20"/>
                </a:lnTo>
                <a:lnTo>
                  <a:pt x="206" y="20"/>
                </a:lnTo>
                <a:lnTo>
                  <a:pt x="196" y="20"/>
                </a:lnTo>
                <a:lnTo>
                  <a:pt x="186" y="19"/>
                </a:lnTo>
                <a:lnTo>
                  <a:pt x="176" y="19"/>
                </a:lnTo>
                <a:lnTo>
                  <a:pt x="167" y="18"/>
                </a:lnTo>
                <a:lnTo>
                  <a:pt x="157" y="17"/>
                </a:lnTo>
                <a:lnTo>
                  <a:pt x="147" y="16"/>
                </a:lnTo>
                <a:lnTo>
                  <a:pt x="136" y="16"/>
                </a:lnTo>
                <a:lnTo>
                  <a:pt x="129" y="16"/>
                </a:lnTo>
                <a:lnTo>
                  <a:pt x="119" y="15"/>
                </a:lnTo>
                <a:lnTo>
                  <a:pt x="108" y="13"/>
                </a:lnTo>
                <a:lnTo>
                  <a:pt x="99" y="12"/>
                </a:lnTo>
                <a:lnTo>
                  <a:pt x="88" y="11"/>
                </a:lnTo>
                <a:lnTo>
                  <a:pt x="79" y="10"/>
                </a:lnTo>
                <a:lnTo>
                  <a:pt x="69" y="10"/>
                </a:lnTo>
                <a:lnTo>
                  <a:pt x="60" y="8"/>
                </a:lnTo>
                <a:lnTo>
                  <a:pt x="50" y="7"/>
                </a:lnTo>
                <a:lnTo>
                  <a:pt x="40" y="6"/>
                </a:lnTo>
                <a:lnTo>
                  <a:pt x="29" y="4"/>
                </a:lnTo>
                <a:lnTo>
                  <a:pt x="21" y="2"/>
                </a:lnTo>
                <a:lnTo>
                  <a:pt x="12" y="2"/>
                </a:lnTo>
                <a:lnTo>
                  <a:pt x="1" y="0"/>
                </a:lnTo>
                <a:lnTo>
                  <a:pt x="0" y="4"/>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703" name="Freeform 599"/>
          <p:cNvSpPr>
            <a:spLocks noChangeAspect="1"/>
          </p:cNvSpPr>
          <p:nvPr/>
        </p:nvSpPr>
        <p:spPr bwMode="auto">
          <a:xfrm>
            <a:off x="7458075" y="5276850"/>
            <a:ext cx="419100" cy="107950"/>
          </a:xfrm>
          <a:custGeom>
            <a:avLst/>
            <a:gdLst>
              <a:gd name="T0" fmla="*/ 2147483647 w 315"/>
              <a:gd name="T1" fmla="*/ 2147483647 h 85"/>
              <a:gd name="T2" fmla="*/ 2147483647 w 315"/>
              <a:gd name="T3" fmla="*/ 2147483647 h 85"/>
              <a:gd name="T4" fmla="*/ 2147483647 w 315"/>
              <a:gd name="T5" fmla="*/ 2147483647 h 85"/>
              <a:gd name="T6" fmla="*/ 2147483647 w 315"/>
              <a:gd name="T7" fmla="*/ 2147483647 h 85"/>
              <a:gd name="T8" fmla="*/ 2147483647 w 315"/>
              <a:gd name="T9" fmla="*/ 2147483647 h 85"/>
              <a:gd name="T10" fmla="*/ 2147483647 w 315"/>
              <a:gd name="T11" fmla="*/ 2147483647 h 85"/>
              <a:gd name="T12" fmla="*/ 2147483647 w 315"/>
              <a:gd name="T13" fmla="*/ 2147483647 h 85"/>
              <a:gd name="T14" fmla="*/ 2147483647 w 315"/>
              <a:gd name="T15" fmla="*/ 2147483647 h 85"/>
              <a:gd name="T16" fmla="*/ 2147483647 w 315"/>
              <a:gd name="T17" fmla="*/ 2147483647 h 85"/>
              <a:gd name="T18" fmla="*/ 2147483647 w 315"/>
              <a:gd name="T19" fmla="*/ 2147483647 h 85"/>
              <a:gd name="T20" fmla="*/ 2147483647 w 315"/>
              <a:gd name="T21" fmla="*/ 2147483647 h 85"/>
              <a:gd name="T22" fmla="*/ 2147483647 w 315"/>
              <a:gd name="T23" fmla="*/ 2147483647 h 85"/>
              <a:gd name="T24" fmla="*/ 2147483647 w 315"/>
              <a:gd name="T25" fmla="*/ 2147483647 h 85"/>
              <a:gd name="T26" fmla="*/ 2147483647 w 315"/>
              <a:gd name="T27" fmla="*/ 2147483647 h 85"/>
              <a:gd name="T28" fmla="*/ 2147483647 w 315"/>
              <a:gd name="T29" fmla="*/ 2147483647 h 85"/>
              <a:gd name="T30" fmla="*/ 2147483647 w 315"/>
              <a:gd name="T31" fmla="*/ 2147483647 h 85"/>
              <a:gd name="T32" fmla="*/ 2147483647 w 315"/>
              <a:gd name="T33" fmla="*/ 2147483647 h 85"/>
              <a:gd name="T34" fmla="*/ 2147483647 w 315"/>
              <a:gd name="T35" fmla="*/ 2147483647 h 85"/>
              <a:gd name="T36" fmla="*/ 2147483647 w 315"/>
              <a:gd name="T37" fmla="*/ 2147483647 h 85"/>
              <a:gd name="T38" fmla="*/ 2147483647 w 315"/>
              <a:gd name="T39" fmla="*/ 2147483647 h 85"/>
              <a:gd name="T40" fmla="*/ 2147483647 w 315"/>
              <a:gd name="T41" fmla="*/ 2147483647 h 85"/>
              <a:gd name="T42" fmla="*/ 2147483647 w 315"/>
              <a:gd name="T43" fmla="*/ 2147483647 h 85"/>
              <a:gd name="T44" fmla="*/ 2147483647 w 315"/>
              <a:gd name="T45" fmla="*/ 2147483647 h 85"/>
              <a:gd name="T46" fmla="*/ 2147483647 w 315"/>
              <a:gd name="T47" fmla="*/ 2147483647 h 85"/>
              <a:gd name="T48" fmla="*/ 2147483647 w 315"/>
              <a:gd name="T49" fmla="*/ 2147483647 h 85"/>
              <a:gd name="T50" fmla="*/ 2147483647 w 315"/>
              <a:gd name="T51" fmla="*/ 2147483647 h 85"/>
              <a:gd name="T52" fmla="*/ 2147483647 w 315"/>
              <a:gd name="T53" fmla="*/ 2147483647 h 85"/>
              <a:gd name="T54" fmla="*/ 2147483647 w 315"/>
              <a:gd name="T55" fmla="*/ 2147483647 h 85"/>
              <a:gd name="T56" fmla="*/ 2147483647 w 315"/>
              <a:gd name="T57" fmla="*/ 2147483647 h 85"/>
              <a:gd name="T58" fmla="*/ 2147483647 w 315"/>
              <a:gd name="T59" fmla="*/ 2147483647 h 85"/>
              <a:gd name="T60" fmla="*/ 2147483647 w 315"/>
              <a:gd name="T61" fmla="*/ 2147483647 h 85"/>
              <a:gd name="T62" fmla="*/ 2147483647 w 315"/>
              <a:gd name="T63" fmla="*/ 2147483647 h 85"/>
              <a:gd name="T64" fmla="*/ 2147483647 w 315"/>
              <a:gd name="T65" fmla="*/ 0 h 8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15"/>
              <a:gd name="T100" fmla="*/ 0 h 85"/>
              <a:gd name="T101" fmla="*/ 315 w 315"/>
              <a:gd name="T102" fmla="*/ 85 h 8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15" h="85">
                <a:moveTo>
                  <a:pt x="0" y="4"/>
                </a:moveTo>
                <a:lnTo>
                  <a:pt x="10" y="7"/>
                </a:lnTo>
                <a:lnTo>
                  <a:pt x="20" y="10"/>
                </a:lnTo>
                <a:lnTo>
                  <a:pt x="29" y="12"/>
                </a:lnTo>
                <a:lnTo>
                  <a:pt x="39" y="17"/>
                </a:lnTo>
                <a:lnTo>
                  <a:pt x="49" y="19"/>
                </a:lnTo>
                <a:lnTo>
                  <a:pt x="59" y="21"/>
                </a:lnTo>
                <a:lnTo>
                  <a:pt x="69" y="24"/>
                </a:lnTo>
                <a:lnTo>
                  <a:pt x="79" y="28"/>
                </a:lnTo>
                <a:lnTo>
                  <a:pt x="88" y="30"/>
                </a:lnTo>
                <a:lnTo>
                  <a:pt x="98" y="33"/>
                </a:lnTo>
                <a:lnTo>
                  <a:pt x="108" y="35"/>
                </a:lnTo>
                <a:lnTo>
                  <a:pt x="118" y="38"/>
                </a:lnTo>
                <a:lnTo>
                  <a:pt x="128" y="41"/>
                </a:lnTo>
                <a:lnTo>
                  <a:pt x="138" y="44"/>
                </a:lnTo>
                <a:lnTo>
                  <a:pt x="147" y="46"/>
                </a:lnTo>
                <a:lnTo>
                  <a:pt x="156" y="49"/>
                </a:lnTo>
                <a:lnTo>
                  <a:pt x="167" y="51"/>
                </a:lnTo>
                <a:lnTo>
                  <a:pt x="176" y="54"/>
                </a:lnTo>
                <a:lnTo>
                  <a:pt x="186" y="56"/>
                </a:lnTo>
                <a:lnTo>
                  <a:pt x="195" y="59"/>
                </a:lnTo>
                <a:lnTo>
                  <a:pt x="206" y="61"/>
                </a:lnTo>
                <a:lnTo>
                  <a:pt x="215" y="63"/>
                </a:lnTo>
                <a:lnTo>
                  <a:pt x="226" y="65"/>
                </a:lnTo>
                <a:lnTo>
                  <a:pt x="235" y="67"/>
                </a:lnTo>
                <a:lnTo>
                  <a:pt x="245" y="70"/>
                </a:lnTo>
                <a:lnTo>
                  <a:pt x="254" y="72"/>
                </a:lnTo>
                <a:lnTo>
                  <a:pt x="265" y="75"/>
                </a:lnTo>
                <a:lnTo>
                  <a:pt x="274" y="76"/>
                </a:lnTo>
                <a:lnTo>
                  <a:pt x="285" y="77"/>
                </a:lnTo>
                <a:lnTo>
                  <a:pt x="293" y="79"/>
                </a:lnTo>
                <a:lnTo>
                  <a:pt x="303" y="82"/>
                </a:lnTo>
                <a:lnTo>
                  <a:pt x="313" y="84"/>
                </a:lnTo>
                <a:lnTo>
                  <a:pt x="314" y="78"/>
                </a:lnTo>
                <a:lnTo>
                  <a:pt x="304" y="77"/>
                </a:lnTo>
                <a:lnTo>
                  <a:pt x="294" y="75"/>
                </a:lnTo>
                <a:lnTo>
                  <a:pt x="286" y="74"/>
                </a:lnTo>
                <a:lnTo>
                  <a:pt x="275" y="72"/>
                </a:lnTo>
                <a:lnTo>
                  <a:pt x="265" y="70"/>
                </a:lnTo>
                <a:lnTo>
                  <a:pt x="255" y="67"/>
                </a:lnTo>
                <a:lnTo>
                  <a:pt x="246" y="65"/>
                </a:lnTo>
                <a:lnTo>
                  <a:pt x="235" y="63"/>
                </a:lnTo>
                <a:lnTo>
                  <a:pt x="227" y="61"/>
                </a:lnTo>
                <a:lnTo>
                  <a:pt x="216" y="59"/>
                </a:lnTo>
                <a:lnTo>
                  <a:pt x="207" y="56"/>
                </a:lnTo>
                <a:lnTo>
                  <a:pt x="196" y="54"/>
                </a:lnTo>
                <a:lnTo>
                  <a:pt x="187" y="51"/>
                </a:lnTo>
                <a:lnTo>
                  <a:pt x="177" y="49"/>
                </a:lnTo>
                <a:lnTo>
                  <a:pt x="168" y="46"/>
                </a:lnTo>
                <a:lnTo>
                  <a:pt x="157" y="44"/>
                </a:lnTo>
                <a:lnTo>
                  <a:pt x="148" y="41"/>
                </a:lnTo>
                <a:lnTo>
                  <a:pt x="139" y="39"/>
                </a:lnTo>
                <a:lnTo>
                  <a:pt x="129" y="35"/>
                </a:lnTo>
                <a:lnTo>
                  <a:pt x="120" y="33"/>
                </a:lnTo>
                <a:lnTo>
                  <a:pt x="109" y="31"/>
                </a:lnTo>
                <a:lnTo>
                  <a:pt x="99" y="28"/>
                </a:lnTo>
                <a:lnTo>
                  <a:pt x="90" y="25"/>
                </a:lnTo>
                <a:lnTo>
                  <a:pt x="80" y="22"/>
                </a:lnTo>
                <a:lnTo>
                  <a:pt x="71" y="20"/>
                </a:lnTo>
                <a:lnTo>
                  <a:pt x="61" y="18"/>
                </a:lnTo>
                <a:lnTo>
                  <a:pt x="50" y="14"/>
                </a:lnTo>
                <a:lnTo>
                  <a:pt x="41" y="11"/>
                </a:lnTo>
                <a:lnTo>
                  <a:pt x="31" y="8"/>
                </a:lnTo>
                <a:lnTo>
                  <a:pt x="22" y="6"/>
                </a:lnTo>
                <a:lnTo>
                  <a:pt x="13" y="2"/>
                </a:lnTo>
                <a:lnTo>
                  <a:pt x="2" y="0"/>
                </a:lnTo>
                <a:lnTo>
                  <a:pt x="0" y="4"/>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704" name="Freeform 600"/>
          <p:cNvSpPr>
            <a:spLocks noChangeAspect="1"/>
          </p:cNvSpPr>
          <p:nvPr/>
        </p:nvSpPr>
        <p:spPr bwMode="auto">
          <a:xfrm>
            <a:off x="5954713" y="5235575"/>
            <a:ext cx="419100" cy="177800"/>
          </a:xfrm>
          <a:custGeom>
            <a:avLst/>
            <a:gdLst>
              <a:gd name="T0" fmla="*/ 2147483647 w 316"/>
              <a:gd name="T1" fmla="*/ 2147483647 h 140"/>
              <a:gd name="T2" fmla="*/ 2147483647 w 316"/>
              <a:gd name="T3" fmla="*/ 2147483647 h 140"/>
              <a:gd name="T4" fmla="*/ 2147483647 w 316"/>
              <a:gd name="T5" fmla="*/ 2147483647 h 140"/>
              <a:gd name="T6" fmla="*/ 2147483647 w 316"/>
              <a:gd name="T7" fmla="*/ 2147483647 h 140"/>
              <a:gd name="T8" fmla="*/ 2147483647 w 316"/>
              <a:gd name="T9" fmla="*/ 2147483647 h 140"/>
              <a:gd name="T10" fmla="*/ 2147483647 w 316"/>
              <a:gd name="T11" fmla="*/ 2147483647 h 140"/>
              <a:gd name="T12" fmla="*/ 2147483647 w 316"/>
              <a:gd name="T13" fmla="*/ 2147483647 h 140"/>
              <a:gd name="T14" fmla="*/ 2147483647 w 316"/>
              <a:gd name="T15" fmla="*/ 2147483647 h 140"/>
              <a:gd name="T16" fmla="*/ 2147483647 w 316"/>
              <a:gd name="T17" fmla="*/ 2147483647 h 140"/>
              <a:gd name="T18" fmla="*/ 2147483647 w 316"/>
              <a:gd name="T19" fmla="*/ 2147483647 h 140"/>
              <a:gd name="T20" fmla="*/ 2147483647 w 316"/>
              <a:gd name="T21" fmla="*/ 2147483647 h 140"/>
              <a:gd name="T22" fmla="*/ 2147483647 w 316"/>
              <a:gd name="T23" fmla="*/ 2147483647 h 140"/>
              <a:gd name="T24" fmla="*/ 2147483647 w 316"/>
              <a:gd name="T25" fmla="*/ 2147483647 h 140"/>
              <a:gd name="T26" fmla="*/ 2147483647 w 316"/>
              <a:gd name="T27" fmla="*/ 2147483647 h 140"/>
              <a:gd name="T28" fmla="*/ 2147483647 w 316"/>
              <a:gd name="T29" fmla="*/ 2147483647 h 140"/>
              <a:gd name="T30" fmla="*/ 2147483647 w 316"/>
              <a:gd name="T31" fmla="*/ 2147483647 h 140"/>
              <a:gd name="T32" fmla="*/ 2147483647 w 316"/>
              <a:gd name="T33" fmla="*/ 0 h 140"/>
              <a:gd name="T34" fmla="*/ 2147483647 w 316"/>
              <a:gd name="T35" fmla="*/ 2147483647 h 140"/>
              <a:gd name="T36" fmla="*/ 2147483647 w 316"/>
              <a:gd name="T37" fmla="*/ 2147483647 h 140"/>
              <a:gd name="T38" fmla="*/ 2147483647 w 316"/>
              <a:gd name="T39" fmla="*/ 2147483647 h 140"/>
              <a:gd name="T40" fmla="*/ 2147483647 w 316"/>
              <a:gd name="T41" fmla="*/ 2147483647 h 140"/>
              <a:gd name="T42" fmla="*/ 2147483647 w 316"/>
              <a:gd name="T43" fmla="*/ 2147483647 h 140"/>
              <a:gd name="T44" fmla="*/ 2147483647 w 316"/>
              <a:gd name="T45" fmla="*/ 2147483647 h 140"/>
              <a:gd name="T46" fmla="*/ 2147483647 w 316"/>
              <a:gd name="T47" fmla="*/ 2147483647 h 140"/>
              <a:gd name="T48" fmla="*/ 2147483647 w 316"/>
              <a:gd name="T49" fmla="*/ 2147483647 h 140"/>
              <a:gd name="T50" fmla="*/ 2147483647 w 316"/>
              <a:gd name="T51" fmla="*/ 2147483647 h 140"/>
              <a:gd name="T52" fmla="*/ 2147483647 w 316"/>
              <a:gd name="T53" fmla="*/ 2147483647 h 140"/>
              <a:gd name="T54" fmla="*/ 2147483647 w 316"/>
              <a:gd name="T55" fmla="*/ 2147483647 h 140"/>
              <a:gd name="T56" fmla="*/ 2147483647 w 316"/>
              <a:gd name="T57" fmla="*/ 2147483647 h 140"/>
              <a:gd name="T58" fmla="*/ 2147483647 w 316"/>
              <a:gd name="T59" fmla="*/ 2147483647 h 140"/>
              <a:gd name="T60" fmla="*/ 2147483647 w 316"/>
              <a:gd name="T61" fmla="*/ 2147483647 h 140"/>
              <a:gd name="T62" fmla="*/ 2147483647 w 316"/>
              <a:gd name="T63" fmla="*/ 2147483647 h 140"/>
              <a:gd name="T64" fmla="*/ 2147483647 w 316"/>
              <a:gd name="T65" fmla="*/ 2147483647 h 140"/>
              <a:gd name="T66" fmla="*/ 2147483647 w 316"/>
              <a:gd name="T67" fmla="*/ 2147483647 h 14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16"/>
              <a:gd name="T103" fmla="*/ 0 h 140"/>
              <a:gd name="T104" fmla="*/ 316 w 316"/>
              <a:gd name="T105" fmla="*/ 140 h 14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16" h="140">
                <a:moveTo>
                  <a:pt x="315" y="133"/>
                </a:moveTo>
                <a:lnTo>
                  <a:pt x="315" y="133"/>
                </a:lnTo>
                <a:lnTo>
                  <a:pt x="304" y="129"/>
                </a:lnTo>
                <a:lnTo>
                  <a:pt x="295" y="126"/>
                </a:lnTo>
                <a:lnTo>
                  <a:pt x="286" y="122"/>
                </a:lnTo>
                <a:lnTo>
                  <a:pt x="276" y="118"/>
                </a:lnTo>
                <a:lnTo>
                  <a:pt x="266" y="114"/>
                </a:lnTo>
                <a:lnTo>
                  <a:pt x="256" y="109"/>
                </a:lnTo>
                <a:lnTo>
                  <a:pt x="246" y="105"/>
                </a:lnTo>
                <a:lnTo>
                  <a:pt x="236" y="103"/>
                </a:lnTo>
                <a:lnTo>
                  <a:pt x="227" y="98"/>
                </a:lnTo>
                <a:lnTo>
                  <a:pt x="216" y="93"/>
                </a:lnTo>
                <a:lnTo>
                  <a:pt x="207" y="89"/>
                </a:lnTo>
                <a:lnTo>
                  <a:pt x="196" y="85"/>
                </a:lnTo>
                <a:lnTo>
                  <a:pt x="187" y="82"/>
                </a:lnTo>
                <a:lnTo>
                  <a:pt x="178" y="77"/>
                </a:lnTo>
                <a:lnTo>
                  <a:pt x="168" y="73"/>
                </a:lnTo>
                <a:lnTo>
                  <a:pt x="159" y="68"/>
                </a:lnTo>
                <a:lnTo>
                  <a:pt x="148" y="64"/>
                </a:lnTo>
                <a:lnTo>
                  <a:pt x="138" y="60"/>
                </a:lnTo>
                <a:lnTo>
                  <a:pt x="129" y="55"/>
                </a:lnTo>
                <a:lnTo>
                  <a:pt x="120" y="52"/>
                </a:lnTo>
                <a:lnTo>
                  <a:pt x="109" y="47"/>
                </a:lnTo>
                <a:lnTo>
                  <a:pt x="100" y="43"/>
                </a:lnTo>
                <a:lnTo>
                  <a:pt x="89" y="39"/>
                </a:lnTo>
                <a:lnTo>
                  <a:pt x="80" y="34"/>
                </a:lnTo>
                <a:lnTo>
                  <a:pt x="70" y="30"/>
                </a:lnTo>
                <a:lnTo>
                  <a:pt x="61" y="25"/>
                </a:lnTo>
                <a:lnTo>
                  <a:pt x="50" y="21"/>
                </a:lnTo>
                <a:lnTo>
                  <a:pt x="41" y="17"/>
                </a:lnTo>
                <a:lnTo>
                  <a:pt x="30" y="12"/>
                </a:lnTo>
                <a:lnTo>
                  <a:pt x="22" y="9"/>
                </a:lnTo>
                <a:lnTo>
                  <a:pt x="13" y="4"/>
                </a:lnTo>
                <a:lnTo>
                  <a:pt x="2" y="0"/>
                </a:lnTo>
                <a:lnTo>
                  <a:pt x="0" y="4"/>
                </a:lnTo>
                <a:lnTo>
                  <a:pt x="10" y="9"/>
                </a:lnTo>
                <a:lnTo>
                  <a:pt x="20" y="12"/>
                </a:lnTo>
                <a:lnTo>
                  <a:pt x="28" y="18"/>
                </a:lnTo>
                <a:lnTo>
                  <a:pt x="39" y="22"/>
                </a:lnTo>
                <a:lnTo>
                  <a:pt x="48" y="26"/>
                </a:lnTo>
                <a:lnTo>
                  <a:pt x="59" y="31"/>
                </a:lnTo>
                <a:lnTo>
                  <a:pt x="69" y="35"/>
                </a:lnTo>
                <a:lnTo>
                  <a:pt x="79" y="39"/>
                </a:lnTo>
                <a:lnTo>
                  <a:pt x="87" y="43"/>
                </a:lnTo>
                <a:lnTo>
                  <a:pt x="98" y="47"/>
                </a:lnTo>
                <a:lnTo>
                  <a:pt x="107" y="52"/>
                </a:lnTo>
                <a:lnTo>
                  <a:pt x="118" y="56"/>
                </a:lnTo>
                <a:lnTo>
                  <a:pt x="127" y="60"/>
                </a:lnTo>
                <a:lnTo>
                  <a:pt x="136" y="64"/>
                </a:lnTo>
                <a:lnTo>
                  <a:pt x="146" y="68"/>
                </a:lnTo>
                <a:lnTo>
                  <a:pt x="156" y="73"/>
                </a:lnTo>
                <a:lnTo>
                  <a:pt x="166" y="77"/>
                </a:lnTo>
                <a:lnTo>
                  <a:pt x="176" y="82"/>
                </a:lnTo>
                <a:lnTo>
                  <a:pt x="185" y="85"/>
                </a:lnTo>
                <a:lnTo>
                  <a:pt x="194" y="89"/>
                </a:lnTo>
                <a:lnTo>
                  <a:pt x="205" y="94"/>
                </a:lnTo>
                <a:lnTo>
                  <a:pt x="215" y="98"/>
                </a:lnTo>
                <a:lnTo>
                  <a:pt x="225" y="103"/>
                </a:lnTo>
                <a:lnTo>
                  <a:pt x="235" y="106"/>
                </a:lnTo>
                <a:lnTo>
                  <a:pt x="244" y="110"/>
                </a:lnTo>
                <a:lnTo>
                  <a:pt x="254" y="115"/>
                </a:lnTo>
                <a:lnTo>
                  <a:pt x="264" y="119"/>
                </a:lnTo>
                <a:lnTo>
                  <a:pt x="274" y="123"/>
                </a:lnTo>
                <a:lnTo>
                  <a:pt x="283" y="127"/>
                </a:lnTo>
                <a:lnTo>
                  <a:pt x="293" y="130"/>
                </a:lnTo>
                <a:lnTo>
                  <a:pt x="303" y="134"/>
                </a:lnTo>
                <a:lnTo>
                  <a:pt x="313" y="139"/>
                </a:lnTo>
                <a:lnTo>
                  <a:pt x="315" y="133"/>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705" name="Freeform 601"/>
          <p:cNvSpPr>
            <a:spLocks noChangeAspect="1"/>
          </p:cNvSpPr>
          <p:nvPr/>
        </p:nvSpPr>
        <p:spPr bwMode="auto">
          <a:xfrm>
            <a:off x="6376989" y="5413376"/>
            <a:ext cx="420687" cy="150813"/>
          </a:xfrm>
          <a:custGeom>
            <a:avLst/>
            <a:gdLst>
              <a:gd name="T0" fmla="*/ 2147483647 w 316"/>
              <a:gd name="T1" fmla="*/ 2147483647 h 120"/>
              <a:gd name="T2" fmla="*/ 2147483647 w 316"/>
              <a:gd name="T3" fmla="*/ 2147483647 h 120"/>
              <a:gd name="T4" fmla="*/ 2147483647 w 316"/>
              <a:gd name="T5" fmla="*/ 2147483647 h 120"/>
              <a:gd name="T6" fmla="*/ 2147483647 w 316"/>
              <a:gd name="T7" fmla="*/ 2147483647 h 120"/>
              <a:gd name="T8" fmla="*/ 2147483647 w 316"/>
              <a:gd name="T9" fmla="*/ 2147483647 h 120"/>
              <a:gd name="T10" fmla="*/ 2147483647 w 316"/>
              <a:gd name="T11" fmla="*/ 2147483647 h 120"/>
              <a:gd name="T12" fmla="*/ 2147483647 w 316"/>
              <a:gd name="T13" fmla="*/ 2147483647 h 120"/>
              <a:gd name="T14" fmla="*/ 2147483647 w 316"/>
              <a:gd name="T15" fmla="*/ 2147483647 h 120"/>
              <a:gd name="T16" fmla="*/ 2147483647 w 316"/>
              <a:gd name="T17" fmla="*/ 2147483647 h 120"/>
              <a:gd name="T18" fmla="*/ 2147483647 w 316"/>
              <a:gd name="T19" fmla="*/ 2147483647 h 120"/>
              <a:gd name="T20" fmla="*/ 2147483647 w 316"/>
              <a:gd name="T21" fmla="*/ 2147483647 h 120"/>
              <a:gd name="T22" fmla="*/ 2147483647 w 316"/>
              <a:gd name="T23" fmla="*/ 2147483647 h 120"/>
              <a:gd name="T24" fmla="*/ 2147483647 w 316"/>
              <a:gd name="T25" fmla="*/ 2147483647 h 120"/>
              <a:gd name="T26" fmla="*/ 2147483647 w 316"/>
              <a:gd name="T27" fmla="*/ 2147483647 h 120"/>
              <a:gd name="T28" fmla="*/ 2147483647 w 316"/>
              <a:gd name="T29" fmla="*/ 2147483647 h 120"/>
              <a:gd name="T30" fmla="*/ 2147483647 w 316"/>
              <a:gd name="T31" fmla="*/ 2147483647 h 120"/>
              <a:gd name="T32" fmla="*/ 0 w 316"/>
              <a:gd name="T33" fmla="*/ 2147483647 h 120"/>
              <a:gd name="T34" fmla="*/ 2147483647 w 316"/>
              <a:gd name="T35" fmla="*/ 2147483647 h 120"/>
              <a:gd name="T36" fmla="*/ 2147483647 w 316"/>
              <a:gd name="T37" fmla="*/ 2147483647 h 120"/>
              <a:gd name="T38" fmla="*/ 2147483647 w 316"/>
              <a:gd name="T39" fmla="*/ 2147483647 h 120"/>
              <a:gd name="T40" fmla="*/ 2147483647 w 316"/>
              <a:gd name="T41" fmla="*/ 2147483647 h 120"/>
              <a:gd name="T42" fmla="*/ 2147483647 w 316"/>
              <a:gd name="T43" fmla="*/ 2147483647 h 120"/>
              <a:gd name="T44" fmla="*/ 2147483647 w 316"/>
              <a:gd name="T45" fmla="*/ 2147483647 h 120"/>
              <a:gd name="T46" fmla="*/ 2147483647 w 316"/>
              <a:gd name="T47" fmla="*/ 2147483647 h 120"/>
              <a:gd name="T48" fmla="*/ 2147483647 w 316"/>
              <a:gd name="T49" fmla="*/ 2147483647 h 120"/>
              <a:gd name="T50" fmla="*/ 2147483647 w 316"/>
              <a:gd name="T51" fmla="*/ 2147483647 h 120"/>
              <a:gd name="T52" fmla="*/ 2147483647 w 316"/>
              <a:gd name="T53" fmla="*/ 2147483647 h 120"/>
              <a:gd name="T54" fmla="*/ 2147483647 w 316"/>
              <a:gd name="T55" fmla="*/ 2147483647 h 120"/>
              <a:gd name="T56" fmla="*/ 2147483647 w 316"/>
              <a:gd name="T57" fmla="*/ 2147483647 h 120"/>
              <a:gd name="T58" fmla="*/ 2147483647 w 316"/>
              <a:gd name="T59" fmla="*/ 2147483647 h 120"/>
              <a:gd name="T60" fmla="*/ 2147483647 w 316"/>
              <a:gd name="T61" fmla="*/ 2147483647 h 120"/>
              <a:gd name="T62" fmla="*/ 2147483647 w 316"/>
              <a:gd name="T63" fmla="*/ 2147483647 h 120"/>
              <a:gd name="T64" fmla="*/ 2147483647 w 316"/>
              <a:gd name="T65" fmla="*/ 2147483647 h 12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16"/>
              <a:gd name="T100" fmla="*/ 0 h 120"/>
              <a:gd name="T101" fmla="*/ 316 w 316"/>
              <a:gd name="T102" fmla="*/ 120 h 12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16" h="120">
                <a:moveTo>
                  <a:pt x="315" y="113"/>
                </a:moveTo>
                <a:lnTo>
                  <a:pt x="304" y="110"/>
                </a:lnTo>
                <a:lnTo>
                  <a:pt x="295" y="108"/>
                </a:lnTo>
                <a:lnTo>
                  <a:pt x="286" y="103"/>
                </a:lnTo>
                <a:lnTo>
                  <a:pt x="276" y="100"/>
                </a:lnTo>
                <a:lnTo>
                  <a:pt x="266" y="97"/>
                </a:lnTo>
                <a:lnTo>
                  <a:pt x="256" y="93"/>
                </a:lnTo>
                <a:lnTo>
                  <a:pt x="246" y="90"/>
                </a:lnTo>
                <a:lnTo>
                  <a:pt x="236" y="87"/>
                </a:lnTo>
                <a:lnTo>
                  <a:pt x="227" y="83"/>
                </a:lnTo>
                <a:lnTo>
                  <a:pt x="216" y="80"/>
                </a:lnTo>
                <a:lnTo>
                  <a:pt x="207" y="77"/>
                </a:lnTo>
                <a:lnTo>
                  <a:pt x="196" y="72"/>
                </a:lnTo>
                <a:lnTo>
                  <a:pt x="187" y="69"/>
                </a:lnTo>
                <a:lnTo>
                  <a:pt x="177" y="67"/>
                </a:lnTo>
                <a:lnTo>
                  <a:pt x="168" y="62"/>
                </a:lnTo>
                <a:lnTo>
                  <a:pt x="157" y="59"/>
                </a:lnTo>
                <a:lnTo>
                  <a:pt x="148" y="54"/>
                </a:lnTo>
                <a:lnTo>
                  <a:pt x="138" y="51"/>
                </a:lnTo>
                <a:lnTo>
                  <a:pt x="128" y="49"/>
                </a:lnTo>
                <a:lnTo>
                  <a:pt x="119" y="44"/>
                </a:lnTo>
                <a:lnTo>
                  <a:pt x="109" y="41"/>
                </a:lnTo>
                <a:lnTo>
                  <a:pt x="99" y="38"/>
                </a:lnTo>
                <a:lnTo>
                  <a:pt x="89" y="33"/>
                </a:lnTo>
                <a:lnTo>
                  <a:pt x="79" y="30"/>
                </a:lnTo>
                <a:lnTo>
                  <a:pt x="70" y="27"/>
                </a:lnTo>
                <a:lnTo>
                  <a:pt x="60" y="23"/>
                </a:lnTo>
                <a:lnTo>
                  <a:pt x="50" y="19"/>
                </a:lnTo>
                <a:lnTo>
                  <a:pt x="40" y="16"/>
                </a:lnTo>
                <a:lnTo>
                  <a:pt x="30" y="11"/>
                </a:lnTo>
                <a:lnTo>
                  <a:pt x="22" y="8"/>
                </a:lnTo>
                <a:lnTo>
                  <a:pt x="13" y="4"/>
                </a:lnTo>
                <a:lnTo>
                  <a:pt x="2" y="0"/>
                </a:lnTo>
                <a:lnTo>
                  <a:pt x="0" y="6"/>
                </a:lnTo>
                <a:lnTo>
                  <a:pt x="10" y="9"/>
                </a:lnTo>
                <a:lnTo>
                  <a:pt x="20" y="12"/>
                </a:lnTo>
                <a:lnTo>
                  <a:pt x="28" y="17"/>
                </a:lnTo>
                <a:lnTo>
                  <a:pt x="38" y="20"/>
                </a:lnTo>
                <a:lnTo>
                  <a:pt x="48" y="24"/>
                </a:lnTo>
                <a:lnTo>
                  <a:pt x="59" y="28"/>
                </a:lnTo>
                <a:lnTo>
                  <a:pt x="68" y="31"/>
                </a:lnTo>
                <a:lnTo>
                  <a:pt x="78" y="34"/>
                </a:lnTo>
                <a:lnTo>
                  <a:pt x="87" y="39"/>
                </a:lnTo>
                <a:lnTo>
                  <a:pt x="97" y="42"/>
                </a:lnTo>
                <a:lnTo>
                  <a:pt x="107" y="47"/>
                </a:lnTo>
                <a:lnTo>
                  <a:pt x="117" y="50"/>
                </a:lnTo>
                <a:lnTo>
                  <a:pt x="127" y="52"/>
                </a:lnTo>
                <a:lnTo>
                  <a:pt x="135" y="57"/>
                </a:lnTo>
                <a:lnTo>
                  <a:pt x="146" y="60"/>
                </a:lnTo>
                <a:lnTo>
                  <a:pt x="155" y="64"/>
                </a:lnTo>
                <a:lnTo>
                  <a:pt x="166" y="68"/>
                </a:lnTo>
                <a:lnTo>
                  <a:pt x="175" y="70"/>
                </a:lnTo>
                <a:lnTo>
                  <a:pt x="185" y="73"/>
                </a:lnTo>
                <a:lnTo>
                  <a:pt x="194" y="78"/>
                </a:lnTo>
                <a:lnTo>
                  <a:pt x="205" y="81"/>
                </a:lnTo>
                <a:lnTo>
                  <a:pt x="215" y="84"/>
                </a:lnTo>
                <a:lnTo>
                  <a:pt x="225" y="88"/>
                </a:lnTo>
                <a:lnTo>
                  <a:pt x="235" y="91"/>
                </a:lnTo>
                <a:lnTo>
                  <a:pt x="244" y="94"/>
                </a:lnTo>
                <a:lnTo>
                  <a:pt x="254" y="98"/>
                </a:lnTo>
                <a:lnTo>
                  <a:pt x="264" y="102"/>
                </a:lnTo>
                <a:lnTo>
                  <a:pt x="274" y="106"/>
                </a:lnTo>
                <a:lnTo>
                  <a:pt x="283" y="109"/>
                </a:lnTo>
                <a:lnTo>
                  <a:pt x="293" y="111"/>
                </a:lnTo>
                <a:lnTo>
                  <a:pt x="303" y="114"/>
                </a:lnTo>
                <a:lnTo>
                  <a:pt x="313" y="119"/>
                </a:lnTo>
                <a:lnTo>
                  <a:pt x="315" y="113"/>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706" name="Freeform 602"/>
          <p:cNvSpPr>
            <a:spLocks noChangeAspect="1"/>
          </p:cNvSpPr>
          <p:nvPr/>
        </p:nvSpPr>
        <p:spPr bwMode="auto">
          <a:xfrm>
            <a:off x="7564438" y="5238750"/>
            <a:ext cx="419100" cy="177800"/>
          </a:xfrm>
          <a:custGeom>
            <a:avLst/>
            <a:gdLst>
              <a:gd name="T0" fmla="*/ 2147483647 w 315"/>
              <a:gd name="T1" fmla="*/ 2147483647 h 141"/>
              <a:gd name="T2" fmla="*/ 2147483647 w 315"/>
              <a:gd name="T3" fmla="*/ 2147483647 h 141"/>
              <a:gd name="T4" fmla="*/ 2147483647 w 315"/>
              <a:gd name="T5" fmla="*/ 2147483647 h 141"/>
              <a:gd name="T6" fmla="*/ 2147483647 w 315"/>
              <a:gd name="T7" fmla="*/ 2147483647 h 141"/>
              <a:gd name="T8" fmla="*/ 2147483647 w 315"/>
              <a:gd name="T9" fmla="*/ 2147483647 h 141"/>
              <a:gd name="T10" fmla="*/ 2147483647 w 315"/>
              <a:gd name="T11" fmla="*/ 2147483647 h 141"/>
              <a:gd name="T12" fmla="*/ 2147483647 w 315"/>
              <a:gd name="T13" fmla="*/ 2147483647 h 141"/>
              <a:gd name="T14" fmla="*/ 2147483647 w 315"/>
              <a:gd name="T15" fmla="*/ 2147483647 h 141"/>
              <a:gd name="T16" fmla="*/ 2147483647 w 315"/>
              <a:gd name="T17" fmla="*/ 2147483647 h 141"/>
              <a:gd name="T18" fmla="*/ 2147483647 w 315"/>
              <a:gd name="T19" fmla="*/ 2147483647 h 141"/>
              <a:gd name="T20" fmla="*/ 2147483647 w 315"/>
              <a:gd name="T21" fmla="*/ 2147483647 h 141"/>
              <a:gd name="T22" fmla="*/ 2147483647 w 315"/>
              <a:gd name="T23" fmla="*/ 2147483647 h 141"/>
              <a:gd name="T24" fmla="*/ 2147483647 w 315"/>
              <a:gd name="T25" fmla="*/ 2147483647 h 141"/>
              <a:gd name="T26" fmla="*/ 2147483647 w 315"/>
              <a:gd name="T27" fmla="*/ 2147483647 h 141"/>
              <a:gd name="T28" fmla="*/ 2147483647 w 315"/>
              <a:gd name="T29" fmla="*/ 2147483647 h 141"/>
              <a:gd name="T30" fmla="*/ 2147483647 w 315"/>
              <a:gd name="T31" fmla="*/ 2147483647 h 141"/>
              <a:gd name="T32" fmla="*/ 2147483647 w 315"/>
              <a:gd name="T33" fmla="*/ 2147483647 h 141"/>
              <a:gd name="T34" fmla="*/ 2147483647 w 315"/>
              <a:gd name="T35" fmla="*/ 2147483647 h 141"/>
              <a:gd name="T36" fmla="*/ 2147483647 w 315"/>
              <a:gd name="T37" fmla="*/ 2147483647 h 141"/>
              <a:gd name="T38" fmla="*/ 2147483647 w 315"/>
              <a:gd name="T39" fmla="*/ 2147483647 h 141"/>
              <a:gd name="T40" fmla="*/ 2147483647 w 315"/>
              <a:gd name="T41" fmla="*/ 2147483647 h 141"/>
              <a:gd name="T42" fmla="*/ 2147483647 w 315"/>
              <a:gd name="T43" fmla="*/ 2147483647 h 141"/>
              <a:gd name="T44" fmla="*/ 2147483647 w 315"/>
              <a:gd name="T45" fmla="*/ 2147483647 h 141"/>
              <a:gd name="T46" fmla="*/ 2147483647 w 315"/>
              <a:gd name="T47" fmla="*/ 2147483647 h 141"/>
              <a:gd name="T48" fmla="*/ 2147483647 w 315"/>
              <a:gd name="T49" fmla="*/ 2147483647 h 141"/>
              <a:gd name="T50" fmla="*/ 2147483647 w 315"/>
              <a:gd name="T51" fmla="*/ 2147483647 h 141"/>
              <a:gd name="T52" fmla="*/ 2147483647 w 315"/>
              <a:gd name="T53" fmla="*/ 2147483647 h 141"/>
              <a:gd name="T54" fmla="*/ 2147483647 w 315"/>
              <a:gd name="T55" fmla="*/ 2147483647 h 141"/>
              <a:gd name="T56" fmla="*/ 2147483647 w 315"/>
              <a:gd name="T57" fmla="*/ 2147483647 h 141"/>
              <a:gd name="T58" fmla="*/ 2147483647 w 315"/>
              <a:gd name="T59" fmla="*/ 2147483647 h 141"/>
              <a:gd name="T60" fmla="*/ 2147483647 w 315"/>
              <a:gd name="T61" fmla="*/ 2147483647 h 141"/>
              <a:gd name="T62" fmla="*/ 2147483647 w 315"/>
              <a:gd name="T63" fmla="*/ 2147483647 h 141"/>
              <a:gd name="T64" fmla="*/ 2147483647 w 315"/>
              <a:gd name="T65" fmla="*/ 2147483647 h 141"/>
              <a:gd name="T66" fmla="*/ 2147483647 w 315"/>
              <a:gd name="T67" fmla="*/ 2147483647 h 14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15"/>
              <a:gd name="T103" fmla="*/ 0 h 141"/>
              <a:gd name="T104" fmla="*/ 315 w 315"/>
              <a:gd name="T105" fmla="*/ 141 h 14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15" h="141">
                <a:moveTo>
                  <a:pt x="2" y="140"/>
                </a:moveTo>
                <a:lnTo>
                  <a:pt x="2" y="140"/>
                </a:lnTo>
                <a:lnTo>
                  <a:pt x="12" y="135"/>
                </a:lnTo>
                <a:lnTo>
                  <a:pt x="22" y="131"/>
                </a:lnTo>
                <a:lnTo>
                  <a:pt x="30" y="129"/>
                </a:lnTo>
                <a:lnTo>
                  <a:pt x="41" y="123"/>
                </a:lnTo>
                <a:lnTo>
                  <a:pt x="50" y="120"/>
                </a:lnTo>
                <a:lnTo>
                  <a:pt x="61" y="115"/>
                </a:lnTo>
                <a:lnTo>
                  <a:pt x="71" y="111"/>
                </a:lnTo>
                <a:lnTo>
                  <a:pt x="80" y="107"/>
                </a:lnTo>
                <a:lnTo>
                  <a:pt x="89" y="103"/>
                </a:lnTo>
                <a:lnTo>
                  <a:pt x="100" y="100"/>
                </a:lnTo>
                <a:lnTo>
                  <a:pt x="109" y="95"/>
                </a:lnTo>
                <a:lnTo>
                  <a:pt x="120" y="91"/>
                </a:lnTo>
                <a:lnTo>
                  <a:pt x="129" y="87"/>
                </a:lnTo>
                <a:lnTo>
                  <a:pt x="139" y="82"/>
                </a:lnTo>
                <a:lnTo>
                  <a:pt x="148" y="79"/>
                </a:lnTo>
                <a:lnTo>
                  <a:pt x="159" y="74"/>
                </a:lnTo>
                <a:lnTo>
                  <a:pt x="168" y="70"/>
                </a:lnTo>
                <a:lnTo>
                  <a:pt x="178" y="66"/>
                </a:lnTo>
                <a:lnTo>
                  <a:pt x="187" y="61"/>
                </a:lnTo>
                <a:lnTo>
                  <a:pt x="196" y="58"/>
                </a:lnTo>
                <a:lnTo>
                  <a:pt x="207" y="53"/>
                </a:lnTo>
                <a:lnTo>
                  <a:pt x="217" y="48"/>
                </a:lnTo>
                <a:lnTo>
                  <a:pt x="227" y="43"/>
                </a:lnTo>
                <a:lnTo>
                  <a:pt x="236" y="39"/>
                </a:lnTo>
                <a:lnTo>
                  <a:pt x="246" y="36"/>
                </a:lnTo>
                <a:lnTo>
                  <a:pt x="255" y="31"/>
                </a:lnTo>
                <a:lnTo>
                  <a:pt x="266" y="27"/>
                </a:lnTo>
                <a:lnTo>
                  <a:pt x="275" y="22"/>
                </a:lnTo>
                <a:lnTo>
                  <a:pt x="286" y="18"/>
                </a:lnTo>
                <a:lnTo>
                  <a:pt x="294" y="13"/>
                </a:lnTo>
                <a:lnTo>
                  <a:pt x="304" y="10"/>
                </a:lnTo>
                <a:lnTo>
                  <a:pt x="314" y="6"/>
                </a:lnTo>
                <a:lnTo>
                  <a:pt x="312" y="0"/>
                </a:lnTo>
                <a:lnTo>
                  <a:pt x="302" y="4"/>
                </a:lnTo>
                <a:lnTo>
                  <a:pt x="292" y="9"/>
                </a:lnTo>
                <a:lnTo>
                  <a:pt x="283" y="12"/>
                </a:lnTo>
                <a:lnTo>
                  <a:pt x="274" y="17"/>
                </a:lnTo>
                <a:lnTo>
                  <a:pt x="264" y="21"/>
                </a:lnTo>
                <a:lnTo>
                  <a:pt x="254" y="27"/>
                </a:lnTo>
                <a:lnTo>
                  <a:pt x="244" y="31"/>
                </a:lnTo>
                <a:lnTo>
                  <a:pt x="235" y="36"/>
                </a:lnTo>
                <a:lnTo>
                  <a:pt x="225" y="39"/>
                </a:lnTo>
                <a:lnTo>
                  <a:pt x="215" y="43"/>
                </a:lnTo>
                <a:lnTo>
                  <a:pt x="205" y="48"/>
                </a:lnTo>
                <a:lnTo>
                  <a:pt x="195" y="52"/>
                </a:lnTo>
                <a:lnTo>
                  <a:pt x="186" y="57"/>
                </a:lnTo>
                <a:lnTo>
                  <a:pt x="176" y="60"/>
                </a:lnTo>
                <a:lnTo>
                  <a:pt x="166" y="64"/>
                </a:lnTo>
                <a:lnTo>
                  <a:pt x="156" y="69"/>
                </a:lnTo>
                <a:lnTo>
                  <a:pt x="146" y="73"/>
                </a:lnTo>
                <a:lnTo>
                  <a:pt x="136" y="78"/>
                </a:lnTo>
                <a:lnTo>
                  <a:pt x="128" y="82"/>
                </a:lnTo>
                <a:lnTo>
                  <a:pt x="118" y="85"/>
                </a:lnTo>
                <a:lnTo>
                  <a:pt x="108" y="90"/>
                </a:lnTo>
                <a:lnTo>
                  <a:pt x="98" y="94"/>
                </a:lnTo>
                <a:lnTo>
                  <a:pt x="87" y="99"/>
                </a:lnTo>
                <a:lnTo>
                  <a:pt x="79" y="103"/>
                </a:lnTo>
                <a:lnTo>
                  <a:pt x="69" y="107"/>
                </a:lnTo>
                <a:lnTo>
                  <a:pt x="59" y="111"/>
                </a:lnTo>
                <a:lnTo>
                  <a:pt x="49" y="114"/>
                </a:lnTo>
                <a:lnTo>
                  <a:pt x="39" y="119"/>
                </a:lnTo>
                <a:lnTo>
                  <a:pt x="29" y="123"/>
                </a:lnTo>
                <a:lnTo>
                  <a:pt x="20" y="128"/>
                </a:lnTo>
                <a:lnTo>
                  <a:pt x="9" y="130"/>
                </a:lnTo>
                <a:lnTo>
                  <a:pt x="0" y="134"/>
                </a:lnTo>
                <a:lnTo>
                  <a:pt x="2" y="140"/>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707" name="Freeform 603"/>
          <p:cNvSpPr>
            <a:spLocks noChangeAspect="1"/>
          </p:cNvSpPr>
          <p:nvPr/>
        </p:nvSpPr>
        <p:spPr bwMode="auto">
          <a:xfrm>
            <a:off x="7138988" y="5416550"/>
            <a:ext cx="419100" cy="147638"/>
          </a:xfrm>
          <a:custGeom>
            <a:avLst/>
            <a:gdLst>
              <a:gd name="T0" fmla="*/ 2147483647 w 316"/>
              <a:gd name="T1" fmla="*/ 2147483647 h 117"/>
              <a:gd name="T2" fmla="*/ 2147483647 w 316"/>
              <a:gd name="T3" fmla="*/ 2147483647 h 117"/>
              <a:gd name="T4" fmla="*/ 2147483647 w 316"/>
              <a:gd name="T5" fmla="*/ 2147483647 h 117"/>
              <a:gd name="T6" fmla="*/ 2147483647 w 316"/>
              <a:gd name="T7" fmla="*/ 2147483647 h 117"/>
              <a:gd name="T8" fmla="*/ 2147483647 w 316"/>
              <a:gd name="T9" fmla="*/ 2147483647 h 117"/>
              <a:gd name="T10" fmla="*/ 2147483647 w 316"/>
              <a:gd name="T11" fmla="*/ 2147483647 h 117"/>
              <a:gd name="T12" fmla="*/ 2147483647 w 316"/>
              <a:gd name="T13" fmla="*/ 2147483647 h 117"/>
              <a:gd name="T14" fmla="*/ 2147483647 w 316"/>
              <a:gd name="T15" fmla="*/ 2147483647 h 117"/>
              <a:gd name="T16" fmla="*/ 2147483647 w 316"/>
              <a:gd name="T17" fmla="*/ 2147483647 h 117"/>
              <a:gd name="T18" fmla="*/ 2147483647 w 316"/>
              <a:gd name="T19" fmla="*/ 2147483647 h 117"/>
              <a:gd name="T20" fmla="*/ 2147483647 w 316"/>
              <a:gd name="T21" fmla="*/ 2147483647 h 117"/>
              <a:gd name="T22" fmla="*/ 2147483647 w 316"/>
              <a:gd name="T23" fmla="*/ 2147483647 h 117"/>
              <a:gd name="T24" fmla="*/ 2147483647 w 316"/>
              <a:gd name="T25" fmla="*/ 2147483647 h 117"/>
              <a:gd name="T26" fmla="*/ 2147483647 w 316"/>
              <a:gd name="T27" fmla="*/ 2147483647 h 117"/>
              <a:gd name="T28" fmla="*/ 2147483647 w 316"/>
              <a:gd name="T29" fmla="*/ 2147483647 h 117"/>
              <a:gd name="T30" fmla="*/ 2147483647 w 316"/>
              <a:gd name="T31" fmla="*/ 2147483647 h 117"/>
              <a:gd name="T32" fmla="*/ 2147483647 w 316"/>
              <a:gd name="T33" fmla="*/ 0 h 117"/>
              <a:gd name="T34" fmla="*/ 2147483647 w 316"/>
              <a:gd name="T35" fmla="*/ 2147483647 h 117"/>
              <a:gd name="T36" fmla="*/ 2147483647 w 316"/>
              <a:gd name="T37" fmla="*/ 2147483647 h 117"/>
              <a:gd name="T38" fmla="*/ 2147483647 w 316"/>
              <a:gd name="T39" fmla="*/ 2147483647 h 117"/>
              <a:gd name="T40" fmla="*/ 2147483647 w 316"/>
              <a:gd name="T41" fmla="*/ 2147483647 h 117"/>
              <a:gd name="T42" fmla="*/ 2147483647 w 316"/>
              <a:gd name="T43" fmla="*/ 2147483647 h 117"/>
              <a:gd name="T44" fmla="*/ 2147483647 w 316"/>
              <a:gd name="T45" fmla="*/ 2147483647 h 117"/>
              <a:gd name="T46" fmla="*/ 2147483647 w 316"/>
              <a:gd name="T47" fmla="*/ 2147483647 h 117"/>
              <a:gd name="T48" fmla="*/ 2147483647 w 316"/>
              <a:gd name="T49" fmla="*/ 2147483647 h 117"/>
              <a:gd name="T50" fmla="*/ 2147483647 w 316"/>
              <a:gd name="T51" fmla="*/ 2147483647 h 117"/>
              <a:gd name="T52" fmla="*/ 2147483647 w 316"/>
              <a:gd name="T53" fmla="*/ 2147483647 h 117"/>
              <a:gd name="T54" fmla="*/ 2147483647 w 316"/>
              <a:gd name="T55" fmla="*/ 2147483647 h 117"/>
              <a:gd name="T56" fmla="*/ 2147483647 w 316"/>
              <a:gd name="T57" fmla="*/ 2147483647 h 117"/>
              <a:gd name="T58" fmla="*/ 2147483647 w 316"/>
              <a:gd name="T59" fmla="*/ 2147483647 h 117"/>
              <a:gd name="T60" fmla="*/ 2147483647 w 316"/>
              <a:gd name="T61" fmla="*/ 2147483647 h 117"/>
              <a:gd name="T62" fmla="*/ 2147483647 w 316"/>
              <a:gd name="T63" fmla="*/ 2147483647 h 117"/>
              <a:gd name="T64" fmla="*/ 0 w 316"/>
              <a:gd name="T65" fmla="*/ 2147483647 h 1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16"/>
              <a:gd name="T100" fmla="*/ 0 h 117"/>
              <a:gd name="T101" fmla="*/ 316 w 316"/>
              <a:gd name="T102" fmla="*/ 117 h 11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16" h="117">
                <a:moveTo>
                  <a:pt x="2" y="116"/>
                </a:moveTo>
                <a:lnTo>
                  <a:pt x="12" y="111"/>
                </a:lnTo>
                <a:lnTo>
                  <a:pt x="22" y="108"/>
                </a:lnTo>
                <a:lnTo>
                  <a:pt x="30" y="106"/>
                </a:lnTo>
                <a:lnTo>
                  <a:pt x="41" y="103"/>
                </a:lnTo>
                <a:lnTo>
                  <a:pt x="50" y="99"/>
                </a:lnTo>
                <a:lnTo>
                  <a:pt x="61" y="95"/>
                </a:lnTo>
                <a:lnTo>
                  <a:pt x="71" y="92"/>
                </a:lnTo>
                <a:lnTo>
                  <a:pt x="80" y="88"/>
                </a:lnTo>
                <a:lnTo>
                  <a:pt x="89" y="86"/>
                </a:lnTo>
                <a:lnTo>
                  <a:pt x="100" y="83"/>
                </a:lnTo>
                <a:lnTo>
                  <a:pt x="109" y="79"/>
                </a:lnTo>
                <a:lnTo>
                  <a:pt x="120" y="75"/>
                </a:lnTo>
                <a:lnTo>
                  <a:pt x="129" y="72"/>
                </a:lnTo>
                <a:lnTo>
                  <a:pt x="139" y="68"/>
                </a:lnTo>
                <a:lnTo>
                  <a:pt x="149" y="65"/>
                </a:lnTo>
                <a:lnTo>
                  <a:pt x="159" y="62"/>
                </a:lnTo>
                <a:lnTo>
                  <a:pt x="169" y="58"/>
                </a:lnTo>
                <a:lnTo>
                  <a:pt x="178" y="54"/>
                </a:lnTo>
                <a:lnTo>
                  <a:pt x="188" y="51"/>
                </a:lnTo>
                <a:lnTo>
                  <a:pt x="197" y="49"/>
                </a:lnTo>
                <a:lnTo>
                  <a:pt x="208" y="45"/>
                </a:lnTo>
                <a:lnTo>
                  <a:pt x="217" y="41"/>
                </a:lnTo>
                <a:lnTo>
                  <a:pt x="228" y="38"/>
                </a:lnTo>
                <a:lnTo>
                  <a:pt x="236" y="33"/>
                </a:lnTo>
                <a:lnTo>
                  <a:pt x="247" y="30"/>
                </a:lnTo>
                <a:lnTo>
                  <a:pt x="256" y="26"/>
                </a:lnTo>
                <a:lnTo>
                  <a:pt x="267" y="23"/>
                </a:lnTo>
                <a:lnTo>
                  <a:pt x="276" y="20"/>
                </a:lnTo>
                <a:lnTo>
                  <a:pt x="286" y="15"/>
                </a:lnTo>
                <a:lnTo>
                  <a:pt x="295" y="12"/>
                </a:lnTo>
                <a:lnTo>
                  <a:pt x="304" y="9"/>
                </a:lnTo>
                <a:lnTo>
                  <a:pt x="315" y="6"/>
                </a:lnTo>
                <a:lnTo>
                  <a:pt x="313" y="0"/>
                </a:lnTo>
                <a:lnTo>
                  <a:pt x="302" y="4"/>
                </a:lnTo>
                <a:lnTo>
                  <a:pt x="293" y="8"/>
                </a:lnTo>
                <a:lnTo>
                  <a:pt x="285" y="10"/>
                </a:lnTo>
                <a:lnTo>
                  <a:pt x="274" y="14"/>
                </a:lnTo>
                <a:lnTo>
                  <a:pt x="265" y="19"/>
                </a:lnTo>
                <a:lnTo>
                  <a:pt x="254" y="22"/>
                </a:lnTo>
                <a:lnTo>
                  <a:pt x="245" y="26"/>
                </a:lnTo>
                <a:lnTo>
                  <a:pt x="235" y="29"/>
                </a:lnTo>
                <a:lnTo>
                  <a:pt x="226" y="32"/>
                </a:lnTo>
                <a:lnTo>
                  <a:pt x="215" y="36"/>
                </a:lnTo>
                <a:lnTo>
                  <a:pt x="206" y="40"/>
                </a:lnTo>
                <a:lnTo>
                  <a:pt x="196" y="43"/>
                </a:lnTo>
                <a:lnTo>
                  <a:pt x="186" y="47"/>
                </a:lnTo>
                <a:lnTo>
                  <a:pt x="176" y="50"/>
                </a:lnTo>
                <a:lnTo>
                  <a:pt x="167" y="53"/>
                </a:lnTo>
                <a:lnTo>
                  <a:pt x="156" y="57"/>
                </a:lnTo>
                <a:lnTo>
                  <a:pt x="147" y="61"/>
                </a:lnTo>
                <a:lnTo>
                  <a:pt x="136" y="64"/>
                </a:lnTo>
                <a:lnTo>
                  <a:pt x="128" y="67"/>
                </a:lnTo>
                <a:lnTo>
                  <a:pt x="118" y="70"/>
                </a:lnTo>
                <a:lnTo>
                  <a:pt x="108" y="74"/>
                </a:lnTo>
                <a:lnTo>
                  <a:pt x="98" y="77"/>
                </a:lnTo>
                <a:lnTo>
                  <a:pt x="87" y="81"/>
                </a:lnTo>
                <a:lnTo>
                  <a:pt x="79" y="85"/>
                </a:lnTo>
                <a:lnTo>
                  <a:pt x="69" y="87"/>
                </a:lnTo>
                <a:lnTo>
                  <a:pt x="59" y="91"/>
                </a:lnTo>
                <a:lnTo>
                  <a:pt x="49" y="94"/>
                </a:lnTo>
                <a:lnTo>
                  <a:pt x="39" y="97"/>
                </a:lnTo>
                <a:lnTo>
                  <a:pt x="29" y="100"/>
                </a:lnTo>
                <a:lnTo>
                  <a:pt x="20" y="105"/>
                </a:lnTo>
                <a:lnTo>
                  <a:pt x="9" y="107"/>
                </a:lnTo>
                <a:lnTo>
                  <a:pt x="0" y="110"/>
                </a:lnTo>
                <a:lnTo>
                  <a:pt x="2" y="116"/>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708" name="Freeform 604"/>
          <p:cNvSpPr>
            <a:spLocks noChangeAspect="1"/>
          </p:cNvSpPr>
          <p:nvPr/>
        </p:nvSpPr>
        <p:spPr bwMode="auto">
          <a:xfrm>
            <a:off x="5956301" y="5413375"/>
            <a:ext cx="417513" cy="82550"/>
          </a:xfrm>
          <a:custGeom>
            <a:avLst/>
            <a:gdLst>
              <a:gd name="T0" fmla="*/ 2147483647 w 315"/>
              <a:gd name="T1" fmla="*/ 0 h 65"/>
              <a:gd name="T2" fmla="*/ 2147483647 w 315"/>
              <a:gd name="T3" fmla="*/ 2147483647 h 65"/>
              <a:gd name="T4" fmla="*/ 2147483647 w 315"/>
              <a:gd name="T5" fmla="*/ 2147483647 h 65"/>
              <a:gd name="T6" fmla="*/ 2147483647 w 315"/>
              <a:gd name="T7" fmla="*/ 2147483647 h 65"/>
              <a:gd name="T8" fmla="*/ 2147483647 w 315"/>
              <a:gd name="T9" fmla="*/ 2147483647 h 65"/>
              <a:gd name="T10" fmla="*/ 2147483647 w 315"/>
              <a:gd name="T11" fmla="*/ 2147483647 h 65"/>
              <a:gd name="T12" fmla="*/ 2147483647 w 315"/>
              <a:gd name="T13" fmla="*/ 2147483647 h 65"/>
              <a:gd name="T14" fmla="*/ 2147483647 w 315"/>
              <a:gd name="T15" fmla="*/ 2147483647 h 65"/>
              <a:gd name="T16" fmla="*/ 2147483647 w 315"/>
              <a:gd name="T17" fmla="*/ 2147483647 h 65"/>
              <a:gd name="T18" fmla="*/ 2147483647 w 315"/>
              <a:gd name="T19" fmla="*/ 2147483647 h 65"/>
              <a:gd name="T20" fmla="*/ 2147483647 w 315"/>
              <a:gd name="T21" fmla="*/ 2147483647 h 65"/>
              <a:gd name="T22" fmla="*/ 2147483647 w 315"/>
              <a:gd name="T23" fmla="*/ 2147483647 h 65"/>
              <a:gd name="T24" fmla="*/ 2147483647 w 315"/>
              <a:gd name="T25" fmla="*/ 2147483647 h 65"/>
              <a:gd name="T26" fmla="*/ 2147483647 w 315"/>
              <a:gd name="T27" fmla="*/ 2147483647 h 65"/>
              <a:gd name="T28" fmla="*/ 2147483647 w 315"/>
              <a:gd name="T29" fmla="*/ 2147483647 h 65"/>
              <a:gd name="T30" fmla="*/ 2147483647 w 315"/>
              <a:gd name="T31" fmla="*/ 2147483647 h 65"/>
              <a:gd name="T32" fmla="*/ 0 w 315"/>
              <a:gd name="T33" fmla="*/ 2147483647 h 65"/>
              <a:gd name="T34" fmla="*/ 2147483647 w 315"/>
              <a:gd name="T35" fmla="*/ 2147483647 h 65"/>
              <a:gd name="T36" fmla="*/ 2147483647 w 315"/>
              <a:gd name="T37" fmla="*/ 2147483647 h 65"/>
              <a:gd name="T38" fmla="*/ 2147483647 w 315"/>
              <a:gd name="T39" fmla="*/ 2147483647 h 65"/>
              <a:gd name="T40" fmla="*/ 2147483647 w 315"/>
              <a:gd name="T41" fmla="*/ 2147483647 h 65"/>
              <a:gd name="T42" fmla="*/ 2147483647 w 315"/>
              <a:gd name="T43" fmla="*/ 2147483647 h 65"/>
              <a:gd name="T44" fmla="*/ 2147483647 w 315"/>
              <a:gd name="T45" fmla="*/ 2147483647 h 65"/>
              <a:gd name="T46" fmla="*/ 2147483647 w 315"/>
              <a:gd name="T47" fmla="*/ 2147483647 h 65"/>
              <a:gd name="T48" fmla="*/ 2147483647 w 315"/>
              <a:gd name="T49" fmla="*/ 2147483647 h 65"/>
              <a:gd name="T50" fmla="*/ 2147483647 w 315"/>
              <a:gd name="T51" fmla="*/ 2147483647 h 65"/>
              <a:gd name="T52" fmla="*/ 2147483647 w 315"/>
              <a:gd name="T53" fmla="*/ 2147483647 h 65"/>
              <a:gd name="T54" fmla="*/ 2147483647 w 315"/>
              <a:gd name="T55" fmla="*/ 2147483647 h 65"/>
              <a:gd name="T56" fmla="*/ 2147483647 w 315"/>
              <a:gd name="T57" fmla="*/ 2147483647 h 65"/>
              <a:gd name="T58" fmla="*/ 2147483647 w 315"/>
              <a:gd name="T59" fmla="*/ 2147483647 h 65"/>
              <a:gd name="T60" fmla="*/ 2147483647 w 315"/>
              <a:gd name="T61" fmla="*/ 2147483647 h 65"/>
              <a:gd name="T62" fmla="*/ 2147483647 w 315"/>
              <a:gd name="T63" fmla="*/ 2147483647 h 65"/>
              <a:gd name="T64" fmla="*/ 2147483647 w 315"/>
              <a:gd name="T65" fmla="*/ 2147483647 h 65"/>
              <a:gd name="T66" fmla="*/ 2147483647 w 315"/>
              <a:gd name="T67" fmla="*/ 0 h 6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15"/>
              <a:gd name="T103" fmla="*/ 0 h 65"/>
              <a:gd name="T104" fmla="*/ 315 w 315"/>
              <a:gd name="T105" fmla="*/ 65 h 6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15" h="65">
                <a:moveTo>
                  <a:pt x="313" y="0"/>
                </a:moveTo>
                <a:lnTo>
                  <a:pt x="313" y="0"/>
                </a:lnTo>
                <a:lnTo>
                  <a:pt x="302" y="2"/>
                </a:lnTo>
                <a:lnTo>
                  <a:pt x="293" y="6"/>
                </a:lnTo>
                <a:lnTo>
                  <a:pt x="283" y="7"/>
                </a:lnTo>
                <a:lnTo>
                  <a:pt x="274" y="10"/>
                </a:lnTo>
                <a:lnTo>
                  <a:pt x="264" y="12"/>
                </a:lnTo>
                <a:lnTo>
                  <a:pt x="254" y="15"/>
                </a:lnTo>
                <a:lnTo>
                  <a:pt x="244" y="17"/>
                </a:lnTo>
                <a:lnTo>
                  <a:pt x="235" y="19"/>
                </a:lnTo>
                <a:lnTo>
                  <a:pt x="226" y="21"/>
                </a:lnTo>
                <a:lnTo>
                  <a:pt x="215" y="24"/>
                </a:lnTo>
                <a:lnTo>
                  <a:pt x="205" y="26"/>
                </a:lnTo>
                <a:lnTo>
                  <a:pt x="195" y="27"/>
                </a:lnTo>
                <a:lnTo>
                  <a:pt x="185" y="29"/>
                </a:lnTo>
                <a:lnTo>
                  <a:pt x="176" y="31"/>
                </a:lnTo>
                <a:lnTo>
                  <a:pt x="166" y="32"/>
                </a:lnTo>
                <a:lnTo>
                  <a:pt x="156" y="35"/>
                </a:lnTo>
                <a:lnTo>
                  <a:pt x="146" y="37"/>
                </a:lnTo>
                <a:lnTo>
                  <a:pt x="136" y="38"/>
                </a:lnTo>
                <a:lnTo>
                  <a:pt x="127" y="40"/>
                </a:lnTo>
                <a:lnTo>
                  <a:pt x="118" y="43"/>
                </a:lnTo>
                <a:lnTo>
                  <a:pt x="107" y="44"/>
                </a:lnTo>
                <a:lnTo>
                  <a:pt x="98" y="46"/>
                </a:lnTo>
                <a:lnTo>
                  <a:pt x="87" y="47"/>
                </a:lnTo>
                <a:lnTo>
                  <a:pt x="79" y="48"/>
                </a:lnTo>
                <a:lnTo>
                  <a:pt x="68" y="49"/>
                </a:lnTo>
                <a:lnTo>
                  <a:pt x="59" y="52"/>
                </a:lnTo>
                <a:lnTo>
                  <a:pt x="48" y="53"/>
                </a:lnTo>
                <a:lnTo>
                  <a:pt x="38" y="54"/>
                </a:lnTo>
                <a:lnTo>
                  <a:pt x="28" y="56"/>
                </a:lnTo>
                <a:lnTo>
                  <a:pt x="20" y="57"/>
                </a:lnTo>
                <a:lnTo>
                  <a:pt x="9" y="58"/>
                </a:lnTo>
                <a:lnTo>
                  <a:pt x="0" y="59"/>
                </a:lnTo>
                <a:lnTo>
                  <a:pt x="1" y="64"/>
                </a:lnTo>
                <a:lnTo>
                  <a:pt x="10" y="63"/>
                </a:lnTo>
                <a:lnTo>
                  <a:pt x="21" y="62"/>
                </a:lnTo>
                <a:lnTo>
                  <a:pt x="29" y="59"/>
                </a:lnTo>
                <a:lnTo>
                  <a:pt x="39" y="58"/>
                </a:lnTo>
                <a:lnTo>
                  <a:pt x="49" y="58"/>
                </a:lnTo>
                <a:lnTo>
                  <a:pt x="59" y="56"/>
                </a:lnTo>
                <a:lnTo>
                  <a:pt x="69" y="55"/>
                </a:lnTo>
                <a:lnTo>
                  <a:pt x="79" y="53"/>
                </a:lnTo>
                <a:lnTo>
                  <a:pt x="88" y="52"/>
                </a:lnTo>
                <a:lnTo>
                  <a:pt x="99" y="49"/>
                </a:lnTo>
                <a:lnTo>
                  <a:pt x="108" y="48"/>
                </a:lnTo>
                <a:lnTo>
                  <a:pt x="119" y="47"/>
                </a:lnTo>
                <a:lnTo>
                  <a:pt x="128" y="45"/>
                </a:lnTo>
                <a:lnTo>
                  <a:pt x="138" y="43"/>
                </a:lnTo>
                <a:lnTo>
                  <a:pt x="147" y="41"/>
                </a:lnTo>
                <a:lnTo>
                  <a:pt x="157" y="39"/>
                </a:lnTo>
                <a:lnTo>
                  <a:pt x="167" y="37"/>
                </a:lnTo>
                <a:lnTo>
                  <a:pt x="177" y="36"/>
                </a:lnTo>
                <a:lnTo>
                  <a:pt x="186" y="34"/>
                </a:lnTo>
                <a:lnTo>
                  <a:pt x="196" y="32"/>
                </a:lnTo>
                <a:lnTo>
                  <a:pt x="206" y="29"/>
                </a:lnTo>
                <a:lnTo>
                  <a:pt x="216" y="27"/>
                </a:lnTo>
                <a:lnTo>
                  <a:pt x="226" y="26"/>
                </a:lnTo>
                <a:lnTo>
                  <a:pt x="235" y="24"/>
                </a:lnTo>
                <a:lnTo>
                  <a:pt x="245" y="21"/>
                </a:lnTo>
                <a:lnTo>
                  <a:pt x="255" y="19"/>
                </a:lnTo>
                <a:lnTo>
                  <a:pt x="265" y="17"/>
                </a:lnTo>
                <a:lnTo>
                  <a:pt x="275" y="15"/>
                </a:lnTo>
                <a:lnTo>
                  <a:pt x="285" y="12"/>
                </a:lnTo>
                <a:lnTo>
                  <a:pt x="294" y="10"/>
                </a:lnTo>
                <a:lnTo>
                  <a:pt x="303" y="7"/>
                </a:lnTo>
                <a:lnTo>
                  <a:pt x="314" y="6"/>
                </a:lnTo>
                <a:lnTo>
                  <a:pt x="313" y="0"/>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709" name="Freeform 605"/>
          <p:cNvSpPr>
            <a:spLocks noChangeAspect="1"/>
          </p:cNvSpPr>
          <p:nvPr/>
        </p:nvSpPr>
        <p:spPr bwMode="auto">
          <a:xfrm>
            <a:off x="6378575" y="5278439"/>
            <a:ext cx="419100" cy="134937"/>
          </a:xfrm>
          <a:custGeom>
            <a:avLst/>
            <a:gdLst>
              <a:gd name="T0" fmla="*/ 2147483647 w 315"/>
              <a:gd name="T1" fmla="*/ 2147483647 h 106"/>
              <a:gd name="T2" fmla="*/ 2147483647 w 315"/>
              <a:gd name="T3" fmla="*/ 2147483647 h 106"/>
              <a:gd name="T4" fmla="*/ 2147483647 w 315"/>
              <a:gd name="T5" fmla="*/ 2147483647 h 106"/>
              <a:gd name="T6" fmla="*/ 2147483647 w 315"/>
              <a:gd name="T7" fmla="*/ 2147483647 h 106"/>
              <a:gd name="T8" fmla="*/ 2147483647 w 315"/>
              <a:gd name="T9" fmla="*/ 2147483647 h 106"/>
              <a:gd name="T10" fmla="*/ 2147483647 w 315"/>
              <a:gd name="T11" fmla="*/ 2147483647 h 106"/>
              <a:gd name="T12" fmla="*/ 2147483647 w 315"/>
              <a:gd name="T13" fmla="*/ 2147483647 h 106"/>
              <a:gd name="T14" fmla="*/ 2147483647 w 315"/>
              <a:gd name="T15" fmla="*/ 2147483647 h 106"/>
              <a:gd name="T16" fmla="*/ 2147483647 w 315"/>
              <a:gd name="T17" fmla="*/ 2147483647 h 106"/>
              <a:gd name="T18" fmla="*/ 2147483647 w 315"/>
              <a:gd name="T19" fmla="*/ 2147483647 h 106"/>
              <a:gd name="T20" fmla="*/ 2147483647 w 315"/>
              <a:gd name="T21" fmla="*/ 2147483647 h 106"/>
              <a:gd name="T22" fmla="*/ 2147483647 w 315"/>
              <a:gd name="T23" fmla="*/ 2147483647 h 106"/>
              <a:gd name="T24" fmla="*/ 2147483647 w 315"/>
              <a:gd name="T25" fmla="*/ 2147483647 h 106"/>
              <a:gd name="T26" fmla="*/ 2147483647 w 315"/>
              <a:gd name="T27" fmla="*/ 2147483647 h 106"/>
              <a:gd name="T28" fmla="*/ 2147483647 w 315"/>
              <a:gd name="T29" fmla="*/ 2147483647 h 106"/>
              <a:gd name="T30" fmla="*/ 2147483647 w 315"/>
              <a:gd name="T31" fmla="*/ 2147483647 h 106"/>
              <a:gd name="T32" fmla="*/ 2147483647 w 315"/>
              <a:gd name="T33" fmla="*/ 2147483647 h 106"/>
              <a:gd name="T34" fmla="*/ 2147483647 w 315"/>
              <a:gd name="T35" fmla="*/ 2147483647 h 106"/>
              <a:gd name="T36" fmla="*/ 2147483647 w 315"/>
              <a:gd name="T37" fmla="*/ 2147483647 h 106"/>
              <a:gd name="T38" fmla="*/ 2147483647 w 315"/>
              <a:gd name="T39" fmla="*/ 2147483647 h 106"/>
              <a:gd name="T40" fmla="*/ 2147483647 w 315"/>
              <a:gd name="T41" fmla="*/ 2147483647 h 106"/>
              <a:gd name="T42" fmla="*/ 2147483647 w 315"/>
              <a:gd name="T43" fmla="*/ 2147483647 h 106"/>
              <a:gd name="T44" fmla="*/ 2147483647 w 315"/>
              <a:gd name="T45" fmla="*/ 2147483647 h 106"/>
              <a:gd name="T46" fmla="*/ 2147483647 w 315"/>
              <a:gd name="T47" fmla="*/ 2147483647 h 106"/>
              <a:gd name="T48" fmla="*/ 2147483647 w 315"/>
              <a:gd name="T49" fmla="*/ 2147483647 h 106"/>
              <a:gd name="T50" fmla="*/ 2147483647 w 315"/>
              <a:gd name="T51" fmla="*/ 2147483647 h 106"/>
              <a:gd name="T52" fmla="*/ 2147483647 w 315"/>
              <a:gd name="T53" fmla="*/ 2147483647 h 106"/>
              <a:gd name="T54" fmla="*/ 2147483647 w 315"/>
              <a:gd name="T55" fmla="*/ 2147483647 h 106"/>
              <a:gd name="T56" fmla="*/ 2147483647 w 315"/>
              <a:gd name="T57" fmla="*/ 2147483647 h 106"/>
              <a:gd name="T58" fmla="*/ 2147483647 w 315"/>
              <a:gd name="T59" fmla="*/ 2147483647 h 106"/>
              <a:gd name="T60" fmla="*/ 2147483647 w 315"/>
              <a:gd name="T61" fmla="*/ 2147483647 h 106"/>
              <a:gd name="T62" fmla="*/ 2147483647 w 315"/>
              <a:gd name="T63" fmla="*/ 2147483647 h 106"/>
              <a:gd name="T64" fmla="*/ 2147483647 w 315"/>
              <a:gd name="T65" fmla="*/ 2147483647 h 10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15"/>
              <a:gd name="T100" fmla="*/ 0 h 106"/>
              <a:gd name="T101" fmla="*/ 315 w 315"/>
              <a:gd name="T102" fmla="*/ 106 h 10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15" h="106">
                <a:moveTo>
                  <a:pt x="312" y="0"/>
                </a:moveTo>
                <a:lnTo>
                  <a:pt x="302" y="3"/>
                </a:lnTo>
                <a:lnTo>
                  <a:pt x="292" y="7"/>
                </a:lnTo>
                <a:lnTo>
                  <a:pt x="282" y="9"/>
                </a:lnTo>
                <a:lnTo>
                  <a:pt x="273" y="12"/>
                </a:lnTo>
                <a:lnTo>
                  <a:pt x="262" y="17"/>
                </a:lnTo>
                <a:lnTo>
                  <a:pt x="253" y="20"/>
                </a:lnTo>
                <a:lnTo>
                  <a:pt x="243" y="23"/>
                </a:lnTo>
                <a:lnTo>
                  <a:pt x="234" y="26"/>
                </a:lnTo>
                <a:lnTo>
                  <a:pt x="225" y="29"/>
                </a:lnTo>
                <a:lnTo>
                  <a:pt x="214" y="32"/>
                </a:lnTo>
                <a:lnTo>
                  <a:pt x="204" y="36"/>
                </a:lnTo>
                <a:lnTo>
                  <a:pt x="194" y="40"/>
                </a:lnTo>
                <a:lnTo>
                  <a:pt x="184" y="43"/>
                </a:lnTo>
                <a:lnTo>
                  <a:pt x="175" y="45"/>
                </a:lnTo>
                <a:lnTo>
                  <a:pt x="165" y="49"/>
                </a:lnTo>
                <a:lnTo>
                  <a:pt x="155" y="53"/>
                </a:lnTo>
                <a:lnTo>
                  <a:pt x="146" y="55"/>
                </a:lnTo>
                <a:lnTo>
                  <a:pt x="135" y="60"/>
                </a:lnTo>
                <a:lnTo>
                  <a:pt x="126" y="62"/>
                </a:lnTo>
                <a:lnTo>
                  <a:pt x="117" y="64"/>
                </a:lnTo>
                <a:lnTo>
                  <a:pt x="106" y="68"/>
                </a:lnTo>
                <a:lnTo>
                  <a:pt x="97" y="71"/>
                </a:lnTo>
                <a:lnTo>
                  <a:pt x="87" y="75"/>
                </a:lnTo>
                <a:lnTo>
                  <a:pt x="78" y="77"/>
                </a:lnTo>
                <a:lnTo>
                  <a:pt x="68" y="79"/>
                </a:lnTo>
                <a:lnTo>
                  <a:pt x="58" y="83"/>
                </a:lnTo>
                <a:lnTo>
                  <a:pt x="47" y="86"/>
                </a:lnTo>
                <a:lnTo>
                  <a:pt x="38" y="89"/>
                </a:lnTo>
                <a:lnTo>
                  <a:pt x="28" y="92"/>
                </a:lnTo>
                <a:lnTo>
                  <a:pt x="20" y="95"/>
                </a:lnTo>
                <a:lnTo>
                  <a:pt x="9" y="96"/>
                </a:lnTo>
                <a:lnTo>
                  <a:pt x="0" y="99"/>
                </a:lnTo>
                <a:lnTo>
                  <a:pt x="1" y="105"/>
                </a:lnTo>
                <a:lnTo>
                  <a:pt x="10" y="102"/>
                </a:lnTo>
                <a:lnTo>
                  <a:pt x="21" y="99"/>
                </a:lnTo>
                <a:lnTo>
                  <a:pt x="30" y="96"/>
                </a:lnTo>
                <a:lnTo>
                  <a:pt x="40" y="94"/>
                </a:lnTo>
                <a:lnTo>
                  <a:pt x="49" y="91"/>
                </a:lnTo>
                <a:lnTo>
                  <a:pt x="60" y="88"/>
                </a:lnTo>
                <a:lnTo>
                  <a:pt x="69" y="85"/>
                </a:lnTo>
                <a:lnTo>
                  <a:pt x="79" y="82"/>
                </a:lnTo>
                <a:lnTo>
                  <a:pt x="89" y="78"/>
                </a:lnTo>
                <a:lnTo>
                  <a:pt x="99" y="76"/>
                </a:lnTo>
                <a:lnTo>
                  <a:pt x="108" y="73"/>
                </a:lnTo>
                <a:lnTo>
                  <a:pt x="119" y="70"/>
                </a:lnTo>
                <a:lnTo>
                  <a:pt x="128" y="66"/>
                </a:lnTo>
                <a:lnTo>
                  <a:pt x="138" y="63"/>
                </a:lnTo>
                <a:lnTo>
                  <a:pt x="147" y="61"/>
                </a:lnTo>
                <a:lnTo>
                  <a:pt x="157" y="57"/>
                </a:lnTo>
                <a:lnTo>
                  <a:pt x="167" y="54"/>
                </a:lnTo>
                <a:lnTo>
                  <a:pt x="177" y="51"/>
                </a:lnTo>
                <a:lnTo>
                  <a:pt x="186" y="47"/>
                </a:lnTo>
                <a:lnTo>
                  <a:pt x="196" y="44"/>
                </a:lnTo>
                <a:lnTo>
                  <a:pt x="206" y="41"/>
                </a:lnTo>
                <a:lnTo>
                  <a:pt x="216" y="38"/>
                </a:lnTo>
                <a:lnTo>
                  <a:pt x="226" y="34"/>
                </a:lnTo>
                <a:lnTo>
                  <a:pt x="235" y="31"/>
                </a:lnTo>
                <a:lnTo>
                  <a:pt x="245" y="26"/>
                </a:lnTo>
                <a:lnTo>
                  <a:pt x="255" y="24"/>
                </a:lnTo>
                <a:lnTo>
                  <a:pt x="265" y="21"/>
                </a:lnTo>
                <a:lnTo>
                  <a:pt x="275" y="18"/>
                </a:lnTo>
                <a:lnTo>
                  <a:pt x="285" y="14"/>
                </a:lnTo>
                <a:lnTo>
                  <a:pt x="294" y="11"/>
                </a:lnTo>
                <a:lnTo>
                  <a:pt x="303" y="8"/>
                </a:lnTo>
                <a:lnTo>
                  <a:pt x="314" y="4"/>
                </a:lnTo>
                <a:lnTo>
                  <a:pt x="312" y="0"/>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710" name="Freeform 606"/>
          <p:cNvSpPr>
            <a:spLocks noChangeAspect="1"/>
          </p:cNvSpPr>
          <p:nvPr/>
        </p:nvSpPr>
        <p:spPr bwMode="auto">
          <a:xfrm>
            <a:off x="7564438" y="5416550"/>
            <a:ext cx="419100" cy="84138"/>
          </a:xfrm>
          <a:custGeom>
            <a:avLst/>
            <a:gdLst>
              <a:gd name="T0" fmla="*/ 0 w 315"/>
              <a:gd name="T1" fmla="*/ 2147483647 h 67"/>
              <a:gd name="T2" fmla="*/ 2147483647 w 315"/>
              <a:gd name="T3" fmla="*/ 2147483647 h 67"/>
              <a:gd name="T4" fmla="*/ 2147483647 w 315"/>
              <a:gd name="T5" fmla="*/ 2147483647 h 67"/>
              <a:gd name="T6" fmla="*/ 2147483647 w 315"/>
              <a:gd name="T7" fmla="*/ 2147483647 h 67"/>
              <a:gd name="T8" fmla="*/ 2147483647 w 315"/>
              <a:gd name="T9" fmla="*/ 2147483647 h 67"/>
              <a:gd name="T10" fmla="*/ 2147483647 w 315"/>
              <a:gd name="T11" fmla="*/ 2147483647 h 67"/>
              <a:gd name="T12" fmla="*/ 2147483647 w 315"/>
              <a:gd name="T13" fmla="*/ 2147483647 h 67"/>
              <a:gd name="T14" fmla="*/ 2147483647 w 315"/>
              <a:gd name="T15" fmla="*/ 2147483647 h 67"/>
              <a:gd name="T16" fmla="*/ 2147483647 w 315"/>
              <a:gd name="T17" fmla="*/ 2147483647 h 67"/>
              <a:gd name="T18" fmla="*/ 2147483647 w 315"/>
              <a:gd name="T19" fmla="*/ 2147483647 h 67"/>
              <a:gd name="T20" fmla="*/ 2147483647 w 315"/>
              <a:gd name="T21" fmla="*/ 2147483647 h 67"/>
              <a:gd name="T22" fmla="*/ 2147483647 w 315"/>
              <a:gd name="T23" fmla="*/ 2147483647 h 67"/>
              <a:gd name="T24" fmla="*/ 2147483647 w 315"/>
              <a:gd name="T25" fmla="*/ 2147483647 h 67"/>
              <a:gd name="T26" fmla="*/ 2147483647 w 315"/>
              <a:gd name="T27" fmla="*/ 2147483647 h 67"/>
              <a:gd name="T28" fmla="*/ 2147483647 w 315"/>
              <a:gd name="T29" fmla="*/ 2147483647 h 67"/>
              <a:gd name="T30" fmla="*/ 2147483647 w 315"/>
              <a:gd name="T31" fmla="*/ 2147483647 h 67"/>
              <a:gd name="T32" fmla="*/ 2147483647 w 315"/>
              <a:gd name="T33" fmla="*/ 2147483647 h 67"/>
              <a:gd name="T34" fmla="*/ 2147483647 w 315"/>
              <a:gd name="T35" fmla="*/ 2147483647 h 67"/>
              <a:gd name="T36" fmla="*/ 2147483647 w 315"/>
              <a:gd name="T37" fmla="*/ 2147483647 h 67"/>
              <a:gd name="T38" fmla="*/ 2147483647 w 315"/>
              <a:gd name="T39" fmla="*/ 2147483647 h 67"/>
              <a:gd name="T40" fmla="*/ 2147483647 w 315"/>
              <a:gd name="T41" fmla="*/ 2147483647 h 67"/>
              <a:gd name="T42" fmla="*/ 2147483647 w 315"/>
              <a:gd name="T43" fmla="*/ 2147483647 h 67"/>
              <a:gd name="T44" fmla="*/ 2147483647 w 315"/>
              <a:gd name="T45" fmla="*/ 2147483647 h 67"/>
              <a:gd name="T46" fmla="*/ 2147483647 w 315"/>
              <a:gd name="T47" fmla="*/ 2147483647 h 67"/>
              <a:gd name="T48" fmla="*/ 2147483647 w 315"/>
              <a:gd name="T49" fmla="*/ 2147483647 h 67"/>
              <a:gd name="T50" fmla="*/ 2147483647 w 315"/>
              <a:gd name="T51" fmla="*/ 2147483647 h 67"/>
              <a:gd name="T52" fmla="*/ 2147483647 w 315"/>
              <a:gd name="T53" fmla="*/ 2147483647 h 67"/>
              <a:gd name="T54" fmla="*/ 2147483647 w 315"/>
              <a:gd name="T55" fmla="*/ 2147483647 h 67"/>
              <a:gd name="T56" fmla="*/ 2147483647 w 315"/>
              <a:gd name="T57" fmla="*/ 2147483647 h 67"/>
              <a:gd name="T58" fmla="*/ 2147483647 w 315"/>
              <a:gd name="T59" fmla="*/ 2147483647 h 67"/>
              <a:gd name="T60" fmla="*/ 2147483647 w 315"/>
              <a:gd name="T61" fmla="*/ 2147483647 h 67"/>
              <a:gd name="T62" fmla="*/ 2147483647 w 315"/>
              <a:gd name="T63" fmla="*/ 2147483647 h 67"/>
              <a:gd name="T64" fmla="*/ 2147483647 w 315"/>
              <a:gd name="T65" fmla="*/ 2147483647 h 67"/>
              <a:gd name="T66" fmla="*/ 0 w 315"/>
              <a:gd name="T67" fmla="*/ 2147483647 h 6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15"/>
              <a:gd name="T103" fmla="*/ 0 h 67"/>
              <a:gd name="T104" fmla="*/ 315 w 315"/>
              <a:gd name="T105" fmla="*/ 67 h 6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15" h="67">
                <a:moveTo>
                  <a:pt x="0" y="5"/>
                </a:moveTo>
                <a:lnTo>
                  <a:pt x="0" y="5"/>
                </a:lnTo>
                <a:lnTo>
                  <a:pt x="10" y="7"/>
                </a:lnTo>
                <a:lnTo>
                  <a:pt x="20" y="10"/>
                </a:lnTo>
                <a:lnTo>
                  <a:pt x="29" y="12"/>
                </a:lnTo>
                <a:lnTo>
                  <a:pt x="39" y="15"/>
                </a:lnTo>
                <a:lnTo>
                  <a:pt x="48" y="16"/>
                </a:lnTo>
                <a:lnTo>
                  <a:pt x="59" y="19"/>
                </a:lnTo>
                <a:lnTo>
                  <a:pt x="68" y="21"/>
                </a:lnTo>
                <a:lnTo>
                  <a:pt x="79" y="24"/>
                </a:lnTo>
                <a:lnTo>
                  <a:pt x="87" y="26"/>
                </a:lnTo>
                <a:lnTo>
                  <a:pt x="98" y="27"/>
                </a:lnTo>
                <a:lnTo>
                  <a:pt x="107" y="30"/>
                </a:lnTo>
                <a:lnTo>
                  <a:pt x="118" y="32"/>
                </a:lnTo>
                <a:lnTo>
                  <a:pt x="127" y="34"/>
                </a:lnTo>
                <a:lnTo>
                  <a:pt x="136" y="36"/>
                </a:lnTo>
                <a:lnTo>
                  <a:pt x="146" y="38"/>
                </a:lnTo>
                <a:lnTo>
                  <a:pt x="156" y="40"/>
                </a:lnTo>
                <a:lnTo>
                  <a:pt x="166" y="42"/>
                </a:lnTo>
                <a:lnTo>
                  <a:pt x="176" y="44"/>
                </a:lnTo>
                <a:lnTo>
                  <a:pt x="185" y="45"/>
                </a:lnTo>
                <a:lnTo>
                  <a:pt x="195" y="47"/>
                </a:lnTo>
                <a:lnTo>
                  <a:pt x="205" y="49"/>
                </a:lnTo>
                <a:lnTo>
                  <a:pt x="215" y="49"/>
                </a:lnTo>
                <a:lnTo>
                  <a:pt x="225" y="52"/>
                </a:lnTo>
                <a:lnTo>
                  <a:pt x="235" y="54"/>
                </a:lnTo>
                <a:lnTo>
                  <a:pt x="244" y="55"/>
                </a:lnTo>
                <a:lnTo>
                  <a:pt x="254" y="57"/>
                </a:lnTo>
                <a:lnTo>
                  <a:pt x="265" y="59"/>
                </a:lnTo>
                <a:lnTo>
                  <a:pt x="274" y="60"/>
                </a:lnTo>
                <a:lnTo>
                  <a:pt x="283" y="60"/>
                </a:lnTo>
                <a:lnTo>
                  <a:pt x="293" y="63"/>
                </a:lnTo>
                <a:lnTo>
                  <a:pt x="302" y="64"/>
                </a:lnTo>
                <a:lnTo>
                  <a:pt x="313" y="66"/>
                </a:lnTo>
                <a:lnTo>
                  <a:pt x="314" y="60"/>
                </a:lnTo>
                <a:lnTo>
                  <a:pt x="303" y="60"/>
                </a:lnTo>
                <a:lnTo>
                  <a:pt x="294" y="58"/>
                </a:lnTo>
                <a:lnTo>
                  <a:pt x="285" y="57"/>
                </a:lnTo>
                <a:lnTo>
                  <a:pt x="275" y="55"/>
                </a:lnTo>
                <a:lnTo>
                  <a:pt x="265" y="54"/>
                </a:lnTo>
                <a:lnTo>
                  <a:pt x="255" y="52"/>
                </a:lnTo>
                <a:lnTo>
                  <a:pt x="245" y="51"/>
                </a:lnTo>
                <a:lnTo>
                  <a:pt x="235" y="49"/>
                </a:lnTo>
                <a:lnTo>
                  <a:pt x="226" y="48"/>
                </a:lnTo>
                <a:lnTo>
                  <a:pt x="216" y="46"/>
                </a:lnTo>
                <a:lnTo>
                  <a:pt x="206" y="45"/>
                </a:lnTo>
                <a:lnTo>
                  <a:pt x="196" y="43"/>
                </a:lnTo>
                <a:lnTo>
                  <a:pt x="186" y="41"/>
                </a:lnTo>
                <a:lnTo>
                  <a:pt x="177" y="38"/>
                </a:lnTo>
                <a:lnTo>
                  <a:pt x="167" y="37"/>
                </a:lnTo>
                <a:lnTo>
                  <a:pt x="157" y="35"/>
                </a:lnTo>
                <a:lnTo>
                  <a:pt x="147" y="34"/>
                </a:lnTo>
                <a:lnTo>
                  <a:pt x="138" y="32"/>
                </a:lnTo>
                <a:lnTo>
                  <a:pt x="128" y="30"/>
                </a:lnTo>
                <a:lnTo>
                  <a:pt x="119" y="27"/>
                </a:lnTo>
                <a:lnTo>
                  <a:pt x="108" y="25"/>
                </a:lnTo>
                <a:lnTo>
                  <a:pt x="98" y="24"/>
                </a:lnTo>
                <a:lnTo>
                  <a:pt x="88" y="21"/>
                </a:lnTo>
                <a:lnTo>
                  <a:pt x="79" y="19"/>
                </a:lnTo>
                <a:lnTo>
                  <a:pt x="69" y="16"/>
                </a:lnTo>
                <a:lnTo>
                  <a:pt x="60" y="15"/>
                </a:lnTo>
                <a:lnTo>
                  <a:pt x="49" y="12"/>
                </a:lnTo>
                <a:lnTo>
                  <a:pt x="40" y="10"/>
                </a:lnTo>
                <a:lnTo>
                  <a:pt x="29" y="8"/>
                </a:lnTo>
                <a:lnTo>
                  <a:pt x="21" y="5"/>
                </a:lnTo>
                <a:lnTo>
                  <a:pt x="12" y="3"/>
                </a:lnTo>
                <a:lnTo>
                  <a:pt x="1" y="0"/>
                </a:lnTo>
                <a:lnTo>
                  <a:pt x="0" y="5"/>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711" name="Freeform 607"/>
          <p:cNvSpPr>
            <a:spLocks noChangeAspect="1"/>
          </p:cNvSpPr>
          <p:nvPr/>
        </p:nvSpPr>
        <p:spPr bwMode="auto">
          <a:xfrm>
            <a:off x="7138988" y="5278438"/>
            <a:ext cx="419100" cy="138112"/>
          </a:xfrm>
          <a:custGeom>
            <a:avLst/>
            <a:gdLst>
              <a:gd name="T0" fmla="*/ 2147483647 w 315"/>
              <a:gd name="T1" fmla="*/ 2147483647 h 109"/>
              <a:gd name="T2" fmla="*/ 2147483647 w 315"/>
              <a:gd name="T3" fmla="*/ 2147483647 h 109"/>
              <a:gd name="T4" fmla="*/ 2147483647 w 315"/>
              <a:gd name="T5" fmla="*/ 2147483647 h 109"/>
              <a:gd name="T6" fmla="*/ 2147483647 w 315"/>
              <a:gd name="T7" fmla="*/ 2147483647 h 109"/>
              <a:gd name="T8" fmla="*/ 2147483647 w 315"/>
              <a:gd name="T9" fmla="*/ 2147483647 h 109"/>
              <a:gd name="T10" fmla="*/ 2147483647 w 315"/>
              <a:gd name="T11" fmla="*/ 2147483647 h 109"/>
              <a:gd name="T12" fmla="*/ 2147483647 w 315"/>
              <a:gd name="T13" fmla="*/ 2147483647 h 109"/>
              <a:gd name="T14" fmla="*/ 2147483647 w 315"/>
              <a:gd name="T15" fmla="*/ 2147483647 h 109"/>
              <a:gd name="T16" fmla="*/ 2147483647 w 315"/>
              <a:gd name="T17" fmla="*/ 2147483647 h 109"/>
              <a:gd name="T18" fmla="*/ 2147483647 w 315"/>
              <a:gd name="T19" fmla="*/ 2147483647 h 109"/>
              <a:gd name="T20" fmla="*/ 2147483647 w 315"/>
              <a:gd name="T21" fmla="*/ 2147483647 h 109"/>
              <a:gd name="T22" fmla="*/ 2147483647 w 315"/>
              <a:gd name="T23" fmla="*/ 2147483647 h 109"/>
              <a:gd name="T24" fmla="*/ 2147483647 w 315"/>
              <a:gd name="T25" fmla="*/ 2147483647 h 109"/>
              <a:gd name="T26" fmla="*/ 2147483647 w 315"/>
              <a:gd name="T27" fmla="*/ 2147483647 h 109"/>
              <a:gd name="T28" fmla="*/ 2147483647 w 315"/>
              <a:gd name="T29" fmla="*/ 2147483647 h 109"/>
              <a:gd name="T30" fmla="*/ 2147483647 w 315"/>
              <a:gd name="T31" fmla="*/ 2147483647 h 109"/>
              <a:gd name="T32" fmla="*/ 2147483647 w 315"/>
              <a:gd name="T33" fmla="*/ 2147483647 h 109"/>
              <a:gd name="T34" fmla="*/ 2147483647 w 315"/>
              <a:gd name="T35" fmla="*/ 2147483647 h 109"/>
              <a:gd name="T36" fmla="*/ 2147483647 w 315"/>
              <a:gd name="T37" fmla="*/ 2147483647 h 109"/>
              <a:gd name="T38" fmla="*/ 2147483647 w 315"/>
              <a:gd name="T39" fmla="*/ 2147483647 h 109"/>
              <a:gd name="T40" fmla="*/ 2147483647 w 315"/>
              <a:gd name="T41" fmla="*/ 2147483647 h 109"/>
              <a:gd name="T42" fmla="*/ 2147483647 w 315"/>
              <a:gd name="T43" fmla="*/ 2147483647 h 109"/>
              <a:gd name="T44" fmla="*/ 2147483647 w 315"/>
              <a:gd name="T45" fmla="*/ 2147483647 h 109"/>
              <a:gd name="T46" fmla="*/ 2147483647 w 315"/>
              <a:gd name="T47" fmla="*/ 2147483647 h 109"/>
              <a:gd name="T48" fmla="*/ 2147483647 w 315"/>
              <a:gd name="T49" fmla="*/ 2147483647 h 109"/>
              <a:gd name="T50" fmla="*/ 2147483647 w 315"/>
              <a:gd name="T51" fmla="*/ 2147483647 h 109"/>
              <a:gd name="T52" fmla="*/ 2147483647 w 315"/>
              <a:gd name="T53" fmla="*/ 2147483647 h 109"/>
              <a:gd name="T54" fmla="*/ 2147483647 w 315"/>
              <a:gd name="T55" fmla="*/ 2147483647 h 109"/>
              <a:gd name="T56" fmla="*/ 2147483647 w 315"/>
              <a:gd name="T57" fmla="*/ 2147483647 h 109"/>
              <a:gd name="T58" fmla="*/ 2147483647 w 315"/>
              <a:gd name="T59" fmla="*/ 2147483647 h 109"/>
              <a:gd name="T60" fmla="*/ 2147483647 w 315"/>
              <a:gd name="T61" fmla="*/ 2147483647 h 109"/>
              <a:gd name="T62" fmla="*/ 2147483647 w 315"/>
              <a:gd name="T63" fmla="*/ 2147483647 h 109"/>
              <a:gd name="T64" fmla="*/ 2147483647 w 315"/>
              <a:gd name="T65" fmla="*/ 0 h 10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15"/>
              <a:gd name="T100" fmla="*/ 0 h 109"/>
              <a:gd name="T101" fmla="*/ 315 w 315"/>
              <a:gd name="T102" fmla="*/ 109 h 10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15" h="109">
                <a:moveTo>
                  <a:pt x="0" y="4"/>
                </a:moveTo>
                <a:lnTo>
                  <a:pt x="9" y="8"/>
                </a:lnTo>
                <a:lnTo>
                  <a:pt x="20" y="11"/>
                </a:lnTo>
                <a:lnTo>
                  <a:pt x="29" y="14"/>
                </a:lnTo>
                <a:lnTo>
                  <a:pt x="39" y="18"/>
                </a:lnTo>
                <a:lnTo>
                  <a:pt x="48" y="21"/>
                </a:lnTo>
                <a:lnTo>
                  <a:pt x="59" y="24"/>
                </a:lnTo>
                <a:lnTo>
                  <a:pt x="68" y="27"/>
                </a:lnTo>
                <a:lnTo>
                  <a:pt x="79" y="31"/>
                </a:lnTo>
                <a:lnTo>
                  <a:pt x="87" y="34"/>
                </a:lnTo>
                <a:lnTo>
                  <a:pt x="98" y="39"/>
                </a:lnTo>
                <a:lnTo>
                  <a:pt x="108" y="42"/>
                </a:lnTo>
                <a:lnTo>
                  <a:pt x="118" y="44"/>
                </a:lnTo>
                <a:lnTo>
                  <a:pt x="127" y="48"/>
                </a:lnTo>
                <a:lnTo>
                  <a:pt x="136" y="51"/>
                </a:lnTo>
                <a:lnTo>
                  <a:pt x="146" y="54"/>
                </a:lnTo>
                <a:lnTo>
                  <a:pt x="156" y="58"/>
                </a:lnTo>
                <a:lnTo>
                  <a:pt x="166" y="61"/>
                </a:lnTo>
                <a:lnTo>
                  <a:pt x="176" y="65"/>
                </a:lnTo>
                <a:lnTo>
                  <a:pt x="186" y="68"/>
                </a:lnTo>
                <a:lnTo>
                  <a:pt x="195" y="71"/>
                </a:lnTo>
                <a:lnTo>
                  <a:pt x="205" y="75"/>
                </a:lnTo>
                <a:lnTo>
                  <a:pt x="215" y="78"/>
                </a:lnTo>
                <a:lnTo>
                  <a:pt x="225" y="81"/>
                </a:lnTo>
                <a:lnTo>
                  <a:pt x="235" y="83"/>
                </a:lnTo>
                <a:lnTo>
                  <a:pt x="244" y="87"/>
                </a:lnTo>
                <a:lnTo>
                  <a:pt x="254" y="90"/>
                </a:lnTo>
                <a:lnTo>
                  <a:pt x="265" y="92"/>
                </a:lnTo>
                <a:lnTo>
                  <a:pt x="274" y="97"/>
                </a:lnTo>
                <a:lnTo>
                  <a:pt x="283" y="99"/>
                </a:lnTo>
                <a:lnTo>
                  <a:pt x="293" y="101"/>
                </a:lnTo>
                <a:lnTo>
                  <a:pt x="302" y="105"/>
                </a:lnTo>
                <a:lnTo>
                  <a:pt x="313" y="108"/>
                </a:lnTo>
                <a:lnTo>
                  <a:pt x="314" y="102"/>
                </a:lnTo>
                <a:lnTo>
                  <a:pt x="304" y="99"/>
                </a:lnTo>
                <a:lnTo>
                  <a:pt x="295" y="97"/>
                </a:lnTo>
                <a:lnTo>
                  <a:pt x="286" y="95"/>
                </a:lnTo>
                <a:lnTo>
                  <a:pt x="275" y="91"/>
                </a:lnTo>
                <a:lnTo>
                  <a:pt x="266" y="88"/>
                </a:lnTo>
                <a:lnTo>
                  <a:pt x="256" y="85"/>
                </a:lnTo>
                <a:lnTo>
                  <a:pt x="246" y="81"/>
                </a:lnTo>
                <a:lnTo>
                  <a:pt x="236" y="79"/>
                </a:lnTo>
                <a:lnTo>
                  <a:pt x="227" y="76"/>
                </a:lnTo>
                <a:lnTo>
                  <a:pt x="217" y="72"/>
                </a:lnTo>
                <a:lnTo>
                  <a:pt x="207" y="69"/>
                </a:lnTo>
                <a:lnTo>
                  <a:pt x="196" y="66"/>
                </a:lnTo>
                <a:lnTo>
                  <a:pt x="187" y="63"/>
                </a:lnTo>
                <a:lnTo>
                  <a:pt x="178" y="60"/>
                </a:lnTo>
                <a:lnTo>
                  <a:pt x="168" y="57"/>
                </a:lnTo>
                <a:lnTo>
                  <a:pt x="159" y="53"/>
                </a:lnTo>
                <a:lnTo>
                  <a:pt x="148" y="50"/>
                </a:lnTo>
                <a:lnTo>
                  <a:pt x="139" y="47"/>
                </a:lnTo>
                <a:lnTo>
                  <a:pt x="129" y="44"/>
                </a:lnTo>
                <a:lnTo>
                  <a:pt x="120" y="40"/>
                </a:lnTo>
                <a:lnTo>
                  <a:pt x="109" y="37"/>
                </a:lnTo>
                <a:lnTo>
                  <a:pt x="100" y="33"/>
                </a:lnTo>
                <a:lnTo>
                  <a:pt x="89" y="30"/>
                </a:lnTo>
                <a:lnTo>
                  <a:pt x="80" y="27"/>
                </a:lnTo>
                <a:lnTo>
                  <a:pt x="70" y="23"/>
                </a:lnTo>
                <a:lnTo>
                  <a:pt x="61" y="20"/>
                </a:lnTo>
                <a:lnTo>
                  <a:pt x="50" y="17"/>
                </a:lnTo>
                <a:lnTo>
                  <a:pt x="41" y="12"/>
                </a:lnTo>
                <a:lnTo>
                  <a:pt x="30" y="9"/>
                </a:lnTo>
                <a:lnTo>
                  <a:pt x="22" y="7"/>
                </a:lnTo>
                <a:lnTo>
                  <a:pt x="12" y="3"/>
                </a:lnTo>
                <a:lnTo>
                  <a:pt x="2" y="0"/>
                </a:lnTo>
                <a:lnTo>
                  <a:pt x="0" y="4"/>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712" name="Freeform 608"/>
          <p:cNvSpPr>
            <a:spLocks noChangeAspect="1"/>
          </p:cNvSpPr>
          <p:nvPr/>
        </p:nvSpPr>
        <p:spPr bwMode="auto">
          <a:xfrm>
            <a:off x="6323014" y="5267325"/>
            <a:ext cx="420687" cy="153988"/>
          </a:xfrm>
          <a:custGeom>
            <a:avLst/>
            <a:gdLst>
              <a:gd name="T0" fmla="*/ 2147483647 w 316"/>
              <a:gd name="T1" fmla="*/ 2147483647 h 121"/>
              <a:gd name="T2" fmla="*/ 2147483647 w 316"/>
              <a:gd name="T3" fmla="*/ 2147483647 h 121"/>
              <a:gd name="T4" fmla="*/ 2147483647 w 316"/>
              <a:gd name="T5" fmla="*/ 2147483647 h 121"/>
              <a:gd name="T6" fmla="*/ 2147483647 w 316"/>
              <a:gd name="T7" fmla="*/ 2147483647 h 121"/>
              <a:gd name="T8" fmla="*/ 2147483647 w 316"/>
              <a:gd name="T9" fmla="*/ 2147483647 h 121"/>
              <a:gd name="T10" fmla="*/ 2147483647 w 316"/>
              <a:gd name="T11" fmla="*/ 2147483647 h 121"/>
              <a:gd name="T12" fmla="*/ 2147483647 w 316"/>
              <a:gd name="T13" fmla="*/ 2147483647 h 121"/>
              <a:gd name="T14" fmla="*/ 2147483647 w 316"/>
              <a:gd name="T15" fmla="*/ 2147483647 h 121"/>
              <a:gd name="T16" fmla="*/ 2147483647 w 316"/>
              <a:gd name="T17" fmla="*/ 2147483647 h 121"/>
              <a:gd name="T18" fmla="*/ 2147483647 w 316"/>
              <a:gd name="T19" fmla="*/ 2147483647 h 121"/>
              <a:gd name="T20" fmla="*/ 2147483647 w 316"/>
              <a:gd name="T21" fmla="*/ 2147483647 h 121"/>
              <a:gd name="T22" fmla="*/ 2147483647 w 316"/>
              <a:gd name="T23" fmla="*/ 2147483647 h 121"/>
              <a:gd name="T24" fmla="*/ 2147483647 w 316"/>
              <a:gd name="T25" fmla="*/ 2147483647 h 121"/>
              <a:gd name="T26" fmla="*/ 2147483647 w 316"/>
              <a:gd name="T27" fmla="*/ 2147483647 h 121"/>
              <a:gd name="T28" fmla="*/ 2147483647 w 316"/>
              <a:gd name="T29" fmla="*/ 2147483647 h 121"/>
              <a:gd name="T30" fmla="*/ 2147483647 w 316"/>
              <a:gd name="T31" fmla="*/ 2147483647 h 121"/>
              <a:gd name="T32" fmla="*/ 2147483647 w 316"/>
              <a:gd name="T33" fmla="*/ 0 h 121"/>
              <a:gd name="T34" fmla="*/ 2147483647 w 316"/>
              <a:gd name="T35" fmla="*/ 2147483647 h 121"/>
              <a:gd name="T36" fmla="*/ 2147483647 w 316"/>
              <a:gd name="T37" fmla="*/ 2147483647 h 121"/>
              <a:gd name="T38" fmla="*/ 2147483647 w 316"/>
              <a:gd name="T39" fmla="*/ 2147483647 h 121"/>
              <a:gd name="T40" fmla="*/ 2147483647 w 316"/>
              <a:gd name="T41" fmla="*/ 2147483647 h 121"/>
              <a:gd name="T42" fmla="*/ 2147483647 w 316"/>
              <a:gd name="T43" fmla="*/ 2147483647 h 121"/>
              <a:gd name="T44" fmla="*/ 2147483647 w 316"/>
              <a:gd name="T45" fmla="*/ 2147483647 h 121"/>
              <a:gd name="T46" fmla="*/ 2147483647 w 316"/>
              <a:gd name="T47" fmla="*/ 2147483647 h 121"/>
              <a:gd name="T48" fmla="*/ 2147483647 w 316"/>
              <a:gd name="T49" fmla="*/ 2147483647 h 121"/>
              <a:gd name="T50" fmla="*/ 2147483647 w 316"/>
              <a:gd name="T51" fmla="*/ 2147483647 h 121"/>
              <a:gd name="T52" fmla="*/ 2147483647 w 316"/>
              <a:gd name="T53" fmla="*/ 2147483647 h 121"/>
              <a:gd name="T54" fmla="*/ 2147483647 w 316"/>
              <a:gd name="T55" fmla="*/ 2147483647 h 121"/>
              <a:gd name="T56" fmla="*/ 2147483647 w 316"/>
              <a:gd name="T57" fmla="*/ 2147483647 h 121"/>
              <a:gd name="T58" fmla="*/ 2147483647 w 316"/>
              <a:gd name="T59" fmla="*/ 2147483647 h 121"/>
              <a:gd name="T60" fmla="*/ 2147483647 w 316"/>
              <a:gd name="T61" fmla="*/ 2147483647 h 121"/>
              <a:gd name="T62" fmla="*/ 2147483647 w 316"/>
              <a:gd name="T63" fmla="*/ 2147483647 h 121"/>
              <a:gd name="T64" fmla="*/ 2147483647 w 316"/>
              <a:gd name="T65" fmla="*/ 2147483647 h 121"/>
              <a:gd name="T66" fmla="*/ 2147483647 w 316"/>
              <a:gd name="T67" fmla="*/ 2147483647 h 12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16"/>
              <a:gd name="T103" fmla="*/ 0 h 121"/>
              <a:gd name="T104" fmla="*/ 316 w 316"/>
              <a:gd name="T105" fmla="*/ 121 h 12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16" h="121">
                <a:moveTo>
                  <a:pt x="315" y="114"/>
                </a:moveTo>
                <a:lnTo>
                  <a:pt x="315" y="114"/>
                </a:lnTo>
                <a:lnTo>
                  <a:pt x="306" y="111"/>
                </a:lnTo>
                <a:lnTo>
                  <a:pt x="295" y="109"/>
                </a:lnTo>
                <a:lnTo>
                  <a:pt x="287" y="104"/>
                </a:lnTo>
                <a:lnTo>
                  <a:pt x="277" y="101"/>
                </a:lnTo>
                <a:lnTo>
                  <a:pt x="267" y="98"/>
                </a:lnTo>
                <a:lnTo>
                  <a:pt x="256" y="93"/>
                </a:lnTo>
                <a:lnTo>
                  <a:pt x="247" y="90"/>
                </a:lnTo>
                <a:lnTo>
                  <a:pt x="236" y="88"/>
                </a:lnTo>
                <a:lnTo>
                  <a:pt x="228" y="84"/>
                </a:lnTo>
                <a:lnTo>
                  <a:pt x="218" y="80"/>
                </a:lnTo>
                <a:lnTo>
                  <a:pt x="208" y="77"/>
                </a:lnTo>
                <a:lnTo>
                  <a:pt x="198" y="73"/>
                </a:lnTo>
                <a:lnTo>
                  <a:pt x="188" y="70"/>
                </a:lnTo>
                <a:lnTo>
                  <a:pt x="178" y="67"/>
                </a:lnTo>
                <a:lnTo>
                  <a:pt x="169" y="63"/>
                </a:lnTo>
                <a:lnTo>
                  <a:pt x="159" y="59"/>
                </a:lnTo>
                <a:lnTo>
                  <a:pt x="149" y="56"/>
                </a:lnTo>
                <a:lnTo>
                  <a:pt x="140" y="51"/>
                </a:lnTo>
                <a:lnTo>
                  <a:pt x="130" y="49"/>
                </a:lnTo>
                <a:lnTo>
                  <a:pt x="121" y="46"/>
                </a:lnTo>
                <a:lnTo>
                  <a:pt x="110" y="41"/>
                </a:lnTo>
                <a:lnTo>
                  <a:pt x="100" y="38"/>
                </a:lnTo>
                <a:lnTo>
                  <a:pt x="90" y="33"/>
                </a:lnTo>
                <a:lnTo>
                  <a:pt x="80" y="30"/>
                </a:lnTo>
                <a:lnTo>
                  <a:pt x="71" y="27"/>
                </a:lnTo>
                <a:lnTo>
                  <a:pt x="61" y="23"/>
                </a:lnTo>
                <a:lnTo>
                  <a:pt x="51" y="19"/>
                </a:lnTo>
                <a:lnTo>
                  <a:pt x="42" y="16"/>
                </a:lnTo>
                <a:lnTo>
                  <a:pt x="31" y="11"/>
                </a:lnTo>
                <a:lnTo>
                  <a:pt x="22" y="9"/>
                </a:lnTo>
                <a:lnTo>
                  <a:pt x="13" y="4"/>
                </a:lnTo>
                <a:lnTo>
                  <a:pt x="2" y="0"/>
                </a:lnTo>
                <a:lnTo>
                  <a:pt x="0" y="6"/>
                </a:lnTo>
                <a:lnTo>
                  <a:pt x="10" y="9"/>
                </a:lnTo>
                <a:lnTo>
                  <a:pt x="21" y="12"/>
                </a:lnTo>
                <a:lnTo>
                  <a:pt x="29" y="17"/>
                </a:lnTo>
                <a:lnTo>
                  <a:pt x="40" y="20"/>
                </a:lnTo>
                <a:lnTo>
                  <a:pt x="49" y="24"/>
                </a:lnTo>
                <a:lnTo>
                  <a:pt x="59" y="28"/>
                </a:lnTo>
                <a:lnTo>
                  <a:pt x="69" y="31"/>
                </a:lnTo>
                <a:lnTo>
                  <a:pt x="79" y="34"/>
                </a:lnTo>
                <a:lnTo>
                  <a:pt x="88" y="39"/>
                </a:lnTo>
                <a:lnTo>
                  <a:pt x="99" y="42"/>
                </a:lnTo>
                <a:lnTo>
                  <a:pt x="108" y="47"/>
                </a:lnTo>
                <a:lnTo>
                  <a:pt x="119" y="50"/>
                </a:lnTo>
                <a:lnTo>
                  <a:pt x="128" y="53"/>
                </a:lnTo>
                <a:lnTo>
                  <a:pt x="138" y="57"/>
                </a:lnTo>
                <a:lnTo>
                  <a:pt x="147" y="61"/>
                </a:lnTo>
                <a:lnTo>
                  <a:pt x="156" y="64"/>
                </a:lnTo>
                <a:lnTo>
                  <a:pt x="167" y="68"/>
                </a:lnTo>
                <a:lnTo>
                  <a:pt x="177" y="71"/>
                </a:lnTo>
                <a:lnTo>
                  <a:pt x="186" y="74"/>
                </a:lnTo>
                <a:lnTo>
                  <a:pt x="196" y="78"/>
                </a:lnTo>
                <a:lnTo>
                  <a:pt x="206" y="82"/>
                </a:lnTo>
                <a:lnTo>
                  <a:pt x="216" y="85"/>
                </a:lnTo>
                <a:lnTo>
                  <a:pt x="226" y="89"/>
                </a:lnTo>
                <a:lnTo>
                  <a:pt x="235" y="92"/>
                </a:lnTo>
                <a:lnTo>
                  <a:pt x="245" y="95"/>
                </a:lnTo>
                <a:lnTo>
                  <a:pt x="255" y="99"/>
                </a:lnTo>
                <a:lnTo>
                  <a:pt x="265" y="103"/>
                </a:lnTo>
                <a:lnTo>
                  <a:pt x="275" y="107"/>
                </a:lnTo>
                <a:lnTo>
                  <a:pt x="285" y="110"/>
                </a:lnTo>
                <a:lnTo>
                  <a:pt x="293" y="112"/>
                </a:lnTo>
                <a:lnTo>
                  <a:pt x="303" y="115"/>
                </a:lnTo>
                <a:lnTo>
                  <a:pt x="313" y="120"/>
                </a:lnTo>
                <a:lnTo>
                  <a:pt x="315" y="114"/>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713" name="Freeform 609"/>
          <p:cNvSpPr>
            <a:spLocks noChangeAspect="1"/>
          </p:cNvSpPr>
          <p:nvPr/>
        </p:nvSpPr>
        <p:spPr bwMode="auto">
          <a:xfrm>
            <a:off x="6748463" y="5421314"/>
            <a:ext cx="419100" cy="142875"/>
          </a:xfrm>
          <a:custGeom>
            <a:avLst/>
            <a:gdLst>
              <a:gd name="T0" fmla="*/ 2147483647 w 316"/>
              <a:gd name="T1" fmla="*/ 2147483647 h 113"/>
              <a:gd name="T2" fmla="*/ 2147483647 w 316"/>
              <a:gd name="T3" fmla="*/ 2147483647 h 113"/>
              <a:gd name="T4" fmla="*/ 2147483647 w 316"/>
              <a:gd name="T5" fmla="*/ 2147483647 h 113"/>
              <a:gd name="T6" fmla="*/ 2147483647 w 316"/>
              <a:gd name="T7" fmla="*/ 2147483647 h 113"/>
              <a:gd name="T8" fmla="*/ 2147483647 w 316"/>
              <a:gd name="T9" fmla="*/ 2147483647 h 113"/>
              <a:gd name="T10" fmla="*/ 2147483647 w 316"/>
              <a:gd name="T11" fmla="*/ 2147483647 h 113"/>
              <a:gd name="T12" fmla="*/ 2147483647 w 316"/>
              <a:gd name="T13" fmla="*/ 2147483647 h 113"/>
              <a:gd name="T14" fmla="*/ 2147483647 w 316"/>
              <a:gd name="T15" fmla="*/ 2147483647 h 113"/>
              <a:gd name="T16" fmla="*/ 2147483647 w 316"/>
              <a:gd name="T17" fmla="*/ 2147483647 h 113"/>
              <a:gd name="T18" fmla="*/ 2147483647 w 316"/>
              <a:gd name="T19" fmla="*/ 2147483647 h 113"/>
              <a:gd name="T20" fmla="*/ 2147483647 w 316"/>
              <a:gd name="T21" fmla="*/ 2147483647 h 113"/>
              <a:gd name="T22" fmla="*/ 2147483647 w 316"/>
              <a:gd name="T23" fmla="*/ 2147483647 h 113"/>
              <a:gd name="T24" fmla="*/ 2147483647 w 316"/>
              <a:gd name="T25" fmla="*/ 2147483647 h 113"/>
              <a:gd name="T26" fmla="*/ 2147483647 w 316"/>
              <a:gd name="T27" fmla="*/ 2147483647 h 113"/>
              <a:gd name="T28" fmla="*/ 2147483647 w 316"/>
              <a:gd name="T29" fmla="*/ 2147483647 h 113"/>
              <a:gd name="T30" fmla="*/ 2147483647 w 316"/>
              <a:gd name="T31" fmla="*/ 2147483647 h 113"/>
              <a:gd name="T32" fmla="*/ 0 w 316"/>
              <a:gd name="T33" fmla="*/ 2147483647 h 113"/>
              <a:gd name="T34" fmla="*/ 2147483647 w 316"/>
              <a:gd name="T35" fmla="*/ 2147483647 h 113"/>
              <a:gd name="T36" fmla="*/ 2147483647 w 316"/>
              <a:gd name="T37" fmla="*/ 2147483647 h 113"/>
              <a:gd name="T38" fmla="*/ 2147483647 w 316"/>
              <a:gd name="T39" fmla="*/ 2147483647 h 113"/>
              <a:gd name="T40" fmla="*/ 2147483647 w 316"/>
              <a:gd name="T41" fmla="*/ 2147483647 h 113"/>
              <a:gd name="T42" fmla="*/ 2147483647 w 316"/>
              <a:gd name="T43" fmla="*/ 2147483647 h 113"/>
              <a:gd name="T44" fmla="*/ 2147483647 w 316"/>
              <a:gd name="T45" fmla="*/ 2147483647 h 113"/>
              <a:gd name="T46" fmla="*/ 2147483647 w 316"/>
              <a:gd name="T47" fmla="*/ 2147483647 h 113"/>
              <a:gd name="T48" fmla="*/ 2147483647 w 316"/>
              <a:gd name="T49" fmla="*/ 2147483647 h 113"/>
              <a:gd name="T50" fmla="*/ 2147483647 w 316"/>
              <a:gd name="T51" fmla="*/ 2147483647 h 113"/>
              <a:gd name="T52" fmla="*/ 2147483647 w 316"/>
              <a:gd name="T53" fmla="*/ 2147483647 h 113"/>
              <a:gd name="T54" fmla="*/ 2147483647 w 316"/>
              <a:gd name="T55" fmla="*/ 2147483647 h 113"/>
              <a:gd name="T56" fmla="*/ 2147483647 w 316"/>
              <a:gd name="T57" fmla="*/ 2147483647 h 113"/>
              <a:gd name="T58" fmla="*/ 2147483647 w 316"/>
              <a:gd name="T59" fmla="*/ 2147483647 h 113"/>
              <a:gd name="T60" fmla="*/ 2147483647 w 316"/>
              <a:gd name="T61" fmla="*/ 2147483647 h 113"/>
              <a:gd name="T62" fmla="*/ 2147483647 w 316"/>
              <a:gd name="T63" fmla="*/ 2147483647 h 113"/>
              <a:gd name="T64" fmla="*/ 2147483647 w 316"/>
              <a:gd name="T65" fmla="*/ 2147483647 h 11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16"/>
              <a:gd name="T100" fmla="*/ 0 h 113"/>
              <a:gd name="T101" fmla="*/ 316 w 316"/>
              <a:gd name="T102" fmla="*/ 113 h 11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16" h="113">
                <a:moveTo>
                  <a:pt x="315" y="106"/>
                </a:moveTo>
                <a:lnTo>
                  <a:pt x="306" y="103"/>
                </a:lnTo>
                <a:lnTo>
                  <a:pt x="295" y="101"/>
                </a:lnTo>
                <a:lnTo>
                  <a:pt x="287" y="96"/>
                </a:lnTo>
                <a:lnTo>
                  <a:pt x="277" y="93"/>
                </a:lnTo>
                <a:lnTo>
                  <a:pt x="267" y="90"/>
                </a:lnTo>
                <a:lnTo>
                  <a:pt x="256" y="86"/>
                </a:lnTo>
                <a:lnTo>
                  <a:pt x="247" y="84"/>
                </a:lnTo>
                <a:lnTo>
                  <a:pt x="236" y="81"/>
                </a:lnTo>
                <a:lnTo>
                  <a:pt x="228" y="76"/>
                </a:lnTo>
                <a:lnTo>
                  <a:pt x="218" y="73"/>
                </a:lnTo>
                <a:lnTo>
                  <a:pt x="208" y="70"/>
                </a:lnTo>
                <a:lnTo>
                  <a:pt x="198" y="66"/>
                </a:lnTo>
                <a:lnTo>
                  <a:pt x="188" y="64"/>
                </a:lnTo>
                <a:lnTo>
                  <a:pt x="178" y="60"/>
                </a:lnTo>
                <a:lnTo>
                  <a:pt x="169" y="56"/>
                </a:lnTo>
                <a:lnTo>
                  <a:pt x="159" y="53"/>
                </a:lnTo>
                <a:lnTo>
                  <a:pt x="149" y="50"/>
                </a:lnTo>
                <a:lnTo>
                  <a:pt x="140" y="47"/>
                </a:lnTo>
                <a:lnTo>
                  <a:pt x="130" y="43"/>
                </a:lnTo>
                <a:lnTo>
                  <a:pt x="121" y="40"/>
                </a:lnTo>
                <a:lnTo>
                  <a:pt x="110" y="37"/>
                </a:lnTo>
                <a:lnTo>
                  <a:pt x="100" y="33"/>
                </a:lnTo>
                <a:lnTo>
                  <a:pt x="90" y="30"/>
                </a:lnTo>
                <a:lnTo>
                  <a:pt x="80" y="28"/>
                </a:lnTo>
                <a:lnTo>
                  <a:pt x="71" y="23"/>
                </a:lnTo>
                <a:lnTo>
                  <a:pt x="61" y="20"/>
                </a:lnTo>
                <a:lnTo>
                  <a:pt x="51" y="17"/>
                </a:lnTo>
                <a:lnTo>
                  <a:pt x="42" y="13"/>
                </a:lnTo>
                <a:lnTo>
                  <a:pt x="31" y="10"/>
                </a:lnTo>
                <a:lnTo>
                  <a:pt x="22" y="7"/>
                </a:lnTo>
                <a:lnTo>
                  <a:pt x="13" y="3"/>
                </a:lnTo>
                <a:lnTo>
                  <a:pt x="2" y="0"/>
                </a:lnTo>
                <a:lnTo>
                  <a:pt x="0" y="6"/>
                </a:lnTo>
                <a:lnTo>
                  <a:pt x="10" y="9"/>
                </a:lnTo>
                <a:lnTo>
                  <a:pt x="21" y="11"/>
                </a:lnTo>
                <a:lnTo>
                  <a:pt x="29" y="14"/>
                </a:lnTo>
                <a:lnTo>
                  <a:pt x="40" y="18"/>
                </a:lnTo>
                <a:lnTo>
                  <a:pt x="49" y="22"/>
                </a:lnTo>
                <a:lnTo>
                  <a:pt x="59" y="25"/>
                </a:lnTo>
                <a:lnTo>
                  <a:pt x="69" y="28"/>
                </a:lnTo>
                <a:lnTo>
                  <a:pt x="79" y="31"/>
                </a:lnTo>
                <a:lnTo>
                  <a:pt x="88" y="34"/>
                </a:lnTo>
                <a:lnTo>
                  <a:pt x="99" y="38"/>
                </a:lnTo>
                <a:lnTo>
                  <a:pt x="108" y="42"/>
                </a:lnTo>
                <a:lnTo>
                  <a:pt x="119" y="45"/>
                </a:lnTo>
                <a:lnTo>
                  <a:pt x="128" y="48"/>
                </a:lnTo>
                <a:lnTo>
                  <a:pt x="138" y="51"/>
                </a:lnTo>
                <a:lnTo>
                  <a:pt x="147" y="54"/>
                </a:lnTo>
                <a:lnTo>
                  <a:pt x="156" y="59"/>
                </a:lnTo>
                <a:lnTo>
                  <a:pt x="167" y="62"/>
                </a:lnTo>
                <a:lnTo>
                  <a:pt x="177" y="65"/>
                </a:lnTo>
                <a:lnTo>
                  <a:pt x="186" y="68"/>
                </a:lnTo>
                <a:lnTo>
                  <a:pt x="196" y="71"/>
                </a:lnTo>
                <a:lnTo>
                  <a:pt x="206" y="75"/>
                </a:lnTo>
                <a:lnTo>
                  <a:pt x="216" y="79"/>
                </a:lnTo>
                <a:lnTo>
                  <a:pt x="226" y="82"/>
                </a:lnTo>
                <a:lnTo>
                  <a:pt x="235" y="84"/>
                </a:lnTo>
                <a:lnTo>
                  <a:pt x="245" y="88"/>
                </a:lnTo>
                <a:lnTo>
                  <a:pt x="255" y="91"/>
                </a:lnTo>
                <a:lnTo>
                  <a:pt x="265" y="95"/>
                </a:lnTo>
                <a:lnTo>
                  <a:pt x="275" y="99"/>
                </a:lnTo>
                <a:lnTo>
                  <a:pt x="285" y="102"/>
                </a:lnTo>
                <a:lnTo>
                  <a:pt x="293" y="104"/>
                </a:lnTo>
                <a:lnTo>
                  <a:pt x="303" y="107"/>
                </a:lnTo>
                <a:lnTo>
                  <a:pt x="313" y="112"/>
                </a:lnTo>
                <a:lnTo>
                  <a:pt x="315" y="106"/>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714" name="Freeform 610"/>
          <p:cNvSpPr>
            <a:spLocks noChangeAspect="1"/>
          </p:cNvSpPr>
          <p:nvPr/>
        </p:nvSpPr>
        <p:spPr bwMode="auto">
          <a:xfrm>
            <a:off x="7192963" y="5273675"/>
            <a:ext cx="417512" cy="147638"/>
          </a:xfrm>
          <a:custGeom>
            <a:avLst/>
            <a:gdLst>
              <a:gd name="T0" fmla="*/ 2147483647 w 315"/>
              <a:gd name="T1" fmla="*/ 2147483647 h 118"/>
              <a:gd name="T2" fmla="*/ 2147483647 w 315"/>
              <a:gd name="T3" fmla="*/ 2147483647 h 118"/>
              <a:gd name="T4" fmla="*/ 2147483647 w 315"/>
              <a:gd name="T5" fmla="*/ 2147483647 h 118"/>
              <a:gd name="T6" fmla="*/ 2147483647 w 315"/>
              <a:gd name="T7" fmla="*/ 2147483647 h 118"/>
              <a:gd name="T8" fmla="*/ 2147483647 w 315"/>
              <a:gd name="T9" fmla="*/ 2147483647 h 118"/>
              <a:gd name="T10" fmla="*/ 2147483647 w 315"/>
              <a:gd name="T11" fmla="*/ 2147483647 h 118"/>
              <a:gd name="T12" fmla="*/ 2147483647 w 315"/>
              <a:gd name="T13" fmla="*/ 2147483647 h 118"/>
              <a:gd name="T14" fmla="*/ 2147483647 w 315"/>
              <a:gd name="T15" fmla="*/ 2147483647 h 118"/>
              <a:gd name="T16" fmla="*/ 2147483647 w 315"/>
              <a:gd name="T17" fmla="*/ 2147483647 h 118"/>
              <a:gd name="T18" fmla="*/ 2147483647 w 315"/>
              <a:gd name="T19" fmla="*/ 2147483647 h 118"/>
              <a:gd name="T20" fmla="*/ 2147483647 w 315"/>
              <a:gd name="T21" fmla="*/ 2147483647 h 118"/>
              <a:gd name="T22" fmla="*/ 2147483647 w 315"/>
              <a:gd name="T23" fmla="*/ 2147483647 h 118"/>
              <a:gd name="T24" fmla="*/ 2147483647 w 315"/>
              <a:gd name="T25" fmla="*/ 2147483647 h 118"/>
              <a:gd name="T26" fmla="*/ 2147483647 w 315"/>
              <a:gd name="T27" fmla="*/ 2147483647 h 118"/>
              <a:gd name="T28" fmla="*/ 2147483647 w 315"/>
              <a:gd name="T29" fmla="*/ 2147483647 h 118"/>
              <a:gd name="T30" fmla="*/ 2147483647 w 315"/>
              <a:gd name="T31" fmla="*/ 2147483647 h 118"/>
              <a:gd name="T32" fmla="*/ 2147483647 w 315"/>
              <a:gd name="T33" fmla="*/ 2147483647 h 118"/>
              <a:gd name="T34" fmla="*/ 2147483647 w 315"/>
              <a:gd name="T35" fmla="*/ 2147483647 h 118"/>
              <a:gd name="T36" fmla="*/ 2147483647 w 315"/>
              <a:gd name="T37" fmla="*/ 2147483647 h 118"/>
              <a:gd name="T38" fmla="*/ 2147483647 w 315"/>
              <a:gd name="T39" fmla="*/ 2147483647 h 118"/>
              <a:gd name="T40" fmla="*/ 2147483647 w 315"/>
              <a:gd name="T41" fmla="*/ 2147483647 h 118"/>
              <a:gd name="T42" fmla="*/ 2147483647 w 315"/>
              <a:gd name="T43" fmla="*/ 2147483647 h 118"/>
              <a:gd name="T44" fmla="*/ 2147483647 w 315"/>
              <a:gd name="T45" fmla="*/ 2147483647 h 118"/>
              <a:gd name="T46" fmla="*/ 2147483647 w 315"/>
              <a:gd name="T47" fmla="*/ 2147483647 h 118"/>
              <a:gd name="T48" fmla="*/ 2147483647 w 315"/>
              <a:gd name="T49" fmla="*/ 2147483647 h 118"/>
              <a:gd name="T50" fmla="*/ 2147483647 w 315"/>
              <a:gd name="T51" fmla="*/ 2147483647 h 118"/>
              <a:gd name="T52" fmla="*/ 2147483647 w 315"/>
              <a:gd name="T53" fmla="*/ 2147483647 h 118"/>
              <a:gd name="T54" fmla="*/ 2147483647 w 315"/>
              <a:gd name="T55" fmla="*/ 2147483647 h 118"/>
              <a:gd name="T56" fmla="*/ 2147483647 w 315"/>
              <a:gd name="T57" fmla="*/ 2147483647 h 118"/>
              <a:gd name="T58" fmla="*/ 2147483647 w 315"/>
              <a:gd name="T59" fmla="*/ 2147483647 h 118"/>
              <a:gd name="T60" fmla="*/ 2147483647 w 315"/>
              <a:gd name="T61" fmla="*/ 2147483647 h 118"/>
              <a:gd name="T62" fmla="*/ 2147483647 w 315"/>
              <a:gd name="T63" fmla="*/ 2147483647 h 118"/>
              <a:gd name="T64" fmla="*/ 2147483647 w 315"/>
              <a:gd name="T65" fmla="*/ 2147483647 h 118"/>
              <a:gd name="T66" fmla="*/ 2147483647 w 315"/>
              <a:gd name="T67" fmla="*/ 2147483647 h 11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15"/>
              <a:gd name="T103" fmla="*/ 0 h 118"/>
              <a:gd name="T104" fmla="*/ 315 w 315"/>
              <a:gd name="T105" fmla="*/ 118 h 11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15" h="118">
                <a:moveTo>
                  <a:pt x="2" y="117"/>
                </a:moveTo>
                <a:lnTo>
                  <a:pt x="2" y="117"/>
                </a:lnTo>
                <a:lnTo>
                  <a:pt x="12" y="112"/>
                </a:lnTo>
                <a:lnTo>
                  <a:pt x="22" y="109"/>
                </a:lnTo>
                <a:lnTo>
                  <a:pt x="30" y="107"/>
                </a:lnTo>
                <a:lnTo>
                  <a:pt x="41" y="104"/>
                </a:lnTo>
                <a:lnTo>
                  <a:pt x="50" y="100"/>
                </a:lnTo>
                <a:lnTo>
                  <a:pt x="61" y="96"/>
                </a:lnTo>
                <a:lnTo>
                  <a:pt x="70" y="93"/>
                </a:lnTo>
                <a:lnTo>
                  <a:pt x="79" y="89"/>
                </a:lnTo>
                <a:lnTo>
                  <a:pt x="89" y="86"/>
                </a:lnTo>
                <a:lnTo>
                  <a:pt x="100" y="83"/>
                </a:lnTo>
                <a:lnTo>
                  <a:pt x="109" y="79"/>
                </a:lnTo>
                <a:lnTo>
                  <a:pt x="120" y="75"/>
                </a:lnTo>
                <a:lnTo>
                  <a:pt x="129" y="72"/>
                </a:lnTo>
                <a:lnTo>
                  <a:pt x="138" y="68"/>
                </a:lnTo>
                <a:lnTo>
                  <a:pt x="148" y="65"/>
                </a:lnTo>
                <a:lnTo>
                  <a:pt x="157" y="62"/>
                </a:lnTo>
                <a:lnTo>
                  <a:pt x="168" y="58"/>
                </a:lnTo>
                <a:lnTo>
                  <a:pt x="178" y="54"/>
                </a:lnTo>
                <a:lnTo>
                  <a:pt x="187" y="51"/>
                </a:lnTo>
                <a:lnTo>
                  <a:pt x="197" y="49"/>
                </a:lnTo>
                <a:lnTo>
                  <a:pt x="207" y="44"/>
                </a:lnTo>
                <a:lnTo>
                  <a:pt x="216" y="41"/>
                </a:lnTo>
                <a:lnTo>
                  <a:pt x="227" y="37"/>
                </a:lnTo>
                <a:lnTo>
                  <a:pt x="235" y="33"/>
                </a:lnTo>
                <a:lnTo>
                  <a:pt x="246" y="30"/>
                </a:lnTo>
                <a:lnTo>
                  <a:pt x="256" y="26"/>
                </a:lnTo>
                <a:lnTo>
                  <a:pt x="266" y="23"/>
                </a:lnTo>
                <a:lnTo>
                  <a:pt x="276" y="19"/>
                </a:lnTo>
                <a:lnTo>
                  <a:pt x="286" y="15"/>
                </a:lnTo>
                <a:lnTo>
                  <a:pt x="294" y="11"/>
                </a:lnTo>
                <a:lnTo>
                  <a:pt x="304" y="9"/>
                </a:lnTo>
                <a:lnTo>
                  <a:pt x="314" y="4"/>
                </a:lnTo>
                <a:lnTo>
                  <a:pt x="313" y="0"/>
                </a:lnTo>
                <a:lnTo>
                  <a:pt x="302" y="3"/>
                </a:lnTo>
                <a:lnTo>
                  <a:pt x="293" y="8"/>
                </a:lnTo>
                <a:lnTo>
                  <a:pt x="283" y="10"/>
                </a:lnTo>
                <a:lnTo>
                  <a:pt x="274" y="14"/>
                </a:lnTo>
                <a:lnTo>
                  <a:pt x="264" y="18"/>
                </a:lnTo>
                <a:lnTo>
                  <a:pt x="254" y="22"/>
                </a:lnTo>
                <a:lnTo>
                  <a:pt x="244" y="25"/>
                </a:lnTo>
                <a:lnTo>
                  <a:pt x="235" y="29"/>
                </a:lnTo>
                <a:lnTo>
                  <a:pt x="225" y="32"/>
                </a:lnTo>
                <a:lnTo>
                  <a:pt x="215" y="35"/>
                </a:lnTo>
                <a:lnTo>
                  <a:pt x="205" y="40"/>
                </a:lnTo>
                <a:lnTo>
                  <a:pt x="195" y="43"/>
                </a:lnTo>
                <a:lnTo>
                  <a:pt x="185" y="47"/>
                </a:lnTo>
                <a:lnTo>
                  <a:pt x="176" y="50"/>
                </a:lnTo>
                <a:lnTo>
                  <a:pt x="166" y="54"/>
                </a:lnTo>
                <a:lnTo>
                  <a:pt x="156" y="57"/>
                </a:lnTo>
                <a:lnTo>
                  <a:pt x="146" y="61"/>
                </a:lnTo>
                <a:lnTo>
                  <a:pt x="136" y="65"/>
                </a:lnTo>
                <a:lnTo>
                  <a:pt x="127" y="68"/>
                </a:lnTo>
                <a:lnTo>
                  <a:pt x="118" y="71"/>
                </a:lnTo>
                <a:lnTo>
                  <a:pt x="107" y="75"/>
                </a:lnTo>
                <a:lnTo>
                  <a:pt x="98" y="78"/>
                </a:lnTo>
                <a:lnTo>
                  <a:pt x="87" y="82"/>
                </a:lnTo>
                <a:lnTo>
                  <a:pt x="79" y="85"/>
                </a:lnTo>
                <a:lnTo>
                  <a:pt x="68" y="88"/>
                </a:lnTo>
                <a:lnTo>
                  <a:pt x="59" y="90"/>
                </a:lnTo>
                <a:lnTo>
                  <a:pt x="48" y="95"/>
                </a:lnTo>
                <a:lnTo>
                  <a:pt x="39" y="98"/>
                </a:lnTo>
                <a:lnTo>
                  <a:pt x="28" y="101"/>
                </a:lnTo>
                <a:lnTo>
                  <a:pt x="20" y="106"/>
                </a:lnTo>
                <a:lnTo>
                  <a:pt x="10" y="108"/>
                </a:lnTo>
                <a:lnTo>
                  <a:pt x="0" y="111"/>
                </a:lnTo>
                <a:lnTo>
                  <a:pt x="2" y="117"/>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715" name="Freeform 611"/>
          <p:cNvSpPr>
            <a:spLocks noChangeAspect="1"/>
          </p:cNvSpPr>
          <p:nvPr/>
        </p:nvSpPr>
        <p:spPr bwMode="auto">
          <a:xfrm>
            <a:off x="6769100" y="5421314"/>
            <a:ext cx="419100" cy="142875"/>
          </a:xfrm>
          <a:custGeom>
            <a:avLst/>
            <a:gdLst>
              <a:gd name="T0" fmla="*/ 2147483647 w 315"/>
              <a:gd name="T1" fmla="*/ 2147483647 h 113"/>
              <a:gd name="T2" fmla="*/ 2147483647 w 315"/>
              <a:gd name="T3" fmla="*/ 2147483647 h 113"/>
              <a:gd name="T4" fmla="*/ 2147483647 w 315"/>
              <a:gd name="T5" fmla="*/ 2147483647 h 113"/>
              <a:gd name="T6" fmla="*/ 2147483647 w 315"/>
              <a:gd name="T7" fmla="*/ 2147483647 h 113"/>
              <a:gd name="T8" fmla="*/ 2147483647 w 315"/>
              <a:gd name="T9" fmla="*/ 2147483647 h 113"/>
              <a:gd name="T10" fmla="*/ 2147483647 w 315"/>
              <a:gd name="T11" fmla="*/ 2147483647 h 113"/>
              <a:gd name="T12" fmla="*/ 2147483647 w 315"/>
              <a:gd name="T13" fmla="*/ 2147483647 h 113"/>
              <a:gd name="T14" fmla="*/ 2147483647 w 315"/>
              <a:gd name="T15" fmla="*/ 2147483647 h 113"/>
              <a:gd name="T16" fmla="*/ 2147483647 w 315"/>
              <a:gd name="T17" fmla="*/ 2147483647 h 113"/>
              <a:gd name="T18" fmla="*/ 2147483647 w 315"/>
              <a:gd name="T19" fmla="*/ 2147483647 h 113"/>
              <a:gd name="T20" fmla="*/ 2147483647 w 315"/>
              <a:gd name="T21" fmla="*/ 2147483647 h 113"/>
              <a:gd name="T22" fmla="*/ 2147483647 w 315"/>
              <a:gd name="T23" fmla="*/ 2147483647 h 113"/>
              <a:gd name="T24" fmla="*/ 2147483647 w 315"/>
              <a:gd name="T25" fmla="*/ 2147483647 h 113"/>
              <a:gd name="T26" fmla="*/ 2147483647 w 315"/>
              <a:gd name="T27" fmla="*/ 2147483647 h 113"/>
              <a:gd name="T28" fmla="*/ 2147483647 w 315"/>
              <a:gd name="T29" fmla="*/ 2147483647 h 113"/>
              <a:gd name="T30" fmla="*/ 2147483647 w 315"/>
              <a:gd name="T31" fmla="*/ 2147483647 h 113"/>
              <a:gd name="T32" fmla="*/ 2147483647 w 315"/>
              <a:gd name="T33" fmla="*/ 0 h 113"/>
              <a:gd name="T34" fmla="*/ 2147483647 w 315"/>
              <a:gd name="T35" fmla="*/ 2147483647 h 113"/>
              <a:gd name="T36" fmla="*/ 2147483647 w 315"/>
              <a:gd name="T37" fmla="*/ 2147483647 h 113"/>
              <a:gd name="T38" fmla="*/ 2147483647 w 315"/>
              <a:gd name="T39" fmla="*/ 2147483647 h 113"/>
              <a:gd name="T40" fmla="*/ 2147483647 w 315"/>
              <a:gd name="T41" fmla="*/ 2147483647 h 113"/>
              <a:gd name="T42" fmla="*/ 2147483647 w 315"/>
              <a:gd name="T43" fmla="*/ 2147483647 h 113"/>
              <a:gd name="T44" fmla="*/ 2147483647 w 315"/>
              <a:gd name="T45" fmla="*/ 2147483647 h 113"/>
              <a:gd name="T46" fmla="*/ 2147483647 w 315"/>
              <a:gd name="T47" fmla="*/ 2147483647 h 113"/>
              <a:gd name="T48" fmla="*/ 2147483647 w 315"/>
              <a:gd name="T49" fmla="*/ 2147483647 h 113"/>
              <a:gd name="T50" fmla="*/ 2147483647 w 315"/>
              <a:gd name="T51" fmla="*/ 2147483647 h 113"/>
              <a:gd name="T52" fmla="*/ 2147483647 w 315"/>
              <a:gd name="T53" fmla="*/ 2147483647 h 113"/>
              <a:gd name="T54" fmla="*/ 2147483647 w 315"/>
              <a:gd name="T55" fmla="*/ 2147483647 h 113"/>
              <a:gd name="T56" fmla="*/ 2147483647 w 315"/>
              <a:gd name="T57" fmla="*/ 2147483647 h 113"/>
              <a:gd name="T58" fmla="*/ 2147483647 w 315"/>
              <a:gd name="T59" fmla="*/ 2147483647 h 113"/>
              <a:gd name="T60" fmla="*/ 2147483647 w 315"/>
              <a:gd name="T61" fmla="*/ 2147483647 h 113"/>
              <a:gd name="T62" fmla="*/ 2147483647 w 315"/>
              <a:gd name="T63" fmla="*/ 2147483647 h 113"/>
              <a:gd name="T64" fmla="*/ 0 w 315"/>
              <a:gd name="T65" fmla="*/ 2147483647 h 11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15"/>
              <a:gd name="T100" fmla="*/ 0 h 113"/>
              <a:gd name="T101" fmla="*/ 315 w 315"/>
              <a:gd name="T102" fmla="*/ 113 h 11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15" h="113">
                <a:moveTo>
                  <a:pt x="1" y="112"/>
                </a:moveTo>
                <a:lnTo>
                  <a:pt x="12" y="107"/>
                </a:lnTo>
                <a:lnTo>
                  <a:pt x="21" y="104"/>
                </a:lnTo>
                <a:lnTo>
                  <a:pt x="30" y="102"/>
                </a:lnTo>
                <a:lnTo>
                  <a:pt x="40" y="99"/>
                </a:lnTo>
                <a:lnTo>
                  <a:pt x="50" y="95"/>
                </a:lnTo>
                <a:lnTo>
                  <a:pt x="60" y="91"/>
                </a:lnTo>
                <a:lnTo>
                  <a:pt x="69" y="88"/>
                </a:lnTo>
                <a:lnTo>
                  <a:pt x="79" y="84"/>
                </a:lnTo>
                <a:lnTo>
                  <a:pt x="88" y="82"/>
                </a:lnTo>
                <a:lnTo>
                  <a:pt x="99" y="79"/>
                </a:lnTo>
                <a:lnTo>
                  <a:pt x="109" y="75"/>
                </a:lnTo>
                <a:lnTo>
                  <a:pt x="119" y="71"/>
                </a:lnTo>
                <a:lnTo>
                  <a:pt x="128" y="68"/>
                </a:lnTo>
                <a:lnTo>
                  <a:pt x="138" y="65"/>
                </a:lnTo>
                <a:lnTo>
                  <a:pt x="147" y="62"/>
                </a:lnTo>
                <a:lnTo>
                  <a:pt x="157" y="59"/>
                </a:lnTo>
                <a:lnTo>
                  <a:pt x="167" y="54"/>
                </a:lnTo>
                <a:lnTo>
                  <a:pt x="177" y="51"/>
                </a:lnTo>
                <a:lnTo>
                  <a:pt x="186" y="48"/>
                </a:lnTo>
                <a:lnTo>
                  <a:pt x="196" y="45"/>
                </a:lnTo>
                <a:lnTo>
                  <a:pt x="206" y="42"/>
                </a:lnTo>
                <a:lnTo>
                  <a:pt x="216" y="38"/>
                </a:lnTo>
                <a:lnTo>
                  <a:pt x="226" y="34"/>
                </a:lnTo>
                <a:lnTo>
                  <a:pt x="235" y="31"/>
                </a:lnTo>
                <a:lnTo>
                  <a:pt x="245" y="28"/>
                </a:lnTo>
                <a:lnTo>
                  <a:pt x="255" y="25"/>
                </a:lnTo>
                <a:lnTo>
                  <a:pt x="265" y="22"/>
                </a:lnTo>
                <a:lnTo>
                  <a:pt x="275" y="18"/>
                </a:lnTo>
                <a:lnTo>
                  <a:pt x="285" y="14"/>
                </a:lnTo>
                <a:lnTo>
                  <a:pt x="294" y="11"/>
                </a:lnTo>
                <a:lnTo>
                  <a:pt x="303" y="9"/>
                </a:lnTo>
                <a:lnTo>
                  <a:pt x="314" y="6"/>
                </a:lnTo>
                <a:lnTo>
                  <a:pt x="312" y="0"/>
                </a:lnTo>
                <a:lnTo>
                  <a:pt x="302" y="3"/>
                </a:lnTo>
                <a:lnTo>
                  <a:pt x="292" y="7"/>
                </a:lnTo>
                <a:lnTo>
                  <a:pt x="282" y="10"/>
                </a:lnTo>
                <a:lnTo>
                  <a:pt x="273" y="13"/>
                </a:lnTo>
                <a:lnTo>
                  <a:pt x="262" y="17"/>
                </a:lnTo>
                <a:lnTo>
                  <a:pt x="253" y="20"/>
                </a:lnTo>
                <a:lnTo>
                  <a:pt x="244" y="23"/>
                </a:lnTo>
                <a:lnTo>
                  <a:pt x="234" y="28"/>
                </a:lnTo>
                <a:lnTo>
                  <a:pt x="225" y="30"/>
                </a:lnTo>
                <a:lnTo>
                  <a:pt x="214" y="33"/>
                </a:lnTo>
                <a:lnTo>
                  <a:pt x="204" y="37"/>
                </a:lnTo>
                <a:lnTo>
                  <a:pt x="194" y="40"/>
                </a:lnTo>
                <a:lnTo>
                  <a:pt x="184" y="43"/>
                </a:lnTo>
                <a:lnTo>
                  <a:pt x="175" y="47"/>
                </a:lnTo>
                <a:lnTo>
                  <a:pt x="166" y="50"/>
                </a:lnTo>
                <a:lnTo>
                  <a:pt x="155" y="53"/>
                </a:lnTo>
                <a:lnTo>
                  <a:pt x="146" y="56"/>
                </a:lnTo>
                <a:lnTo>
                  <a:pt x="135" y="60"/>
                </a:lnTo>
                <a:lnTo>
                  <a:pt x="126" y="64"/>
                </a:lnTo>
                <a:lnTo>
                  <a:pt x="117" y="66"/>
                </a:lnTo>
                <a:lnTo>
                  <a:pt x="107" y="70"/>
                </a:lnTo>
                <a:lnTo>
                  <a:pt x="97" y="73"/>
                </a:lnTo>
                <a:lnTo>
                  <a:pt x="87" y="76"/>
                </a:lnTo>
                <a:lnTo>
                  <a:pt x="78" y="81"/>
                </a:lnTo>
                <a:lnTo>
                  <a:pt x="68" y="84"/>
                </a:lnTo>
                <a:lnTo>
                  <a:pt x="58" y="86"/>
                </a:lnTo>
                <a:lnTo>
                  <a:pt x="48" y="90"/>
                </a:lnTo>
                <a:lnTo>
                  <a:pt x="38" y="93"/>
                </a:lnTo>
                <a:lnTo>
                  <a:pt x="28" y="96"/>
                </a:lnTo>
                <a:lnTo>
                  <a:pt x="19" y="101"/>
                </a:lnTo>
                <a:lnTo>
                  <a:pt x="9" y="103"/>
                </a:lnTo>
                <a:lnTo>
                  <a:pt x="0" y="106"/>
                </a:lnTo>
                <a:lnTo>
                  <a:pt x="1" y="112"/>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716" name="Freeform 612"/>
          <p:cNvSpPr>
            <a:spLocks noChangeAspect="1"/>
          </p:cNvSpPr>
          <p:nvPr/>
        </p:nvSpPr>
        <p:spPr bwMode="auto">
          <a:xfrm>
            <a:off x="6324600" y="5421314"/>
            <a:ext cx="419100" cy="128587"/>
          </a:xfrm>
          <a:custGeom>
            <a:avLst/>
            <a:gdLst>
              <a:gd name="T0" fmla="*/ 2147483647 w 315"/>
              <a:gd name="T1" fmla="*/ 0 h 102"/>
              <a:gd name="T2" fmla="*/ 2147483647 w 315"/>
              <a:gd name="T3" fmla="*/ 2147483647 h 102"/>
              <a:gd name="T4" fmla="*/ 2147483647 w 315"/>
              <a:gd name="T5" fmla="*/ 2147483647 h 102"/>
              <a:gd name="T6" fmla="*/ 2147483647 w 315"/>
              <a:gd name="T7" fmla="*/ 2147483647 h 102"/>
              <a:gd name="T8" fmla="*/ 2147483647 w 315"/>
              <a:gd name="T9" fmla="*/ 2147483647 h 102"/>
              <a:gd name="T10" fmla="*/ 2147483647 w 315"/>
              <a:gd name="T11" fmla="*/ 2147483647 h 102"/>
              <a:gd name="T12" fmla="*/ 2147483647 w 315"/>
              <a:gd name="T13" fmla="*/ 2147483647 h 102"/>
              <a:gd name="T14" fmla="*/ 2147483647 w 315"/>
              <a:gd name="T15" fmla="*/ 2147483647 h 102"/>
              <a:gd name="T16" fmla="*/ 2147483647 w 315"/>
              <a:gd name="T17" fmla="*/ 2147483647 h 102"/>
              <a:gd name="T18" fmla="*/ 2147483647 w 315"/>
              <a:gd name="T19" fmla="*/ 2147483647 h 102"/>
              <a:gd name="T20" fmla="*/ 2147483647 w 315"/>
              <a:gd name="T21" fmla="*/ 2147483647 h 102"/>
              <a:gd name="T22" fmla="*/ 2147483647 w 315"/>
              <a:gd name="T23" fmla="*/ 2147483647 h 102"/>
              <a:gd name="T24" fmla="*/ 2147483647 w 315"/>
              <a:gd name="T25" fmla="*/ 2147483647 h 102"/>
              <a:gd name="T26" fmla="*/ 2147483647 w 315"/>
              <a:gd name="T27" fmla="*/ 2147483647 h 102"/>
              <a:gd name="T28" fmla="*/ 2147483647 w 315"/>
              <a:gd name="T29" fmla="*/ 2147483647 h 102"/>
              <a:gd name="T30" fmla="*/ 2147483647 w 315"/>
              <a:gd name="T31" fmla="*/ 2147483647 h 102"/>
              <a:gd name="T32" fmla="*/ 0 w 315"/>
              <a:gd name="T33" fmla="*/ 2147483647 h 102"/>
              <a:gd name="T34" fmla="*/ 2147483647 w 315"/>
              <a:gd name="T35" fmla="*/ 2147483647 h 102"/>
              <a:gd name="T36" fmla="*/ 2147483647 w 315"/>
              <a:gd name="T37" fmla="*/ 2147483647 h 102"/>
              <a:gd name="T38" fmla="*/ 2147483647 w 315"/>
              <a:gd name="T39" fmla="*/ 2147483647 h 102"/>
              <a:gd name="T40" fmla="*/ 2147483647 w 315"/>
              <a:gd name="T41" fmla="*/ 2147483647 h 102"/>
              <a:gd name="T42" fmla="*/ 2147483647 w 315"/>
              <a:gd name="T43" fmla="*/ 2147483647 h 102"/>
              <a:gd name="T44" fmla="*/ 2147483647 w 315"/>
              <a:gd name="T45" fmla="*/ 2147483647 h 102"/>
              <a:gd name="T46" fmla="*/ 2147483647 w 315"/>
              <a:gd name="T47" fmla="*/ 2147483647 h 102"/>
              <a:gd name="T48" fmla="*/ 2147483647 w 315"/>
              <a:gd name="T49" fmla="*/ 2147483647 h 102"/>
              <a:gd name="T50" fmla="*/ 2147483647 w 315"/>
              <a:gd name="T51" fmla="*/ 2147483647 h 102"/>
              <a:gd name="T52" fmla="*/ 2147483647 w 315"/>
              <a:gd name="T53" fmla="*/ 2147483647 h 102"/>
              <a:gd name="T54" fmla="*/ 2147483647 w 315"/>
              <a:gd name="T55" fmla="*/ 2147483647 h 102"/>
              <a:gd name="T56" fmla="*/ 2147483647 w 315"/>
              <a:gd name="T57" fmla="*/ 2147483647 h 102"/>
              <a:gd name="T58" fmla="*/ 2147483647 w 315"/>
              <a:gd name="T59" fmla="*/ 2147483647 h 102"/>
              <a:gd name="T60" fmla="*/ 2147483647 w 315"/>
              <a:gd name="T61" fmla="*/ 2147483647 h 102"/>
              <a:gd name="T62" fmla="*/ 2147483647 w 315"/>
              <a:gd name="T63" fmla="*/ 2147483647 h 102"/>
              <a:gd name="T64" fmla="*/ 2147483647 w 315"/>
              <a:gd name="T65" fmla="*/ 2147483647 h 102"/>
              <a:gd name="T66" fmla="*/ 2147483647 w 315"/>
              <a:gd name="T67" fmla="*/ 0 h 10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15"/>
              <a:gd name="T103" fmla="*/ 0 h 102"/>
              <a:gd name="T104" fmla="*/ 315 w 315"/>
              <a:gd name="T105" fmla="*/ 102 h 10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15" h="102">
                <a:moveTo>
                  <a:pt x="312" y="0"/>
                </a:moveTo>
                <a:lnTo>
                  <a:pt x="312" y="0"/>
                </a:lnTo>
                <a:lnTo>
                  <a:pt x="302" y="3"/>
                </a:lnTo>
                <a:lnTo>
                  <a:pt x="292" y="7"/>
                </a:lnTo>
                <a:lnTo>
                  <a:pt x="283" y="10"/>
                </a:lnTo>
                <a:lnTo>
                  <a:pt x="274" y="13"/>
                </a:lnTo>
                <a:lnTo>
                  <a:pt x="264" y="17"/>
                </a:lnTo>
                <a:lnTo>
                  <a:pt x="254" y="20"/>
                </a:lnTo>
                <a:lnTo>
                  <a:pt x="244" y="23"/>
                </a:lnTo>
                <a:lnTo>
                  <a:pt x="234" y="25"/>
                </a:lnTo>
                <a:lnTo>
                  <a:pt x="225" y="29"/>
                </a:lnTo>
                <a:lnTo>
                  <a:pt x="215" y="32"/>
                </a:lnTo>
                <a:lnTo>
                  <a:pt x="205" y="35"/>
                </a:lnTo>
                <a:lnTo>
                  <a:pt x="195" y="39"/>
                </a:lnTo>
                <a:lnTo>
                  <a:pt x="185" y="42"/>
                </a:lnTo>
                <a:lnTo>
                  <a:pt x="176" y="44"/>
                </a:lnTo>
                <a:lnTo>
                  <a:pt x="166" y="48"/>
                </a:lnTo>
                <a:lnTo>
                  <a:pt x="155" y="51"/>
                </a:lnTo>
                <a:lnTo>
                  <a:pt x="146" y="54"/>
                </a:lnTo>
                <a:lnTo>
                  <a:pt x="136" y="58"/>
                </a:lnTo>
                <a:lnTo>
                  <a:pt x="127" y="59"/>
                </a:lnTo>
                <a:lnTo>
                  <a:pt x="118" y="62"/>
                </a:lnTo>
                <a:lnTo>
                  <a:pt x="107" y="65"/>
                </a:lnTo>
                <a:lnTo>
                  <a:pt x="98" y="69"/>
                </a:lnTo>
                <a:lnTo>
                  <a:pt x="87" y="72"/>
                </a:lnTo>
                <a:lnTo>
                  <a:pt x="78" y="75"/>
                </a:lnTo>
                <a:lnTo>
                  <a:pt x="68" y="76"/>
                </a:lnTo>
                <a:lnTo>
                  <a:pt x="58" y="80"/>
                </a:lnTo>
                <a:lnTo>
                  <a:pt x="49" y="83"/>
                </a:lnTo>
                <a:lnTo>
                  <a:pt x="39" y="85"/>
                </a:lnTo>
                <a:lnTo>
                  <a:pt x="28" y="89"/>
                </a:lnTo>
                <a:lnTo>
                  <a:pt x="20" y="91"/>
                </a:lnTo>
                <a:lnTo>
                  <a:pt x="9" y="93"/>
                </a:lnTo>
                <a:lnTo>
                  <a:pt x="0" y="95"/>
                </a:lnTo>
                <a:lnTo>
                  <a:pt x="1" y="101"/>
                </a:lnTo>
                <a:lnTo>
                  <a:pt x="10" y="98"/>
                </a:lnTo>
                <a:lnTo>
                  <a:pt x="21" y="95"/>
                </a:lnTo>
                <a:lnTo>
                  <a:pt x="30" y="92"/>
                </a:lnTo>
                <a:lnTo>
                  <a:pt x="40" y="91"/>
                </a:lnTo>
                <a:lnTo>
                  <a:pt x="50" y="88"/>
                </a:lnTo>
                <a:lnTo>
                  <a:pt x="60" y="85"/>
                </a:lnTo>
                <a:lnTo>
                  <a:pt x="70" y="82"/>
                </a:lnTo>
                <a:lnTo>
                  <a:pt x="79" y="79"/>
                </a:lnTo>
                <a:lnTo>
                  <a:pt x="89" y="75"/>
                </a:lnTo>
                <a:lnTo>
                  <a:pt x="99" y="74"/>
                </a:lnTo>
                <a:lnTo>
                  <a:pt x="109" y="71"/>
                </a:lnTo>
                <a:lnTo>
                  <a:pt x="120" y="68"/>
                </a:lnTo>
                <a:lnTo>
                  <a:pt x="129" y="64"/>
                </a:lnTo>
                <a:lnTo>
                  <a:pt x="139" y="61"/>
                </a:lnTo>
                <a:lnTo>
                  <a:pt x="148" y="59"/>
                </a:lnTo>
                <a:lnTo>
                  <a:pt x="157" y="55"/>
                </a:lnTo>
                <a:lnTo>
                  <a:pt x="168" y="53"/>
                </a:lnTo>
                <a:lnTo>
                  <a:pt x="177" y="49"/>
                </a:lnTo>
                <a:lnTo>
                  <a:pt x="187" y="47"/>
                </a:lnTo>
                <a:lnTo>
                  <a:pt x="197" y="42"/>
                </a:lnTo>
                <a:lnTo>
                  <a:pt x="207" y="41"/>
                </a:lnTo>
                <a:lnTo>
                  <a:pt x="217" y="38"/>
                </a:lnTo>
                <a:lnTo>
                  <a:pt x="227" y="33"/>
                </a:lnTo>
                <a:lnTo>
                  <a:pt x="235" y="31"/>
                </a:lnTo>
                <a:lnTo>
                  <a:pt x="246" y="27"/>
                </a:lnTo>
                <a:lnTo>
                  <a:pt x="255" y="24"/>
                </a:lnTo>
                <a:lnTo>
                  <a:pt x="266" y="21"/>
                </a:lnTo>
                <a:lnTo>
                  <a:pt x="276" y="18"/>
                </a:lnTo>
                <a:lnTo>
                  <a:pt x="286" y="14"/>
                </a:lnTo>
                <a:lnTo>
                  <a:pt x="294" y="11"/>
                </a:lnTo>
                <a:lnTo>
                  <a:pt x="304" y="9"/>
                </a:lnTo>
                <a:lnTo>
                  <a:pt x="314" y="6"/>
                </a:lnTo>
                <a:lnTo>
                  <a:pt x="312" y="0"/>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717" name="Freeform 613"/>
          <p:cNvSpPr>
            <a:spLocks noChangeAspect="1"/>
          </p:cNvSpPr>
          <p:nvPr/>
        </p:nvSpPr>
        <p:spPr bwMode="auto">
          <a:xfrm>
            <a:off x="6748463" y="5278439"/>
            <a:ext cx="419100" cy="142875"/>
          </a:xfrm>
          <a:custGeom>
            <a:avLst/>
            <a:gdLst>
              <a:gd name="T0" fmla="*/ 2147483647 w 316"/>
              <a:gd name="T1" fmla="*/ 2147483647 h 113"/>
              <a:gd name="T2" fmla="*/ 2147483647 w 316"/>
              <a:gd name="T3" fmla="*/ 2147483647 h 113"/>
              <a:gd name="T4" fmla="*/ 2147483647 w 316"/>
              <a:gd name="T5" fmla="*/ 2147483647 h 113"/>
              <a:gd name="T6" fmla="*/ 2147483647 w 316"/>
              <a:gd name="T7" fmla="*/ 2147483647 h 113"/>
              <a:gd name="T8" fmla="*/ 2147483647 w 316"/>
              <a:gd name="T9" fmla="*/ 2147483647 h 113"/>
              <a:gd name="T10" fmla="*/ 2147483647 w 316"/>
              <a:gd name="T11" fmla="*/ 2147483647 h 113"/>
              <a:gd name="T12" fmla="*/ 2147483647 w 316"/>
              <a:gd name="T13" fmla="*/ 2147483647 h 113"/>
              <a:gd name="T14" fmla="*/ 2147483647 w 316"/>
              <a:gd name="T15" fmla="*/ 2147483647 h 113"/>
              <a:gd name="T16" fmla="*/ 2147483647 w 316"/>
              <a:gd name="T17" fmla="*/ 2147483647 h 113"/>
              <a:gd name="T18" fmla="*/ 2147483647 w 316"/>
              <a:gd name="T19" fmla="*/ 2147483647 h 113"/>
              <a:gd name="T20" fmla="*/ 2147483647 w 316"/>
              <a:gd name="T21" fmla="*/ 2147483647 h 113"/>
              <a:gd name="T22" fmla="*/ 2147483647 w 316"/>
              <a:gd name="T23" fmla="*/ 2147483647 h 113"/>
              <a:gd name="T24" fmla="*/ 2147483647 w 316"/>
              <a:gd name="T25" fmla="*/ 2147483647 h 113"/>
              <a:gd name="T26" fmla="*/ 2147483647 w 316"/>
              <a:gd name="T27" fmla="*/ 2147483647 h 113"/>
              <a:gd name="T28" fmla="*/ 2147483647 w 316"/>
              <a:gd name="T29" fmla="*/ 2147483647 h 113"/>
              <a:gd name="T30" fmla="*/ 2147483647 w 316"/>
              <a:gd name="T31" fmla="*/ 2147483647 h 113"/>
              <a:gd name="T32" fmla="*/ 2147483647 w 316"/>
              <a:gd name="T33" fmla="*/ 2147483647 h 113"/>
              <a:gd name="T34" fmla="*/ 2147483647 w 316"/>
              <a:gd name="T35" fmla="*/ 2147483647 h 113"/>
              <a:gd name="T36" fmla="*/ 2147483647 w 316"/>
              <a:gd name="T37" fmla="*/ 2147483647 h 113"/>
              <a:gd name="T38" fmla="*/ 2147483647 w 316"/>
              <a:gd name="T39" fmla="*/ 2147483647 h 113"/>
              <a:gd name="T40" fmla="*/ 2147483647 w 316"/>
              <a:gd name="T41" fmla="*/ 2147483647 h 113"/>
              <a:gd name="T42" fmla="*/ 2147483647 w 316"/>
              <a:gd name="T43" fmla="*/ 2147483647 h 113"/>
              <a:gd name="T44" fmla="*/ 2147483647 w 316"/>
              <a:gd name="T45" fmla="*/ 2147483647 h 113"/>
              <a:gd name="T46" fmla="*/ 2147483647 w 316"/>
              <a:gd name="T47" fmla="*/ 2147483647 h 113"/>
              <a:gd name="T48" fmla="*/ 2147483647 w 316"/>
              <a:gd name="T49" fmla="*/ 2147483647 h 113"/>
              <a:gd name="T50" fmla="*/ 2147483647 w 316"/>
              <a:gd name="T51" fmla="*/ 2147483647 h 113"/>
              <a:gd name="T52" fmla="*/ 2147483647 w 316"/>
              <a:gd name="T53" fmla="*/ 2147483647 h 113"/>
              <a:gd name="T54" fmla="*/ 2147483647 w 316"/>
              <a:gd name="T55" fmla="*/ 2147483647 h 113"/>
              <a:gd name="T56" fmla="*/ 2147483647 w 316"/>
              <a:gd name="T57" fmla="*/ 2147483647 h 113"/>
              <a:gd name="T58" fmla="*/ 2147483647 w 316"/>
              <a:gd name="T59" fmla="*/ 2147483647 h 113"/>
              <a:gd name="T60" fmla="*/ 2147483647 w 316"/>
              <a:gd name="T61" fmla="*/ 2147483647 h 113"/>
              <a:gd name="T62" fmla="*/ 2147483647 w 316"/>
              <a:gd name="T63" fmla="*/ 2147483647 h 113"/>
              <a:gd name="T64" fmla="*/ 2147483647 w 316"/>
              <a:gd name="T65" fmla="*/ 2147483647 h 11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16"/>
              <a:gd name="T100" fmla="*/ 0 h 113"/>
              <a:gd name="T101" fmla="*/ 316 w 316"/>
              <a:gd name="T102" fmla="*/ 113 h 11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16" h="113">
                <a:moveTo>
                  <a:pt x="313" y="0"/>
                </a:moveTo>
                <a:lnTo>
                  <a:pt x="303" y="3"/>
                </a:lnTo>
                <a:lnTo>
                  <a:pt x="293" y="7"/>
                </a:lnTo>
                <a:lnTo>
                  <a:pt x="285" y="9"/>
                </a:lnTo>
                <a:lnTo>
                  <a:pt x="275" y="12"/>
                </a:lnTo>
                <a:lnTo>
                  <a:pt x="265" y="17"/>
                </a:lnTo>
                <a:lnTo>
                  <a:pt x="255" y="20"/>
                </a:lnTo>
                <a:lnTo>
                  <a:pt x="245" y="23"/>
                </a:lnTo>
                <a:lnTo>
                  <a:pt x="235" y="27"/>
                </a:lnTo>
                <a:lnTo>
                  <a:pt x="226" y="29"/>
                </a:lnTo>
                <a:lnTo>
                  <a:pt x="216" y="32"/>
                </a:lnTo>
                <a:lnTo>
                  <a:pt x="206" y="37"/>
                </a:lnTo>
                <a:lnTo>
                  <a:pt x="196" y="40"/>
                </a:lnTo>
                <a:lnTo>
                  <a:pt x="186" y="43"/>
                </a:lnTo>
                <a:lnTo>
                  <a:pt x="177" y="47"/>
                </a:lnTo>
                <a:lnTo>
                  <a:pt x="167" y="49"/>
                </a:lnTo>
                <a:lnTo>
                  <a:pt x="156" y="53"/>
                </a:lnTo>
                <a:lnTo>
                  <a:pt x="147" y="56"/>
                </a:lnTo>
                <a:lnTo>
                  <a:pt x="138" y="60"/>
                </a:lnTo>
                <a:lnTo>
                  <a:pt x="128" y="64"/>
                </a:lnTo>
                <a:lnTo>
                  <a:pt x="119" y="66"/>
                </a:lnTo>
                <a:lnTo>
                  <a:pt x="108" y="70"/>
                </a:lnTo>
                <a:lnTo>
                  <a:pt x="99" y="73"/>
                </a:lnTo>
                <a:lnTo>
                  <a:pt x="88" y="76"/>
                </a:lnTo>
                <a:lnTo>
                  <a:pt x="79" y="81"/>
                </a:lnTo>
                <a:lnTo>
                  <a:pt x="69" y="84"/>
                </a:lnTo>
                <a:lnTo>
                  <a:pt x="59" y="86"/>
                </a:lnTo>
                <a:lnTo>
                  <a:pt x="49" y="90"/>
                </a:lnTo>
                <a:lnTo>
                  <a:pt x="40" y="93"/>
                </a:lnTo>
                <a:lnTo>
                  <a:pt x="29" y="96"/>
                </a:lnTo>
                <a:lnTo>
                  <a:pt x="21" y="101"/>
                </a:lnTo>
                <a:lnTo>
                  <a:pt x="10" y="103"/>
                </a:lnTo>
                <a:lnTo>
                  <a:pt x="0" y="106"/>
                </a:lnTo>
                <a:lnTo>
                  <a:pt x="2" y="112"/>
                </a:lnTo>
                <a:lnTo>
                  <a:pt x="13" y="107"/>
                </a:lnTo>
                <a:lnTo>
                  <a:pt x="22" y="104"/>
                </a:lnTo>
                <a:lnTo>
                  <a:pt x="31" y="102"/>
                </a:lnTo>
                <a:lnTo>
                  <a:pt x="42" y="99"/>
                </a:lnTo>
                <a:lnTo>
                  <a:pt x="51" y="95"/>
                </a:lnTo>
                <a:lnTo>
                  <a:pt x="61" y="91"/>
                </a:lnTo>
                <a:lnTo>
                  <a:pt x="71" y="88"/>
                </a:lnTo>
                <a:lnTo>
                  <a:pt x="80" y="84"/>
                </a:lnTo>
                <a:lnTo>
                  <a:pt x="90" y="82"/>
                </a:lnTo>
                <a:lnTo>
                  <a:pt x="100" y="79"/>
                </a:lnTo>
                <a:lnTo>
                  <a:pt x="110" y="75"/>
                </a:lnTo>
                <a:lnTo>
                  <a:pt x="121" y="71"/>
                </a:lnTo>
                <a:lnTo>
                  <a:pt x="130" y="68"/>
                </a:lnTo>
                <a:lnTo>
                  <a:pt x="140" y="65"/>
                </a:lnTo>
                <a:lnTo>
                  <a:pt x="149" y="62"/>
                </a:lnTo>
                <a:lnTo>
                  <a:pt x="159" y="58"/>
                </a:lnTo>
                <a:lnTo>
                  <a:pt x="169" y="54"/>
                </a:lnTo>
                <a:lnTo>
                  <a:pt x="178" y="51"/>
                </a:lnTo>
                <a:lnTo>
                  <a:pt x="188" y="48"/>
                </a:lnTo>
                <a:lnTo>
                  <a:pt x="198" y="44"/>
                </a:lnTo>
                <a:lnTo>
                  <a:pt x="208" y="41"/>
                </a:lnTo>
                <a:lnTo>
                  <a:pt x="218" y="38"/>
                </a:lnTo>
                <a:lnTo>
                  <a:pt x="228" y="34"/>
                </a:lnTo>
                <a:lnTo>
                  <a:pt x="236" y="31"/>
                </a:lnTo>
                <a:lnTo>
                  <a:pt x="247" y="28"/>
                </a:lnTo>
                <a:lnTo>
                  <a:pt x="256" y="24"/>
                </a:lnTo>
                <a:lnTo>
                  <a:pt x="267" y="21"/>
                </a:lnTo>
                <a:lnTo>
                  <a:pt x="277" y="18"/>
                </a:lnTo>
                <a:lnTo>
                  <a:pt x="287" y="14"/>
                </a:lnTo>
                <a:lnTo>
                  <a:pt x="295" y="11"/>
                </a:lnTo>
                <a:lnTo>
                  <a:pt x="306" y="8"/>
                </a:lnTo>
                <a:lnTo>
                  <a:pt x="315" y="4"/>
                </a:lnTo>
                <a:lnTo>
                  <a:pt x="313" y="0"/>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718" name="Freeform 614"/>
          <p:cNvSpPr>
            <a:spLocks noChangeAspect="1"/>
          </p:cNvSpPr>
          <p:nvPr/>
        </p:nvSpPr>
        <p:spPr bwMode="auto">
          <a:xfrm>
            <a:off x="7192963" y="5421314"/>
            <a:ext cx="417512" cy="130175"/>
          </a:xfrm>
          <a:custGeom>
            <a:avLst/>
            <a:gdLst>
              <a:gd name="T0" fmla="*/ 0 w 315"/>
              <a:gd name="T1" fmla="*/ 2147483647 h 104"/>
              <a:gd name="T2" fmla="*/ 2147483647 w 315"/>
              <a:gd name="T3" fmla="*/ 2147483647 h 104"/>
              <a:gd name="T4" fmla="*/ 2147483647 w 315"/>
              <a:gd name="T5" fmla="*/ 2147483647 h 104"/>
              <a:gd name="T6" fmla="*/ 2147483647 w 315"/>
              <a:gd name="T7" fmla="*/ 2147483647 h 104"/>
              <a:gd name="T8" fmla="*/ 2147483647 w 315"/>
              <a:gd name="T9" fmla="*/ 2147483647 h 104"/>
              <a:gd name="T10" fmla="*/ 2147483647 w 315"/>
              <a:gd name="T11" fmla="*/ 2147483647 h 104"/>
              <a:gd name="T12" fmla="*/ 2147483647 w 315"/>
              <a:gd name="T13" fmla="*/ 2147483647 h 104"/>
              <a:gd name="T14" fmla="*/ 2147483647 w 315"/>
              <a:gd name="T15" fmla="*/ 2147483647 h 104"/>
              <a:gd name="T16" fmla="*/ 2147483647 w 315"/>
              <a:gd name="T17" fmla="*/ 2147483647 h 104"/>
              <a:gd name="T18" fmla="*/ 2147483647 w 315"/>
              <a:gd name="T19" fmla="*/ 2147483647 h 104"/>
              <a:gd name="T20" fmla="*/ 2147483647 w 315"/>
              <a:gd name="T21" fmla="*/ 2147483647 h 104"/>
              <a:gd name="T22" fmla="*/ 2147483647 w 315"/>
              <a:gd name="T23" fmla="*/ 2147483647 h 104"/>
              <a:gd name="T24" fmla="*/ 2147483647 w 315"/>
              <a:gd name="T25" fmla="*/ 2147483647 h 104"/>
              <a:gd name="T26" fmla="*/ 2147483647 w 315"/>
              <a:gd name="T27" fmla="*/ 2147483647 h 104"/>
              <a:gd name="T28" fmla="*/ 2147483647 w 315"/>
              <a:gd name="T29" fmla="*/ 2147483647 h 104"/>
              <a:gd name="T30" fmla="*/ 2147483647 w 315"/>
              <a:gd name="T31" fmla="*/ 2147483647 h 104"/>
              <a:gd name="T32" fmla="*/ 2147483647 w 315"/>
              <a:gd name="T33" fmla="*/ 2147483647 h 104"/>
              <a:gd name="T34" fmla="*/ 2147483647 w 315"/>
              <a:gd name="T35" fmla="*/ 2147483647 h 104"/>
              <a:gd name="T36" fmla="*/ 2147483647 w 315"/>
              <a:gd name="T37" fmla="*/ 2147483647 h 104"/>
              <a:gd name="T38" fmla="*/ 2147483647 w 315"/>
              <a:gd name="T39" fmla="*/ 2147483647 h 104"/>
              <a:gd name="T40" fmla="*/ 2147483647 w 315"/>
              <a:gd name="T41" fmla="*/ 2147483647 h 104"/>
              <a:gd name="T42" fmla="*/ 2147483647 w 315"/>
              <a:gd name="T43" fmla="*/ 2147483647 h 104"/>
              <a:gd name="T44" fmla="*/ 2147483647 w 315"/>
              <a:gd name="T45" fmla="*/ 2147483647 h 104"/>
              <a:gd name="T46" fmla="*/ 2147483647 w 315"/>
              <a:gd name="T47" fmla="*/ 2147483647 h 104"/>
              <a:gd name="T48" fmla="*/ 2147483647 w 315"/>
              <a:gd name="T49" fmla="*/ 2147483647 h 104"/>
              <a:gd name="T50" fmla="*/ 2147483647 w 315"/>
              <a:gd name="T51" fmla="*/ 2147483647 h 104"/>
              <a:gd name="T52" fmla="*/ 2147483647 w 315"/>
              <a:gd name="T53" fmla="*/ 2147483647 h 104"/>
              <a:gd name="T54" fmla="*/ 2147483647 w 315"/>
              <a:gd name="T55" fmla="*/ 2147483647 h 104"/>
              <a:gd name="T56" fmla="*/ 2147483647 w 315"/>
              <a:gd name="T57" fmla="*/ 2147483647 h 104"/>
              <a:gd name="T58" fmla="*/ 2147483647 w 315"/>
              <a:gd name="T59" fmla="*/ 2147483647 h 104"/>
              <a:gd name="T60" fmla="*/ 2147483647 w 315"/>
              <a:gd name="T61" fmla="*/ 2147483647 h 104"/>
              <a:gd name="T62" fmla="*/ 2147483647 w 315"/>
              <a:gd name="T63" fmla="*/ 2147483647 h 104"/>
              <a:gd name="T64" fmla="*/ 2147483647 w 315"/>
              <a:gd name="T65" fmla="*/ 2147483647 h 104"/>
              <a:gd name="T66" fmla="*/ 0 w 315"/>
              <a:gd name="T67" fmla="*/ 2147483647 h 10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15"/>
              <a:gd name="T103" fmla="*/ 0 h 104"/>
              <a:gd name="T104" fmla="*/ 315 w 315"/>
              <a:gd name="T105" fmla="*/ 104 h 10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15" h="104">
                <a:moveTo>
                  <a:pt x="0" y="6"/>
                </a:moveTo>
                <a:lnTo>
                  <a:pt x="0" y="6"/>
                </a:lnTo>
                <a:lnTo>
                  <a:pt x="10" y="9"/>
                </a:lnTo>
                <a:lnTo>
                  <a:pt x="20" y="11"/>
                </a:lnTo>
                <a:lnTo>
                  <a:pt x="28" y="14"/>
                </a:lnTo>
                <a:lnTo>
                  <a:pt x="39" y="18"/>
                </a:lnTo>
                <a:lnTo>
                  <a:pt x="48" y="22"/>
                </a:lnTo>
                <a:lnTo>
                  <a:pt x="59" y="24"/>
                </a:lnTo>
                <a:lnTo>
                  <a:pt x="68" y="27"/>
                </a:lnTo>
                <a:lnTo>
                  <a:pt x="79" y="31"/>
                </a:lnTo>
                <a:lnTo>
                  <a:pt x="87" y="34"/>
                </a:lnTo>
                <a:lnTo>
                  <a:pt x="98" y="38"/>
                </a:lnTo>
                <a:lnTo>
                  <a:pt x="107" y="41"/>
                </a:lnTo>
                <a:lnTo>
                  <a:pt x="118" y="43"/>
                </a:lnTo>
                <a:lnTo>
                  <a:pt x="127" y="46"/>
                </a:lnTo>
                <a:lnTo>
                  <a:pt x="136" y="50"/>
                </a:lnTo>
                <a:lnTo>
                  <a:pt x="146" y="53"/>
                </a:lnTo>
                <a:lnTo>
                  <a:pt x="156" y="56"/>
                </a:lnTo>
                <a:lnTo>
                  <a:pt x="166" y="60"/>
                </a:lnTo>
                <a:lnTo>
                  <a:pt x="176" y="62"/>
                </a:lnTo>
                <a:lnTo>
                  <a:pt x="185" y="65"/>
                </a:lnTo>
                <a:lnTo>
                  <a:pt x="195" y="69"/>
                </a:lnTo>
                <a:lnTo>
                  <a:pt x="205" y="72"/>
                </a:lnTo>
                <a:lnTo>
                  <a:pt x="215" y="75"/>
                </a:lnTo>
                <a:lnTo>
                  <a:pt x="225" y="77"/>
                </a:lnTo>
                <a:lnTo>
                  <a:pt x="235" y="80"/>
                </a:lnTo>
                <a:lnTo>
                  <a:pt x="244" y="83"/>
                </a:lnTo>
                <a:lnTo>
                  <a:pt x="254" y="86"/>
                </a:lnTo>
                <a:lnTo>
                  <a:pt x="264" y="90"/>
                </a:lnTo>
                <a:lnTo>
                  <a:pt x="274" y="92"/>
                </a:lnTo>
                <a:lnTo>
                  <a:pt x="283" y="94"/>
                </a:lnTo>
                <a:lnTo>
                  <a:pt x="293" y="97"/>
                </a:lnTo>
                <a:lnTo>
                  <a:pt x="302" y="101"/>
                </a:lnTo>
                <a:lnTo>
                  <a:pt x="313" y="103"/>
                </a:lnTo>
                <a:lnTo>
                  <a:pt x="314" y="98"/>
                </a:lnTo>
                <a:lnTo>
                  <a:pt x="304" y="95"/>
                </a:lnTo>
                <a:lnTo>
                  <a:pt x="294" y="93"/>
                </a:lnTo>
                <a:lnTo>
                  <a:pt x="286" y="91"/>
                </a:lnTo>
                <a:lnTo>
                  <a:pt x="276" y="87"/>
                </a:lnTo>
                <a:lnTo>
                  <a:pt x="266" y="84"/>
                </a:lnTo>
                <a:lnTo>
                  <a:pt x="256" y="81"/>
                </a:lnTo>
                <a:lnTo>
                  <a:pt x="246" y="79"/>
                </a:lnTo>
                <a:lnTo>
                  <a:pt x="235" y="76"/>
                </a:lnTo>
                <a:lnTo>
                  <a:pt x="227" y="73"/>
                </a:lnTo>
                <a:lnTo>
                  <a:pt x="216" y="70"/>
                </a:lnTo>
                <a:lnTo>
                  <a:pt x="207" y="66"/>
                </a:lnTo>
                <a:lnTo>
                  <a:pt x="197" y="63"/>
                </a:lnTo>
                <a:lnTo>
                  <a:pt x="187" y="60"/>
                </a:lnTo>
                <a:lnTo>
                  <a:pt x="178" y="59"/>
                </a:lnTo>
                <a:lnTo>
                  <a:pt x="168" y="54"/>
                </a:lnTo>
                <a:lnTo>
                  <a:pt x="157" y="51"/>
                </a:lnTo>
                <a:lnTo>
                  <a:pt x="148" y="48"/>
                </a:lnTo>
                <a:lnTo>
                  <a:pt x="138" y="44"/>
                </a:lnTo>
                <a:lnTo>
                  <a:pt x="129" y="43"/>
                </a:lnTo>
                <a:lnTo>
                  <a:pt x="120" y="39"/>
                </a:lnTo>
                <a:lnTo>
                  <a:pt x="109" y="35"/>
                </a:lnTo>
                <a:lnTo>
                  <a:pt x="100" y="32"/>
                </a:lnTo>
                <a:lnTo>
                  <a:pt x="89" y="29"/>
                </a:lnTo>
                <a:lnTo>
                  <a:pt x="79" y="25"/>
                </a:lnTo>
                <a:lnTo>
                  <a:pt x="70" y="23"/>
                </a:lnTo>
                <a:lnTo>
                  <a:pt x="61" y="20"/>
                </a:lnTo>
                <a:lnTo>
                  <a:pt x="50" y="17"/>
                </a:lnTo>
                <a:lnTo>
                  <a:pt x="41" y="13"/>
                </a:lnTo>
                <a:lnTo>
                  <a:pt x="30" y="10"/>
                </a:lnTo>
                <a:lnTo>
                  <a:pt x="22" y="7"/>
                </a:lnTo>
                <a:lnTo>
                  <a:pt x="12" y="3"/>
                </a:lnTo>
                <a:lnTo>
                  <a:pt x="2" y="0"/>
                </a:lnTo>
                <a:lnTo>
                  <a:pt x="0" y="6"/>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719" name="Freeform 615"/>
          <p:cNvSpPr>
            <a:spLocks noChangeAspect="1"/>
          </p:cNvSpPr>
          <p:nvPr/>
        </p:nvSpPr>
        <p:spPr bwMode="auto">
          <a:xfrm>
            <a:off x="6769100" y="5278439"/>
            <a:ext cx="419100" cy="142875"/>
          </a:xfrm>
          <a:custGeom>
            <a:avLst/>
            <a:gdLst>
              <a:gd name="T0" fmla="*/ 2147483647 w 315"/>
              <a:gd name="T1" fmla="*/ 2147483647 h 113"/>
              <a:gd name="T2" fmla="*/ 2147483647 w 315"/>
              <a:gd name="T3" fmla="*/ 2147483647 h 113"/>
              <a:gd name="T4" fmla="*/ 2147483647 w 315"/>
              <a:gd name="T5" fmla="*/ 2147483647 h 113"/>
              <a:gd name="T6" fmla="*/ 2147483647 w 315"/>
              <a:gd name="T7" fmla="*/ 2147483647 h 113"/>
              <a:gd name="T8" fmla="*/ 2147483647 w 315"/>
              <a:gd name="T9" fmla="*/ 2147483647 h 113"/>
              <a:gd name="T10" fmla="*/ 2147483647 w 315"/>
              <a:gd name="T11" fmla="*/ 2147483647 h 113"/>
              <a:gd name="T12" fmla="*/ 2147483647 w 315"/>
              <a:gd name="T13" fmla="*/ 2147483647 h 113"/>
              <a:gd name="T14" fmla="*/ 2147483647 w 315"/>
              <a:gd name="T15" fmla="*/ 2147483647 h 113"/>
              <a:gd name="T16" fmla="*/ 2147483647 w 315"/>
              <a:gd name="T17" fmla="*/ 2147483647 h 113"/>
              <a:gd name="T18" fmla="*/ 2147483647 w 315"/>
              <a:gd name="T19" fmla="*/ 2147483647 h 113"/>
              <a:gd name="T20" fmla="*/ 2147483647 w 315"/>
              <a:gd name="T21" fmla="*/ 2147483647 h 113"/>
              <a:gd name="T22" fmla="*/ 2147483647 w 315"/>
              <a:gd name="T23" fmla="*/ 2147483647 h 113"/>
              <a:gd name="T24" fmla="*/ 2147483647 w 315"/>
              <a:gd name="T25" fmla="*/ 2147483647 h 113"/>
              <a:gd name="T26" fmla="*/ 2147483647 w 315"/>
              <a:gd name="T27" fmla="*/ 2147483647 h 113"/>
              <a:gd name="T28" fmla="*/ 2147483647 w 315"/>
              <a:gd name="T29" fmla="*/ 2147483647 h 113"/>
              <a:gd name="T30" fmla="*/ 2147483647 w 315"/>
              <a:gd name="T31" fmla="*/ 2147483647 h 113"/>
              <a:gd name="T32" fmla="*/ 2147483647 w 315"/>
              <a:gd name="T33" fmla="*/ 2147483647 h 113"/>
              <a:gd name="T34" fmla="*/ 2147483647 w 315"/>
              <a:gd name="T35" fmla="*/ 2147483647 h 113"/>
              <a:gd name="T36" fmla="*/ 2147483647 w 315"/>
              <a:gd name="T37" fmla="*/ 2147483647 h 113"/>
              <a:gd name="T38" fmla="*/ 2147483647 w 315"/>
              <a:gd name="T39" fmla="*/ 2147483647 h 113"/>
              <a:gd name="T40" fmla="*/ 2147483647 w 315"/>
              <a:gd name="T41" fmla="*/ 2147483647 h 113"/>
              <a:gd name="T42" fmla="*/ 2147483647 w 315"/>
              <a:gd name="T43" fmla="*/ 2147483647 h 113"/>
              <a:gd name="T44" fmla="*/ 2147483647 w 315"/>
              <a:gd name="T45" fmla="*/ 2147483647 h 113"/>
              <a:gd name="T46" fmla="*/ 2147483647 w 315"/>
              <a:gd name="T47" fmla="*/ 2147483647 h 113"/>
              <a:gd name="T48" fmla="*/ 2147483647 w 315"/>
              <a:gd name="T49" fmla="*/ 2147483647 h 113"/>
              <a:gd name="T50" fmla="*/ 2147483647 w 315"/>
              <a:gd name="T51" fmla="*/ 2147483647 h 113"/>
              <a:gd name="T52" fmla="*/ 2147483647 w 315"/>
              <a:gd name="T53" fmla="*/ 2147483647 h 113"/>
              <a:gd name="T54" fmla="*/ 2147483647 w 315"/>
              <a:gd name="T55" fmla="*/ 2147483647 h 113"/>
              <a:gd name="T56" fmla="*/ 2147483647 w 315"/>
              <a:gd name="T57" fmla="*/ 2147483647 h 113"/>
              <a:gd name="T58" fmla="*/ 2147483647 w 315"/>
              <a:gd name="T59" fmla="*/ 2147483647 h 113"/>
              <a:gd name="T60" fmla="*/ 2147483647 w 315"/>
              <a:gd name="T61" fmla="*/ 2147483647 h 113"/>
              <a:gd name="T62" fmla="*/ 2147483647 w 315"/>
              <a:gd name="T63" fmla="*/ 2147483647 h 113"/>
              <a:gd name="T64" fmla="*/ 2147483647 w 315"/>
              <a:gd name="T65" fmla="*/ 0 h 11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15"/>
              <a:gd name="T100" fmla="*/ 0 h 113"/>
              <a:gd name="T101" fmla="*/ 315 w 315"/>
              <a:gd name="T102" fmla="*/ 113 h 11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15" h="113">
                <a:moveTo>
                  <a:pt x="0" y="4"/>
                </a:moveTo>
                <a:lnTo>
                  <a:pt x="9" y="8"/>
                </a:lnTo>
                <a:lnTo>
                  <a:pt x="19" y="11"/>
                </a:lnTo>
                <a:lnTo>
                  <a:pt x="28" y="14"/>
                </a:lnTo>
                <a:lnTo>
                  <a:pt x="38" y="18"/>
                </a:lnTo>
                <a:lnTo>
                  <a:pt x="48" y="21"/>
                </a:lnTo>
                <a:lnTo>
                  <a:pt x="58" y="24"/>
                </a:lnTo>
                <a:lnTo>
                  <a:pt x="68" y="28"/>
                </a:lnTo>
                <a:lnTo>
                  <a:pt x="78" y="31"/>
                </a:lnTo>
                <a:lnTo>
                  <a:pt x="87" y="34"/>
                </a:lnTo>
                <a:lnTo>
                  <a:pt x="97" y="38"/>
                </a:lnTo>
                <a:lnTo>
                  <a:pt x="107" y="41"/>
                </a:lnTo>
                <a:lnTo>
                  <a:pt x="117" y="44"/>
                </a:lnTo>
                <a:lnTo>
                  <a:pt x="126" y="48"/>
                </a:lnTo>
                <a:lnTo>
                  <a:pt x="135" y="51"/>
                </a:lnTo>
                <a:lnTo>
                  <a:pt x="146" y="54"/>
                </a:lnTo>
                <a:lnTo>
                  <a:pt x="155" y="58"/>
                </a:lnTo>
                <a:lnTo>
                  <a:pt x="166" y="62"/>
                </a:lnTo>
                <a:lnTo>
                  <a:pt x="175" y="65"/>
                </a:lnTo>
                <a:lnTo>
                  <a:pt x="184" y="68"/>
                </a:lnTo>
                <a:lnTo>
                  <a:pt x="194" y="71"/>
                </a:lnTo>
                <a:lnTo>
                  <a:pt x="204" y="75"/>
                </a:lnTo>
                <a:lnTo>
                  <a:pt x="214" y="79"/>
                </a:lnTo>
                <a:lnTo>
                  <a:pt x="225" y="82"/>
                </a:lnTo>
                <a:lnTo>
                  <a:pt x="234" y="84"/>
                </a:lnTo>
                <a:lnTo>
                  <a:pt x="244" y="88"/>
                </a:lnTo>
                <a:lnTo>
                  <a:pt x="253" y="91"/>
                </a:lnTo>
                <a:lnTo>
                  <a:pt x="262" y="95"/>
                </a:lnTo>
                <a:lnTo>
                  <a:pt x="273" y="99"/>
                </a:lnTo>
                <a:lnTo>
                  <a:pt x="282" y="102"/>
                </a:lnTo>
                <a:lnTo>
                  <a:pt x="292" y="104"/>
                </a:lnTo>
                <a:lnTo>
                  <a:pt x="302" y="107"/>
                </a:lnTo>
                <a:lnTo>
                  <a:pt x="312" y="112"/>
                </a:lnTo>
                <a:lnTo>
                  <a:pt x="314" y="106"/>
                </a:lnTo>
                <a:lnTo>
                  <a:pt x="303" y="103"/>
                </a:lnTo>
                <a:lnTo>
                  <a:pt x="294" y="101"/>
                </a:lnTo>
                <a:lnTo>
                  <a:pt x="285" y="96"/>
                </a:lnTo>
                <a:lnTo>
                  <a:pt x="275" y="93"/>
                </a:lnTo>
                <a:lnTo>
                  <a:pt x="265" y="90"/>
                </a:lnTo>
                <a:lnTo>
                  <a:pt x="255" y="86"/>
                </a:lnTo>
                <a:lnTo>
                  <a:pt x="245" y="84"/>
                </a:lnTo>
                <a:lnTo>
                  <a:pt x="235" y="81"/>
                </a:lnTo>
                <a:lnTo>
                  <a:pt x="226" y="76"/>
                </a:lnTo>
                <a:lnTo>
                  <a:pt x="216" y="73"/>
                </a:lnTo>
                <a:lnTo>
                  <a:pt x="206" y="70"/>
                </a:lnTo>
                <a:lnTo>
                  <a:pt x="196" y="66"/>
                </a:lnTo>
                <a:lnTo>
                  <a:pt x="186" y="64"/>
                </a:lnTo>
                <a:lnTo>
                  <a:pt x="177" y="60"/>
                </a:lnTo>
                <a:lnTo>
                  <a:pt x="167" y="56"/>
                </a:lnTo>
                <a:lnTo>
                  <a:pt x="157" y="53"/>
                </a:lnTo>
                <a:lnTo>
                  <a:pt x="147" y="49"/>
                </a:lnTo>
                <a:lnTo>
                  <a:pt x="138" y="47"/>
                </a:lnTo>
                <a:lnTo>
                  <a:pt x="128" y="43"/>
                </a:lnTo>
                <a:lnTo>
                  <a:pt x="119" y="40"/>
                </a:lnTo>
                <a:lnTo>
                  <a:pt x="109" y="37"/>
                </a:lnTo>
                <a:lnTo>
                  <a:pt x="99" y="32"/>
                </a:lnTo>
                <a:lnTo>
                  <a:pt x="88" y="29"/>
                </a:lnTo>
                <a:lnTo>
                  <a:pt x="79" y="27"/>
                </a:lnTo>
                <a:lnTo>
                  <a:pt x="69" y="23"/>
                </a:lnTo>
                <a:lnTo>
                  <a:pt x="60" y="20"/>
                </a:lnTo>
                <a:lnTo>
                  <a:pt x="50" y="17"/>
                </a:lnTo>
                <a:lnTo>
                  <a:pt x="40" y="12"/>
                </a:lnTo>
                <a:lnTo>
                  <a:pt x="30" y="9"/>
                </a:lnTo>
                <a:lnTo>
                  <a:pt x="21" y="7"/>
                </a:lnTo>
                <a:lnTo>
                  <a:pt x="12" y="3"/>
                </a:lnTo>
                <a:lnTo>
                  <a:pt x="1" y="0"/>
                </a:lnTo>
                <a:lnTo>
                  <a:pt x="0" y="4"/>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720" name="Freeform 616"/>
          <p:cNvSpPr>
            <a:spLocks noChangeAspect="1"/>
          </p:cNvSpPr>
          <p:nvPr/>
        </p:nvSpPr>
        <p:spPr bwMode="auto">
          <a:xfrm>
            <a:off x="5487989" y="5286375"/>
            <a:ext cx="331787" cy="177800"/>
          </a:xfrm>
          <a:custGeom>
            <a:avLst/>
            <a:gdLst>
              <a:gd name="T0" fmla="*/ 0 w 249"/>
              <a:gd name="T1" fmla="*/ 2147483647 h 142"/>
              <a:gd name="T2" fmla="*/ 0 w 249"/>
              <a:gd name="T3" fmla="*/ 2147483647 h 142"/>
              <a:gd name="T4" fmla="*/ 2147483647 w 249"/>
              <a:gd name="T5" fmla="*/ 2147483647 h 142"/>
              <a:gd name="T6" fmla="*/ 2147483647 w 249"/>
              <a:gd name="T7" fmla="*/ 2147483647 h 142"/>
              <a:gd name="T8" fmla="*/ 2147483647 w 249"/>
              <a:gd name="T9" fmla="*/ 2147483647 h 142"/>
              <a:gd name="T10" fmla="*/ 2147483647 w 249"/>
              <a:gd name="T11" fmla="*/ 2147483647 h 142"/>
              <a:gd name="T12" fmla="*/ 2147483647 w 249"/>
              <a:gd name="T13" fmla="*/ 2147483647 h 142"/>
              <a:gd name="T14" fmla="*/ 2147483647 w 249"/>
              <a:gd name="T15" fmla="*/ 2147483647 h 142"/>
              <a:gd name="T16" fmla="*/ 2147483647 w 249"/>
              <a:gd name="T17" fmla="*/ 2147483647 h 142"/>
              <a:gd name="T18" fmla="*/ 2147483647 w 249"/>
              <a:gd name="T19" fmla="*/ 2147483647 h 142"/>
              <a:gd name="T20" fmla="*/ 2147483647 w 249"/>
              <a:gd name="T21" fmla="*/ 2147483647 h 142"/>
              <a:gd name="T22" fmla="*/ 2147483647 w 249"/>
              <a:gd name="T23" fmla="*/ 2147483647 h 142"/>
              <a:gd name="T24" fmla="*/ 2147483647 w 249"/>
              <a:gd name="T25" fmla="*/ 2147483647 h 142"/>
              <a:gd name="T26" fmla="*/ 2147483647 w 249"/>
              <a:gd name="T27" fmla="*/ 2147483647 h 142"/>
              <a:gd name="T28" fmla="*/ 2147483647 w 249"/>
              <a:gd name="T29" fmla="*/ 2147483647 h 142"/>
              <a:gd name="T30" fmla="*/ 2147483647 w 249"/>
              <a:gd name="T31" fmla="*/ 2147483647 h 142"/>
              <a:gd name="T32" fmla="*/ 2147483647 w 249"/>
              <a:gd name="T33" fmla="*/ 2147483647 h 142"/>
              <a:gd name="T34" fmla="*/ 2147483647 w 249"/>
              <a:gd name="T35" fmla="*/ 2147483647 h 142"/>
              <a:gd name="T36" fmla="*/ 2147483647 w 249"/>
              <a:gd name="T37" fmla="*/ 2147483647 h 142"/>
              <a:gd name="T38" fmla="*/ 2147483647 w 249"/>
              <a:gd name="T39" fmla="*/ 2147483647 h 142"/>
              <a:gd name="T40" fmla="*/ 2147483647 w 249"/>
              <a:gd name="T41" fmla="*/ 2147483647 h 142"/>
              <a:gd name="T42" fmla="*/ 2147483647 w 249"/>
              <a:gd name="T43" fmla="*/ 2147483647 h 142"/>
              <a:gd name="T44" fmla="*/ 2147483647 w 249"/>
              <a:gd name="T45" fmla="*/ 2147483647 h 142"/>
              <a:gd name="T46" fmla="*/ 2147483647 w 249"/>
              <a:gd name="T47" fmla="*/ 2147483647 h 142"/>
              <a:gd name="T48" fmla="*/ 2147483647 w 249"/>
              <a:gd name="T49" fmla="*/ 2147483647 h 142"/>
              <a:gd name="T50" fmla="*/ 2147483647 w 249"/>
              <a:gd name="T51" fmla="*/ 2147483647 h 142"/>
              <a:gd name="T52" fmla="*/ 2147483647 w 249"/>
              <a:gd name="T53" fmla="*/ 2147483647 h 142"/>
              <a:gd name="T54" fmla="*/ 2147483647 w 249"/>
              <a:gd name="T55" fmla="*/ 2147483647 h 142"/>
              <a:gd name="T56" fmla="*/ 2147483647 w 249"/>
              <a:gd name="T57" fmla="*/ 2147483647 h 142"/>
              <a:gd name="T58" fmla="*/ 2147483647 w 249"/>
              <a:gd name="T59" fmla="*/ 2147483647 h 142"/>
              <a:gd name="T60" fmla="*/ 2147483647 w 249"/>
              <a:gd name="T61" fmla="*/ 2147483647 h 142"/>
              <a:gd name="T62" fmla="*/ 2147483647 w 249"/>
              <a:gd name="T63" fmla="*/ 2147483647 h 142"/>
              <a:gd name="T64" fmla="*/ 2147483647 w 249"/>
              <a:gd name="T65" fmla="*/ 2147483647 h 142"/>
              <a:gd name="T66" fmla="*/ 2147483647 w 249"/>
              <a:gd name="T67" fmla="*/ 2147483647 h 142"/>
              <a:gd name="T68" fmla="*/ 2147483647 w 249"/>
              <a:gd name="T69" fmla="*/ 0 h 142"/>
              <a:gd name="T70" fmla="*/ 0 w 249"/>
              <a:gd name="T71" fmla="*/ 2147483647 h 14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49"/>
              <a:gd name="T109" fmla="*/ 0 h 142"/>
              <a:gd name="T110" fmla="*/ 249 w 249"/>
              <a:gd name="T111" fmla="*/ 142 h 14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49" h="142">
                <a:moveTo>
                  <a:pt x="0" y="4"/>
                </a:moveTo>
                <a:lnTo>
                  <a:pt x="0" y="4"/>
                </a:lnTo>
                <a:lnTo>
                  <a:pt x="16" y="12"/>
                </a:lnTo>
                <a:lnTo>
                  <a:pt x="30" y="21"/>
                </a:lnTo>
                <a:lnTo>
                  <a:pt x="46" y="30"/>
                </a:lnTo>
                <a:lnTo>
                  <a:pt x="62" y="39"/>
                </a:lnTo>
                <a:lnTo>
                  <a:pt x="77" y="47"/>
                </a:lnTo>
                <a:lnTo>
                  <a:pt x="92" y="56"/>
                </a:lnTo>
                <a:lnTo>
                  <a:pt x="107" y="64"/>
                </a:lnTo>
                <a:lnTo>
                  <a:pt x="123" y="73"/>
                </a:lnTo>
                <a:lnTo>
                  <a:pt x="139" y="81"/>
                </a:lnTo>
                <a:lnTo>
                  <a:pt x="152" y="89"/>
                </a:lnTo>
                <a:lnTo>
                  <a:pt x="168" y="99"/>
                </a:lnTo>
                <a:lnTo>
                  <a:pt x="184" y="107"/>
                </a:lnTo>
                <a:lnTo>
                  <a:pt x="199" y="116"/>
                </a:lnTo>
                <a:lnTo>
                  <a:pt x="214" y="124"/>
                </a:lnTo>
                <a:lnTo>
                  <a:pt x="229" y="132"/>
                </a:lnTo>
                <a:lnTo>
                  <a:pt x="245" y="141"/>
                </a:lnTo>
                <a:lnTo>
                  <a:pt x="248" y="136"/>
                </a:lnTo>
                <a:lnTo>
                  <a:pt x="232" y="129"/>
                </a:lnTo>
                <a:lnTo>
                  <a:pt x="217" y="120"/>
                </a:lnTo>
                <a:lnTo>
                  <a:pt x="202" y="110"/>
                </a:lnTo>
                <a:lnTo>
                  <a:pt x="186" y="102"/>
                </a:lnTo>
                <a:lnTo>
                  <a:pt x="171" y="94"/>
                </a:lnTo>
                <a:lnTo>
                  <a:pt x="155" y="85"/>
                </a:lnTo>
                <a:lnTo>
                  <a:pt x="141" y="77"/>
                </a:lnTo>
                <a:lnTo>
                  <a:pt x="125" y="67"/>
                </a:lnTo>
                <a:lnTo>
                  <a:pt x="109" y="58"/>
                </a:lnTo>
                <a:lnTo>
                  <a:pt x="95" y="51"/>
                </a:lnTo>
                <a:lnTo>
                  <a:pt x="80" y="42"/>
                </a:lnTo>
                <a:lnTo>
                  <a:pt x="64" y="34"/>
                </a:lnTo>
                <a:lnTo>
                  <a:pt x="49" y="25"/>
                </a:lnTo>
                <a:lnTo>
                  <a:pt x="34" y="17"/>
                </a:lnTo>
                <a:lnTo>
                  <a:pt x="19" y="9"/>
                </a:lnTo>
                <a:lnTo>
                  <a:pt x="3" y="0"/>
                </a:lnTo>
                <a:lnTo>
                  <a:pt x="0" y="4"/>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721" name="Freeform 617"/>
          <p:cNvSpPr>
            <a:spLocks noChangeAspect="1"/>
          </p:cNvSpPr>
          <p:nvPr/>
        </p:nvSpPr>
        <p:spPr bwMode="auto">
          <a:xfrm>
            <a:off x="5156200" y="5137151"/>
            <a:ext cx="330200" cy="144463"/>
          </a:xfrm>
          <a:custGeom>
            <a:avLst/>
            <a:gdLst>
              <a:gd name="T0" fmla="*/ 0 w 248"/>
              <a:gd name="T1" fmla="*/ 2147483647 h 115"/>
              <a:gd name="T2" fmla="*/ 2147483647 w 248"/>
              <a:gd name="T3" fmla="*/ 2147483647 h 115"/>
              <a:gd name="T4" fmla="*/ 2147483647 w 248"/>
              <a:gd name="T5" fmla="*/ 2147483647 h 115"/>
              <a:gd name="T6" fmla="*/ 2147483647 w 248"/>
              <a:gd name="T7" fmla="*/ 2147483647 h 115"/>
              <a:gd name="T8" fmla="*/ 2147483647 w 248"/>
              <a:gd name="T9" fmla="*/ 2147483647 h 115"/>
              <a:gd name="T10" fmla="*/ 2147483647 w 248"/>
              <a:gd name="T11" fmla="*/ 2147483647 h 115"/>
              <a:gd name="T12" fmla="*/ 2147483647 w 248"/>
              <a:gd name="T13" fmla="*/ 2147483647 h 115"/>
              <a:gd name="T14" fmla="*/ 2147483647 w 248"/>
              <a:gd name="T15" fmla="*/ 2147483647 h 115"/>
              <a:gd name="T16" fmla="*/ 2147483647 w 248"/>
              <a:gd name="T17" fmla="*/ 2147483647 h 115"/>
              <a:gd name="T18" fmla="*/ 2147483647 w 248"/>
              <a:gd name="T19" fmla="*/ 2147483647 h 115"/>
              <a:gd name="T20" fmla="*/ 2147483647 w 248"/>
              <a:gd name="T21" fmla="*/ 2147483647 h 115"/>
              <a:gd name="T22" fmla="*/ 2147483647 w 248"/>
              <a:gd name="T23" fmla="*/ 2147483647 h 115"/>
              <a:gd name="T24" fmla="*/ 2147483647 w 248"/>
              <a:gd name="T25" fmla="*/ 2147483647 h 115"/>
              <a:gd name="T26" fmla="*/ 2147483647 w 248"/>
              <a:gd name="T27" fmla="*/ 2147483647 h 115"/>
              <a:gd name="T28" fmla="*/ 2147483647 w 248"/>
              <a:gd name="T29" fmla="*/ 2147483647 h 115"/>
              <a:gd name="T30" fmla="*/ 2147483647 w 248"/>
              <a:gd name="T31" fmla="*/ 2147483647 h 115"/>
              <a:gd name="T32" fmla="*/ 2147483647 w 248"/>
              <a:gd name="T33" fmla="*/ 2147483647 h 115"/>
              <a:gd name="T34" fmla="*/ 2147483647 w 248"/>
              <a:gd name="T35" fmla="*/ 2147483647 h 115"/>
              <a:gd name="T36" fmla="*/ 2147483647 w 248"/>
              <a:gd name="T37" fmla="*/ 2147483647 h 115"/>
              <a:gd name="T38" fmla="*/ 2147483647 w 248"/>
              <a:gd name="T39" fmla="*/ 2147483647 h 115"/>
              <a:gd name="T40" fmla="*/ 2147483647 w 248"/>
              <a:gd name="T41" fmla="*/ 2147483647 h 115"/>
              <a:gd name="T42" fmla="*/ 2147483647 w 248"/>
              <a:gd name="T43" fmla="*/ 2147483647 h 115"/>
              <a:gd name="T44" fmla="*/ 2147483647 w 248"/>
              <a:gd name="T45" fmla="*/ 2147483647 h 115"/>
              <a:gd name="T46" fmla="*/ 2147483647 w 248"/>
              <a:gd name="T47" fmla="*/ 2147483647 h 115"/>
              <a:gd name="T48" fmla="*/ 2147483647 w 248"/>
              <a:gd name="T49" fmla="*/ 2147483647 h 115"/>
              <a:gd name="T50" fmla="*/ 2147483647 w 248"/>
              <a:gd name="T51" fmla="*/ 2147483647 h 115"/>
              <a:gd name="T52" fmla="*/ 2147483647 w 248"/>
              <a:gd name="T53" fmla="*/ 2147483647 h 115"/>
              <a:gd name="T54" fmla="*/ 2147483647 w 248"/>
              <a:gd name="T55" fmla="*/ 2147483647 h 115"/>
              <a:gd name="T56" fmla="*/ 2147483647 w 248"/>
              <a:gd name="T57" fmla="*/ 2147483647 h 115"/>
              <a:gd name="T58" fmla="*/ 2147483647 w 248"/>
              <a:gd name="T59" fmla="*/ 2147483647 h 115"/>
              <a:gd name="T60" fmla="*/ 2147483647 w 248"/>
              <a:gd name="T61" fmla="*/ 2147483647 h 115"/>
              <a:gd name="T62" fmla="*/ 2147483647 w 248"/>
              <a:gd name="T63" fmla="*/ 2147483647 h 115"/>
              <a:gd name="T64" fmla="*/ 2147483647 w 248"/>
              <a:gd name="T65" fmla="*/ 2147483647 h 115"/>
              <a:gd name="T66" fmla="*/ 2147483647 w 248"/>
              <a:gd name="T67" fmla="*/ 0 h 115"/>
              <a:gd name="T68" fmla="*/ 0 w 248"/>
              <a:gd name="T69" fmla="*/ 2147483647 h 1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48"/>
              <a:gd name="T106" fmla="*/ 0 h 115"/>
              <a:gd name="T107" fmla="*/ 248 w 248"/>
              <a:gd name="T108" fmla="*/ 115 h 1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48" h="115">
                <a:moveTo>
                  <a:pt x="0" y="6"/>
                </a:moveTo>
                <a:lnTo>
                  <a:pt x="16" y="10"/>
                </a:lnTo>
                <a:lnTo>
                  <a:pt x="30" y="15"/>
                </a:lnTo>
                <a:lnTo>
                  <a:pt x="46" y="21"/>
                </a:lnTo>
                <a:lnTo>
                  <a:pt x="62" y="28"/>
                </a:lnTo>
                <a:lnTo>
                  <a:pt x="77" y="32"/>
                </a:lnTo>
                <a:lnTo>
                  <a:pt x="92" y="39"/>
                </a:lnTo>
                <a:lnTo>
                  <a:pt x="107" y="46"/>
                </a:lnTo>
                <a:lnTo>
                  <a:pt x="122" y="53"/>
                </a:lnTo>
                <a:lnTo>
                  <a:pt x="138" y="60"/>
                </a:lnTo>
                <a:lnTo>
                  <a:pt x="152" y="66"/>
                </a:lnTo>
                <a:lnTo>
                  <a:pt x="168" y="74"/>
                </a:lnTo>
                <a:lnTo>
                  <a:pt x="184" y="83"/>
                </a:lnTo>
                <a:lnTo>
                  <a:pt x="199" y="90"/>
                </a:lnTo>
                <a:lnTo>
                  <a:pt x="213" y="98"/>
                </a:lnTo>
                <a:lnTo>
                  <a:pt x="228" y="106"/>
                </a:lnTo>
                <a:lnTo>
                  <a:pt x="244" y="114"/>
                </a:lnTo>
                <a:lnTo>
                  <a:pt x="247" y="109"/>
                </a:lnTo>
                <a:lnTo>
                  <a:pt x="231" y="102"/>
                </a:lnTo>
                <a:lnTo>
                  <a:pt x="216" y="93"/>
                </a:lnTo>
                <a:lnTo>
                  <a:pt x="201" y="85"/>
                </a:lnTo>
                <a:lnTo>
                  <a:pt x="185" y="77"/>
                </a:lnTo>
                <a:lnTo>
                  <a:pt x="170" y="70"/>
                </a:lnTo>
                <a:lnTo>
                  <a:pt x="154" y="63"/>
                </a:lnTo>
                <a:lnTo>
                  <a:pt x="140" y="55"/>
                </a:lnTo>
                <a:lnTo>
                  <a:pt x="124" y="48"/>
                </a:lnTo>
                <a:lnTo>
                  <a:pt x="109" y="41"/>
                </a:lnTo>
                <a:lnTo>
                  <a:pt x="95" y="34"/>
                </a:lnTo>
                <a:lnTo>
                  <a:pt x="79" y="29"/>
                </a:lnTo>
                <a:lnTo>
                  <a:pt x="62" y="22"/>
                </a:lnTo>
                <a:lnTo>
                  <a:pt x="47" y="17"/>
                </a:lnTo>
                <a:lnTo>
                  <a:pt x="32" y="10"/>
                </a:lnTo>
                <a:lnTo>
                  <a:pt x="18" y="6"/>
                </a:lnTo>
                <a:lnTo>
                  <a:pt x="2" y="0"/>
                </a:lnTo>
                <a:lnTo>
                  <a:pt x="0" y="6"/>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722" name="Freeform 618"/>
          <p:cNvSpPr>
            <a:spLocks noChangeAspect="1"/>
          </p:cNvSpPr>
          <p:nvPr/>
        </p:nvSpPr>
        <p:spPr bwMode="auto">
          <a:xfrm>
            <a:off x="8116889" y="5287963"/>
            <a:ext cx="331787" cy="182562"/>
          </a:xfrm>
          <a:custGeom>
            <a:avLst/>
            <a:gdLst>
              <a:gd name="T0" fmla="*/ 2147483647 w 249"/>
              <a:gd name="T1" fmla="*/ 0 h 145"/>
              <a:gd name="T2" fmla="*/ 2147483647 w 249"/>
              <a:gd name="T3" fmla="*/ 0 h 145"/>
              <a:gd name="T4" fmla="*/ 2147483647 w 249"/>
              <a:gd name="T5" fmla="*/ 2147483647 h 145"/>
              <a:gd name="T6" fmla="*/ 2147483647 w 249"/>
              <a:gd name="T7" fmla="*/ 2147483647 h 145"/>
              <a:gd name="T8" fmla="*/ 2147483647 w 249"/>
              <a:gd name="T9" fmla="*/ 2147483647 h 145"/>
              <a:gd name="T10" fmla="*/ 2147483647 w 249"/>
              <a:gd name="T11" fmla="*/ 2147483647 h 145"/>
              <a:gd name="T12" fmla="*/ 2147483647 w 249"/>
              <a:gd name="T13" fmla="*/ 2147483647 h 145"/>
              <a:gd name="T14" fmla="*/ 2147483647 w 249"/>
              <a:gd name="T15" fmla="*/ 2147483647 h 145"/>
              <a:gd name="T16" fmla="*/ 2147483647 w 249"/>
              <a:gd name="T17" fmla="*/ 2147483647 h 145"/>
              <a:gd name="T18" fmla="*/ 2147483647 w 249"/>
              <a:gd name="T19" fmla="*/ 2147483647 h 145"/>
              <a:gd name="T20" fmla="*/ 2147483647 w 249"/>
              <a:gd name="T21" fmla="*/ 2147483647 h 145"/>
              <a:gd name="T22" fmla="*/ 2147483647 w 249"/>
              <a:gd name="T23" fmla="*/ 2147483647 h 145"/>
              <a:gd name="T24" fmla="*/ 2147483647 w 249"/>
              <a:gd name="T25" fmla="*/ 2147483647 h 145"/>
              <a:gd name="T26" fmla="*/ 2147483647 w 249"/>
              <a:gd name="T27" fmla="*/ 2147483647 h 145"/>
              <a:gd name="T28" fmla="*/ 2147483647 w 249"/>
              <a:gd name="T29" fmla="*/ 2147483647 h 145"/>
              <a:gd name="T30" fmla="*/ 2147483647 w 249"/>
              <a:gd name="T31" fmla="*/ 2147483647 h 145"/>
              <a:gd name="T32" fmla="*/ 2147483647 w 249"/>
              <a:gd name="T33" fmla="*/ 2147483647 h 145"/>
              <a:gd name="T34" fmla="*/ 0 w 249"/>
              <a:gd name="T35" fmla="*/ 2147483647 h 145"/>
              <a:gd name="T36" fmla="*/ 2147483647 w 249"/>
              <a:gd name="T37" fmla="*/ 2147483647 h 145"/>
              <a:gd name="T38" fmla="*/ 2147483647 w 249"/>
              <a:gd name="T39" fmla="*/ 2147483647 h 145"/>
              <a:gd name="T40" fmla="*/ 2147483647 w 249"/>
              <a:gd name="T41" fmla="*/ 2147483647 h 145"/>
              <a:gd name="T42" fmla="*/ 2147483647 w 249"/>
              <a:gd name="T43" fmla="*/ 2147483647 h 145"/>
              <a:gd name="T44" fmla="*/ 2147483647 w 249"/>
              <a:gd name="T45" fmla="*/ 2147483647 h 145"/>
              <a:gd name="T46" fmla="*/ 2147483647 w 249"/>
              <a:gd name="T47" fmla="*/ 2147483647 h 145"/>
              <a:gd name="T48" fmla="*/ 2147483647 w 249"/>
              <a:gd name="T49" fmla="*/ 2147483647 h 145"/>
              <a:gd name="T50" fmla="*/ 2147483647 w 249"/>
              <a:gd name="T51" fmla="*/ 2147483647 h 145"/>
              <a:gd name="T52" fmla="*/ 2147483647 w 249"/>
              <a:gd name="T53" fmla="*/ 2147483647 h 145"/>
              <a:gd name="T54" fmla="*/ 2147483647 w 249"/>
              <a:gd name="T55" fmla="*/ 2147483647 h 145"/>
              <a:gd name="T56" fmla="*/ 2147483647 w 249"/>
              <a:gd name="T57" fmla="*/ 2147483647 h 145"/>
              <a:gd name="T58" fmla="*/ 2147483647 w 249"/>
              <a:gd name="T59" fmla="*/ 2147483647 h 145"/>
              <a:gd name="T60" fmla="*/ 2147483647 w 249"/>
              <a:gd name="T61" fmla="*/ 2147483647 h 145"/>
              <a:gd name="T62" fmla="*/ 2147483647 w 249"/>
              <a:gd name="T63" fmla="*/ 2147483647 h 145"/>
              <a:gd name="T64" fmla="*/ 2147483647 w 249"/>
              <a:gd name="T65" fmla="*/ 2147483647 h 145"/>
              <a:gd name="T66" fmla="*/ 2147483647 w 249"/>
              <a:gd name="T67" fmla="*/ 2147483647 h 145"/>
              <a:gd name="T68" fmla="*/ 2147483647 w 249"/>
              <a:gd name="T69" fmla="*/ 2147483647 h 145"/>
              <a:gd name="T70" fmla="*/ 2147483647 w 249"/>
              <a:gd name="T71" fmla="*/ 0 h 14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49"/>
              <a:gd name="T109" fmla="*/ 0 h 145"/>
              <a:gd name="T110" fmla="*/ 249 w 249"/>
              <a:gd name="T111" fmla="*/ 145 h 14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49" h="145">
                <a:moveTo>
                  <a:pt x="245" y="0"/>
                </a:moveTo>
                <a:lnTo>
                  <a:pt x="245" y="0"/>
                </a:lnTo>
                <a:lnTo>
                  <a:pt x="229" y="9"/>
                </a:lnTo>
                <a:lnTo>
                  <a:pt x="214" y="17"/>
                </a:lnTo>
                <a:lnTo>
                  <a:pt x="199" y="25"/>
                </a:lnTo>
                <a:lnTo>
                  <a:pt x="184" y="35"/>
                </a:lnTo>
                <a:lnTo>
                  <a:pt x="168" y="43"/>
                </a:lnTo>
                <a:lnTo>
                  <a:pt x="152" y="52"/>
                </a:lnTo>
                <a:lnTo>
                  <a:pt x="138" y="60"/>
                </a:lnTo>
                <a:lnTo>
                  <a:pt x="122" y="69"/>
                </a:lnTo>
                <a:lnTo>
                  <a:pt x="106" y="79"/>
                </a:lnTo>
                <a:lnTo>
                  <a:pt x="91" y="86"/>
                </a:lnTo>
                <a:lnTo>
                  <a:pt x="76" y="96"/>
                </a:lnTo>
                <a:lnTo>
                  <a:pt x="61" y="105"/>
                </a:lnTo>
                <a:lnTo>
                  <a:pt x="45" y="113"/>
                </a:lnTo>
                <a:lnTo>
                  <a:pt x="29" y="122"/>
                </a:lnTo>
                <a:lnTo>
                  <a:pt x="16" y="131"/>
                </a:lnTo>
                <a:lnTo>
                  <a:pt x="0" y="138"/>
                </a:lnTo>
                <a:lnTo>
                  <a:pt x="2" y="144"/>
                </a:lnTo>
                <a:lnTo>
                  <a:pt x="18" y="135"/>
                </a:lnTo>
                <a:lnTo>
                  <a:pt x="33" y="127"/>
                </a:lnTo>
                <a:lnTo>
                  <a:pt x="48" y="117"/>
                </a:lnTo>
                <a:lnTo>
                  <a:pt x="63" y="108"/>
                </a:lnTo>
                <a:lnTo>
                  <a:pt x="79" y="101"/>
                </a:lnTo>
                <a:lnTo>
                  <a:pt x="95" y="92"/>
                </a:lnTo>
                <a:lnTo>
                  <a:pt x="109" y="84"/>
                </a:lnTo>
                <a:lnTo>
                  <a:pt x="125" y="74"/>
                </a:lnTo>
                <a:lnTo>
                  <a:pt x="141" y="65"/>
                </a:lnTo>
                <a:lnTo>
                  <a:pt x="155" y="58"/>
                </a:lnTo>
                <a:lnTo>
                  <a:pt x="171" y="48"/>
                </a:lnTo>
                <a:lnTo>
                  <a:pt x="186" y="39"/>
                </a:lnTo>
                <a:lnTo>
                  <a:pt x="202" y="31"/>
                </a:lnTo>
                <a:lnTo>
                  <a:pt x="217" y="22"/>
                </a:lnTo>
                <a:lnTo>
                  <a:pt x="232" y="13"/>
                </a:lnTo>
                <a:lnTo>
                  <a:pt x="248" y="4"/>
                </a:lnTo>
                <a:lnTo>
                  <a:pt x="245" y="0"/>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723" name="Freeform 619"/>
          <p:cNvSpPr>
            <a:spLocks noChangeAspect="1"/>
          </p:cNvSpPr>
          <p:nvPr/>
        </p:nvSpPr>
        <p:spPr bwMode="auto">
          <a:xfrm>
            <a:off x="8450264" y="5137151"/>
            <a:ext cx="331787" cy="150813"/>
          </a:xfrm>
          <a:custGeom>
            <a:avLst/>
            <a:gdLst>
              <a:gd name="T0" fmla="*/ 2147483647 w 249"/>
              <a:gd name="T1" fmla="*/ 0 h 119"/>
              <a:gd name="T2" fmla="*/ 2147483647 w 249"/>
              <a:gd name="T3" fmla="*/ 2147483647 h 119"/>
              <a:gd name="T4" fmla="*/ 2147483647 w 249"/>
              <a:gd name="T5" fmla="*/ 2147483647 h 119"/>
              <a:gd name="T6" fmla="*/ 2147483647 w 249"/>
              <a:gd name="T7" fmla="*/ 2147483647 h 119"/>
              <a:gd name="T8" fmla="*/ 2147483647 w 249"/>
              <a:gd name="T9" fmla="*/ 2147483647 h 119"/>
              <a:gd name="T10" fmla="*/ 2147483647 w 249"/>
              <a:gd name="T11" fmla="*/ 2147483647 h 119"/>
              <a:gd name="T12" fmla="*/ 2147483647 w 249"/>
              <a:gd name="T13" fmla="*/ 2147483647 h 119"/>
              <a:gd name="T14" fmla="*/ 2147483647 w 249"/>
              <a:gd name="T15" fmla="*/ 2147483647 h 119"/>
              <a:gd name="T16" fmla="*/ 2147483647 w 249"/>
              <a:gd name="T17" fmla="*/ 2147483647 h 119"/>
              <a:gd name="T18" fmla="*/ 2147483647 w 249"/>
              <a:gd name="T19" fmla="*/ 2147483647 h 119"/>
              <a:gd name="T20" fmla="*/ 2147483647 w 249"/>
              <a:gd name="T21" fmla="*/ 2147483647 h 119"/>
              <a:gd name="T22" fmla="*/ 2147483647 w 249"/>
              <a:gd name="T23" fmla="*/ 2147483647 h 119"/>
              <a:gd name="T24" fmla="*/ 2147483647 w 249"/>
              <a:gd name="T25" fmla="*/ 2147483647 h 119"/>
              <a:gd name="T26" fmla="*/ 2147483647 w 249"/>
              <a:gd name="T27" fmla="*/ 2147483647 h 119"/>
              <a:gd name="T28" fmla="*/ 2147483647 w 249"/>
              <a:gd name="T29" fmla="*/ 2147483647 h 119"/>
              <a:gd name="T30" fmla="*/ 2147483647 w 249"/>
              <a:gd name="T31" fmla="*/ 2147483647 h 119"/>
              <a:gd name="T32" fmla="*/ 0 w 249"/>
              <a:gd name="T33" fmla="*/ 2147483647 h 119"/>
              <a:gd name="T34" fmla="*/ 2147483647 w 249"/>
              <a:gd name="T35" fmla="*/ 2147483647 h 119"/>
              <a:gd name="T36" fmla="*/ 2147483647 w 249"/>
              <a:gd name="T37" fmla="*/ 2147483647 h 119"/>
              <a:gd name="T38" fmla="*/ 2147483647 w 249"/>
              <a:gd name="T39" fmla="*/ 2147483647 h 119"/>
              <a:gd name="T40" fmla="*/ 2147483647 w 249"/>
              <a:gd name="T41" fmla="*/ 2147483647 h 119"/>
              <a:gd name="T42" fmla="*/ 2147483647 w 249"/>
              <a:gd name="T43" fmla="*/ 2147483647 h 119"/>
              <a:gd name="T44" fmla="*/ 2147483647 w 249"/>
              <a:gd name="T45" fmla="*/ 2147483647 h 119"/>
              <a:gd name="T46" fmla="*/ 2147483647 w 249"/>
              <a:gd name="T47" fmla="*/ 2147483647 h 119"/>
              <a:gd name="T48" fmla="*/ 2147483647 w 249"/>
              <a:gd name="T49" fmla="*/ 2147483647 h 119"/>
              <a:gd name="T50" fmla="*/ 2147483647 w 249"/>
              <a:gd name="T51" fmla="*/ 2147483647 h 119"/>
              <a:gd name="T52" fmla="*/ 2147483647 w 249"/>
              <a:gd name="T53" fmla="*/ 2147483647 h 119"/>
              <a:gd name="T54" fmla="*/ 2147483647 w 249"/>
              <a:gd name="T55" fmla="*/ 2147483647 h 119"/>
              <a:gd name="T56" fmla="*/ 2147483647 w 249"/>
              <a:gd name="T57" fmla="*/ 2147483647 h 119"/>
              <a:gd name="T58" fmla="*/ 2147483647 w 249"/>
              <a:gd name="T59" fmla="*/ 2147483647 h 119"/>
              <a:gd name="T60" fmla="*/ 2147483647 w 249"/>
              <a:gd name="T61" fmla="*/ 2147483647 h 119"/>
              <a:gd name="T62" fmla="*/ 2147483647 w 249"/>
              <a:gd name="T63" fmla="*/ 2147483647 h 119"/>
              <a:gd name="T64" fmla="*/ 2147483647 w 249"/>
              <a:gd name="T65" fmla="*/ 2147483647 h 119"/>
              <a:gd name="T66" fmla="*/ 2147483647 w 249"/>
              <a:gd name="T67" fmla="*/ 2147483647 h 119"/>
              <a:gd name="T68" fmla="*/ 2147483647 w 249"/>
              <a:gd name="T69" fmla="*/ 0 h 11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49"/>
              <a:gd name="T106" fmla="*/ 0 h 119"/>
              <a:gd name="T107" fmla="*/ 249 w 249"/>
              <a:gd name="T108" fmla="*/ 119 h 11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49" h="119">
                <a:moveTo>
                  <a:pt x="246" y="0"/>
                </a:moveTo>
                <a:lnTo>
                  <a:pt x="230" y="6"/>
                </a:lnTo>
                <a:lnTo>
                  <a:pt x="215" y="10"/>
                </a:lnTo>
                <a:lnTo>
                  <a:pt x="200" y="17"/>
                </a:lnTo>
                <a:lnTo>
                  <a:pt x="185" y="23"/>
                </a:lnTo>
                <a:lnTo>
                  <a:pt x="169" y="30"/>
                </a:lnTo>
                <a:lnTo>
                  <a:pt x="153" y="36"/>
                </a:lnTo>
                <a:lnTo>
                  <a:pt x="139" y="43"/>
                </a:lnTo>
                <a:lnTo>
                  <a:pt x="123" y="49"/>
                </a:lnTo>
                <a:lnTo>
                  <a:pt x="107" y="58"/>
                </a:lnTo>
                <a:lnTo>
                  <a:pt x="92" y="66"/>
                </a:lnTo>
                <a:lnTo>
                  <a:pt x="77" y="72"/>
                </a:lnTo>
                <a:lnTo>
                  <a:pt x="62" y="81"/>
                </a:lnTo>
                <a:lnTo>
                  <a:pt x="46" y="89"/>
                </a:lnTo>
                <a:lnTo>
                  <a:pt x="30" y="97"/>
                </a:lnTo>
                <a:lnTo>
                  <a:pt x="16" y="106"/>
                </a:lnTo>
                <a:lnTo>
                  <a:pt x="0" y="113"/>
                </a:lnTo>
                <a:lnTo>
                  <a:pt x="3" y="118"/>
                </a:lnTo>
                <a:lnTo>
                  <a:pt x="19" y="109"/>
                </a:lnTo>
                <a:lnTo>
                  <a:pt x="33" y="102"/>
                </a:lnTo>
                <a:lnTo>
                  <a:pt x="48" y="93"/>
                </a:lnTo>
                <a:lnTo>
                  <a:pt x="63" y="86"/>
                </a:lnTo>
                <a:lnTo>
                  <a:pt x="79" y="78"/>
                </a:lnTo>
                <a:lnTo>
                  <a:pt x="95" y="69"/>
                </a:lnTo>
                <a:lnTo>
                  <a:pt x="109" y="62"/>
                </a:lnTo>
                <a:lnTo>
                  <a:pt x="125" y="54"/>
                </a:lnTo>
                <a:lnTo>
                  <a:pt x="141" y="48"/>
                </a:lnTo>
                <a:lnTo>
                  <a:pt x="155" y="41"/>
                </a:lnTo>
                <a:lnTo>
                  <a:pt x="171" y="33"/>
                </a:lnTo>
                <a:lnTo>
                  <a:pt x="186" y="28"/>
                </a:lnTo>
                <a:lnTo>
                  <a:pt x="202" y="22"/>
                </a:lnTo>
                <a:lnTo>
                  <a:pt x="217" y="16"/>
                </a:lnTo>
                <a:lnTo>
                  <a:pt x="232" y="10"/>
                </a:lnTo>
                <a:lnTo>
                  <a:pt x="248" y="6"/>
                </a:lnTo>
                <a:lnTo>
                  <a:pt x="246" y="0"/>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724" name="Freeform 620"/>
          <p:cNvSpPr>
            <a:spLocks noChangeAspect="1"/>
          </p:cNvSpPr>
          <p:nvPr/>
        </p:nvSpPr>
        <p:spPr bwMode="auto">
          <a:xfrm>
            <a:off x="5489576" y="5216525"/>
            <a:ext cx="328613" cy="26988"/>
          </a:xfrm>
          <a:custGeom>
            <a:avLst/>
            <a:gdLst>
              <a:gd name="T0" fmla="*/ 0 w 247"/>
              <a:gd name="T1" fmla="*/ 2147483647 h 20"/>
              <a:gd name="T2" fmla="*/ 0 w 247"/>
              <a:gd name="T3" fmla="*/ 2147483647 h 20"/>
              <a:gd name="T4" fmla="*/ 2147483647 w 247"/>
              <a:gd name="T5" fmla="*/ 2147483647 h 20"/>
              <a:gd name="T6" fmla="*/ 2147483647 w 247"/>
              <a:gd name="T7" fmla="*/ 2147483647 h 20"/>
              <a:gd name="T8" fmla="*/ 2147483647 w 247"/>
              <a:gd name="T9" fmla="*/ 2147483647 h 20"/>
              <a:gd name="T10" fmla="*/ 2147483647 w 247"/>
              <a:gd name="T11" fmla="*/ 2147483647 h 20"/>
              <a:gd name="T12" fmla="*/ 2147483647 w 247"/>
              <a:gd name="T13" fmla="*/ 2147483647 h 20"/>
              <a:gd name="T14" fmla="*/ 2147483647 w 247"/>
              <a:gd name="T15" fmla="*/ 2147483647 h 20"/>
              <a:gd name="T16" fmla="*/ 2147483647 w 247"/>
              <a:gd name="T17" fmla="*/ 2147483647 h 20"/>
              <a:gd name="T18" fmla="*/ 2147483647 w 247"/>
              <a:gd name="T19" fmla="*/ 2147483647 h 20"/>
              <a:gd name="T20" fmla="*/ 2147483647 w 247"/>
              <a:gd name="T21" fmla="*/ 2147483647 h 20"/>
              <a:gd name="T22" fmla="*/ 2147483647 w 247"/>
              <a:gd name="T23" fmla="*/ 2147483647 h 20"/>
              <a:gd name="T24" fmla="*/ 2147483647 w 247"/>
              <a:gd name="T25" fmla="*/ 2147483647 h 20"/>
              <a:gd name="T26" fmla="*/ 2147483647 w 247"/>
              <a:gd name="T27" fmla="*/ 2147483647 h 20"/>
              <a:gd name="T28" fmla="*/ 2147483647 w 247"/>
              <a:gd name="T29" fmla="*/ 2147483647 h 20"/>
              <a:gd name="T30" fmla="*/ 2147483647 w 247"/>
              <a:gd name="T31" fmla="*/ 2147483647 h 20"/>
              <a:gd name="T32" fmla="*/ 2147483647 w 247"/>
              <a:gd name="T33" fmla="*/ 2147483647 h 20"/>
              <a:gd name="T34" fmla="*/ 2147483647 w 247"/>
              <a:gd name="T35" fmla="*/ 2147483647 h 20"/>
              <a:gd name="T36" fmla="*/ 2147483647 w 247"/>
              <a:gd name="T37" fmla="*/ 0 h 20"/>
              <a:gd name="T38" fmla="*/ 2147483647 w 247"/>
              <a:gd name="T39" fmla="*/ 2147483647 h 20"/>
              <a:gd name="T40" fmla="*/ 2147483647 w 247"/>
              <a:gd name="T41" fmla="*/ 2147483647 h 20"/>
              <a:gd name="T42" fmla="*/ 2147483647 w 247"/>
              <a:gd name="T43" fmla="*/ 2147483647 h 20"/>
              <a:gd name="T44" fmla="*/ 2147483647 w 247"/>
              <a:gd name="T45" fmla="*/ 2147483647 h 20"/>
              <a:gd name="T46" fmla="*/ 2147483647 w 247"/>
              <a:gd name="T47" fmla="*/ 2147483647 h 20"/>
              <a:gd name="T48" fmla="*/ 2147483647 w 247"/>
              <a:gd name="T49" fmla="*/ 2147483647 h 20"/>
              <a:gd name="T50" fmla="*/ 2147483647 w 247"/>
              <a:gd name="T51" fmla="*/ 2147483647 h 20"/>
              <a:gd name="T52" fmla="*/ 2147483647 w 247"/>
              <a:gd name="T53" fmla="*/ 2147483647 h 20"/>
              <a:gd name="T54" fmla="*/ 2147483647 w 247"/>
              <a:gd name="T55" fmla="*/ 2147483647 h 20"/>
              <a:gd name="T56" fmla="*/ 2147483647 w 247"/>
              <a:gd name="T57" fmla="*/ 2147483647 h 20"/>
              <a:gd name="T58" fmla="*/ 2147483647 w 247"/>
              <a:gd name="T59" fmla="*/ 2147483647 h 20"/>
              <a:gd name="T60" fmla="*/ 2147483647 w 247"/>
              <a:gd name="T61" fmla="*/ 2147483647 h 20"/>
              <a:gd name="T62" fmla="*/ 2147483647 w 247"/>
              <a:gd name="T63" fmla="*/ 2147483647 h 20"/>
              <a:gd name="T64" fmla="*/ 2147483647 w 247"/>
              <a:gd name="T65" fmla="*/ 2147483647 h 20"/>
              <a:gd name="T66" fmla="*/ 2147483647 w 247"/>
              <a:gd name="T67" fmla="*/ 2147483647 h 20"/>
              <a:gd name="T68" fmla="*/ 0 w 247"/>
              <a:gd name="T69" fmla="*/ 2147483647 h 20"/>
              <a:gd name="T70" fmla="*/ 0 w 247"/>
              <a:gd name="T71" fmla="*/ 2147483647 h 2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47"/>
              <a:gd name="T109" fmla="*/ 0 h 20"/>
              <a:gd name="T110" fmla="*/ 247 w 247"/>
              <a:gd name="T111" fmla="*/ 20 h 2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47" h="20">
                <a:moveTo>
                  <a:pt x="0" y="19"/>
                </a:moveTo>
                <a:lnTo>
                  <a:pt x="0" y="19"/>
                </a:lnTo>
                <a:lnTo>
                  <a:pt x="16" y="19"/>
                </a:lnTo>
                <a:lnTo>
                  <a:pt x="30" y="19"/>
                </a:lnTo>
                <a:lnTo>
                  <a:pt x="46" y="19"/>
                </a:lnTo>
                <a:lnTo>
                  <a:pt x="62" y="18"/>
                </a:lnTo>
                <a:lnTo>
                  <a:pt x="77" y="18"/>
                </a:lnTo>
                <a:lnTo>
                  <a:pt x="92" y="17"/>
                </a:lnTo>
                <a:lnTo>
                  <a:pt x="107" y="16"/>
                </a:lnTo>
                <a:lnTo>
                  <a:pt x="123" y="14"/>
                </a:lnTo>
                <a:lnTo>
                  <a:pt x="139" y="13"/>
                </a:lnTo>
                <a:lnTo>
                  <a:pt x="153" y="12"/>
                </a:lnTo>
                <a:lnTo>
                  <a:pt x="169" y="11"/>
                </a:lnTo>
                <a:lnTo>
                  <a:pt x="185" y="10"/>
                </a:lnTo>
                <a:lnTo>
                  <a:pt x="200" y="8"/>
                </a:lnTo>
                <a:lnTo>
                  <a:pt x="215" y="7"/>
                </a:lnTo>
                <a:lnTo>
                  <a:pt x="230" y="4"/>
                </a:lnTo>
                <a:lnTo>
                  <a:pt x="246" y="3"/>
                </a:lnTo>
                <a:lnTo>
                  <a:pt x="245" y="0"/>
                </a:lnTo>
                <a:lnTo>
                  <a:pt x="229" y="1"/>
                </a:lnTo>
                <a:lnTo>
                  <a:pt x="214" y="3"/>
                </a:lnTo>
                <a:lnTo>
                  <a:pt x="199" y="4"/>
                </a:lnTo>
                <a:lnTo>
                  <a:pt x="184" y="6"/>
                </a:lnTo>
                <a:lnTo>
                  <a:pt x="168" y="8"/>
                </a:lnTo>
                <a:lnTo>
                  <a:pt x="152" y="8"/>
                </a:lnTo>
                <a:lnTo>
                  <a:pt x="139" y="10"/>
                </a:lnTo>
                <a:lnTo>
                  <a:pt x="123" y="11"/>
                </a:lnTo>
                <a:lnTo>
                  <a:pt x="107" y="11"/>
                </a:lnTo>
                <a:lnTo>
                  <a:pt x="92" y="12"/>
                </a:lnTo>
                <a:lnTo>
                  <a:pt x="77" y="13"/>
                </a:lnTo>
                <a:lnTo>
                  <a:pt x="62" y="14"/>
                </a:lnTo>
                <a:lnTo>
                  <a:pt x="46" y="14"/>
                </a:lnTo>
                <a:lnTo>
                  <a:pt x="30" y="14"/>
                </a:lnTo>
                <a:lnTo>
                  <a:pt x="16" y="14"/>
                </a:lnTo>
                <a:lnTo>
                  <a:pt x="0" y="14"/>
                </a:lnTo>
                <a:lnTo>
                  <a:pt x="0" y="19"/>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725" name="Freeform 621"/>
          <p:cNvSpPr>
            <a:spLocks noChangeAspect="1"/>
          </p:cNvSpPr>
          <p:nvPr/>
        </p:nvSpPr>
        <p:spPr bwMode="auto">
          <a:xfrm>
            <a:off x="5156201" y="5173663"/>
            <a:ext cx="327025" cy="69850"/>
          </a:xfrm>
          <a:custGeom>
            <a:avLst/>
            <a:gdLst>
              <a:gd name="T0" fmla="*/ 0 w 246"/>
              <a:gd name="T1" fmla="*/ 2147483647 h 54"/>
              <a:gd name="T2" fmla="*/ 2147483647 w 246"/>
              <a:gd name="T3" fmla="*/ 2147483647 h 54"/>
              <a:gd name="T4" fmla="*/ 2147483647 w 246"/>
              <a:gd name="T5" fmla="*/ 2147483647 h 54"/>
              <a:gd name="T6" fmla="*/ 2147483647 w 246"/>
              <a:gd name="T7" fmla="*/ 2147483647 h 54"/>
              <a:gd name="T8" fmla="*/ 2147483647 w 246"/>
              <a:gd name="T9" fmla="*/ 2147483647 h 54"/>
              <a:gd name="T10" fmla="*/ 2147483647 w 246"/>
              <a:gd name="T11" fmla="*/ 2147483647 h 54"/>
              <a:gd name="T12" fmla="*/ 2147483647 w 246"/>
              <a:gd name="T13" fmla="*/ 2147483647 h 54"/>
              <a:gd name="T14" fmla="*/ 2147483647 w 246"/>
              <a:gd name="T15" fmla="*/ 2147483647 h 54"/>
              <a:gd name="T16" fmla="*/ 2147483647 w 246"/>
              <a:gd name="T17" fmla="*/ 2147483647 h 54"/>
              <a:gd name="T18" fmla="*/ 2147483647 w 246"/>
              <a:gd name="T19" fmla="*/ 2147483647 h 54"/>
              <a:gd name="T20" fmla="*/ 2147483647 w 246"/>
              <a:gd name="T21" fmla="*/ 2147483647 h 54"/>
              <a:gd name="T22" fmla="*/ 2147483647 w 246"/>
              <a:gd name="T23" fmla="*/ 2147483647 h 54"/>
              <a:gd name="T24" fmla="*/ 2147483647 w 246"/>
              <a:gd name="T25" fmla="*/ 2147483647 h 54"/>
              <a:gd name="T26" fmla="*/ 2147483647 w 246"/>
              <a:gd name="T27" fmla="*/ 2147483647 h 54"/>
              <a:gd name="T28" fmla="*/ 2147483647 w 246"/>
              <a:gd name="T29" fmla="*/ 2147483647 h 54"/>
              <a:gd name="T30" fmla="*/ 2147483647 w 246"/>
              <a:gd name="T31" fmla="*/ 2147483647 h 54"/>
              <a:gd name="T32" fmla="*/ 2147483647 w 246"/>
              <a:gd name="T33" fmla="*/ 2147483647 h 54"/>
              <a:gd name="T34" fmla="*/ 2147483647 w 246"/>
              <a:gd name="T35" fmla="*/ 2147483647 h 54"/>
              <a:gd name="T36" fmla="*/ 2147483647 w 246"/>
              <a:gd name="T37" fmla="*/ 2147483647 h 54"/>
              <a:gd name="T38" fmla="*/ 2147483647 w 246"/>
              <a:gd name="T39" fmla="*/ 2147483647 h 54"/>
              <a:gd name="T40" fmla="*/ 2147483647 w 246"/>
              <a:gd name="T41" fmla="*/ 2147483647 h 54"/>
              <a:gd name="T42" fmla="*/ 2147483647 w 246"/>
              <a:gd name="T43" fmla="*/ 2147483647 h 54"/>
              <a:gd name="T44" fmla="*/ 2147483647 w 246"/>
              <a:gd name="T45" fmla="*/ 2147483647 h 54"/>
              <a:gd name="T46" fmla="*/ 2147483647 w 246"/>
              <a:gd name="T47" fmla="*/ 2147483647 h 54"/>
              <a:gd name="T48" fmla="*/ 2147483647 w 246"/>
              <a:gd name="T49" fmla="*/ 2147483647 h 54"/>
              <a:gd name="T50" fmla="*/ 2147483647 w 246"/>
              <a:gd name="T51" fmla="*/ 2147483647 h 54"/>
              <a:gd name="T52" fmla="*/ 2147483647 w 246"/>
              <a:gd name="T53" fmla="*/ 2147483647 h 54"/>
              <a:gd name="T54" fmla="*/ 2147483647 w 246"/>
              <a:gd name="T55" fmla="*/ 2147483647 h 54"/>
              <a:gd name="T56" fmla="*/ 2147483647 w 246"/>
              <a:gd name="T57" fmla="*/ 2147483647 h 54"/>
              <a:gd name="T58" fmla="*/ 2147483647 w 246"/>
              <a:gd name="T59" fmla="*/ 2147483647 h 54"/>
              <a:gd name="T60" fmla="*/ 2147483647 w 246"/>
              <a:gd name="T61" fmla="*/ 2147483647 h 54"/>
              <a:gd name="T62" fmla="*/ 2147483647 w 246"/>
              <a:gd name="T63" fmla="*/ 2147483647 h 54"/>
              <a:gd name="T64" fmla="*/ 2147483647 w 246"/>
              <a:gd name="T65" fmla="*/ 2147483647 h 54"/>
              <a:gd name="T66" fmla="*/ 2147483647 w 246"/>
              <a:gd name="T67" fmla="*/ 0 h 54"/>
              <a:gd name="T68" fmla="*/ 0 w 246"/>
              <a:gd name="T69" fmla="*/ 2147483647 h 5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46"/>
              <a:gd name="T106" fmla="*/ 0 h 54"/>
              <a:gd name="T107" fmla="*/ 246 w 246"/>
              <a:gd name="T108" fmla="*/ 54 h 5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46" h="54">
                <a:moveTo>
                  <a:pt x="0" y="4"/>
                </a:moveTo>
                <a:lnTo>
                  <a:pt x="16" y="10"/>
                </a:lnTo>
                <a:lnTo>
                  <a:pt x="30" y="14"/>
                </a:lnTo>
                <a:lnTo>
                  <a:pt x="46" y="21"/>
                </a:lnTo>
                <a:lnTo>
                  <a:pt x="61" y="24"/>
                </a:lnTo>
                <a:lnTo>
                  <a:pt x="77" y="30"/>
                </a:lnTo>
                <a:lnTo>
                  <a:pt x="93" y="33"/>
                </a:lnTo>
                <a:lnTo>
                  <a:pt x="107" y="36"/>
                </a:lnTo>
                <a:lnTo>
                  <a:pt x="123" y="40"/>
                </a:lnTo>
                <a:lnTo>
                  <a:pt x="139" y="43"/>
                </a:lnTo>
                <a:lnTo>
                  <a:pt x="153" y="45"/>
                </a:lnTo>
                <a:lnTo>
                  <a:pt x="168" y="47"/>
                </a:lnTo>
                <a:lnTo>
                  <a:pt x="184" y="48"/>
                </a:lnTo>
                <a:lnTo>
                  <a:pt x="200" y="50"/>
                </a:lnTo>
                <a:lnTo>
                  <a:pt x="216" y="51"/>
                </a:lnTo>
                <a:lnTo>
                  <a:pt x="229" y="52"/>
                </a:lnTo>
                <a:lnTo>
                  <a:pt x="245" y="53"/>
                </a:lnTo>
                <a:lnTo>
                  <a:pt x="245" y="48"/>
                </a:lnTo>
                <a:lnTo>
                  <a:pt x="229" y="48"/>
                </a:lnTo>
                <a:lnTo>
                  <a:pt x="216" y="47"/>
                </a:lnTo>
                <a:lnTo>
                  <a:pt x="200" y="46"/>
                </a:lnTo>
                <a:lnTo>
                  <a:pt x="184" y="44"/>
                </a:lnTo>
                <a:lnTo>
                  <a:pt x="169" y="43"/>
                </a:lnTo>
                <a:lnTo>
                  <a:pt x="155" y="40"/>
                </a:lnTo>
                <a:lnTo>
                  <a:pt x="140" y="39"/>
                </a:lnTo>
                <a:lnTo>
                  <a:pt x="124" y="35"/>
                </a:lnTo>
                <a:lnTo>
                  <a:pt x="108" y="32"/>
                </a:lnTo>
                <a:lnTo>
                  <a:pt x="94" y="29"/>
                </a:lnTo>
                <a:lnTo>
                  <a:pt x="78" y="24"/>
                </a:lnTo>
                <a:lnTo>
                  <a:pt x="62" y="21"/>
                </a:lnTo>
                <a:lnTo>
                  <a:pt x="47" y="15"/>
                </a:lnTo>
                <a:lnTo>
                  <a:pt x="32" y="11"/>
                </a:lnTo>
                <a:lnTo>
                  <a:pt x="18" y="4"/>
                </a:lnTo>
                <a:lnTo>
                  <a:pt x="2" y="0"/>
                </a:lnTo>
                <a:lnTo>
                  <a:pt x="0" y="4"/>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726" name="Freeform 622"/>
          <p:cNvSpPr>
            <a:spLocks noChangeAspect="1"/>
          </p:cNvSpPr>
          <p:nvPr/>
        </p:nvSpPr>
        <p:spPr bwMode="auto">
          <a:xfrm>
            <a:off x="8118476" y="5222876"/>
            <a:ext cx="327025" cy="22225"/>
          </a:xfrm>
          <a:custGeom>
            <a:avLst/>
            <a:gdLst>
              <a:gd name="T0" fmla="*/ 2147483647 w 246"/>
              <a:gd name="T1" fmla="*/ 2147483647 h 19"/>
              <a:gd name="T2" fmla="*/ 2147483647 w 246"/>
              <a:gd name="T3" fmla="*/ 2147483647 h 19"/>
              <a:gd name="T4" fmla="*/ 2147483647 w 246"/>
              <a:gd name="T5" fmla="*/ 2147483647 h 19"/>
              <a:gd name="T6" fmla="*/ 2147483647 w 246"/>
              <a:gd name="T7" fmla="*/ 2147483647 h 19"/>
              <a:gd name="T8" fmla="*/ 2147483647 w 246"/>
              <a:gd name="T9" fmla="*/ 2147483647 h 19"/>
              <a:gd name="T10" fmla="*/ 2147483647 w 246"/>
              <a:gd name="T11" fmla="*/ 2147483647 h 19"/>
              <a:gd name="T12" fmla="*/ 2147483647 w 246"/>
              <a:gd name="T13" fmla="*/ 2147483647 h 19"/>
              <a:gd name="T14" fmla="*/ 2147483647 w 246"/>
              <a:gd name="T15" fmla="*/ 2147483647 h 19"/>
              <a:gd name="T16" fmla="*/ 2147483647 w 246"/>
              <a:gd name="T17" fmla="*/ 2147483647 h 19"/>
              <a:gd name="T18" fmla="*/ 2147483647 w 246"/>
              <a:gd name="T19" fmla="*/ 2147483647 h 19"/>
              <a:gd name="T20" fmla="*/ 2147483647 w 246"/>
              <a:gd name="T21" fmla="*/ 2147483647 h 19"/>
              <a:gd name="T22" fmla="*/ 2147483647 w 246"/>
              <a:gd name="T23" fmla="*/ 2147483647 h 19"/>
              <a:gd name="T24" fmla="*/ 2147483647 w 246"/>
              <a:gd name="T25" fmla="*/ 2147483647 h 19"/>
              <a:gd name="T26" fmla="*/ 2147483647 w 246"/>
              <a:gd name="T27" fmla="*/ 2147483647 h 19"/>
              <a:gd name="T28" fmla="*/ 2147483647 w 246"/>
              <a:gd name="T29" fmla="*/ 2147483647 h 19"/>
              <a:gd name="T30" fmla="*/ 2147483647 w 246"/>
              <a:gd name="T31" fmla="*/ 2147483647 h 19"/>
              <a:gd name="T32" fmla="*/ 2147483647 w 246"/>
              <a:gd name="T33" fmla="*/ 2147483647 h 19"/>
              <a:gd name="T34" fmla="*/ 2147483647 w 246"/>
              <a:gd name="T35" fmla="*/ 0 h 19"/>
              <a:gd name="T36" fmla="*/ 0 w 246"/>
              <a:gd name="T37" fmla="*/ 2147483647 h 19"/>
              <a:gd name="T38" fmla="*/ 2147483647 w 246"/>
              <a:gd name="T39" fmla="*/ 2147483647 h 19"/>
              <a:gd name="T40" fmla="*/ 2147483647 w 246"/>
              <a:gd name="T41" fmla="*/ 2147483647 h 19"/>
              <a:gd name="T42" fmla="*/ 2147483647 w 246"/>
              <a:gd name="T43" fmla="*/ 2147483647 h 19"/>
              <a:gd name="T44" fmla="*/ 2147483647 w 246"/>
              <a:gd name="T45" fmla="*/ 2147483647 h 19"/>
              <a:gd name="T46" fmla="*/ 2147483647 w 246"/>
              <a:gd name="T47" fmla="*/ 2147483647 h 19"/>
              <a:gd name="T48" fmla="*/ 2147483647 w 246"/>
              <a:gd name="T49" fmla="*/ 2147483647 h 19"/>
              <a:gd name="T50" fmla="*/ 2147483647 w 246"/>
              <a:gd name="T51" fmla="*/ 2147483647 h 19"/>
              <a:gd name="T52" fmla="*/ 2147483647 w 246"/>
              <a:gd name="T53" fmla="*/ 2147483647 h 19"/>
              <a:gd name="T54" fmla="*/ 2147483647 w 246"/>
              <a:gd name="T55" fmla="*/ 2147483647 h 19"/>
              <a:gd name="T56" fmla="*/ 2147483647 w 246"/>
              <a:gd name="T57" fmla="*/ 2147483647 h 19"/>
              <a:gd name="T58" fmla="*/ 2147483647 w 246"/>
              <a:gd name="T59" fmla="*/ 2147483647 h 19"/>
              <a:gd name="T60" fmla="*/ 2147483647 w 246"/>
              <a:gd name="T61" fmla="*/ 2147483647 h 19"/>
              <a:gd name="T62" fmla="*/ 2147483647 w 246"/>
              <a:gd name="T63" fmla="*/ 2147483647 h 19"/>
              <a:gd name="T64" fmla="*/ 2147483647 w 246"/>
              <a:gd name="T65" fmla="*/ 2147483647 h 19"/>
              <a:gd name="T66" fmla="*/ 2147483647 w 246"/>
              <a:gd name="T67" fmla="*/ 2147483647 h 19"/>
              <a:gd name="T68" fmla="*/ 2147483647 w 246"/>
              <a:gd name="T69" fmla="*/ 2147483647 h 19"/>
              <a:gd name="T70" fmla="*/ 2147483647 w 246"/>
              <a:gd name="T71" fmla="*/ 2147483647 h 1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46"/>
              <a:gd name="T109" fmla="*/ 0 h 19"/>
              <a:gd name="T110" fmla="*/ 246 w 246"/>
              <a:gd name="T111" fmla="*/ 19 h 1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46" h="19">
                <a:moveTo>
                  <a:pt x="245" y="15"/>
                </a:moveTo>
                <a:lnTo>
                  <a:pt x="245" y="15"/>
                </a:lnTo>
                <a:lnTo>
                  <a:pt x="229" y="15"/>
                </a:lnTo>
                <a:lnTo>
                  <a:pt x="214" y="15"/>
                </a:lnTo>
                <a:lnTo>
                  <a:pt x="199" y="13"/>
                </a:lnTo>
                <a:lnTo>
                  <a:pt x="184" y="13"/>
                </a:lnTo>
                <a:lnTo>
                  <a:pt x="168" y="13"/>
                </a:lnTo>
                <a:lnTo>
                  <a:pt x="152" y="13"/>
                </a:lnTo>
                <a:lnTo>
                  <a:pt x="138" y="11"/>
                </a:lnTo>
                <a:lnTo>
                  <a:pt x="122" y="10"/>
                </a:lnTo>
                <a:lnTo>
                  <a:pt x="106" y="10"/>
                </a:lnTo>
                <a:lnTo>
                  <a:pt x="93" y="9"/>
                </a:lnTo>
                <a:lnTo>
                  <a:pt x="77" y="8"/>
                </a:lnTo>
                <a:lnTo>
                  <a:pt x="61" y="6"/>
                </a:lnTo>
                <a:lnTo>
                  <a:pt x="46" y="4"/>
                </a:lnTo>
                <a:lnTo>
                  <a:pt x="30" y="2"/>
                </a:lnTo>
                <a:lnTo>
                  <a:pt x="17" y="1"/>
                </a:lnTo>
                <a:lnTo>
                  <a:pt x="1" y="0"/>
                </a:lnTo>
                <a:lnTo>
                  <a:pt x="0" y="3"/>
                </a:lnTo>
                <a:lnTo>
                  <a:pt x="16" y="4"/>
                </a:lnTo>
                <a:lnTo>
                  <a:pt x="29" y="7"/>
                </a:lnTo>
                <a:lnTo>
                  <a:pt x="45" y="8"/>
                </a:lnTo>
                <a:lnTo>
                  <a:pt x="61" y="9"/>
                </a:lnTo>
                <a:lnTo>
                  <a:pt x="76" y="10"/>
                </a:lnTo>
                <a:lnTo>
                  <a:pt x="91" y="12"/>
                </a:lnTo>
                <a:lnTo>
                  <a:pt x="106" y="13"/>
                </a:lnTo>
                <a:lnTo>
                  <a:pt x="122" y="15"/>
                </a:lnTo>
                <a:lnTo>
                  <a:pt x="138" y="16"/>
                </a:lnTo>
                <a:lnTo>
                  <a:pt x="152" y="17"/>
                </a:lnTo>
                <a:lnTo>
                  <a:pt x="168" y="17"/>
                </a:lnTo>
                <a:lnTo>
                  <a:pt x="184" y="18"/>
                </a:lnTo>
                <a:lnTo>
                  <a:pt x="199" y="18"/>
                </a:lnTo>
                <a:lnTo>
                  <a:pt x="214" y="18"/>
                </a:lnTo>
                <a:lnTo>
                  <a:pt x="229" y="18"/>
                </a:lnTo>
                <a:lnTo>
                  <a:pt x="245" y="18"/>
                </a:lnTo>
                <a:lnTo>
                  <a:pt x="245" y="15"/>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727" name="Freeform 623"/>
          <p:cNvSpPr>
            <a:spLocks noChangeAspect="1"/>
          </p:cNvSpPr>
          <p:nvPr/>
        </p:nvSpPr>
        <p:spPr bwMode="auto">
          <a:xfrm>
            <a:off x="5424489" y="5278438"/>
            <a:ext cx="263525" cy="152400"/>
          </a:xfrm>
          <a:custGeom>
            <a:avLst/>
            <a:gdLst>
              <a:gd name="T0" fmla="*/ 2147483647 w 198"/>
              <a:gd name="T1" fmla="*/ 2147483647 h 120"/>
              <a:gd name="T2" fmla="*/ 2147483647 w 198"/>
              <a:gd name="T3" fmla="*/ 2147483647 h 120"/>
              <a:gd name="T4" fmla="*/ 2147483647 w 198"/>
              <a:gd name="T5" fmla="*/ 2147483647 h 120"/>
              <a:gd name="T6" fmla="*/ 2147483647 w 198"/>
              <a:gd name="T7" fmla="*/ 2147483647 h 120"/>
              <a:gd name="T8" fmla="*/ 2147483647 w 198"/>
              <a:gd name="T9" fmla="*/ 2147483647 h 120"/>
              <a:gd name="T10" fmla="*/ 2147483647 w 198"/>
              <a:gd name="T11" fmla="*/ 2147483647 h 120"/>
              <a:gd name="T12" fmla="*/ 2147483647 w 198"/>
              <a:gd name="T13" fmla="*/ 2147483647 h 120"/>
              <a:gd name="T14" fmla="*/ 2147483647 w 198"/>
              <a:gd name="T15" fmla="*/ 2147483647 h 120"/>
              <a:gd name="T16" fmla="*/ 2147483647 w 198"/>
              <a:gd name="T17" fmla="*/ 2147483647 h 120"/>
              <a:gd name="T18" fmla="*/ 2147483647 w 198"/>
              <a:gd name="T19" fmla="*/ 2147483647 h 120"/>
              <a:gd name="T20" fmla="*/ 2147483647 w 198"/>
              <a:gd name="T21" fmla="*/ 2147483647 h 120"/>
              <a:gd name="T22" fmla="*/ 2147483647 w 198"/>
              <a:gd name="T23" fmla="*/ 2147483647 h 120"/>
              <a:gd name="T24" fmla="*/ 2147483647 w 198"/>
              <a:gd name="T25" fmla="*/ 2147483647 h 120"/>
              <a:gd name="T26" fmla="*/ 2147483647 w 198"/>
              <a:gd name="T27" fmla="*/ 2147483647 h 120"/>
              <a:gd name="T28" fmla="*/ 2147483647 w 198"/>
              <a:gd name="T29" fmla="*/ 2147483647 h 120"/>
              <a:gd name="T30" fmla="*/ 2147483647 w 198"/>
              <a:gd name="T31" fmla="*/ 2147483647 h 120"/>
              <a:gd name="T32" fmla="*/ 2147483647 w 198"/>
              <a:gd name="T33" fmla="*/ 0 h 120"/>
              <a:gd name="T34" fmla="*/ 0 w 198"/>
              <a:gd name="T35" fmla="*/ 2147483647 h 120"/>
              <a:gd name="T36" fmla="*/ 2147483647 w 198"/>
              <a:gd name="T37" fmla="*/ 2147483647 h 120"/>
              <a:gd name="T38" fmla="*/ 2147483647 w 198"/>
              <a:gd name="T39" fmla="*/ 2147483647 h 120"/>
              <a:gd name="T40" fmla="*/ 2147483647 w 198"/>
              <a:gd name="T41" fmla="*/ 2147483647 h 120"/>
              <a:gd name="T42" fmla="*/ 2147483647 w 198"/>
              <a:gd name="T43" fmla="*/ 2147483647 h 120"/>
              <a:gd name="T44" fmla="*/ 2147483647 w 198"/>
              <a:gd name="T45" fmla="*/ 2147483647 h 120"/>
              <a:gd name="T46" fmla="*/ 2147483647 w 198"/>
              <a:gd name="T47" fmla="*/ 2147483647 h 120"/>
              <a:gd name="T48" fmla="*/ 2147483647 w 198"/>
              <a:gd name="T49" fmla="*/ 2147483647 h 120"/>
              <a:gd name="T50" fmla="*/ 2147483647 w 198"/>
              <a:gd name="T51" fmla="*/ 2147483647 h 120"/>
              <a:gd name="T52" fmla="*/ 2147483647 w 198"/>
              <a:gd name="T53" fmla="*/ 2147483647 h 120"/>
              <a:gd name="T54" fmla="*/ 2147483647 w 198"/>
              <a:gd name="T55" fmla="*/ 2147483647 h 120"/>
              <a:gd name="T56" fmla="*/ 2147483647 w 198"/>
              <a:gd name="T57" fmla="*/ 2147483647 h 120"/>
              <a:gd name="T58" fmla="*/ 2147483647 w 198"/>
              <a:gd name="T59" fmla="*/ 2147483647 h 120"/>
              <a:gd name="T60" fmla="*/ 2147483647 w 198"/>
              <a:gd name="T61" fmla="*/ 2147483647 h 120"/>
              <a:gd name="T62" fmla="*/ 2147483647 w 198"/>
              <a:gd name="T63" fmla="*/ 2147483647 h 120"/>
              <a:gd name="T64" fmla="*/ 2147483647 w 198"/>
              <a:gd name="T65" fmla="*/ 2147483647 h 120"/>
              <a:gd name="T66" fmla="*/ 2147483647 w 198"/>
              <a:gd name="T67" fmla="*/ 2147483647 h 120"/>
              <a:gd name="T68" fmla="*/ 2147483647 w 198"/>
              <a:gd name="T69" fmla="*/ 2147483647 h 12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98"/>
              <a:gd name="T106" fmla="*/ 0 h 120"/>
              <a:gd name="T107" fmla="*/ 198 w 198"/>
              <a:gd name="T108" fmla="*/ 120 h 12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98" h="120">
                <a:moveTo>
                  <a:pt x="197" y="113"/>
                </a:moveTo>
                <a:lnTo>
                  <a:pt x="185" y="107"/>
                </a:lnTo>
                <a:lnTo>
                  <a:pt x="173" y="99"/>
                </a:lnTo>
                <a:lnTo>
                  <a:pt x="160" y="91"/>
                </a:lnTo>
                <a:lnTo>
                  <a:pt x="149" y="86"/>
                </a:lnTo>
                <a:lnTo>
                  <a:pt x="136" y="78"/>
                </a:lnTo>
                <a:lnTo>
                  <a:pt x="125" y="70"/>
                </a:lnTo>
                <a:lnTo>
                  <a:pt x="113" y="63"/>
                </a:lnTo>
                <a:lnTo>
                  <a:pt x="100" y="56"/>
                </a:lnTo>
                <a:lnTo>
                  <a:pt x="88" y="50"/>
                </a:lnTo>
                <a:lnTo>
                  <a:pt x="76" y="42"/>
                </a:lnTo>
                <a:lnTo>
                  <a:pt x="63" y="34"/>
                </a:lnTo>
                <a:lnTo>
                  <a:pt x="51" y="28"/>
                </a:lnTo>
                <a:lnTo>
                  <a:pt x="40" y="21"/>
                </a:lnTo>
                <a:lnTo>
                  <a:pt x="26" y="13"/>
                </a:lnTo>
                <a:lnTo>
                  <a:pt x="16" y="7"/>
                </a:lnTo>
                <a:lnTo>
                  <a:pt x="2" y="0"/>
                </a:lnTo>
                <a:lnTo>
                  <a:pt x="0" y="6"/>
                </a:lnTo>
                <a:lnTo>
                  <a:pt x="13" y="11"/>
                </a:lnTo>
                <a:lnTo>
                  <a:pt x="24" y="19"/>
                </a:lnTo>
                <a:lnTo>
                  <a:pt x="37" y="27"/>
                </a:lnTo>
                <a:lnTo>
                  <a:pt x="49" y="32"/>
                </a:lnTo>
                <a:lnTo>
                  <a:pt x="61" y="40"/>
                </a:lnTo>
                <a:lnTo>
                  <a:pt x="73" y="48"/>
                </a:lnTo>
                <a:lnTo>
                  <a:pt x="85" y="54"/>
                </a:lnTo>
                <a:lnTo>
                  <a:pt x="97" y="61"/>
                </a:lnTo>
                <a:lnTo>
                  <a:pt x="110" y="69"/>
                </a:lnTo>
                <a:lnTo>
                  <a:pt x="122" y="76"/>
                </a:lnTo>
                <a:lnTo>
                  <a:pt x="134" y="82"/>
                </a:lnTo>
                <a:lnTo>
                  <a:pt x="147" y="89"/>
                </a:lnTo>
                <a:lnTo>
                  <a:pt x="158" y="97"/>
                </a:lnTo>
                <a:lnTo>
                  <a:pt x="171" y="104"/>
                </a:lnTo>
                <a:lnTo>
                  <a:pt x="182" y="111"/>
                </a:lnTo>
                <a:lnTo>
                  <a:pt x="195" y="119"/>
                </a:lnTo>
                <a:lnTo>
                  <a:pt x="197" y="113"/>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728" name="Freeform 624"/>
          <p:cNvSpPr>
            <a:spLocks noChangeAspect="1"/>
          </p:cNvSpPr>
          <p:nvPr/>
        </p:nvSpPr>
        <p:spPr bwMode="auto">
          <a:xfrm>
            <a:off x="8515351" y="5148263"/>
            <a:ext cx="263525" cy="133350"/>
          </a:xfrm>
          <a:custGeom>
            <a:avLst/>
            <a:gdLst>
              <a:gd name="T0" fmla="*/ 2147483647 w 197"/>
              <a:gd name="T1" fmla="*/ 2147483647 h 107"/>
              <a:gd name="T2" fmla="*/ 2147483647 w 197"/>
              <a:gd name="T3" fmla="*/ 2147483647 h 107"/>
              <a:gd name="T4" fmla="*/ 2147483647 w 197"/>
              <a:gd name="T5" fmla="*/ 2147483647 h 107"/>
              <a:gd name="T6" fmla="*/ 2147483647 w 197"/>
              <a:gd name="T7" fmla="*/ 2147483647 h 107"/>
              <a:gd name="T8" fmla="*/ 2147483647 w 197"/>
              <a:gd name="T9" fmla="*/ 2147483647 h 107"/>
              <a:gd name="T10" fmla="*/ 2147483647 w 197"/>
              <a:gd name="T11" fmla="*/ 2147483647 h 107"/>
              <a:gd name="T12" fmla="*/ 2147483647 w 197"/>
              <a:gd name="T13" fmla="*/ 2147483647 h 107"/>
              <a:gd name="T14" fmla="*/ 2147483647 w 197"/>
              <a:gd name="T15" fmla="*/ 2147483647 h 107"/>
              <a:gd name="T16" fmla="*/ 2147483647 w 197"/>
              <a:gd name="T17" fmla="*/ 2147483647 h 107"/>
              <a:gd name="T18" fmla="*/ 2147483647 w 197"/>
              <a:gd name="T19" fmla="*/ 2147483647 h 107"/>
              <a:gd name="T20" fmla="*/ 2147483647 w 197"/>
              <a:gd name="T21" fmla="*/ 2147483647 h 107"/>
              <a:gd name="T22" fmla="*/ 2147483647 w 197"/>
              <a:gd name="T23" fmla="*/ 2147483647 h 107"/>
              <a:gd name="T24" fmla="*/ 2147483647 w 197"/>
              <a:gd name="T25" fmla="*/ 2147483647 h 107"/>
              <a:gd name="T26" fmla="*/ 2147483647 w 197"/>
              <a:gd name="T27" fmla="*/ 2147483647 h 107"/>
              <a:gd name="T28" fmla="*/ 2147483647 w 197"/>
              <a:gd name="T29" fmla="*/ 2147483647 h 107"/>
              <a:gd name="T30" fmla="*/ 2147483647 w 197"/>
              <a:gd name="T31" fmla="*/ 2147483647 h 107"/>
              <a:gd name="T32" fmla="*/ 2147483647 w 197"/>
              <a:gd name="T33" fmla="*/ 2147483647 h 107"/>
              <a:gd name="T34" fmla="*/ 2147483647 w 197"/>
              <a:gd name="T35" fmla="*/ 2147483647 h 107"/>
              <a:gd name="T36" fmla="*/ 2147483647 w 197"/>
              <a:gd name="T37" fmla="*/ 0 h 107"/>
              <a:gd name="T38" fmla="*/ 2147483647 w 197"/>
              <a:gd name="T39" fmla="*/ 2147483647 h 107"/>
              <a:gd name="T40" fmla="*/ 2147483647 w 197"/>
              <a:gd name="T41" fmla="*/ 2147483647 h 107"/>
              <a:gd name="T42" fmla="*/ 2147483647 w 197"/>
              <a:gd name="T43" fmla="*/ 2147483647 h 107"/>
              <a:gd name="T44" fmla="*/ 2147483647 w 197"/>
              <a:gd name="T45" fmla="*/ 2147483647 h 107"/>
              <a:gd name="T46" fmla="*/ 2147483647 w 197"/>
              <a:gd name="T47" fmla="*/ 2147483647 h 107"/>
              <a:gd name="T48" fmla="*/ 2147483647 w 197"/>
              <a:gd name="T49" fmla="*/ 2147483647 h 107"/>
              <a:gd name="T50" fmla="*/ 2147483647 w 197"/>
              <a:gd name="T51" fmla="*/ 2147483647 h 107"/>
              <a:gd name="T52" fmla="*/ 2147483647 w 197"/>
              <a:gd name="T53" fmla="*/ 2147483647 h 107"/>
              <a:gd name="T54" fmla="*/ 2147483647 w 197"/>
              <a:gd name="T55" fmla="*/ 2147483647 h 107"/>
              <a:gd name="T56" fmla="*/ 2147483647 w 197"/>
              <a:gd name="T57" fmla="*/ 2147483647 h 107"/>
              <a:gd name="T58" fmla="*/ 2147483647 w 197"/>
              <a:gd name="T59" fmla="*/ 2147483647 h 107"/>
              <a:gd name="T60" fmla="*/ 2147483647 w 197"/>
              <a:gd name="T61" fmla="*/ 2147483647 h 107"/>
              <a:gd name="T62" fmla="*/ 2147483647 w 197"/>
              <a:gd name="T63" fmla="*/ 2147483647 h 107"/>
              <a:gd name="T64" fmla="*/ 2147483647 w 197"/>
              <a:gd name="T65" fmla="*/ 2147483647 h 107"/>
              <a:gd name="T66" fmla="*/ 2147483647 w 197"/>
              <a:gd name="T67" fmla="*/ 2147483647 h 107"/>
              <a:gd name="T68" fmla="*/ 0 w 197"/>
              <a:gd name="T69" fmla="*/ 2147483647 h 107"/>
              <a:gd name="T70" fmla="*/ 2147483647 w 197"/>
              <a:gd name="T71" fmla="*/ 2147483647 h 10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97"/>
              <a:gd name="T109" fmla="*/ 0 h 107"/>
              <a:gd name="T110" fmla="*/ 197 w 197"/>
              <a:gd name="T111" fmla="*/ 107 h 10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97" h="107">
                <a:moveTo>
                  <a:pt x="2" y="106"/>
                </a:moveTo>
                <a:lnTo>
                  <a:pt x="2" y="106"/>
                </a:lnTo>
                <a:lnTo>
                  <a:pt x="15" y="98"/>
                </a:lnTo>
                <a:lnTo>
                  <a:pt x="26" y="93"/>
                </a:lnTo>
                <a:lnTo>
                  <a:pt x="39" y="85"/>
                </a:lnTo>
                <a:lnTo>
                  <a:pt x="50" y="78"/>
                </a:lnTo>
                <a:lnTo>
                  <a:pt x="63" y="72"/>
                </a:lnTo>
                <a:lnTo>
                  <a:pt x="75" y="65"/>
                </a:lnTo>
                <a:lnTo>
                  <a:pt x="87" y="58"/>
                </a:lnTo>
                <a:lnTo>
                  <a:pt x="98" y="52"/>
                </a:lnTo>
                <a:lnTo>
                  <a:pt x="112" y="45"/>
                </a:lnTo>
                <a:lnTo>
                  <a:pt x="124" y="40"/>
                </a:lnTo>
                <a:lnTo>
                  <a:pt x="135" y="33"/>
                </a:lnTo>
                <a:lnTo>
                  <a:pt x="148" y="26"/>
                </a:lnTo>
                <a:lnTo>
                  <a:pt x="159" y="22"/>
                </a:lnTo>
                <a:lnTo>
                  <a:pt x="172" y="15"/>
                </a:lnTo>
                <a:lnTo>
                  <a:pt x="184" y="10"/>
                </a:lnTo>
                <a:lnTo>
                  <a:pt x="196" y="6"/>
                </a:lnTo>
                <a:lnTo>
                  <a:pt x="195" y="0"/>
                </a:lnTo>
                <a:lnTo>
                  <a:pt x="182" y="6"/>
                </a:lnTo>
                <a:lnTo>
                  <a:pt x="170" y="11"/>
                </a:lnTo>
                <a:lnTo>
                  <a:pt x="158" y="17"/>
                </a:lnTo>
                <a:lnTo>
                  <a:pt x="147" y="23"/>
                </a:lnTo>
                <a:lnTo>
                  <a:pt x="134" y="29"/>
                </a:lnTo>
                <a:lnTo>
                  <a:pt x="122" y="35"/>
                </a:lnTo>
                <a:lnTo>
                  <a:pt x="110" y="41"/>
                </a:lnTo>
                <a:lnTo>
                  <a:pt x="97" y="46"/>
                </a:lnTo>
                <a:lnTo>
                  <a:pt x="84" y="54"/>
                </a:lnTo>
                <a:lnTo>
                  <a:pt x="72" y="61"/>
                </a:lnTo>
                <a:lnTo>
                  <a:pt x="60" y="66"/>
                </a:lnTo>
                <a:lnTo>
                  <a:pt x="48" y="74"/>
                </a:lnTo>
                <a:lnTo>
                  <a:pt x="36" y="79"/>
                </a:lnTo>
                <a:lnTo>
                  <a:pt x="23" y="87"/>
                </a:lnTo>
                <a:lnTo>
                  <a:pt x="12" y="94"/>
                </a:lnTo>
                <a:lnTo>
                  <a:pt x="0" y="100"/>
                </a:lnTo>
                <a:lnTo>
                  <a:pt x="2" y="106"/>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729" name="Freeform 625"/>
          <p:cNvSpPr>
            <a:spLocks noChangeAspect="1"/>
          </p:cNvSpPr>
          <p:nvPr/>
        </p:nvSpPr>
        <p:spPr bwMode="auto">
          <a:xfrm>
            <a:off x="8247063" y="5281614"/>
            <a:ext cx="265112" cy="155575"/>
          </a:xfrm>
          <a:custGeom>
            <a:avLst/>
            <a:gdLst>
              <a:gd name="T0" fmla="*/ 2147483647 w 199"/>
              <a:gd name="T1" fmla="*/ 2147483647 h 122"/>
              <a:gd name="T2" fmla="*/ 2147483647 w 199"/>
              <a:gd name="T3" fmla="*/ 2147483647 h 122"/>
              <a:gd name="T4" fmla="*/ 2147483647 w 199"/>
              <a:gd name="T5" fmla="*/ 2147483647 h 122"/>
              <a:gd name="T6" fmla="*/ 2147483647 w 199"/>
              <a:gd name="T7" fmla="*/ 2147483647 h 122"/>
              <a:gd name="T8" fmla="*/ 2147483647 w 199"/>
              <a:gd name="T9" fmla="*/ 2147483647 h 122"/>
              <a:gd name="T10" fmla="*/ 2147483647 w 199"/>
              <a:gd name="T11" fmla="*/ 2147483647 h 122"/>
              <a:gd name="T12" fmla="*/ 2147483647 w 199"/>
              <a:gd name="T13" fmla="*/ 2147483647 h 122"/>
              <a:gd name="T14" fmla="*/ 2147483647 w 199"/>
              <a:gd name="T15" fmla="*/ 2147483647 h 122"/>
              <a:gd name="T16" fmla="*/ 2147483647 w 199"/>
              <a:gd name="T17" fmla="*/ 2147483647 h 122"/>
              <a:gd name="T18" fmla="*/ 2147483647 w 199"/>
              <a:gd name="T19" fmla="*/ 2147483647 h 122"/>
              <a:gd name="T20" fmla="*/ 2147483647 w 199"/>
              <a:gd name="T21" fmla="*/ 2147483647 h 122"/>
              <a:gd name="T22" fmla="*/ 2147483647 w 199"/>
              <a:gd name="T23" fmla="*/ 2147483647 h 122"/>
              <a:gd name="T24" fmla="*/ 2147483647 w 199"/>
              <a:gd name="T25" fmla="*/ 2147483647 h 122"/>
              <a:gd name="T26" fmla="*/ 2147483647 w 199"/>
              <a:gd name="T27" fmla="*/ 2147483647 h 122"/>
              <a:gd name="T28" fmla="*/ 2147483647 w 199"/>
              <a:gd name="T29" fmla="*/ 2147483647 h 122"/>
              <a:gd name="T30" fmla="*/ 2147483647 w 199"/>
              <a:gd name="T31" fmla="*/ 2147483647 h 122"/>
              <a:gd name="T32" fmla="*/ 2147483647 w 199"/>
              <a:gd name="T33" fmla="*/ 2147483647 h 122"/>
              <a:gd name="T34" fmla="*/ 2147483647 w 199"/>
              <a:gd name="T35" fmla="*/ 0 h 122"/>
              <a:gd name="T36" fmla="*/ 2147483647 w 199"/>
              <a:gd name="T37" fmla="*/ 2147483647 h 122"/>
              <a:gd name="T38" fmla="*/ 2147483647 w 199"/>
              <a:gd name="T39" fmla="*/ 2147483647 h 122"/>
              <a:gd name="T40" fmla="*/ 2147483647 w 199"/>
              <a:gd name="T41" fmla="*/ 2147483647 h 122"/>
              <a:gd name="T42" fmla="*/ 2147483647 w 199"/>
              <a:gd name="T43" fmla="*/ 2147483647 h 122"/>
              <a:gd name="T44" fmla="*/ 2147483647 w 199"/>
              <a:gd name="T45" fmla="*/ 2147483647 h 122"/>
              <a:gd name="T46" fmla="*/ 2147483647 w 199"/>
              <a:gd name="T47" fmla="*/ 2147483647 h 122"/>
              <a:gd name="T48" fmla="*/ 2147483647 w 199"/>
              <a:gd name="T49" fmla="*/ 2147483647 h 122"/>
              <a:gd name="T50" fmla="*/ 2147483647 w 199"/>
              <a:gd name="T51" fmla="*/ 2147483647 h 122"/>
              <a:gd name="T52" fmla="*/ 2147483647 w 199"/>
              <a:gd name="T53" fmla="*/ 2147483647 h 122"/>
              <a:gd name="T54" fmla="*/ 2147483647 w 199"/>
              <a:gd name="T55" fmla="*/ 2147483647 h 122"/>
              <a:gd name="T56" fmla="*/ 2147483647 w 199"/>
              <a:gd name="T57" fmla="*/ 2147483647 h 122"/>
              <a:gd name="T58" fmla="*/ 2147483647 w 199"/>
              <a:gd name="T59" fmla="*/ 2147483647 h 122"/>
              <a:gd name="T60" fmla="*/ 2147483647 w 199"/>
              <a:gd name="T61" fmla="*/ 2147483647 h 122"/>
              <a:gd name="T62" fmla="*/ 2147483647 w 199"/>
              <a:gd name="T63" fmla="*/ 2147483647 h 122"/>
              <a:gd name="T64" fmla="*/ 2147483647 w 199"/>
              <a:gd name="T65" fmla="*/ 2147483647 h 122"/>
              <a:gd name="T66" fmla="*/ 0 w 199"/>
              <a:gd name="T67" fmla="*/ 2147483647 h 122"/>
              <a:gd name="T68" fmla="*/ 2147483647 w 199"/>
              <a:gd name="T69" fmla="*/ 2147483647 h 12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99"/>
              <a:gd name="T106" fmla="*/ 0 h 122"/>
              <a:gd name="T107" fmla="*/ 199 w 199"/>
              <a:gd name="T108" fmla="*/ 122 h 12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99" h="122">
                <a:moveTo>
                  <a:pt x="3" y="121"/>
                </a:moveTo>
                <a:lnTo>
                  <a:pt x="16" y="113"/>
                </a:lnTo>
                <a:lnTo>
                  <a:pt x="27" y="106"/>
                </a:lnTo>
                <a:lnTo>
                  <a:pt x="40" y="99"/>
                </a:lnTo>
                <a:lnTo>
                  <a:pt x="52" y="91"/>
                </a:lnTo>
                <a:lnTo>
                  <a:pt x="64" y="84"/>
                </a:lnTo>
                <a:lnTo>
                  <a:pt x="77" y="77"/>
                </a:lnTo>
                <a:lnTo>
                  <a:pt x="88" y="70"/>
                </a:lnTo>
                <a:lnTo>
                  <a:pt x="101" y="62"/>
                </a:lnTo>
                <a:lnTo>
                  <a:pt x="114" y="55"/>
                </a:lnTo>
                <a:lnTo>
                  <a:pt x="125" y="49"/>
                </a:lnTo>
                <a:lnTo>
                  <a:pt x="138" y="41"/>
                </a:lnTo>
                <a:lnTo>
                  <a:pt x="150" y="33"/>
                </a:lnTo>
                <a:lnTo>
                  <a:pt x="162" y="27"/>
                </a:lnTo>
                <a:lnTo>
                  <a:pt x="175" y="19"/>
                </a:lnTo>
                <a:lnTo>
                  <a:pt x="185" y="12"/>
                </a:lnTo>
                <a:lnTo>
                  <a:pt x="198" y="6"/>
                </a:lnTo>
                <a:lnTo>
                  <a:pt x="196" y="0"/>
                </a:lnTo>
                <a:lnTo>
                  <a:pt x="183" y="8"/>
                </a:lnTo>
                <a:lnTo>
                  <a:pt x="172" y="14"/>
                </a:lnTo>
                <a:lnTo>
                  <a:pt x="159" y="22"/>
                </a:lnTo>
                <a:lnTo>
                  <a:pt x="147" y="30"/>
                </a:lnTo>
                <a:lnTo>
                  <a:pt x="135" y="35"/>
                </a:lnTo>
                <a:lnTo>
                  <a:pt x="122" y="43"/>
                </a:lnTo>
                <a:lnTo>
                  <a:pt x="111" y="50"/>
                </a:lnTo>
                <a:lnTo>
                  <a:pt x="98" y="58"/>
                </a:lnTo>
                <a:lnTo>
                  <a:pt x="85" y="65"/>
                </a:lnTo>
                <a:lnTo>
                  <a:pt x="74" y="72"/>
                </a:lnTo>
                <a:lnTo>
                  <a:pt x="61" y="79"/>
                </a:lnTo>
                <a:lnTo>
                  <a:pt x="49" y="87"/>
                </a:lnTo>
                <a:lnTo>
                  <a:pt x="37" y="93"/>
                </a:lnTo>
                <a:lnTo>
                  <a:pt x="25" y="101"/>
                </a:lnTo>
                <a:lnTo>
                  <a:pt x="13" y="109"/>
                </a:lnTo>
                <a:lnTo>
                  <a:pt x="0" y="115"/>
                </a:lnTo>
                <a:lnTo>
                  <a:pt x="3" y="121"/>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730" name="Freeform 626"/>
          <p:cNvSpPr>
            <a:spLocks noChangeAspect="1"/>
          </p:cNvSpPr>
          <p:nvPr/>
        </p:nvSpPr>
        <p:spPr bwMode="auto">
          <a:xfrm>
            <a:off x="5426075" y="5199063"/>
            <a:ext cx="260350" cy="17462"/>
          </a:xfrm>
          <a:custGeom>
            <a:avLst/>
            <a:gdLst>
              <a:gd name="T0" fmla="*/ 2147483647 w 196"/>
              <a:gd name="T1" fmla="*/ 0 h 15"/>
              <a:gd name="T2" fmla="*/ 2147483647 w 196"/>
              <a:gd name="T3" fmla="*/ 2147483647 h 15"/>
              <a:gd name="T4" fmla="*/ 2147483647 w 196"/>
              <a:gd name="T5" fmla="*/ 2147483647 h 15"/>
              <a:gd name="T6" fmla="*/ 2147483647 w 196"/>
              <a:gd name="T7" fmla="*/ 2147483647 h 15"/>
              <a:gd name="T8" fmla="*/ 2147483647 w 196"/>
              <a:gd name="T9" fmla="*/ 2147483647 h 15"/>
              <a:gd name="T10" fmla="*/ 2147483647 w 196"/>
              <a:gd name="T11" fmla="*/ 2147483647 h 15"/>
              <a:gd name="T12" fmla="*/ 2147483647 w 196"/>
              <a:gd name="T13" fmla="*/ 2147483647 h 15"/>
              <a:gd name="T14" fmla="*/ 2147483647 w 196"/>
              <a:gd name="T15" fmla="*/ 2147483647 h 15"/>
              <a:gd name="T16" fmla="*/ 2147483647 w 196"/>
              <a:gd name="T17" fmla="*/ 2147483647 h 15"/>
              <a:gd name="T18" fmla="*/ 2147483647 w 196"/>
              <a:gd name="T19" fmla="*/ 2147483647 h 15"/>
              <a:gd name="T20" fmla="*/ 2147483647 w 196"/>
              <a:gd name="T21" fmla="*/ 2147483647 h 15"/>
              <a:gd name="T22" fmla="*/ 2147483647 w 196"/>
              <a:gd name="T23" fmla="*/ 2147483647 h 15"/>
              <a:gd name="T24" fmla="*/ 2147483647 w 196"/>
              <a:gd name="T25" fmla="*/ 2147483647 h 15"/>
              <a:gd name="T26" fmla="*/ 2147483647 w 196"/>
              <a:gd name="T27" fmla="*/ 2147483647 h 15"/>
              <a:gd name="T28" fmla="*/ 2147483647 w 196"/>
              <a:gd name="T29" fmla="*/ 2147483647 h 15"/>
              <a:gd name="T30" fmla="*/ 2147483647 w 196"/>
              <a:gd name="T31" fmla="*/ 2147483647 h 15"/>
              <a:gd name="T32" fmla="*/ 0 w 196"/>
              <a:gd name="T33" fmla="*/ 2147483647 h 15"/>
              <a:gd name="T34" fmla="*/ 0 w 196"/>
              <a:gd name="T35" fmla="*/ 2147483647 h 15"/>
              <a:gd name="T36" fmla="*/ 2147483647 w 196"/>
              <a:gd name="T37" fmla="*/ 2147483647 h 15"/>
              <a:gd name="T38" fmla="*/ 2147483647 w 196"/>
              <a:gd name="T39" fmla="*/ 2147483647 h 15"/>
              <a:gd name="T40" fmla="*/ 2147483647 w 196"/>
              <a:gd name="T41" fmla="*/ 2147483647 h 15"/>
              <a:gd name="T42" fmla="*/ 2147483647 w 196"/>
              <a:gd name="T43" fmla="*/ 2147483647 h 15"/>
              <a:gd name="T44" fmla="*/ 2147483647 w 196"/>
              <a:gd name="T45" fmla="*/ 2147483647 h 15"/>
              <a:gd name="T46" fmla="*/ 2147483647 w 196"/>
              <a:gd name="T47" fmla="*/ 2147483647 h 15"/>
              <a:gd name="T48" fmla="*/ 2147483647 w 196"/>
              <a:gd name="T49" fmla="*/ 2147483647 h 15"/>
              <a:gd name="T50" fmla="*/ 2147483647 w 196"/>
              <a:gd name="T51" fmla="*/ 2147483647 h 15"/>
              <a:gd name="T52" fmla="*/ 2147483647 w 196"/>
              <a:gd name="T53" fmla="*/ 2147483647 h 15"/>
              <a:gd name="T54" fmla="*/ 2147483647 w 196"/>
              <a:gd name="T55" fmla="*/ 2147483647 h 15"/>
              <a:gd name="T56" fmla="*/ 2147483647 w 196"/>
              <a:gd name="T57" fmla="*/ 2147483647 h 15"/>
              <a:gd name="T58" fmla="*/ 2147483647 w 196"/>
              <a:gd name="T59" fmla="*/ 2147483647 h 15"/>
              <a:gd name="T60" fmla="*/ 2147483647 w 196"/>
              <a:gd name="T61" fmla="*/ 2147483647 h 15"/>
              <a:gd name="T62" fmla="*/ 2147483647 w 196"/>
              <a:gd name="T63" fmla="*/ 2147483647 h 15"/>
              <a:gd name="T64" fmla="*/ 2147483647 w 196"/>
              <a:gd name="T65" fmla="*/ 2147483647 h 15"/>
              <a:gd name="T66" fmla="*/ 2147483647 w 196"/>
              <a:gd name="T67" fmla="*/ 2147483647 h 15"/>
              <a:gd name="T68" fmla="*/ 2147483647 w 196"/>
              <a:gd name="T69" fmla="*/ 0 h 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96"/>
              <a:gd name="T106" fmla="*/ 0 h 15"/>
              <a:gd name="T107" fmla="*/ 196 w 196"/>
              <a:gd name="T108" fmla="*/ 15 h 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96" h="15">
                <a:moveTo>
                  <a:pt x="195" y="0"/>
                </a:moveTo>
                <a:lnTo>
                  <a:pt x="182" y="1"/>
                </a:lnTo>
                <a:lnTo>
                  <a:pt x="171" y="3"/>
                </a:lnTo>
                <a:lnTo>
                  <a:pt x="158" y="3"/>
                </a:lnTo>
                <a:lnTo>
                  <a:pt x="146" y="4"/>
                </a:lnTo>
                <a:lnTo>
                  <a:pt x="134" y="4"/>
                </a:lnTo>
                <a:lnTo>
                  <a:pt x="122" y="6"/>
                </a:lnTo>
                <a:lnTo>
                  <a:pt x="110" y="6"/>
                </a:lnTo>
                <a:lnTo>
                  <a:pt x="97" y="9"/>
                </a:lnTo>
                <a:lnTo>
                  <a:pt x="85" y="9"/>
                </a:lnTo>
                <a:lnTo>
                  <a:pt x="73" y="9"/>
                </a:lnTo>
                <a:lnTo>
                  <a:pt x="61" y="9"/>
                </a:lnTo>
                <a:lnTo>
                  <a:pt x="49" y="11"/>
                </a:lnTo>
                <a:lnTo>
                  <a:pt x="37" y="11"/>
                </a:lnTo>
                <a:lnTo>
                  <a:pt x="24" y="11"/>
                </a:lnTo>
                <a:lnTo>
                  <a:pt x="13" y="11"/>
                </a:lnTo>
                <a:lnTo>
                  <a:pt x="0" y="9"/>
                </a:lnTo>
                <a:lnTo>
                  <a:pt x="0" y="14"/>
                </a:lnTo>
                <a:lnTo>
                  <a:pt x="13" y="14"/>
                </a:lnTo>
                <a:lnTo>
                  <a:pt x="24" y="14"/>
                </a:lnTo>
                <a:lnTo>
                  <a:pt x="37" y="14"/>
                </a:lnTo>
                <a:lnTo>
                  <a:pt x="49" y="14"/>
                </a:lnTo>
                <a:lnTo>
                  <a:pt x="61" y="14"/>
                </a:lnTo>
                <a:lnTo>
                  <a:pt x="73" y="12"/>
                </a:lnTo>
                <a:lnTo>
                  <a:pt x="85" y="12"/>
                </a:lnTo>
                <a:lnTo>
                  <a:pt x="97" y="12"/>
                </a:lnTo>
                <a:lnTo>
                  <a:pt x="110" y="12"/>
                </a:lnTo>
                <a:lnTo>
                  <a:pt x="122" y="11"/>
                </a:lnTo>
                <a:lnTo>
                  <a:pt x="134" y="11"/>
                </a:lnTo>
                <a:lnTo>
                  <a:pt x="147" y="9"/>
                </a:lnTo>
                <a:lnTo>
                  <a:pt x="159" y="9"/>
                </a:lnTo>
                <a:lnTo>
                  <a:pt x="171" y="6"/>
                </a:lnTo>
                <a:lnTo>
                  <a:pt x="183" y="4"/>
                </a:lnTo>
                <a:lnTo>
                  <a:pt x="195" y="4"/>
                </a:lnTo>
                <a:lnTo>
                  <a:pt x="195" y="0"/>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731" name="Freeform 627"/>
          <p:cNvSpPr>
            <a:spLocks noChangeAspect="1"/>
          </p:cNvSpPr>
          <p:nvPr/>
        </p:nvSpPr>
        <p:spPr bwMode="auto">
          <a:xfrm>
            <a:off x="8248650" y="5200650"/>
            <a:ext cx="260350" cy="19050"/>
          </a:xfrm>
          <a:custGeom>
            <a:avLst/>
            <a:gdLst>
              <a:gd name="T0" fmla="*/ 0 w 195"/>
              <a:gd name="T1" fmla="*/ 2147483647 h 15"/>
              <a:gd name="T2" fmla="*/ 2147483647 w 195"/>
              <a:gd name="T3" fmla="*/ 2147483647 h 15"/>
              <a:gd name="T4" fmla="*/ 2147483647 w 195"/>
              <a:gd name="T5" fmla="*/ 2147483647 h 15"/>
              <a:gd name="T6" fmla="*/ 2147483647 w 195"/>
              <a:gd name="T7" fmla="*/ 2147483647 h 15"/>
              <a:gd name="T8" fmla="*/ 2147483647 w 195"/>
              <a:gd name="T9" fmla="*/ 2147483647 h 15"/>
              <a:gd name="T10" fmla="*/ 2147483647 w 195"/>
              <a:gd name="T11" fmla="*/ 2147483647 h 15"/>
              <a:gd name="T12" fmla="*/ 2147483647 w 195"/>
              <a:gd name="T13" fmla="*/ 2147483647 h 15"/>
              <a:gd name="T14" fmla="*/ 2147483647 w 195"/>
              <a:gd name="T15" fmla="*/ 2147483647 h 15"/>
              <a:gd name="T16" fmla="*/ 2147483647 w 195"/>
              <a:gd name="T17" fmla="*/ 2147483647 h 15"/>
              <a:gd name="T18" fmla="*/ 2147483647 w 195"/>
              <a:gd name="T19" fmla="*/ 2147483647 h 15"/>
              <a:gd name="T20" fmla="*/ 2147483647 w 195"/>
              <a:gd name="T21" fmla="*/ 2147483647 h 15"/>
              <a:gd name="T22" fmla="*/ 2147483647 w 195"/>
              <a:gd name="T23" fmla="*/ 2147483647 h 15"/>
              <a:gd name="T24" fmla="*/ 2147483647 w 195"/>
              <a:gd name="T25" fmla="*/ 2147483647 h 15"/>
              <a:gd name="T26" fmla="*/ 2147483647 w 195"/>
              <a:gd name="T27" fmla="*/ 2147483647 h 15"/>
              <a:gd name="T28" fmla="*/ 2147483647 w 195"/>
              <a:gd name="T29" fmla="*/ 2147483647 h 15"/>
              <a:gd name="T30" fmla="*/ 2147483647 w 195"/>
              <a:gd name="T31" fmla="*/ 2147483647 h 15"/>
              <a:gd name="T32" fmla="*/ 2147483647 w 195"/>
              <a:gd name="T33" fmla="*/ 2147483647 h 15"/>
              <a:gd name="T34" fmla="*/ 2147483647 w 195"/>
              <a:gd name="T35" fmla="*/ 2147483647 h 15"/>
              <a:gd name="T36" fmla="*/ 2147483647 w 195"/>
              <a:gd name="T37" fmla="*/ 2147483647 h 15"/>
              <a:gd name="T38" fmla="*/ 2147483647 w 195"/>
              <a:gd name="T39" fmla="*/ 2147483647 h 15"/>
              <a:gd name="T40" fmla="*/ 2147483647 w 195"/>
              <a:gd name="T41" fmla="*/ 2147483647 h 15"/>
              <a:gd name="T42" fmla="*/ 2147483647 w 195"/>
              <a:gd name="T43" fmla="*/ 2147483647 h 15"/>
              <a:gd name="T44" fmla="*/ 2147483647 w 195"/>
              <a:gd name="T45" fmla="*/ 2147483647 h 15"/>
              <a:gd name="T46" fmla="*/ 2147483647 w 195"/>
              <a:gd name="T47" fmla="*/ 2147483647 h 15"/>
              <a:gd name="T48" fmla="*/ 2147483647 w 195"/>
              <a:gd name="T49" fmla="*/ 2147483647 h 15"/>
              <a:gd name="T50" fmla="*/ 2147483647 w 195"/>
              <a:gd name="T51" fmla="*/ 2147483647 h 15"/>
              <a:gd name="T52" fmla="*/ 2147483647 w 195"/>
              <a:gd name="T53" fmla="*/ 2147483647 h 15"/>
              <a:gd name="T54" fmla="*/ 2147483647 w 195"/>
              <a:gd name="T55" fmla="*/ 2147483647 h 15"/>
              <a:gd name="T56" fmla="*/ 2147483647 w 195"/>
              <a:gd name="T57" fmla="*/ 2147483647 h 15"/>
              <a:gd name="T58" fmla="*/ 2147483647 w 195"/>
              <a:gd name="T59" fmla="*/ 2147483647 h 15"/>
              <a:gd name="T60" fmla="*/ 2147483647 w 195"/>
              <a:gd name="T61" fmla="*/ 2147483647 h 15"/>
              <a:gd name="T62" fmla="*/ 2147483647 w 195"/>
              <a:gd name="T63" fmla="*/ 2147483647 h 15"/>
              <a:gd name="T64" fmla="*/ 2147483647 w 195"/>
              <a:gd name="T65" fmla="*/ 2147483647 h 15"/>
              <a:gd name="T66" fmla="*/ 0 w 195"/>
              <a:gd name="T67" fmla="*/ 0 h 15"/>
              <a:gd name="T68" fmla="*/ 0 w 195"/>
              <a:gd name="T69" fmla="*/ 2147483647 h 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95"/>
              <a:gd name="T106" fmla="*/ 0 h 15"/>
              <a:gd name="T107" fmla="*/ 195 w 195"/>
              <a:gd name="T108" fmla="*/ 15 h 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95" h="15">
                <a:moveTo>
                  <a:pt x="0" y="4"/>
                </a:moveTo>
                <a:lnTo>
                  <a:pt x="12" y="4"/>
                </a:lnTo>
                <a:lnTo>
                  <a:pt x="23" y="5"/>
                </a:lnTo>
                <a:lnTo>
                  <a:pt x="37" y="7"/>
                </a:lnTo>
                <a:lnTo>
                  <a:pt x="48" y="7"/>
                </a:lnTo>
                <a:lnTo>
                  <a:pt x="60" y="10"/>
                </a:lnTo>
                <a:lnTo>
                  <a:pt x="73" y="10"/>
                </a:lnTo>
                <a:lnTo>
                  <a:pt x="85" y="11"/>
                </a:lnTo>
                <a:lnTo>
                  <a:pt x="96" y="11"/>
                </a:lnTo>
                <a:lnTo>
                  <a:pt x="110" y="13"/>
                </a:lnTo>
                <a:lnTo>
                  <a:pt x="121" y="13"/>
                </a:lnTo>
                <a:lnTo>
                  <a:pt x="133" y="13"/>
                </a:lnTo>
                <a:lnTo>
                  <a:pt x="146" y="13"/>
                </a:lnTo>
                <a:lnTo>
                  <a:pt x="157" y="14"/>
                </a:lnTo>
                <a:lnTo>
                  <a:pt x="170" y="14"/>
                </a:lnTo>
                <a:lnTo>
                  <a:pt x="181" y="14"/>
                </a:lnTo>
                <a:lnTo>
                  <a:pt x="194" y="13"/>
                </a:lnTo>
                <a:lnTo>
                  <a:pt x="194" y="7"/>
                </a:lnTo>
                <a:lnTo>
                  <a:pt x="181" y="7"/>
                </a:lnTo>
                <a:lnTo>
                  <a:pt x="170" y="7"/>
                </a:lnTo>
                <a:lnTo>
                  <a:pt x="157" y="7"/>
                </a:lnTo>
                <a:lnTo>
                  <a:pt x="146" y="7"/>
                </a:lnTo>
                <a:lnTo>
                  <a:pt x="133" y="7"/>
                </a:lnTo>
                <a:lnTo>
                  <a:pt x="121" y="7"/>
                </a:lnTo>
                <a:lnTo>
                  <a:pt x="110" y="7"/>
                </a:lnTo>
                <a:lnTo>
                  <a:pt x="96" y="5"/>
                </a:lnTo>
                <a:lnTo>
                  <a:pt x="85" y="5"/>
                </a:lnTo>
                <a:lnTo>
                  <a:pt x="73" y="5"/>
                </a:lnTo>
                <a:lnTo>
                  <a:pt x="60" y="4"/>
                </a:lnTo>
                <a:lnTo>
                  <a:pt x="48" y="2"/>
                </a:lnTo>
                <a:lnTo>
                  <a:pt x="37" y="2"/>
                </a:lnTo>
                <a:lnTo>
                  <a:pt x="24" y="1"/>
                </a:lnTo>
                <a:lnTo>
                  <a:pt x="13" y="1"/>
                </a:lnTo>
                <a:lnTo>
                  <a:pt x="0" y="0"/>
                </a:lnTo>
                <a:lnTo>
                  <a:pt x="0" y="4"/>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732" name="Freeform 628"/>
          <p:cNvSpPr>
            <a:spLocks noChangeAspect="1"/>
          </p:cNvSpPr>
          <p:nvPr/>
        </p:nvSpPr>
        <p:spPr bwMode="auto">
          <a:xfrm>
            <a:off x="5359400" y="5270500"/>
            <a:ext cx="203200" cy="120650"/>
          </a:xfrm>
          <a:custGeom>
            <a:avLst/>
            <a:gdLst>
              <a:gd name="T0" fmla="*/ 2147483647 w 152"/>
              <a:gd name="T1" fmla="*/ 2147483647 h 96"/>
              <a:gd name="T2" fmla="*/ 2147483647 w 152"/>
              <a:gd name="T3" fmla="*/ 2147483647 h 96"/>
              <a:gd name="T4" fmla="*/ 2147483647 w 152"/>
              <a:gd name="T5" fmla="*/ 2147483647 h 96"/>
              <a:gd name="T6" fmla="*/ 2147483647 w 152"/>
              <a:gd name="T7" fmla="*/ 2147483647 h 96"/>
              <a:gd name="T8" fmla="*/ 2147483647 w 152"/>
              <a:gd name="T9" fmla="*/ 2147483647 h 96"/>
              <a:gd name="T10" fmla="*/ 2147483647 w 152"/>
              <a:gd name="T11" fmla="*/ 2147483647 h 96"/>
              <a:gd name="T12" fmla="*/ 2147483647 w 152"/>
              <a:gd name="T13" fmla="*/ 2147483647 h 96"/>
              <a:gd name="T14" fmla="*/ 2147483647 w 152"/>
              <a:gd name="T15" fmla="*/ 2147483647 h 96"/>
              <a:gd name="T16" fmla="*/ 2147483647 w 152"/>
              <a:gd name="T17" fmla="*/ 2147483647 h 96"/>
              <a:gd name="T18" fmla="*/ 2147483647 w 152"/>
              <a:gd name="T19" fmla="*/ 2147483647 h 96"/>
              <a:gd name="T20" fmla="*/ 2147483647 w 152"/>
              <a:gd name="T21" fmla="*/ 2147483647 h 96"/>
              <a:gd name="T22" fmla="*/ 2147483647 w 152"/>
              <a:gd name="T23" fmla="*/ 2147483647 h 96"/>
              <a:gd name="T24" fmla="*/ 2147483647 w 152"/>
              <a:gd name="T25" fmla="*/ 2147483647 h 96"/>
              <a:gd name="T26" fmla="*/ 2147483647 w 152"/>
              <a:gd name="T27" fmla="*/ 2147483647 h 96"/>
              <a:gd name="T28" fmla="*/ 2147483647 w 152"/>
              <a:gd name="T29" fmla="*/ 2147483647 h 96"/>
              <a:gd name="T30" fmla="*/ 2147483647 w 152"/>
              <a:gd name="T31" fmla="*/ 2147483647 h 96"/>
              <a:gd name="T32" fmla="*/ 2147483647 w 152"/>
              <a:gd name="T33" fmla="*/ 0 h 96"/>
              <a:gd name="T34" fmla="*/ 0 w 152"/>
              <a:gd name="T35" fmla="*/ 2147483647 h 96"/>
              <a:gd name="T36" fmla="*/ 2147483647 w 152"/>
              <a:gd name="T37" fmla="*/ 2147483647 h 96"/>
              <a:gd name="T38" fmla="*/ 2147483647 w 152"/>
              <a:gd name="T39" fmla="*/ 2147483647 h 96"/>
              <a:gd name="T40" fmla="*/ 2147483647 w 152"/>
              <a:gd name="T41" fmla="*/ 2147483647 h 96"/>
              <a:gd name="T42" fmla="*/ 2147483647 w 152"/>
              <a:gd name="T43" fmla="*/ 2147483647 h 96"/>
              <a:gd name="T44" fmla="*/ 2147483647 w 152"/>
              <a:gd name="T45" fmla="*/ 2147483647 h 96"/>
              <a:gd name="T46" fmla="*/ 2147483647 w 152"/>
              <a:gd name="T47" fmla="*/ 2147483647 h 96"/>
              <a:gd name="T48" fmla="*/ 2147483647 w 152"/>
              <a:gd name="T49" fmla="*/ 2147483647 h 96"/>
              <a:gd name="T50" fmla="*/ 2147483647 w 152"/>
              <a:gd name="T51" fmla="*/ 2147483647 h 96"/>
              <a:gd name="T52" fmla="*/ 2147483647 w 152"/>
              <a:gd name="T53" fmla="*/ 2147483647 h 96"/>
              <a:gd name="T54" fmla="*/ 2147483647 w 152"/>
              <a:gd name="T55" fmla="*/ 2147483647 h 96"/>
              <a:gd name="T56" fmla="*/ 2147483647 w 152"/>
              <a:gd name="T57" fmla="*/ 2147483647 h 96"/>
              <a:gd name="T58" fmla="*/ 2147483647 w 152"/>
              <a:gd name="T59" fmla="*/ 2147483647 h 96"/>
              <a:gd name="T60" fmla="*/ 2147483647 w 152"/>
              <a:gd name="T61" fmla="*/ 2147483647 h 96"/>
              <a:gd name="T62" fmla="*/ 2147483647 w 152"/>
              <a:gd name="T63" fmla="*/ 2147483647 h 96"/>
              <a:gd name="T64" fmla="*/ 2147483647 w 152"/>
              <a:gd name="T65" fmla="*/ 2147483647 h 96"/>
              <a:gd name="T66" fmla="*/ 2147483647 w 152"/>
              <a:gd name="T67" fmla="*/ 2147483647 h 96"/>
              <a:gd name="T68" fmla="*/ 2147483647 w 152"/>
              <a:gd name="T69" fmla="*/ 2147483647 h 9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52"/>
              <a:gd name="T106" fmla="*/ 0 h 96"/>
              <a:gd name="T107" fmla="*/ 152 w 152"/>
              <a:gd name="T108" fmla="*/ 96 h 9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52" h="96">
                <a:moveTo>
                  <a:pt x="151" y="89"/>
                </a:moveTo>
                <a:lnTo>
                  <a:pt x="142" y="85"/>
                </a:lnTo>
                <a:lnTo>
                  <a:pt x="133" y="78"/>
                </a:lnTo>
                <a:lnTo>
                  <a:pt x="124" y="73"/>
                </a:lnTo>
                <a:lnTo>
                  <a:pt x="113" y="67"/>
                </a:lnTo>
                <a:lnTo>
                  <a:pt x="105" y="61"/>
                </a:lnTo>
                <a:lnTo>
                  <a:pt x="95" y="56"/>
                </a:lnTo>
                <a:lnTo>
                  <a:pt x="87" y="50"/>
                </a:lnTo>
                <a:lnTo>
                  <a:pt x="78" y="45"/>
                </a:lnTo>
                <a:lnTo>
                  <a:pt x="67" y="39"/>
                </a:lnTo>
                <a:lnTo>
                  <a:pt x="59" y="33"/>
                </a:lnTo>
                <a:lnTo>
                  <a:pt x="49" y="28"/>
                </a:lnTo>
                <a:lnTo>
                  <a:pt x="40" y="22"/>
                </a:lnTo>
                <a:lnTo>
                  <a:pt x="30" y="17"/>
                </a:lnTo>
                <a:lnTo>
                  <a:pt x="21" y="10"/>
                </a:lnTo>
                <a:lnTo>
                  <a:pt x="13" y="6"/>
                </a:lnTo>
                <a:lnTo>
                  <a:pt x="3" y="0"/>
                </a:lnTo>
                <a:lnTo>
                  <a:pt x="0" y="4"/>
                </a:lnTo>
                <a:lnTo>
                  <a:pt x="9" y="10"/>
                </a:lnTo>
                <a:lnTo>
                  <a:pt x="18" y="16"/>
                </a:lnTo>
                <a:lnTo>
                  <a:pt x="27" y="21"/>
                </a:lnTo>
                <a:lnTo>
                  <a:pt x="38" y="27"/>
                </a:lnTo>
                <a:lnTo>
                  <a:pt x="46" y="32"/>
                </a:lnTo>
                <a:lnTo>
                  <a:pt x="56" y="39"/>
                </a:lnTo>
                <a:lnTo>
                  <a:pt x="64" y="44"/>
                </a:lnTo>
                <a:lnTo>
                  <a:pt x="74" y="50"/>
                </a:lnTo>
                <a:lnTo>
                  <a:pt x="84" y="56"/>
                </a:lnTo>
                <a:lnTo>
                  <a:pt x="92" y="60"/>
                </a:lnTo>
                <a:lnTo>
                  <a:pt x="102" y="67"/>
                </a:lnTo>
                <a:lnTo>
                  <a:pt x="111" y="71"/>
                </a:lnTo>
                <a:lnTo>
                  <a:pt x="121" y="77"/>
                </a:lnTo>
                <a:lnTo>
                  <a:pt x="130" y="84"/>
                </a:lnTo>
                <a:lnTo>
                  <a:pt x="138" y="88"/>
                </a:lnTo>
                <a:lnTo>
                  <a:pt x="148" y="95"/>
                </a:lnTo>
                <a:lnTo>
                  <a:pt x="151" y="89"/>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733" name="Freeform 629"/>
          <p:cNvSpPr>
            <a:spLocks noChangeAspect="1"/>
          </p:cNvSpPr>
          <p:nvPr/>
        </p:nvSpPr>
        <p:spPr bwMode="auto">
          <a:xfrm>
            <a:off x="8375651" y="5273675"/>
            <a:ext cx="200025" cy="122238"/>
          </a:xfrm>
          <a:custGeom>
            <a:avLst/>
            <a:gdLst>
              <a:gd name="T0" fmla="*/ 2147483647 w 151"/>
              <a:gd name="T1" fmla="*/ 2147483647 h 97"/>
              <a:gd name="T2" fmla="*/ 2147483647 w 151"/>
              <a:gd name="T3" fmla="*/ 2147483647 h 97"/>
              <a:gd name="T4" fmla="*/ 2147483647 w 151"/>
              <a:gd name="T5" fmla="*/ 2147483647 h 97"/>
              <a:gd name="T6" fmla="*/ 2147483647 w 151"/>
              <a:gd name="T7" fmla="*/ 2147483647 h 97"/>
              <a:gd name="T8" fmla="*/ 2147483647 w 151"/>
              <a:gd name="T9" fmla="*/ 2147483647 h 97"/>
              <a:gd name="T10" fmla="*/ 2147483647 w 151"/>
              <a:gd name="T11" fmla="*/ 2147483647 h 97"/>
              <a:gd name="T12" fmla="*/ 2147483647 w 151"/>
              <a:gd name="T13" fmla="*/ 2147483647 h 97"/>
              <a:gd name="T14" fmla="*/ 2147483647 w 151"/>
              <a:gd name="T15" fmla="*/ 2147483647 h 97"/>
              <a:gd name="T16" fmla="*/ 2147483647 w 151"/>
              <a:gd name="T17" fmla="*/ 2147483647 h 97"/>
              <a:gd name="T18" fmla="*/ 2147483647 w 151"/>
              <a:gd name="T19" fmla="*/ 2147483647 h 97"/>
              <a:gd name="T20" fmla="*/ 2147483647 w 151"/>
              <a:gd name="T21" fmla="*/ 2147483647 h 97"/>
              <a:gd name="T22" fmla="*/ 2147483647 w 151"/>
              <a:gd name="T23" fmla="*/ 2147483647 h 97"/>
              <a:gd name="T24" fmla="*/ 2147483647 w 151"/>
              <a:gd name="T25" fmla="*/ 2147483647 h 97"/>
              <a:gd name="T26" fmla="*/ 2147483647 w 151"/>
              <a:gd name="T27" fmla="*/ 2147483647 h 97"/>
              <a:gd name="T28" fmla="*/ 2147483647 w 151"/>
              <a:gd name="T29" fmla="*/ 2147483647 h 97"/>
              <a:gd name="T30" fmla="*/ 2147483647 w 151"/>
              <a:gd name="T31" fmla="*/ 2147483647 h 97"/>
              <a:gd name="T32" fmla="*/ 2147483647 w 151"/>
              <a:gd name="T33" fmla="*/ 2147483647 h 97"/>
              <a:gd name="T34" fmla="*/ 2147483647 w 151"/>
              <a:gd name="T35" fmla="*/ 0 h 97"/>
              <a:gd name="T36" fmla="*/ 2147483647 w 151"/>
              <a:gd name="T37" fmla="*/ 2147483647 h 97"/>
              <a:gd name="T38" fmla="*/ 2147483647 w 151"/>
              <a:gd name="T39" fmla="*/ 2147483647 h 97"/>
              <a:gd name="T40" fmla="*/ 2147483647 w 151"/>
              <a:gd name="T41" fmla="*/ 2147483647 h 97"/>
              <a:gd name="T42" fmla="*/ 2147483647 w 151"/>
              <a:gd name="T43" fmla="*/ 2147483647 h 97"/>
              <a:gd name="T44" fmla="*/ 2147483647 w 151"/>
              <a:gd name="T45" fmla="*/ 2147483647 h 97"/>
              <a:gd name="T46" fmla="*/ 2147483647 w 151"/>
              <a:gd name="T47" fmla="*/ 2147483647 h 97"/>
              <a:gd name="T48" fmla="*/ 2147483647 w 151"/>
              <a:gd name="T49" fmla="*/ 2147483647 h 97"/>
              <a:gd name="T50" fmla="*/ 2147483647 w 151"/>
              <a:gd name="T51" fmla="*/ 2147483647 h 97"/>
              <a:gd name="T52" fmla="*/ 2147483647 w 151"/>
              <a:gd name="T53" fmla="*/ 2147483647 h 97"/>
              <a:gd name="T54" fmla="*/ 2147483647 w 151"/>
              <a:gd name="T55" fmla="*/ 2147483647 h 97"/>
              <a:gd name="T56" fmla="*/ 2147483647 w 151"/>
              <a:gd name="T57" fmla="*/ 2147483647 h 97"/>
              <a:gd name="T58" fmla="*/ 2147483647 w 151"/>
              <a:gd name="T59" fmla="*/ 2147483647 h 97"/>
              <a:gd name="T60" fmla="*/ 2147483647 w 151"/>
              <a:gd name="T61" fmla="*/ 2147483647 h 97"/>
              <a:gd name="T62" fmla="*/ 2147483647 w 151"/>
              <a:gd name="T63" fmla="*/ 2147483647 h 97"/>
              <a:gd name="T64" fmla="*/ 2147483647 w 151"/>
              <a:gd name="T65" fmla="*/ 2147483647 h 97"/>
              <a:gd name="T66" fmla="*/ 0 w 151"/>
              <a:gd name="T67" fmla="*/ 2147483647 h 97"/>
              <a:gd name="T68" fmla="*/ 2147483647 w 151"/>
              <a:gd name="T69" fmla="*/ 2147483647 h 9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51"/>
              <a:gd name="T106" fmla="*/ 0 h 97"/>
              <a:gd name="T107" fmla="*/ 151 w 151"/>
              <a:gd name="T108" fmla="*/ 97 h 9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51" h="97">
                <a:moveTo>
                  <a:pt x="3" y="96"/>
                </a:moveTo>
                <a:lnTo>
                  <a:pt x="13" y="90"/>
                </a:lnTo>
                <a:lnTo>
                  <a:pt x="21" y="85"/>
                </a:lnTo>
                <a:lnTo>
                  <a:pt x="30" y="78"/>
                </a:lnTo>
                <a:lnTo>
                  <a:pt x="39" y="73"/>
                </a:lnTo>
                <a:lnTo>
                  <a:pt x="48" y="68"/>
                </a:lnTo>
                <a:lnTo>
                  <a:pt x="58" y="62"/>
                </a:lnTo>
                <a:lnTo>
                  <a:pt x="66" y="56"/>
                </a:lnTo>
                <a:lnTo>
                  <a:pt x="77" y="51"/>
                </a:lnTo>
                <a:lnTo>
                  <a:pt x="86" y="44"/>
                </a:lnTo>
                <a:lnTo>
                  <a:pt x="94" y="40"/>
                </a:lnTo>
                <a:lnTo>
                  <a:pt x="104" y="33"/>
                </a:lnTo>
                <a:lnTo>
                  <a:pt x="112" y="28"/>
                </a:lnTo>
                <a:lnTo>
                  <a:pt x="123" y="22"/>
                </a:lnTo>
                <a:lnTo>
                  <a:pt x="132" y="17"/>
                </a:lnTo>
                <a:lnTo>
                  <a:pt x="141" y="10"/>
                </a:lnTo>
                <a:lnTo>
                  <a:pt x="150" y="6"/>
                </a:lnTo>
                <a:lnTo>
                  <a:pt x="148" y="0"/>
                </a:lnTo>
                <a:lnTo>
                  <a:pt x="137" y="7"/>
                </a:lnTo>
                <a:lnTo>
                  <a:pt x="129" y="11"/>
                </a:lnTo>
                <a:lnTo>
                  <a:pt x="120" y="18"/>
                </a:lnTo>
                <a:lnTo>
                  <a:pt x="111" y="23"/>
                </a:lnTo>
                <a:lnTo>
                  <a:pt x="102" y="29"/>
                </a:lnTo>
                <a:lnTo>
                  <a:pt x="91" y="34"/>
                </a:lnTo>
                <a:lnTo>
                  <a:pt x="83" y="40"/>
                </a:lnTo>
                <a:lnTo>
                  <a:pt x="73" y="46"/>
                </a:lnTo>
                <a:lnTo>
                  <a:pt x="64" y="52"/>
                </a:lnTo>
                <a:lnTo>
                  <a:pt x="56" y="57"/>
                </a:lnTo>
                <a:lnTo>
                  <a:pt x="46" y="63"/>
                </a:lnTo>
                <a:lnTo>
                  <a:pt x="37" y="68"/>
                </a:lnTo>
                <a:lnTo>
                  <a:pt x="27" y="74"/>
                </a:lnTo>
                <a:lnTo>
                  <a:pt x="18" y="80"/>
                </a:lnTo>
                <a:lnTo>
                  <a:pt x="9" y="86"/>
                </a:lnTo>
                <a:lnTo>
                  <a:pt x="0" y="91"/>
                </a:lnTo>
                <a:lnTo>
                  <a:pt x="3" y="96"/>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734" name="Freeform 630"/>
          <p:cNvSpPr>
            <a:spLocks noChangeAspect="1"/>
          </p:cNvSpPr>
          <p:nvPr/>
        </p:nvSpPr>
        <p:spPr bwMode="auto">
          <a:xfrm>
            <a:off x="5157788" y="5154614"/>
            <a:ext cx="196850" cy="26987"/>
          </a:xfrm>
          <a:custGeom>
            <a:avLst/>
            <a:gdLst>
              <a:gd name="T0" fmla="*/ 2147483647 w 148"/>
              <a:gd name="T1" fmla="*/ 2147483647 h 20"/>
              <a:gd name="T2" fmla="*/ 2147483647 w 148"/>
              <a:gd name="T3" fmla="*/ 2147483647 h 20"/>
              <a:gd name="T4" fmla="*/ 2147483647 w 148"/>
              <a:gd name="T5" fmla="*/ 2147483647 h 20"/>
              <a:gd name="T6" fmla="*/ 2147483647 w 148"/>
              <a:gd name="T7" fmla="*/ 2147483647 h 20"/>
              <a:gd name="T8" fmla="*/ 2147483647 w 148"/>
              <a:gd name="T9" fmla="*/ 2147483647 h 20"/>
              <a:gd name="T10" fmla="*/ 2147483647 w 148"/>
              <a:gd name="T11" fmla="*/ 2147483647 h 20"/>
              <a:gd name="T12" fmla="*/ 2147483647 w 148"/>
              <a:gd name="T13" fmla="*/ 2147483647 h 20"/>
              <a:gd name="T14" fmla="*/ 2147483647 w 148"/>
              <a:gd name="T15" fmla="*/ 2147483647 h 20"/>
              <a:gd name="T16" fmla="*/ 2147483647 w 148"/>
              <a:gd name="T17" fmla="*/ 2147483647 h 20"/>
              <a:gd name="T18" fmla="*/ 2147483647 w 148"/>
              <a:gd name="T19" fmla="*/ 2147483647 h 20"/>
              <a:gd name="T20" fmla="*/ 2147483647 w 148"/>
              <a:gd name="T21" fmla="*/ 2147483647 h 20"/>
              <a:gd name="T22" fmla="*/ 2147483647 w 148"/>
              <a:gd name="T23" fmla="*/ 2147483647 h 20"/>
              <a:gd name="T24" fmla="*/ 2147483647 w 148"/>
              <a:gd name="T25" fmla="*/ 2147483647 h 20"/>
              <a:gd name="T26" fmla="*/ 2147483647 w 148"/>
              <a:gd name="T27" fmla="*/ 2147483647 h 20"/>
              <a:gd name="T28" fmla="*/ 2147483647 w 148"/>
              <a:gd name="T29" fmla="*/ 2147483647 h 20"/>
              <a:gd name="T30" fmla="*/ 2147483647 w 148"/>
              <a:gd name="T31" fmla="*/ 2147483647 h 20"/>
              <a:gd name="T32" fmla="*/ 2147483647 w 148"/>
              <a:gd name="T33" fmla="*/ 2147483647 h 20"/>
              <a:gd name="T34" fmla="*/ 0 w 148"/>
              <a:gd name="T35" fmla="*/ 0 h 20"/>
              <a:gd name="T36" fmla="*/ 0 w 148"/>
              <a:gd name="T37" fmla="*/ 2147483647 h 20"/>
              <a:gd name="T38" fmla="*/ 2147483647 w 148"/>
              <a:gd name="T39" fmla="*/ 2147483647 h 20"/>
              <a:gd name="T40" fmla="*/ 2147483647 w 148"/>
              <a:gd name="T41" fmla="*/ 2147483647 h 20"/>
              <a:gd name="T42" fmla="*/ 2147483647 w 148"/>
              <a:gd name="T43" fmla="*/ 2147483647 h 20"/>
              <a:gd name="T44" fmla="*/ 2147483647 w 148"/>
              <a:gd name="T45" fmla="*/ 2147483647 h 20"/>
              <a:gd name="T46" fmla="*/ 2147483647 w 148"/>
              <a:gd name="T47" fmla="*/ 2147483647 h 20"/>
              <a:gd name="T48" fmla="*/ 2147483647 w 148"/>
              <a:gd name="T49" fmla="*/ 2147483647 h 20"/>
              <a:gd name="T50" fmla="*/ 2147483647 w 148"/>
              <a:gd name="T51" fmla="*/ 2147483647 h 20"/>
              <a:gd name="T52" fmla="*/ 2147483647 w 148"/>
              <a:gd name="T53" fmla="*/ 2147483647 h 20"/>
              <a:gd name="T54" fmla="*/ 2147483647 w 148"/>
              <a:gd name="T55" fmla="*/ 2147483647 h 20"/>
              <a:gd name="T56" fmla="*/ 2147483647 w 148"/>
              <a:gd name="T57" fmla="*/ 2147483647 h 20"/>
              <a:gd name="T58" fmla="*/ 2147483647 w 148"/>
              <a:gd name="T59" fmla="*/ 2147483647 h 20"/>
              <a:gd name="T60" fmla="*/ 2147483647 w 148"/>
              <a:gd name="T61" fmla="*/ 2147483647 h 20"/>
              <a:gd name="T62" fmla="*/ 2147483647 w 148"/>
              <a:gd name="T63" fmla="*/ 2147483647 h 20"/>
              <a:gd name="T64" fmla="*/ 2147483647 w 148"/>
              <a:gd name="T65" fmla="*/ 2147483647 h 20"/>
              <a:gd name="T66" fmla="*/ 2147483647 w 148"/>
              <a:gd name="T67" fmla="*/ 2147483647 h 20"/>
              <a:gd name="T68" fmla="*/ 2147483647 w 148"/>
              <a:gd name="T69" fmla="*/ 2147483647 h 20"/>
              <a:gd name="T70" fmla="*/ 2147483647 w 148"/>
              <a:gd name="T71" fmla="*/ 2147483647 h 2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48"/>
              <a:gd name="T109" fmla="*/ 0 h 20"/>
              <a:gd name="T110" fmla="*/ 148 w 148"/>
              <a:gd name="T111" fmla="*/ 20 h 2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48" h="20">
                <a:moveTo>
                  <a:pt x="147" y="14"/>
                </a:moveTo>
                <a:lnTo>
                  <a:pt x="147" y="14"/>
                </a:lnTo>
                <a:lnTo>
                  <a:pt x="138" y="14"/>
                </a:lnTo>
                <a:lnTo>
                  <a:pt x="129" y="14"/>
                </a:lnTo>
                <a:lnTo>
                  <a:pt x="120" y="14"/>
                </a:lnTo>
                <a:lnTo>
                  <a:pt x="110" y="13"/>
                </a:lnTo>
                <a:lnTo>
                  <a:pt x="102" y="13"/>
                </a:lnTo>
                <a:lnTo>
                  <a:pt x="92" y="12"/>
                </a:lnTo>
                <a:lnTo>
                  <a:pt x="84" y="11"/>
                </a:lnTo>
                <a:lnTo>
                  <a:pt x="75" y="11"/>
                </a:lnTo>
                <a:lnTo>
                  <a:pt x="65" y="9"/>
                </a:lnTo>
                <a:lnTo>
                  <a:pt x="56" y="8"/>
                </a:lnTo>
                <a:lnTo>
                  <a:pt x="46" y="7"/>
                </a:lnTo>
                <a:lnTo>
                  <a:pt x="37" y="6"/>
                </a:lnTo>
                <a:lnTo>
                  <a:pt x="28" y="4"/>
                </a:lnTo>
                <a:lnTo>
                  <a:pt x="19" y="2"/>
                </a:lnTo>
                <a:lnTo>
                  <a:pt x="10" y="1"/>
                </a:lnTo>
                <a:lnTo>
                  <a:pt x="0" y="0"/>
                </a:lnTo>
                <a:lnTo>
                  <a:pt x="0" y="3"/>
                </a:lnTo>
                <a:lnTo>
                  <a:pt x="9" y="4"/>
                </a:lnTo>
                <a:lnTo>
                  <a:pt x="18" y="7"/>
                </a:lnTo>
                <a:lnTo>
                  <a:pt x="27" y="8"/>
                </a:lnTo>
                <a:lnTo>
                  <a:pt x="37" y="9"/>
                </a:lnTo>
                <a:lnTo>
                  <a:pt x="45" y="11"/>
                </a:lnTo>
                <a:lnTo>
                  <a:pt x="56" y="11"/>
                </a:lnTo>
                <a:lnTo>
                  <a:pt x="64" y="13"/>
                </a:lnTo>
                <a:lnTo>
                  <a:pt x="73" y="14"/>
                </a:lnTo>
                <a:lnTo>
                  <a:pt x="83" y="14"/>
                </a:lnTo>
                <a:lnTo>
                  <a:pt x="91" y="16"/>
                </a:lnTo>
                <a:lnTo>
                  <a:pt x="102" y="17"/>
                </a:lnTo>
                <a:lnTo>
                  <a:pt x="110" y="18"/>
                </a:lnTo>
                <a:lnTo>
                  <a:pt x="120" y="18"/>
                </a:lnTo>
                <a:lnTo>
                  <a:pt x="129" y="18"/>
                </a:lnTo>
                <a:lnTo>
                  <a:pt x="138" y="19"/>
                </a:lnTo>
                <a:lnTo>
                  <a:pt x="147" y="19"/>
                </a:lnTo>
                <a:lnTo>
                  <a:pt x="147" y="14"/>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735" name="Freeform 631"/>
          <p:cNvSpPr>
            <a:spLocks noChangeAspect="1"/>
          </p:cNvSpPr>
          <p:nvPr/>
        </p:nvSpPr>
        <p:spPr bwMode="auto">
          <a:xfrm>
            <a:off x="5360989" y="5175251"/>
            <a:ext cx="198437" cy="17463"/>
          </a:xfrm>
          <a:custGeom>
            <a:avLst/>
            <a:gdLst>
              <a:gd name="T0" fmla="*/ 2147483647 w 149"/>
              <a:gd name="T1" fmla="*/ 0 h 13"/>
              <a:gd name="T2" fmla="*/ 2147483647 w 149"/>
              <a:gd name="T3" fmla="*/ 0 h 13"/>
              <a:gd name="T4" fmla="*/ 2147483647 w 149"/>
              <a:gd name="T5" fmla="*/ 2147483647 h 13"/>
              <a:gd name="T6" fmla="*/ 2147483647 w 149"/>
              <a:gd name="T7" fmla="*/ 2147483647 h 13"/>
              <a:gd name="T8" fmla="*/ 2147483647 w 149"/>
              <a:gd name="T9" fmla="*/ 2147483647 h 13"/>
              <a:gd name="T10" fmla="*/ 2147483647 w 149"/>
              <a:gd name="T11" fmla="*/ 2147483647 h 13"/>
              <a:gd name="T12" fmla="*/ 2147483647 w 149"/>
              <a:gd name="T13" fmla="*/ 2147483647 h 13"/>
              <a:gd name="T14" fmla="*/ 2147483647 w 149"/>
              <a:gd name="T15" fmla="*/ 2147483647 h 13"/>
              <a:gd name="T16" fmla="*/ 2147483647 w 149"/>
              <a:gd name="T17" fmla="*/ 2147483647 h 13"/>
              <a:gd name="T18" fmla="*/ 2147483647 w 149"/>
              <a:gd name="T19" fmla="*/ 2147483647 h 13"/>
              <a:gd name="T20" fmla="*/ 2147483647 w 149"/>
              <a:gd name="T21" fmla="*/ 2147483647 h 13"/>
              <a:gd name="T22" fmla="*/ 2147483647 w 149"/>
              <a:gd name="T23" fmla="*/ 2147483647 h 13"/>
              <a:gd name="T24" fmla="*/ 2147483647 w 149"/>
              <a:gd name="T25" fmla="*/ 2147483647 h 13"/>
              <a:gd name="T26" fmla="*/ 2147483647 w 149"/>
              <a:gd name="T27" fmla="*/ 2147483647 h 13"/>
              <a:gd name="T28" fmla="*/ 2147483647 w 149"/>
              <a:gd name="T29" fmla="*/ 2147483647 h 13"/>
              <a:gd name="T30" fmla="*/ 2147483647 w 149"/>
              <a:gd name="T31" fmla="*/ 2147483647 h 13"/>
              <a:gd name="T32" fmla="*/ 0 w 149"/>
              <a:gd name="T33" fmla="*/ 2147483647 h 13"/>
              <a:gd name="T34" fmla="*/ 0 w 149"/>
              <a:gd name="T35" fmla="*/ 2147483647 h 13"/>
              <a:gd name="T36" fmla="*/ 2147483647 w 149"/>
              <a:gd name="T37" fmla="*/ 2147483647 h 13"/>
              <a:gd name="T38" fmla="*/ 2147483647 w 149"/>
              <a:gd name="T39" fmla="*/ 2147483647 h 13"/>
              <a:gd name="T40" fmla="*/ 2147483647 w 149"/>
              <a:gd name="T41" fmla="*/ 2147483647 h 13"/>
              <a:gd name="T42" fmla="*/ 2147483647 w 149"/>
              <a:gd name="T43" fmla="*/ 2147483647 h 13"/>
              <a:gd name="T44" fmla="*/ 2147483647 w 149"/>
              <a:gd name="T45" fmla="*/ 2147483647 h 13"/>
              <a:gd name="T46" fmla="*/ 2147483647 w 149"/>
              <a:gd name="T47" fmla="*/ 2147483647 h 13"/>
              <a:gd name="T48" fmla="*/ 2147483647 w 149"/>
              <a:gd name="T49" fmla="*/ 2147483647 h 13"/>
              <a:gd name="T50" fmla="*/ 2147483647 w 149"/>
              <a:gd name="T51" fmla="*/ 2147483647 h 13"/>
              <a:gd name="T52" fmla="*/ 2147483647 w 149"/>
              <a:gd name="T53" fmla="*/ 2147483647 h 13"/>
              <a:gd name="T54" fmla="*/ 2147483647 w 149"/>
              <a:gd name="T55" fmla="*/ 2147483647 h 13"/>
              <a:gd name="T56" fmla="*/ 2147483647 w 149"/>
              <a:gd name="T57" fmla="*/ 2147483647 h 13"/>
              <a:gd name="T58" fmla="*/ 2147483647 w 149"/>
              <a:gd name="T59" fmla="*/ 2147483647 h 13"/>
              <a:gd name="T60" fmla="*/ 2147483647 w 149"/>
              <a:gd name="T61" fmla="*/ 2147483647 h 13"/>
              <a:gd name="T62" fmla="*/ 2147483647 w 149"/>
              <a:gd name="T63" fmla="*/ 2147483647 h 13"/>
              <a:gd name="T64" fmla="*/ 2147483647 w 149"/>
              <a:gd name="T65" fmla="*/ 2147483647 h 13"/>
              <a:gd name="T66" fmla="*/ 2147483647 w 149"/>
              <a:gd name="T67" fmla="*/ 2147483647 h 13"/>
              <a:gd name="T68" fmla="*/ 2147483647 w 149"/>
              <a:gd name="T69" fmla="*/ 0 h 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49"/>
              <a:gd name="T106" fmla="*/ 0 h 13"/>
              <a:gd name="T107" fmla="*/ 149 w 149"/>
              <a:gd name="T108" fmla="*/ 13 h 1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49" h="13">
                <a:moveTo>
                  <a:pt x="148" y="0"/>
                </a:moveTo>
                <a:lnTo>
                  <a:pt x="139" y="0"/>
                </a:lnTo>
                <a:lnTo>
                  <a:pt x="130" y="3"/>
                </a:lnTo>
                <a:lnTo>
                  <a:pt x="121" y="3"/>
                </a:lnTo>
                <a:lnTo>
                  <a:pt x="111" y="3"/>
                </a:lnTo>
                <a:lnTo>
                  <a:pt x="103" y="3"/>
                </a:lnTo>
                <a:lnTo>
                  <a:pt x="92" y="3"/>
                </a:lnTo>
                <a:lnTo>
                  <a:pt x="84" y="3"/>
                </a:lnTo>
                <a:lnTo>
                  <a:pt x="74" y="3"/>
                </a:lnTo>
                <a:lnTo>
                  <a:pt x="65" y="3"/>
                </a:lnTo>
                <a:lnTo>
                  <a:pt x="57" y="6"/>
                </a:lnTo>
                <a:lnTo>
                  <a:pt x="46" y="6"/>
                </a:lnTo>
                <a:lnTo>
                  <a:pt x="37" y="6"/>
                </a:lnTo>
                <a:lnTo>
                  <a:pt x="28" y="6"/>
                </a:lnTo>
                <a:lnTo>
                  <a:pt x="19" y="6"/>
                </a:lnTo>
                <a:lnTo>
                  <a:pt x="10" y="6"/>
                </a:lnTo>
                <a:lnTo>
                  <a:pt x="0" y="3"/>
                </a:lnTo>
                <a:lnTo>
                  <a:pt x="0" y="12"/>
                </a:lnTo>
                <a:lnTo>
                  <a:pt x="10" y="12"/>
                </a:lnTo>
                <a:lnTo>
                  <a:pt x="19" y="12"/>
                </a:lnTo>
                <a:lnTo>
                  <a:pt x="28" y="12"/>
                </a:lnTo>
                <a:lnTo>
                  <a:pt x="37" y="12"/>
                </a:lnTo>
                <a:lnTo>
                  <a:pt x="46" y="12"/>
                </a:lnTo>
                <a:lnTo>
                  <a:pt x="57" y="12"/>
                </a:lnTo>
                <a:lnTo>
                  <a:pt x="65" y="12"/>
                </a:lnTo>
                <a:lnTo>
                  <a:pt x="74" y="12"/>
                </a:lnTo>
                <a:lnTo>
                  <a:pt x="84" y="12"/>
                </a:lnTo>
                <a:lnTo>
                  <a:pt x="92" y="12"/>
                </a:lnTo>
                <a:lnTo>
                  <a:pt x="103" y="12"/>
                </a:lnTo>
                <a:lnTo>
                  <a:pt x="111" y="6"/>
                </a:lnTo>
                <a:lnTo>
                  <a:pt x="121" y="6"/>
                </a:lnTo>
                <a:lnTo>
                  <a:pt x="130" y="6"/>
                </a:lnTo>
                <a:lnTo>
                  <a:pt x="139" y="6"/>
                </a:lnTo>
                <a:lnTo>
                  <a:pt x="148" y="6"/>
                </a:lnTo>
                <a:lnTo>
                  <a:pt x="148" y="0"/>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736" name="Freeform 632"/>
          <p:cNvSpPr>
            <a:spLocks noChangeAspect="1"/>
          </p:cNvSpPr>
          <p:nvPr/>
        </p:nvSpPr>
        <p:spPr bwMode="auto">
          <a:xfrm>
            <a:off x="8375651" y="5180013"/>
            <a:ext cx="200025" cy="17462"/>
          </a:xfrm>
          <a:custGeom>
            <a:avLst/>
            <a:gdLst>
              <a:gd name="T0" fmla="*/ 0 w 149"/>
              <a:gd name="T1" fmla="*/ 2147483647 h 13"/>
              <a:gd name="T2" fmla="*/ 2147483647 w 149"/>
              <a:gd name="T3" fmla="*/ 2147483647 h 13"/>
              <a:gd name="T4" fmla="*/ 2147483647 w 149"/>
              <a:gd name="T5" fmla="*/ 2147483647 h 13"/>
              <a:gd name="T6" fmla="*/ 2147483647 w 149"/>
              <a:gd name="T7" fmla="*/ 2147483647 h 13"/>
              <a:gd name="T8" fmla="*/ 2147483647 w 149"/>
              <a:gd name="T9" fmla="*/ 2147483647 h 13"/>
              <a:gd name="T10" fmla="*/ 2147483647 w 149"/>
              <a:gd name="T11" fmla="*/ 2147483647 h 13"/>
              <a:gd name="T12" fmla="*/ 2147483647 w 149"/>
              <a:gd name="T13" fmla="*/ 2147483647 h 13"/>
              <a:gd name="T14" fmla="*/ 2147483647 w 149"/>
              <a:gd name="T15" fmla="*/ 2147483647 h 13"/>
              <a:gd name="T16" fmla="*/ 2147483647 w 149"/>
              <a:gd name="T17" fmla="*/ 2147483647 h 13"/>
              <a:gd name="T18" fmla="*/ 2147483647 w 149"/>
              <a:gd name="T19" fmla="*/ 2147483647 h 13"/>
              <a:gd name="T20" fmla="*/ 2147483647 w 149"/>
              <a:gd name="T21" fmla="*/ 2147483647 h 13"/>
              <a:gd name="T22" fmla="*/ 2147483647 w 149"/>
              <a:gd name="T23" fmla="*/ 2147483647 h 13"/>
              <a:gd name="T24" fmla="*/ 2147483647 w 149"/>
              <a:gd name="T25" fmla="*/ 2147483647 h 13"/>
              <a:gd name="T26" fmla="*/ 2147483647 w 149"/>
              <a:gd name="T27" fmla="*/ 2147483647 h 13"/>
              <a:gd name="T28" fmla="*/ 2147483647 w 149"/>
              <a:gd name="T29" fmla="*/ 2147483647 h 13"/>
              <a:gd name="T30" fmla="*/ 2147483647 w 149"/>
              <a:gd name="T31" fmla="*/ 2147483647 h 13"/>
              <a:gd name="T32" fmla="*/ 2147483647 w 149"/>
              <a:gd name="T33" fmla="*/ 2147483647 h 13"/>
              <a:gd name="T34" fmla="*/ 2147483647 w 149"/>
              <a:gd name="T35" fmla="*/ 2147483647 h 13"/>
              <a:gd name="T36" fmla="*/ 2147483647 w 149"/>
              <a:gd name="T37" fmla="*/ 2147483647 h 13"/>
              <a:gd name="T38" fmla="*/ 2147483647 w 149"/>
              <a:gd name="T39" fmla="*/ 2147483647 h 13"/>
              <a:gd name="T40" fmla="*/ 2147483647 w 149"/>
              <a:gd name="T41" fmla="*/ 2147483647 h 13"/>
              <a:gd name="T42" fmla="*/ 2147483647 w 149"/>
              <a:gd name="T43" fmla="*/ 2147483647 h 13"/>
              <a:gd name="T44" fmla="*/ 2147483647 w 149"/>
              <a:gd name="T45" fmla="*/ 2147483647 h 13"/>
              <a:gd name="T46" fmla="*/ 2147483647 w 149"/>
              <a:gd name="T47" fmla="*/ 2147483647 h 13"/>
              <a:gd name="T48" fmla="*/ 2147483647 w 149"/>
              <a:gd name="T49" fmla="*/ 2147483647 h 13"/>
              <a:gd name="T50" fmla="*/ 2147483647 w 149"/>
              <a:gd name="T51" fmla="*/ 2147483647 h 13"/>
              <a:gd name="T52" fmla="*/ 2147483647 w 149"/>
              <a:gd name="T53" fmla="*/ 2147483647 h 13"/>
              <a:gd name="T54" fmla="*/ 2147483647 w 149"/>
              <a:gd name="T55" fmla="*/ 2147483647 h 13"/>
              <a:gd name="T56" fmla="*/ 2147483647 w 149"/>
              <a:gd name="T57" fmla="*/ 2147483647 h 13"/>
              <a:gd name="T58" fmla="*/ 2147483647 w 149"/>
              <a:gd name="T59" fmla="*/ 2147483647 h 13"/>
              <a:gd name="T60" fmla="*/ 2147483647 w 149"/>
              <a:gd name="T61" fmla="*/ 0 h 13"/>
              <a:gd name="T62" fmla="*/ 2147483647 w 149"/>
              <a:gd name="T63" fmla="*/ 0 h 13"/>
              <a:gd name="T64" fmla="*/ 2147483647 w 149"/>
              <a:gd name="T65" fmla="*/ 0 h 13"/>
              <a:gd name="T66" fmla="*/ 0 w 149"/>
              <a:gd name="T67" fmla="*/ 0 h 13"/>
              <a:gd name="T68" fmla="*/ 0 w 149"/>
              <a:gd name="T69" fmla="*/ 2147483647 h 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49"/>
              <a:gd name="T106" fmla="*/ 0 h 13"/>
              <a:gd name="T107" fmla="*/ 149 w 149"/>
              <a:gd name="T108" fmla="*/ 13 h 1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49" h="13">
                <a:moveTo>
                  <a:pt x="0" y="4"/>
                </a:moveTo>
                <a:lnTo>
                  <a:pt x="9" y="8"/>
                </a:lnTo>
                <a:lnTo>
                  <a:pt x="19" y="8"/>
                </a:lnTo>
                <a:lnTo>
                  <a:pt x="28" y="8"/>
                </a:lnTo>
                <a:lnTo>
                  <a:pt x="37" y="8"/>
                </a:lnTo>
                <a:lnTo>
                  <a:pt x="46" y="8"/>
                </a:lnTo>
                <a:lnTo>
                  <a:pt x="56" y="12"/>
                </a:lnTo>
                <a:lnTo>
                  <a:pt x="64" y="12"/>
                </a:lnTo>
                <a:lnTo>
                  <a:pt x="73" y="12"/>
                </a:lnTo>
                <a:lnTo>
                  <a:pt x="83" y="12"/>
                </a:lnTo>
                <a:lnTo>
                  <a:pt x="92" y="12"/>
                </a:lnTo>
                <a:lnTo>
                  <a:pt x="102" y="12"/>
                </a:lnTo>
                <a:lnTo>
                  <a:pt x="111" y="12"/>
                </a:lnTo>
                <a:lnTo>
                  <a:pt x="120" y="12"/>
                </a:lnTo>
                <a:lnTo>
                  <a:pt x="130" y="12"/>
                </a:lnTo>
                <a:lnTo>
                  <a:pt x="139" y="12"/>
                </a:lnTo>
                <a:lnTo>
                  <a:pt x="148" y="12"/>
                </a:lnTo>
                <a:lnTo>
                  <a:pt x="148" y="4"/>
                </a:lnTo>
                <a:lnTo>
                  <a:pt x="139" y="4"/>
                </a:lnTo>
                <a:lnTo>
                  <a:pt x="130" y="4"/>
                </a:lnTo>
                <a:lnTo>
                  <a:pt x="120" y="4"/>
                </a:lnTo>
                <a:lnTo>
                  <a:pt x="111" y="4"/>
                </a:lnTo>
                <a:lnTo>
                  <a:pt x="102" y="4"/>
                </a:lnTo>
                <a:lnTo>
                  <a:pt x="92" y="4"/>
                </a:lnTo>
                <a:lnTo>
                  <a:pt x="83" y="4"/>
                </a:lnTo>
                <a:lnTo>
                  <a:pt x="73" y="4"/>
                </a:lnTo>
                <a:lnTo>
                  <a:pt x="64" y="4"/>
                </a:lnTo>
                <a:lnTo>
                  <a:pt x="56" y="4"/>
                </a:lnTo>
                <a:lnTo>
                  <a:pt x="46" y="4"/>
                </a:lnTo>
                <a:lnTo>
                  <a:pt x="37" y="4"/>
                </a:lnTo>
                <a:lnTo>
                  <a:pt x="28" y="0"/>
                </a:lnTo>
                <a:lnTo>
                  <a:pt x="19" y="0"/>
                </a:lnTo>
                <a:lnTo>
                  <a:pt x="9" y="0"/>
                </a:lnTo>
                <a:lnTo>
                  <a:pt x="0" y="0"/>
                </a:lnTo>
                <a:lnTo>
                  <a:pt x="0" y="4"/>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737" name="Freeform 633"/>
          <p:cNvSpPr>
            <a:spLocks noChangeAspect="1"/>
          </p:cNvSpPr>
          <p:nvPr/>
        </p:nvSpPr>
        <p:spPr bwMode="auto">
          <a:xfrm>
            <a:off x="5291138" y="5256213"/>
            <a:ext cx="131762" cy="82550"/>
          </a:xfrm>
          <a:custGeom>
            <a:avLst/>
            <a:gdLst>
              <a:gd name="T0" fmla="*/ 2147483647 w 100"/>
              <a:gd name="T1" fmla="*/ 2147483647 h 67"/>
              <a:gd name="T2" fmla="*/ 2147483647 w 100"/>
              <a:gd name="T3" fmla="*/ 2147483647 h 67"/>
              <a:gd name="T4" fmla="*/ 2147483647 w 100"/>
              <a:gd name="T5" fmla="*/ 2147483647 h 67"/>
              <a:gd name="T6" fmla="*/ 2147483647 w 100"/>
              <a:gd name="T7" fmla="*/ 2147483647 h 67"/>
              <a:gd name="T8" fmla="*/ 2147483647 w 100"/>
              <a:gd name="T9" fmla="*/ 2147483647 h 67"/>
              <a:gd name="T10" fmla="*/ 2147483647 w 100"/>
              <a:gd name="T11" fmla="*/ 2147483647 h 67"/>
              <a:gd name="T12" fmla="*/ 2147483647 w 100"/>
              <a:gd name="T13" fmla="*/ 2147483647 h 67"/>
              <a:gd name="T14" fmla="*/ 2147483647 w 100"/>
              <a:gd name="T15" fmla="*/ 2147483647 h 67"/>
              <a:gd name="T16" fmla="*/ 2147483647 w 100"/>
              <a:gd name="T17" fmla="*/ 2147483647 h 67"/>
              <a:gd name="T18" fmla="*/ 2147483647 w 100"/>
              <a:gd name="T19" fmla="*/ 2147483647 h 67"/>
              <a:gd name="T20" fmla="*/ 2147483647 w 100"/>
              <a:gd name="T21" fmla="*/ 2147483647 h 67"/>
              <a:gd name="T22" fmla="*/ 2147483647 w 100"/>
              <a:gd name="T23" fmla="*/ 2147483647 h 67"/>
              <a:gd name="T24" fmla="*/ 2147483647 w 100"/>
              <a:gd name="T25" fmla="*/ 2147483647 h 67"/>
              <a:gd name="T26" fmla="*/ 2147483647 w 100"/>
              <a:gd name="T27" fmla="*/ 2147483647 h 67"/>
              <a:gd name="T28" fmla="*/ 2147483647 w 100"/>
              <a:gd name="T29" fmla="*/ 2147483647 h 67"/>
              <a:gd name="T30" fmla="*/ 2147483647 w 100"/>
              <a:gd name="T31" fmla="*/ 2147483647 h 67"/>
              <a:gd name="T32" fmla="*/ 2147483647 w 100"/>
              <a:gd name="T33" fmla="*/ 0 h 67"/>
              <a:gd name="T34" fmla="*/ 0 w 100"/>
              <a:gd name="T35" fmla="*/ 2147483647 h 67"/>
              <a:gd name="T36" fmla="*/ 2147483647 w 100"/>
              <a:gd name="T37" fmla="*/ 2147483647 h 67"/>
              <a:gd name="T38" fmla="*/ 2147483647 w 100"/>
              <a:gd name="T39" fmla="*/ 2147483647 h 67"/>
              <a:gd name="T40" fmla="*/ 2147483647 w 100"/>
              <a:gd name="T41" fmla="*/ 2147483647 h 67"/>
              <a:gd name="T42" fmla="*/ 2147483647 w 100"/>
              <a:gd name="T43" fmla="*/ 2147483647 h 67"/>
              <a:gd name="T44" fmla="*/ 2147483647 w 100"/>
              <a:gd name="T45" fmla="*/ 2147483647 h 67"/>
              <a:gd name="T46" fmla="*/ 2147483647 w 100"/>
              <a:gd name="T47" fmla="*/ 2147483647 h 67"/>
              <a:gd name="T48" fmla="*/ 2147483647 w 100"/>
              <a:gd name="T49" fmla="*/ 2147483647 h 67"/>
              <a:gd name="T50" fmla="*/ 2147483647 w 100"/>
              <a:gd name="T51" fmla="*/ 2147483647 h 67"/>
              <a:gd name="T52" fmla="*/ 2147483647 w 100"/>
              <a:gd name="T53" fmla="*/ 2147483647 h 67"/>
              <a:gd name="T54" fmla="*/ 2147483647 w 100"/>
              <a:gd name="T55" fmla="*/ 2147483647 h 67"/>
              <a:gd name="T56" fmla="*/ 2147483647 w 100"/>
              <a:gd name="T57" fmla="*/ 2147483647 h 67"/>
              <a:gd name="T58" fmla="*/ 2147483647 w 100"/>
              <a:gd name="T59" fmla="*/ 2147483647 h 67"/>
              <a:gd name="T60" fmla="*/ 2147483647 w 100"/>
              <a:gd name="T61" fmla="*/ 2147483647 h 67"/>
              <a:gd name="T62" fmla="*/ 2147483647 w 100"/>
              <a:gd name="T63" fmla="*/ 2147483647 h 67"/>
              <a:gd name="T64" fmla="*/ 2147483647 w 100"/>
              <a:gd name="T65" fmla="*/ 2147483647 h 67"/>
              <a:gd name="T66" fmla="*/ 2147483647 w 100"/>
              <a:gd name="T67" fmla="*/ 2147483647 h 67"/>
              <a:gd name="T68" fmla="*/ 2147483647 w 100"/>
              <a:gd name="T69" fmla="*/ 2147483647 h 6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0"/>
              <a:gd name="T106" fmla="*/ 0 h 67"/>
              <a:gd name="T107" fmla="*/ 100 w 100"/>
              <a:gd name="T108" fmla="*/ 67 h 6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0" h="67">
                <a:moveTo>
                  <a:pt x="99" y="61"/>
                </a:moveTo>
                <a:lnTo>
                  <a:pt x="93" y="58"/>
                </a:lnTo>
                <a:lnTo>
                  <a:pt x="87" y="54"/>
                </a:lnTo>
                <a:lnTo>
                  <a:pt x="81" y="49"/>
                </a:lnTo>
                <a:lnTo>
                  <a:pt x="75" y="46"/>
                </a:lnTo>
                <a:lnTo>
                  <a:pt x="69" y="42"/>
                </a:lnTo>
                <a:lnTo>
                  <a:pt x="62" y="38"/>
                </a:lnTo>
                <a:lnTo>
                  <a:pt x="57" y="35"/>
                </a:lnTo>
                <a:lnTo>
                  <a:pt x="51" y="30"/>
                </a:lnTo>
                <a:lnTo>
                  <a:pt x="44" y="28"/>
                </a:lnTo>
                <a:lnTo>
                  <a:pt x="39" y="23"/>
                </a:lnTo>
                <a:lnTo>
                  <a:pt x="33" y="19"/>
                </a:lnTo>
                <a:lnTo>
                  <a:pt x="26" y="16"/>
                </a:lnTo>
                <a:lnTo>
                  <a:pt x="21" y="12"/>
                </a:lnTo>
                <a:lnTo>
                  <a:pt x="15" y="8"/>
                </a:lnTo>
                <a:lnTo>
                  <a:pt x="8" y="4"/>
                </a:lnTo>
                <a:lnTo>
                  <a:pt x="2" y="0"/>
                </a:lnTo>
                <a:lnTo>
                  <a:pt x="0" y="6"/>
                </a:lnTo>
                <a:lnTo>
                  <a:pt x="6" y="8"/>
                </a:lnTo>
                <a:lnTo>
                  <a:pt x="12" y="13"/>
                </a:lnTo>
                <a:lnTo>
                  <a:pt x="18" y="17"/>
                </a:lnTo>
                <a:lnTo>
                  <a:pt x="24" y="20"/>
                </a:lnTo>
                <a:lnTo>
                  <a:pt x="29" y="23"/>
                </a:lnTo>
                <a:lnTo>
                  <a:pt x="36" y="28"/>
                </a:lnTo>
                <a:lnTo>
                  <a:pt x="41" y="31"/>
                </a:lnTo>
                <a:lnTo>
                  <a:pt x="48" y="36"/>
                </a:lnTo>
                <a:lnTo>
                  <a:pt x="55" y="38"/>
                </a:lnTo>
                <a:lnTo>
                  <a:pt x="60" y="44"/>
                </a:lnTo>
                <a:lnTo>
                  <a:pt x="66" y="47"/>
                </a:lnTo>
                <a:lnTo>
                  <a:pt x="73" y="50"/>
                </a:lnTo>
                <a:lnTo>
                  <a:pt x="78" y="55"/>
                </a:lnTo>
                <a:lnTo>
                  <a:pt x="84" y="59"/>
                </a:lnTo>
                <a:lnTo>
                  <a:pt x="91" y="63"/>
                </a:lnTo>
                <a:lnTo>
                  <a:pt x="96" y="66"/>
                </a:lnTo>
                <a:lnTo>
                  <a:pt x="99" y="61"/>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738" name="Freeform 634"/>
          <p:cNvSpPr>
            <a:spLocks noChangeAspect="1"/>
          </p:cNvSpPr>
          <p:nvPr/>
        </p:nvSpPr>
        <p:spPr bwMode="auto">
          <a:xfrm>
            <a:off x="8515351" y="5259389"/>
            <a:ext cx="131763" cy="84137"/>
          </a:xfrm>
          <a:custGeom>
            <a:avLst/>
            <a:gdLst>
              <a:gd name="T0" fmla="*/ 2147483647 w 99"/>
              <a:gd name="T1" fmla="*/ 2147483647 h 67"/>
              <a:gd name="T2" fmla="*/ 2147483647 w 99"/>
              <a:gd name="T3" fmla="*/ 2147483647 h 67"/>
              <a:gd name="T4" fmla="*/ 2147483647 w 99"/>
              <a:gd name="T5" fmla="*/ 2147483647 h 67"/>
              <a:gd name="T6" fmla="*/ 2147483647 w 99"/>
              <a:gd name="T7" fmla="*/ 2147483647 h 67"/>
              <a:gd name="T8" fmla="*/ 2147483647 w 99"/>
              <a:gd name="T9" fmla="*/ 2147483647 h 67"/>
              <a:gd name="T10" fmla="*/ 2147483647 w 99"/>
              <a:gd name="T11" fmla="*/ 2147483647 h 67"/>
              <a:gd name="T12" fmla="*/ 2147483647 w 99"/>
              <a:gd name="T13" fmla="*/ 2147483647 h 67"/>
              <a:gd name="T14" fmla="*/ 2147483647 w 99"/>
              <a:gd name="T15" fmla="*/ 2147483647 h 67"/>
              <a:gd name="T16" fmla="*/ 2147483647 w 99"/>
              <a:gd name="T17" fmla="*/ 2147483647 h 67"/>
              <a:gd name="T18" fmla="*/ 2147483647 w 99"/>
              <a:gd name="T19" fmla="*/ 2147483647 h 67"/>
              <a:gd name="T20" fmla="*/ 2147483647 w 99"/>
              <a:gd name="T21" fmla="*/ 2147483647 h 67"/>
              <a:gd name="T22" fmla="*/ 2147483647 w 99"/>
              <a:gd name="T23" fmla="*/ 2147483647 h 67"/>
              <a:gd name="T24" fmla="*/ 2147483647 w 99"/>
              <a:gd name="T25" fmla="*/ 2147483647 h 67"/>
              <a:gd name="T26" fmla="*/ 2147483647 w 99"/>
              <a:gd name="T27" fmla="*/ 2147483647 h 67"/>
              <a:gd name="T28" fmla="*/ 2147483647 w 99"/>
              <a:gd name="T29" fmla="*/ 2147483647 h 67"/>
              <a:gd name="T30" fmla="*/ 2147483647 w 99"/>
              <a:gd name="T31" fmla="*/ 2147483647 h 67"/>
              <a:gd name="T32" fmla="*/ 2147483647 w 99"/>
              <a:gd name="T33" fmla="*/ 2147483647 h 67"/>
              <a:gd name="T34" fmla="*/ 2147483647 w 99"/>
              <a:gd name="T35" fmla="*/ 0 h 67"/>
              <a:gd name="T36" fmla="*/ 2147483647 w 99"/>
              <a:gd name="T37" fmla="*/ 2147483647 h 67"/>
              <a:gd name="T38" fmla="*/ 2147483647 w 99"/>
              <a:gd name="T39" fmla="*/ 2147483647 h 67"/>
              <a:gd name="T40" fmla="*/ 2147483647 w 99"/>
              <a:gd name="T41" fmla="*/ 2147483647 h 67"/>
              <a:gd name="T42" fmla="*/ 2147483647 w 99"/>
              <a:gd name="T43" fmla="*/ 2147483647 h 67"/>
              <a:gd name="T44" fmla="*/ 2147483647 w 99"/>
              <a:gd name="T45" fmla="*/ 2147483647 h 67"/>
              <a:gd name="T46" fmla="*/ 2147483647 w 99"/>
              <a:gd name="T47" fmla="*/ 2147483647 h 67"/>
              <a:gd name="T48" fmla="*/ 2147483647 w 99"/>
              <a:gd name="T49" fmla="*/ 2147483647 h 67"/>
              <a:gd name="T50" fmla="*/ 2147483647 w 99"/>
              <a:gd name="T51" fmla="*/ 2147483647 h 67"/>
              <a:gd name="T52" fmla="*/ 2147483647 w 99"/>
              <a:gd name="T53" fmla="*/ 2147483647 h 67"/>
              <a:gd name="T54" fmla="*/ 2147483647 w 99"/>
              <a:gd name="T55" fmla="*/ 2147483647 h 67"/>
              <a:gd name="T56" fmla="*/ 2147483647 w 99"/>
              <a:gd name="T57" fmla="*/ 2147483647 h 67"/>
              <a:gd name="T58" fmla="*/ 2147483647 w 99"/>
              <a:gd name="T59" fmla="*/ 2147483647 h 67"/>
              <a:gd name="T60" fmla="*/ 2147483647 w 99"/>
              <a:gd name="T61" fmla="*/ 2147483647 h 67"/>
              <a:gd name="T62" fmla="*/ 2147483647 w 99"/>
              <a:gd name="T63" fmla="*/ 2147483647 h 67"/>
              <a:gd name="T64" fmla="*/ 2147483647 w 99"/>
              <a:gd name="T65" fmla="*/ 2147483647 h 67"/>
              <a:gd name="T66" fmla="*/ 0 w 99"/>
              <a:gd name="T67" fmla="*/ 2147483647 h 67"/>
              <a:gd name="T68" fmla="*/ 2147483647 w 99"/>
              <a:gd name="T69" fmla="*/ 2147483647 h 6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9"/>
              <a:gd name="T106" fmla="*/ 0 h 67"/>
              <a:gd name="T107" fmla="*/ 99 w 99"/>
              <a:gd name="T108" fmla="*/ 67 h 6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9" h="67">
                <a:moveTo>
                  <a:pt x="3" y="66"/>
                </a:moveTo>
                <a:lnTo>
                  <a:pt x="8" y="62"/>
                </a:lnTo>
                <a:lnTo>
                  <a:pt x="15" y="58"/>
                </a:lnTo>
                <a:lnTo>
                  <a:pt x="21" y="55"/>
                </a:lnTo>
                <a:lnTo>
                  <a:pt x="26" y="51"/>
                </a:lnTo>
                <a:lnTo>
                  <a:pt x="32" y="47"/>
                </a:lnTo>
                <a:lnTo>
                  <a:pt x="39" y="43"/>
                </a:lnTo>
                <a:lnTo>
                  <a:pt x="44" y="38"/>
                </a:lnTo>
                <a:lnTo>
                  <a:pt x="50" y="35"/>
                </a:lnTo>
                <a:lnTo>
                  <a:pt x="56" y="31"/>
                </a:lnTo>
                <a:lnTo>
                  <a:pt x="61" y="27"/>
                </a:lnTo>
                <a:lnTo>
                  <a:pt x="68" y="24"/>
                </a:lnTo>
                <a:lnTo>
                  <a:pt x="74" y="20"/>
                </a:lnTo>
                <a:lnTo>
                  <a:pt x="80" y="16"/>
                </a:lnTo>
                <a:lnTo>
                  <a:pt x="85" y="12"/>
                </a:lnTo>
                <a:lnTo>
                  <a:pt x="92" y="8"/>
                </a:lnTo>
                <a:lnTo>
                  <a:pt x="98" y="4"/>
                </a:lnTo>
                <a:lnTo>
                  <a:pt x="95" y="0"/>
                </a:lnTo>
                <a:lnTo>
                  <a:pt x="90" y="4"/>
                </a:lnTo>
                <a:lnTo>
                  <a:pt x="83" y="7"/>
                </a:lnTo>
                <a:lnTo>
                  <a:pt x="77" y="11"/>
                </a:lnTo>
                <a:lnTo>
                  <a:pt x="72" y="15"/>
                </a:lnTo>
                <a:lnTo>
                  <a:pt x="66" y="19"/>
                </a:lnTo>
                <a:lnTo>
                  <a:pt x="59" y="23"/>
                </a:lnTo>
                <a:lnTo>
                  <a:pt x="53" y="27"/>
                </a:lnTo>
                <a:lnTo>
                  <a:pt x="47" y="30"/>
                </a:lnTo>
                <a:lnTo>
                  <a:pt x="41" y="35"/>
                </a:lnTo>
                <a:lnTo>
                  <a:pt x="35" y="38"/>
                </a:lnTo>
                <a:lnTo>
                  <a:pt x="29" y="42"/>
                </a:lnTo>
                <a:lnTo>
                  <a:pt x="24" y="46"/>
                </a:lnTo>
                <a:lnTo>
                  <a:pt x="18" y="49"/>
                </a:lnTo>
                <a:lnTo>
                  <a:pt x="11" y="54"/>
                </a:lnTo>
                <a:lnTo>
                  <a:pt x="6" y="58"/>
                </a:lnTo>
                <a:lnTo>
                  <a:pt x="0" y="60"/>
                </a:lnTo>
                <a:lnTo>
                  <a:pt x="3" y="66"/>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739" name="Freeform 635"/>
          <p:cNvSpPr>
            <a:spLocks noChangeAspect="1"/>
          </p:cNvSpPr>
          <p:nvPr/>
        </p:nvSpPr>
        <p:spPr bwMode="auto">
          <a:xfrm>
            <a:off x="5292725" y="5149850"/>
            <a:ext cx="128588" cy="1588"/>
          </a:xfrm>
          <a:custGeom>
            <a:avLst/>
            <a:gdLst>
              <a:gd name="T0" fmla="*/ 2147483647 w 98"/>
              <a:gd name="T1" fmla="*/ 0 h 1"/>
              <a:gd name="T2" fmla="*/ 2147483647 w 98"/>
              <a:gd name="T3" fmla="*/ 0 h 1"/>
              <a:gd name="T4" fmla="*/ 2147483647 w 98"/>
              <a:gd name="T5" fmla="*/ 0 h 1"/>
              <a:gd name="T6" fmla="*/ 2147483647 w 98"/>
              <a:gd name="T7" fmla="*/ 0 h 1"/>
              <a:gd name="T8" fmla="*/ 2147483647 w 98"/>
              <a:gd name="T9" fmla="*/ 0 h 1"/>
              <a:gd name="T10" fmla="*/ 2147483647 w 98"/>
              <a:gd name="T11" fmla="*/ 0 h 1"/>
              <a:gd name="T12" fmla="*/ 2147483647 w 98"/>
              <a:gd name="T13" fmla="*/ 0 h 1"/>
              <a:gd name="T14" fmla="*/ 2147483647 w 98"/>
              <a:gd name="T15" fmla="*/ 0 h 1"/>
              <a:gd name="T16" fmla="*/ 2147483647 w 98"/>
              <a:gd name="T17" fmla="*/ 0 h 1"/>
              <a:gd name="T18" fmla="*/ 2147483647 w 98"/>
              <a:gd name="T19" fmla="*/ 0 h 1"/>
              <a:gd name="T20" fmla="*/ 2147483647 w 98"/>
              <a:gd name="T21" fmla="*/ 0 h 1"/>
              <a:gd name="T22" fmla="*/ 2147483647 w 98"/>
              <a:gd name="T23" fmla="*/ 0 h 1"/>
              <a:gd name="T24" fmla="*/ 2147483647 w 98"/>
              <a:gd name="T25" fmla="*/ 0 h 1"/>
              <a:gd name="T26" fmla="*/ 2147483647 w 98"/>
              <a:gd name="T27" fmla="*/ 0 h 1"/>
              <a:gd name="T28" fmla="*/ 2147483647 w 98"/>
              <a:gd name="T29" fmla="*/ 0 h 1"/>
              <a:gd name="T30" fmla="*/ 2147483647 w 98"/>
              <a:gd name="T31" fmla="*/ 0 h 1"/>
              <a:gd name="T32" fmla="*/ 0 w 98"/>
              <a:gd name="T33" fmla="*/ 0 h 1"/>
              <a:gd name="T34" fmla="*/ 2147483647 w 98"/>
              <a:gd name="T35" fmla="*/ 0 h 1"/>
              <a:gd name="T36" fmla="*/ 2147483647 w 98"/>
              <a:gd name="T37" fmla="*/ 0 h 1"/>
              <a:gd name="T38" fmla="*/ 2147483647 w 98"/>
              <a:gd name="T39" fmla="*/ 0 h 1"/>
              <a:gd name="T40" fmla="*/ 2147483647 w 98"/>
              <a:gd name="T41" fmla="*/ 0 h 1"/>
              <a:gd name="T42" fmla="*/ 2147483647 w 98"/>
              <a:gd name="T43" fmla="*/ 0 h 1"/>
              <a:gd name="T44" fmla="*/ 2147483647 w 98"/>
              <a:gd name="T45" fmla="*/ 0 h 1"/>
              <a:gd name="T46" fmla="*/ 2147483647 w 98"/>
              <a:gd name="T47" fmla="*/ 0 h 1"/>
              <a:gd name="T48" fmla="*/ 2147483647 w 98"/>
              <a:gd name="T49" fmla="*/ 0 h 1"/>
              <a:gd name="T50" fmla="*/ 2147483647 w 98"/>
              <a:gd name="T51" fmla="*/ 0 h 1"/>
              <a:gd name="T52" fmla="*/ 2147483647 w 98"/>
              <a:gd name="T53" fmla="*/ 0 h 1"/>
              <a:gd name="T54" fmla="*/ 2147483647 w 98"/>
              <a:gd name="T55" fmla="*/ 0 h 1"/>
              <a:gd name="T56" fmla="*/ 2147483647 w 98"/>
              <a:gd name="T57" fmla="*/ 0 h 1"/>
              <a:gd name="T58" fmla="*/ 2147483647 w 98"/>
              <a:gd name="T59" fmla="*/ 0 h 1"/>
              <a:gd name="T60" fmla="*/ 2147483647 w 98"/>
              <a:gd name="T61" fmla="*/ 0 h 1"/>
              <a:gd name="T62" fmla="*/ 2147483647 w 98"/>
              <a:gd name="T63" fmla="*/ 0 h 1"/>
              <a:gd name="T64" fmla="*/ 2147483647 w 98"/>
              <a:gd name="T65" fmla="*/ 0 h 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8"/>
              <a:gd name="T100" fmla="*/ 0 h 1"/>
              <a:gd name="T101" fmla="*/ 98 w 98"/>
              <a:gd name="T102" fmla="*/ 1 h 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8" h="1">
                <a:moveTo>
                  <a:pt x="97" y="0"/>
                </a:moveTo>
                <a:lnTo>
                  <a:pt x="91" y="0"/>
                </a:lnTo>
                <a:lnTo>
                  <a:pt x="85" y="0"/>
                </a:lnTo>
                <a:lnTo>
                  <a:pt x="79" y="0"/>
                </a:lnTo>
                <a:lnTo>
                  <a:pt x="73" y="0"/>
                </a:lnTo>
                <a:lnTo>
                  <a:pt x="66" y="0"/>
                </a:lnTo>
                <a:lnTo>
                  <a:pt x="60" y="0"/>
                </a:lnTo>
                <a:lnTo>
                  <a:pt x="55" y="0"/>
                </a:lnTo>
                <a:lnTo>
                  <a:pt x="48" y="0"/>
                </a:lnTo>
                <a:lnTo>
                  <a:pt x="42" y="0"/>
                </a:lnTo>
                <a:lnTo>
                  <a:pt x="36" y="0"/>
                </a:lnTo>
                <a:lnTo>
                  <a:pt x="30" y="0"/>
                </a:lnTo>
                <a:lnTo>
                  <a:pt x="24" y="0"/>
                </a:lnTo>
                <a:lnTo>
                  <a:pt x="18" y="0"/>
                </a:lnTo>
                <a:lnTo>
                  <a:pt x="12" y="0"/>
                </a:lnTo>
                <a:lnTo>
                  <a:pt x="6" y="0"/>
                </a:lnTo>
                <a:lnTo>
                  <a:pt x="0" y="0"/>
                </a:lnTo>
                <a:lnTo>
                  <a:pt x="6" y="0"/>
                </a:lnTo>
                <a:lnTo>
                  <a:pt x="12" y="0"/>
                </a:lnTo>
                <a:lnTo>
                  <a:pt x="18" y="0"/>
                </a:lnTo>
                <a:lnTo>
                  <a:pt x="24" y="0"/>
                </a:lnTo>
                <a:lnTo>
                  <a:pt x="30" y="0"/>
                </a:lnTo>
                <a:lnTo>
                  <a:pt x="36" y="0"/>
                </a:lnTo>
                <a:lnTo>
                  <a:pt x="42" y="0"/>
                </a:lnTo>
                <a:lnTo>
                  <a:pt x="48" y="0"/>
                </a:lnTo>
                <a:lnTo>
                  <a:pt x="55" y="0"/>
                </a:lnTo>
                <a:lnTo>
                  <a:pt x="60" y="0"/>
                </a:lnTo>
                <a:lnTo>
                  <a:pt x="66" y="0"/>
                </a:lnTo>
                <a:lnTo>
                  <a:pt x="73" y="0"/>
                </a:lnTo>
                <a:lnTo>
                  <a:pt x="79" y="0"/>
                </a:lnTo>
                <a:lnTo>
                  <a:pt x="85" y="0"/>
                </a:lnTo>
                <a:lnTo>
                  <a:pt x="91" y="0"/>
                </a:lnTo>
                <a:lnTo>
                  <a:pt x="97" y="0"/>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740" name="Freeform 636"/>
          <p:cNvSpPr>
            <a:spLocks noChangeAspect="1"/>
          </p:cNvSpPr>
          <p:nvPr/>
        </p:nvSpPr>
        <p:spPr bwMode="auto">
          <a:xfrm>
            <a:off x="8651875" y="5145088"/>
            <a:ext cx="128588" cy="17462"/>
          </a:xfrm>
          <a:custGeom>
            <a:avLst/>
            <a:gdLst>
              <a:gd name="T0" fmla="*/ 0 w 96"/>
              <a:gd name="T1" fmla="*/ 2147483647 h 14"/>
              <a:gd name="T2" fmla="*/ 0 w 96"/>
              <a:gd name="T3" fmla="*/ 2147483647 h 14"/>
              <a:gd name="T4" fmla="*/ 2147483647 w 96"/>
              <a:gd name="T5" fmla="*/ 2147483647 h 14"/>
              <a:gd name="T6" fmla="*/ 2147483647 w 96"/>
              <a:gd name="T7" fmla="*/ 2147483647 h 14"/>
              <a:gd name="T8" fmla="*/ 2147483647 w 96"/>
              <a:gd name="T9" fmla="*/ 2147483647 h 14"/>
              <a:gd name="T10" fmla="*/ 2147483647 w 96"/>
              <a:gd name="T11" fmla="*/ 2147483647 h 14"/>
              <a:gd name="T12" fmla="*/ 2147483647 w 96"/>
              <a:gd name="T13" fmla="*/ 2147483647 h 14"/>
              <a:gd name="T14" fmla="*/ 2147483647 w 96"/>
              <a:gd name="T15" fmla="*/ 2147483647 h 14"/>
              <a:gd name="T16" fmla="*/ 2147483647 w 96"/>
              <a:gd name="T17" fmla="*/ 2147483647 h 14"/>
              <a:gd name="T18" fmla="*/ 2147483647 w 96"/>
              <a:gd name="T19" fmla="*/ 2147483647 h 14"/>
              <a:gd name="T20" fmla="*/ 2147483647 w 96"/>
              <a:gd name="T21" fmla="*/ 2147483647 h 14"/>
              <a:gd name="T22" fmla="*/ 2147483647 w 96"/>
              <a:gd name="T23" fmla="*/ 2147483647 h 14"/>
              <a:gd name="T24" fmla="*/ 2147483647 w 96"/>
              <a:gd name="T25" fmla="*/ 2147483647 h 14"/>
              <a:gd name="T26" fmla="*/ 2147483647 w 96"/>
              <a:gd name="T27" fmla="*/ 2147483647 h 14"/>
              <a:gd name="T28" fmla="*/ 2147483647 w 96"/>
              <a:gd name="T29" fmla="*/ 2147483647 h 14"/>
              <a:gd name="T30" fmla="*/ 2147483647 w 96"/>
              <a:gd name="T31" fmla="*/ 2147483647 h 14"/>
              <a:gd name="T32" fmla="*/ 2147483647 w 96"/>
              <a:gd name="T33" fmla="*/ 2147483647 h 14"/>
              <a:gd name="T34" fmla="*/ 2147483647 w 96"/>
              <a:gd name="T35" fmla="*/ 2147483647 h 14"/>
              <a:gd name="T36" fmla="*/ 2147483647 w 96"/>
              <a:gd name="T37" fmla="*/ 0 h 14"/>
              <a:gd name="T38" fmla="*/ 2147483647 w 96"/>
              <a:gd name="T39" fmla="*/ 0 h 14"/>
              <a:gd name="T40" fmla="*/ 2147483647 w 96"/>
              <a:gd name="T41" fmla="*/ 0 h 14"/>
              <a:gd name="T42" fmla="*/ 2147483647 w 96"/>
              <a:gd name="T43" fmla="*/ 0 h 14"/>
              <a:gd name="T44" fmla="*/ 2147483647 w 96"/>
              <a:gd name="T45" fmla="*/ 2147483647 h 14"/>
              <a:gd name="T46" fmla="*/ 2147483647 w 96"/>
              <a:gd name="T47" fmla="*/ 2147483647 h 14"/>
              <a:gd name="T48" fmla="*/ 2147483647 w 96"/>
              <a:gd name="T49" fmla="*/ 2147483647 h 14"/>
              <a:gd name="T50" fmla="*/ 2147483647 w 96"/>
              <a:gd name="T51" fmla="*/ 2147483647 h 14"/>
              <a:gd name="T52" fmla="*/ 2147483647 w 96"/>
              <a:gd name="T53" fmla="*/ 2147483647 h 14"/>
              <a:gd name="T54" fmla="*/ 2147483647 w 96"/>
              <a:gd name="T55" fmla="*/ 2147483647 h 14"/>
              <a:gd name="T56" fmla="*/ 2147483647 w 96"/>
              <a:gd name="T57" fmla="*/ 2147483647 h 14"/>
              <a:gd name="T58" fmla="*/ 2147483647 w 96"/>
              <a:gd name="T59" fmla="*/ 2147483647 h 14"/>
              <a:gd name="T60" fmla="*/ 2147483647 w 96"/>
              <a:gd name="T61" fmla="*/ 2147483647 h 14"/>
              <a:gd name="T62" fmla="*/ 2147483647 w 96"/>
              <a:gd name="T63" fmla="*/ 2147483647 h 14"/>
              <a:gd name="T64" fmla="*/ 2147483647 w 96"/>
              <a:gd name="T65" fmla="*/ 2147483647 h 14"/>
              <a:gd name="T66" fmla="*/ 2147483647 w 96"/>
              <a:gd name="T67" fmla="*/ 2147483647 h 14"/>
              <a:gd name="T68" fmla="*/ 0 w 96"/>
              <a:gd name="T69" fmla="*/ 2147483647 h 14"/>
              <a:gd name="T70" fmla="*/ 0 w 96"/>
              <a:gd name="T71" fmla="*/ 2147483647 h 1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6"/>
              <a:gd name="T109" fmla="*/ 0 h 14"/>
              <a:gd name="T110" fmla="*/ 96 w 96"/>
              <a:gd name="T111" fmla="*/ 14 h 1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6" h="14">
                <a:moveTo>
                  <a:pt x="0" y="13"/>
                </a:moveTo>
                <a:lnTo>
                  <a:pt x="0" y="13"/>
                </a:lnTo>
                <a:lnTo>
                  <a:pt x="6" y="13"/>
                </a:lnTo>
                <a:lnTo>
                  <a:pt x="11" y="13"/>
                </a:lnTo>
                <a:lnTo>
                  <a:pt x="18" y="13"/>
                </a:lnTo>
                <a:lnTo>
                  <a:pt x="24" y="13"/>
                </a:lnTo>
                <a:lnTo>
                  <a:pt x="29" y="13"/>
                </a:lnTo>
                <a:lnTo>
                  <a:pt x="35" y="13"/>
                </a:lnTo>
                <a:lnTo>
                  <a:pt x="41" y="11"/>
                </a:lnTo>
                <a:lnTo>
                  <a:pt x="48" y="11"/>
                </a:lnTo>
                <a:lnTo>
                  <a:pt x="54" y="11"/>
                </a:lnTo>
                <a:lnTo>
                  <a:pt x="58" y="6"/>
                </a:lnTo>
                <a:lnTo>
                  <a:pt x="66" y="6"/>
                </a:lnTo>
                <a:lnTo>
                  <a:pt x="71" y="6"/>
                </a:lnTo>
                <a:lnTo>
                  <a:pt x="77" y="6"/>
                </a:lnTo>
                <a:lnTo>
                  <a:pt x="83" y="6"/>
                </a:lnTo>
                <a:lnTo>
                  <a:pt x="89" y="4"/>
                </a:lnTo>
                <a:lnTo>
                  <a:pt x="95" y="4"/>
                </a:lnTo>
                <a:lnTo>
                  <a:pt x="95" y="0"/>
                </a:lnTo>
                <a:lnTo>
                  <a:pt x="89" y="0"/>
                </a:lnTo>
                <a:lnTo>
                  <a:pt x="83" y="0"/>
                </a:lnTo>
                <a:lnTo>
                  <a:pt x="77" y="0"/>
                </a:lnTo>
                <a:lnTo>
                  <a:pt x="71" y="2"/>
                </a:lnTo>
                <a:lnTo>
                  <a:pt x="66" y="2"/>
                </a:lnTo>
                <a:lnTo>
                  <a:pt x="58" y="2"/>
                </a:lnTo>
                <a:lnTo>
                  <a:pt x="54" y="2"/>
                </a:lnTo>
                <a:lnTo>
                  <a:pt x="48" y="4"/>
                </a:lnTo>
                <a:lnTo>
                  <a:pt x="41" y="4"/>
                </a:lnTo>
                <a:lnTo>
                  <a:pt x="35" y="4"/>
                </a:lnTo>
                <a:lnTo>
                  <a:pt x="29" y="4"/>
                </a:lnTo>
                <a:lnTo>
                  <a:pt x="24" y="4"/>
                </a:lnTo>
                <a:lnTo>
                  <a:pt x="18" y="4"/>
                </a:lnTo>
                <a:lnTo>
                  <a:pt x="11" y="4"/>
                </a:lnTo>
                <a:lnTo>
                  <a:pt x="6" y="4"/>
                </a:lnTo>
                <a:lnTo>
                  <a:pt x="0" y="6"/>
                </a:lnTo>
                <a:lnTo>
                  <a:pt x="0" y="13"/>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741" name="Freeform 637"/>
          <p:cNvSpPr>
            <a:spLocks noChangeAspect="1"/>
          </p:cNvSpPr>
          <p:nvPr/>
        </p:nvSpPr>
        <p:spPr bwMode="auto">
          <a:xfrm>
            <a:off x="8515350" y="5151438"/>
            <a:ext cx="128588" cy="11112"/>
          </a:xfrm>
          <a:custGeom>
            <a:avLst/>
            <a:gdLst>
              <a:gd name="T0" fmla="*/ 0 w 96"/>
              <a:gd name="T1" fmla="*/ 2147483647 h 9"/>
              <a:gd name="T2" fmla="*/ 2147483647 w 96"/>
              <a:gd name="T3" fmla="*/ 2147483647 h 9"/>
              <a:gd name="T4" fmla="*/ 2147483647 w 96"/>
              <a:gd name="T5" fmla="*/ 2147483647 h 9"/>
              <a:gd name="T6" fmla="*/ 2147483647 w 96"/>
              <a:gd name="T7" fmla="*/ 2147483647 h 9"/>
              <a:gd name="T8" fmla="*/ 2147483647 w 96"/>
              <a:gd name="T9" fmla="*/ 2147483647 h 9"/>
              <a:gd name="T10" fmla="*/ 2147483647 w 96"/>
              <a:gd name="T11" fmla="*/ 2147483647 h 9"/>
              <a:gd name="T12" fmla="*/ 2147483647 w 96"/>
              <a:gd name="T13" fmla="*/ 2147483647 h 9"/>
              <a:gd name="T14" fmla="*/ 2147483647 w 96"/>
              <a:gd name="T15" fmla="*/ 2147483647 h 9"/>
              <a:gd name="T16" fmla="*/ 2147483647 w 96"/>
              <a:gd name="T17" fmla="*/ 2147483647 h 9"/>
              <a:gd name="T18" fmla="*/ 2147483647 w 96"/>
              <a:gd name="T19" fmla="*/ 2147483647 h 9"/>
              <a:gd name="T20" fmla="*/ 2147483647 w 96"/>
              <a:gd name="T21" fmla="*/ 2147483647 h 9"/>
              <a:gd name="T22" fmla="*/ 2147483647 w 96"/>
              <a:gd name="T23" fmla="*/ 2147483647 h 9"/>
              <a:gd name="T24" fmla="*/ 2147483647 w 96"/>
              <a:gd name="T25" fmla="*/ 2147483647 h 9"/>
              <a:gd name="T26" fmla="*/ 2147483647 w 96"/>
              <a:gd name="T27" fmla="*/ 2147483647 h 9"/>
              <a:gd name="T28" fmla="*/ 2147483647 w 96"/>
              <a:gd name="T29" fmla="*/ 2147483647 h 9"/>
              <a:gd name="T30" fmla="*/ 2147483647 w 96"/>
              <a:gd name="T31" fmla="*/ 2147483647 h 9"/>
              <a:gd name="T32" fmla="*/ 2147483647 w 96"/>
              <a:gd name="T33" fmla="*/ 2147483647 h 9"/>
              <a:gd name="T34" fmla="*/ 2147483647 w 96"/>
              <a:gd name="T35" fmla="*/ 0 h 9"/>
              <a:gd name="T36" fmla="*/ 2147483647 w 96"/>
              <a:gd name="T37" fmla="*/ 0 h 9"/>
              <a:gd name="T38" fmla="*/ 2147483647 w 96"/>
              <a:gd name="T39" fmla="*/ 0 h 9"/>
              <a:gd name="T40" fmla="*/ 2147483647 w 96"/>
              <a:gd name="T41" fmla="*/ 0 h 9"/>
              <a:gd name="T42" fmla="*/ 2147483647 w 96"/>
              <a:gd name="T43" fmla="*/ 0 h 9"/>
              <a:gd name="T44" fmla="*/ 2147483647 w 96"/>
              <a:gd name="T45" fmla="*/ 0 h 9"/>
              <a:gd name="T46" fmla="*/ 2147483647 w 96"/>
              <a:gd name="T47" fmla="*/ 0 h 9"/>
              <a:gd name="T48" fmla="*/ 2147483647 w 96"/>
              <a:gd name="T49" fmla="*/ 0 h 9"/>
              <a:gd name="T50" fmla="*/ 2147483647 w 96"/>
              <a:gd name="T51" fmla="*/ 0 h 9"/>
              <a:gd name="T52" fmla="*/ 2147483647 w 96"/>
              <a:gd name="T53" fmla="*/ 0 h 9"/>
              <a:gd name="T54" fmla="*/ 2147483647 w 96"/>
              <a:gd name="T55" fmla="*/ 0 h 9"/>
              <a:gd name="T56" fmla="*/ 2147483647 w 96"/>
              <a:gd name="T57" fmla="*/ 0 h 9"/>
              <a:gd name="T58" fmla="*/ 2147483647 w 96"/>
              <a:gd name="T59" fmla="*/ 0 h 9"/>
              <a:gd name="T60" fmla="*/ 2147483647 w 96"/>
              <a:gd name="T61" fmla="*/ 0 h 9"/>
              <a:gd name="T62" fmla="*/ 2147483647 w 96"/>
              <a:gd name="T63" fmla="*/ 0 h 9"/>
              <a:gd name="T64" fmla="*/ 2147483647 w 96"/>
              <a:gd name="T65" fmla="*/ 0 h 9"/>
              <a:gd name="T66" fmla="*/ 0 w 96"/>
              <a:gd name="T67" fmla="*/ 0 h 9"/>
              <a:gd name="T68" fmla="*/ 0 w 96"/>
              <a:gd name="T69" fmla="*/ 2147483647 h 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6"/>
              <a:gd name="T106" fmla="*/ 0 h 9"/>
              <a:gd name="T107" fmla="*/ 96 w 96"/>
              <a:gd name="T108" fmla="*/ 9 h 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6" h="9">
                <a:moveTo>
                  <a:pt x="0" y="8"/>
                </a:moveTo>
                <a:lnTo>
                  <a:pt x="6" y="8"/>
                </a:lnTo>
                <a:lnTo>
                  <a:pt x="11" y="8"/>
                </a:lnTo>
                <a:lnTo>
                  <a:pt x="19" y="8"/>
                </a:lnTo>
                <a:lnTo>
                  <a:pt x="24" y="8"/>
                </a:lnTo>
                <a:lnTo>
                  <a:pt x="30" y="8"/>
                </a:lnTo>
                <a:lnTo>
                  <a:pt x="35" y="8"/>
                </a:lnTo>
                <a:lnTo>
                  <a:pt x="42" y="8"/>
                </a:lnTo>
                <a:lnTo>
                  <a:pt x="48" y="8"/>
                </a:lnTo>
                <a:lnTo>
                  <a:pt x="54" y="8"/>
                </a:lnTo>
                <a:lnTo>
                  <a:pt x="59" y="8"/>
                </a:lnTo>
                <a:lnTo>
                  <a:pt x="66" y="8"/>
                </a:lnTo>
                <a:lnTo>
                  <a:pt x="71" y="8"/>
                </a:lnTo>
                <a:lnTo>
                  <a:pt x="77" y="8"/>
                </a:lnTo>
                <a:lnTo>
                  <a:pt x="83" y="8"/>
                </a:lnTo>
                <a:lnTo>
                  <a:pt x="90" y="8"/>
                </a:lnTo>
                <a:lnTo>
                  <a:pt x="95" y="8"/>
                </a:lnTo>
                <a:lnTo>
                  <a:pt x="95" y="0"/>
                </a:lnTo>
                <a:lnTo>
                  <a:pt x="90" y="0"/>
                </a:lnTo>
                <a:lnTo>
                  <a:pt x="83" y="0"/>
                </a:lnTo>
                <a:lnTo>
                  <a:pt x="77" y="0"/>
                </a:lnTo>
                <a:lnTo>
                  <a:pt x="71" y="0"/>
                </a:lnTo>
                <a:lnTo>
                  <a:pt x="66" y="0"/>
                </a:lnTo>
                <a:lnTo>
                  <a:pt x="59" y="0"/>
                </a:lnTo>
                <a:lnTo>
                  <a:pt x="54" y="0"/>
                </a:lnTo>
                <a:lnTo>
                  <a:pt x="48" y="0"/>
                </a:lnTo>
                <a:lnTo>
                  <a:pt x="42" y="0"/>
                </a:lnTo>
                <a:lnTo>
                  <a:pt x="35" y="0"/>
                </a:lnTo>
                <a:lnTo>
                  <a:pt x="30" y="0"/>
                </a:lnTo>
                <a:lnTo>
                  <a:pt x="24" y="0"/>
                </a:lnTo>
                <a:lnTo>
                  <a:pt x="19" y="0"/>
                </a:lnTo>
                <a:lnTo>
                  <a:pt x="11" y="0"/>
                </a:lnTo>
                <a:lnTo>
                  <a:pt x="6" y="0"/>
                </a:lnTo>
                <a:lnTo>
                  <a:pt x="0" y="0"/>
                </a:lnTo>
                <a:lnTo>
                  <a:pt x="0" y="8"/>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742" name="Freeform 638"/>
          <p:cNvSpPr>
            <a:spLocks noChangeAspect="1"/>
          </p:cNvSpPr>
          <p:nvPr/>
        </p:nvSpPr>
        <p:spPr bwMode="auto">
          <a:xfrm>
            <a:off x="5157789" y="5129213"/>
            <a:ext cx="136525" cy="17462"/>
          </a:xfrm>
          <a:custGeom>
            <a:avLst/>
            <a:gdLst>
              <a:gd name="T0" fmla="*/ 2147483647 w 104"/>
              <a:gd name="T1" fmla="*/ 0 h 13"/>
              <a:gd name="T2" fmla="*/ 2147483647 w 104"/>
              <a:gd name="T3" fmla="*/ 0 h 13"/>
              <a:gd name="T4" fmla="*/ 2147483647 w 104"/>
              <a:gd name="T5" fmla="*/ 0 h 13"/>
              <a:gd name="T6" fmla="*/ 2147483647 w 104"/>
              <a:gd name="T7" fmla="*/ 0 h 13"/>
              <a:gd name="T8" fmla="*/ 2147483647 w 104"/>
              <a:gd name="T9" fmla="*/ 0 h 13"/>
              <a:gd name="T10" fmla="*/ 2147483647 w 104"/>
              <a:gd name="T11" fmla="*/ 0 h 13"/>
              <a:gd name="T12" fmla="*/ 2147483647 w 104"/>
              <a:gd name="T13" fmla="*/ 0 h 13"/>
              <a:gd name="T14" fmla="*/ 2147483647 w 104"/>
              <a:gd name="T15" fmla="*/ 0 h 13"/>
              <a:gd name="T16" fmla="*/ 2147483647 w 104"/>
              <a:gd name="T17" fmla="*/ 0 h 13"/>
              <a:gd name="T18" fmla="*/ 2147483647 w 104"/>
              <a:gd name="T19" fmla="*/ 0 h 13"/>
              <a:gd name="T20" fmla="*/ 2147483647 w 104"/>
              <a:gd name="T21" fmla="*/ 0 h 13"/>
              <a:gd name="T22" fmla="*/ 2147483647 w 104"/>
              <a:gd name="T23" fmla="*/ 0 h 13"/>
              <a:gd name="T24" fmla="*/ 2147483647 w 104"/>
              <a:gd name="T25" fmla="*/ 2147483647 h 13"/>
              <a:gd name="T26" fmla="*/ 2147483647 w 104"/>
              <a:gd name="T27" fmla="*/ 2147483647 h 13"/>
              <a:gd name="T28" fmla="*/ 2147483647 w 104"/>
              <a:gd name="T29" fmla="*/ 2147483647 h 13"/>
              <a:gd name="T30" fmla="*/ 2147483647 w 104"/>
              <a:gd name="T31" fmla="*/ 2147483647 h 13"/>
              <a:gd name="T32" fmla="*/ 0 w 104"/>
              <a:gd name="T33" fmla="*/ 2147483647 h 13"/>
              <a:gd name="T34" fmla="*/ 0 w 104"/>
              <a:gd name="T35" fmla="*/ 2147483647 h 13"/>
              <a:gd name="T36" fmla="*/ 2147483647 w 104"/>
              <a:gd name="T37" fmla="*/ 2147483647 h 13"/>
              <a:gd name="T38" fmla="*/ 2147483647 w 104"/>
              <a:gd name="T39" fmla="*/ 2147483647 h 13"/>
              <a:gd name="T40" fmla="*/ 2147483647 w 104"/>
              <a:gd name="T41" fmla="*/ 2147483647 h 13"/>
              <a:gd name="T42" fmla="*/ 2147483647 w 104"/>
              <a:gd name="T43" fmla="*/ 2147483647 h 13"/>
              <a:gd name="T44" fmla="*/ 2147483647 w 104"/>
              <a:gd name="T45" fmla="*/ 2147483647 h 13"/>
              <a:gd name="T46" fmla="*/ 2147483647 w 104"/>
              <a:gd name="T47" fmla="*/ 2147483647 h 13"/>
              <a:gd name="T48" fmla="*/ 2147483647 w 104"/>
              <a:gd name="T49" fmla="*/ 2147483647 h 13"/>
              <a:gd name="T50" fmla="*/ 2147483647 w 104"/>
              <a:gd name="T51" fmla="*/ 2147483647 h 13"/>
              <a:gd name="T52" fmla="*/ 2147483647 w 104"/>
              <a:gd name="T53" fmla="*/ 2147483647 h 13"/>
              <a:gd name="T54" fmla="*/ 2147483647 w 104"/>
              <a:gd name="T55" fmla="*/ 2147483647 h 13"/>
              <a:gd name="T56" fmla="*/ 2147483647 w 104"/>
              <a:gd name="T57" fmla="*/ 2147483647 h 13"/>
              <a:gd name="T58" fmla="*/ 2147483647 w 104"/>
              <a:gd name="T59" fmla="*/ 2147483647 h 13"/>
              <a:gd name="T60" fmla="*/ 2147483647 w 104"/>
              <a:gd name="T61" fmla="*/ 2147483647 h 13"/>
              <a:gd name="T62" fmla="*/ 2147483647 w 104"/>
              <a:gd name="T63" fmla="*/ 2147483647 h 13"/>
              <a:gd name="T64" fmla="*/ 2147483647 w 104"/>
              <a:gd name="T65" fmla="*/ 2147483647 h 13"/>
              <a:gd name="T66" fmla="*/ 2147483647 w 104"/>
              <a:gd name="T67" fmla="*/ 2147483647 h 13"/>
              <a:gd name="T68" fmla="*/ 2147483647 w 104"/>
              <a:gd name="T69" fmla="*/ 0 h 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4"/>
              <a:gd name="T106" fmla="*/ 0 h 13"/>
              <a:gd name="T107" fmla="*/ 104 w 104"/>
              <a:gd name="T108" fmla="*/ 13 h 1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4" h="13">
                <a:moveTo>
                  <a:pt x="103" y="0"/>
                </a:moveTo>
                <a:lnTo>
                  <a:pt x="97" y="0"/>
                </a:lnTo>
                <a:lnTo>
                  <a:pt x="90" y="0"/>
                </a:lnTo>
                <a:lnTo>
                  <a:pt x="84" y="0"/>
                </a:lnTo>
                <a:lnTo>
                  <a:pt x="78" y="0"/>
                </a:lnTo>
                <a:lnTo>
                  <a:pt x="71" y="0"/>
                </a:lnTo>
                <a:lnTo>
                  <a:pt x="64" y="0"/>
                </a:lnTo>
                <a:lnTo>
                  <a:pt x="59" y="0"/>
                </a:lnTo>
                <a:lnTo>
                  <a:pt x="51" y="0"/>
                </a:lnTo>
                <a:lnTo>
                  <a:pt x="44" y="0"/>
                </a:lnTo>
                <a:lnTo>
                  <a:pt x="39" y="0"/>
                </a:lnTo>
                <a:lnTo>
                  <a:pt x="32" y="0"/>
                </a:lnTo>
                <a:lnTo>
                  <a:pt x="26" y="4"/>
                </a:lnTo>
                <a:lnTo>
                  <a:pt x="20" y="4"/>
                </a:lnTo>
                <a:lnTo>
                  <a:pt x="13" y="4"/>
                </a:lnTo>
                <a:lnTo>
                  <a:pt x="6" y="4"/>
                </a:lnTo>
                <a:lnTo>
                  <a:pt x="0" y="8"/>
                </a:lnTo>
                <a:lnTo>
                  <a:pt x="0" y="12"/>
                </a:lnTo>
                <a:lnTo>
                  <a:pt x="7" y="12"/>
                </a:lnTo>
                <a:lnTo>
                  <a:pt x="14" y="8"/>
                </a:lnTo>
                <a:lnTo>
                  <a:pt x="20" y="8"/>
                </a:lnTo>
                <a:lnTo>
                  <a:pt x="26" y="8"/>
                </a:lnTo>
                <a:lnTo>
                  <a:pt x="32" y="8"/>
                </a:lnTo>
                <a:lnTo>
                  <a:pt x="39" y="8"/>
                </a:lnTo>
                <a:lnTo>
                  <a:pt x="44" y="8"/>
                </a:lnTo>
                <a:lnTo>
                  <a:pt x="51" y="8"/>
                </a:lnTo>
                <a:lnTo>
                  <a:pt x="59" y="8"/>
                </a:lnTo>
                <a:lnTo>
                  <a:pt x="64" y="8"/>
                </a:lnTo>
                <a:lnTo>
                  <a:pt x="71" y="4"/>
                </a:lnTo>
                <a:lnTo>
                  <a:pt x="78" y="4"/>
                </a:lnTo>
                <a:lnTo>
                  <a:pt x="84" y="4"/>
                </a:lnTo>
                <a:lnTo>
                  <a:pt x="90" y="4"/>
                </a:lnTo>
                <a:lnTo>
                  <a:pt x="97" y="4"/>
                </a:lnTo>
                <a:lnTo>
                  <a:pt x="103" y="4"/>
                </a:lnTo>
                <a:lnTo>
                  <a:pt x="103" y="0"/>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743" name="Freeform 639"/>
          <p:cNvSpPr>
            <a:spLocks noChangeAspect="1"/>
          </p:cNvSpPr>
          <p:nvPr/>
        </p:nvSpPr>
        <p:spPr bwMode="auto">
          <a:xfrm>
            <a:off x="8640764" y="5129213"/>
            <a:ext cx="141287" cy="17462"/>
          </a:xfrm>
          <a:custGeom>
            <a:avLst/>
            <a:gdLst>
              <a:gd name="T0" fmla="*/ 0 w 106"/>
              <a:gd name="T1" fmla="*/ 2147483647 h 13"/>
              <a:gd name="T2" fmla="*/ 2147483647 w 106"/>
              <a:gd name="T3" fmla="*/ 2147483647 h 13"/>
              <a:gd name="T4" fmla="*/ 2147483647 w 106"/>
              <a:gd name="T5" fmla="*/ 2147483647 h 13"/>
              <a:gd name="T6" fmla="*/ 2147483647 w 106"/>
              <a:gd name="T7" fmla="*/ 2147483647 h 13"/>
              <a:gd name="T8" fmla="*/ 2147483647 w 106"/>
              <a:gd name="T9" fmla="*/ 2147483647 h 13"/>
              <a:gd name="T10" fmla="*/ 2147483647 w 106"/>
              <a:gd name="T11" fmla="*/ 2147483647 h 13"/>
              <a:gd name="T12" fmla="*/ 2147483647 w 106"/>
              <a:gd name="T13" fmla="*/ 2147483647 h 13"/>
              <a:gd name="T14" fmla="*/ 2147483647 w 106"/>
              <a:gd name="T15" fmla="*/ 2147483647 h 13"/>
              <a:gd name="T16" fmla="*/ 2147483647 w 106"/>
              <a:gd name="T17" fmla="*/ 2147483647 h 13"/>
              <a:gd name="T18" fmla="*/ 2147483647 w 106"/>
              <a:gd name="T19" fmla="*/ 2147483647 h 13"/>
              <a:gd name="T20" fmla="*/ 2147483647 w 106"/>
              <a:gd name="T21" fmla="*/ 2147483647 h 13"/>
              <a:gd name="T22" fmla="*/ 2147483647 w 106"/>
              <a:gd name="T23" fmla="*/ 2147483647 h 13"/>
              <a:gd name="T24" fmla="*/ 2147483647 w 106"/>
              <a:gd name="T25" fmla="*/ 2147483647 h 13"/>
              <a:gd name="T26" fmla="*/ 2147483647 w 106"/>
              <a:gd name="T27" fmla="*/ 2147483647 h 13"/>
              <a:gd name="T28" fmla="*/ 2147483647 w 106"/>
              <a:gd name="T29" fmla="*/ 2147483647 h 13"/>
              <a:gd name="T30" fmla="*/ 2147483647 w 106"/>
              <a:gd name="T31" fmla="*/ 2147483647 h 13"/>
              <a:gd name="T32" fmla="*/ 2147483647 w 106"/>
              <a:gd name="T33" fmla="*/ 2147483647 h 13"/>
              <a:gd name="T34" fmla="*/ 2147483647 w 106"/>
              <a:gd name="T35" fmla="*/ 2147483647 h 13"/>
              <a:gd name="T36" fmla="*/ 2147483647 w 106"/>
              <a:gd name="T37" fmla="*/ 2147483647 h 13"/>
              <a:gd name="T38" fmla="*/ 2147483647 w 106"/>
              <a:gd name="T39" fmla="*/ 2147483647 h 13"/>
              <a:gd name="T40" fmla="*/ 2147483647 w 106"/>
              <a:gd name="T41" fmla="*/ 2147483647 h 13"/>
              <a:gd name="T42" fmla="*/ 2147483647 w 106"/>
              <a:gd name="T43" fmla="*/ 2147483647 h 13"/>
              <a:gd name="T44" fmla="*/ 2147483647 w 106"/>
              <a:gd name="T45" fmla="*/ 0 h 13"/>
              <a:gd name="T46" fmla="*/ 2147483647 w 106"/>
              <a:gd name="T47" fmla="*/ 0 h 13"/>
              <a:gd name="T48" fmla="*/ 2147483647 w 106"/>
              <a:gd name="T49" fmla="*/ 0 h 13"/>
              <a:gd name="T50" fmla="*/ 2147483647 w 106"/>
              <a:gd name="T51" fmla="*/ 0 h 13"/>
              <a:gd name="T52" fmla="*/ 2147483647 w 106"/>
              <a:gd name="T53" fmla="*/ 0 h 13"/>
              <a:gd name="T54" fmla="*/ 2147483647 w 106"/>
              <a:gd name="T55" fmla="*/ 0 h 13"/>
              <a:gd name="T56" fmla="*/ 2147483647 w 106"/>
              <a:gd name="T57" fmla="*/ 0 h 13"/>
              <a:gd name="T58" fmla="*/ 2147483647 w 106"/>
              <a:gd name="T59" fmla="*/ 0 h 13"/>
              <a:gd name="T60" fmla="*/ 2147483647 w 106"/>
              <a:gd name="T61" fmla="*/ 0 h 13"/>
              <a:gd name="T62" fmla="*/ 2147483647 w 106"/>
              <a:gd name="T63" fmla="*/ 0 h 13"/>
              <a:gd name="T64" fmla="*/ 2147483647 w 106"/>
              <a:gd name="T65" fmla="*/ 0 h 13"/>
              <a:gd name="T66" fmla="*/ 0 w 106"/>
              <a:gd name="T67" fmla="*/ 0 h 13"/>
              <a:gd name="T68" fmla="*/ 0 w 106"/>
              <a:gd name="T69" fmla="*/ 2147483647 h 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6"/>
              <a:gd name="T106" fmla="*/ 0 h 13"/>
              <a:gd name="T107" fmla="*/ 106 w 106"/>
              <a:gd name="T108" fmla="*/ 13 h 1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6" h="13">
                <a:moveTo>
                  <a:pt x="0" y="8"/>
                </a:moveTo>
                <a:lnTo>
                  <a:pt x="7" y="8"/>
                </a:lnTo>
                <a:lnTo>
                  <a:pt x="13" y="8"/>
                </a:lnTo>
                <a:lnTo>
                  <a:pt x="20" y="8"/>
                </a:lnTo>
                <a:lnTo>
                  <a:pt x="26" y="8"/>
                </a:lnTo>
                <a:lnTo>
                  <a:pt x="33" y="8"/>
                </a:lnTo>
                <a:lnTo>
                  <a:pt x="40" y="8"/>
                </a:lnTo>
                <a:lnTo>
                  <a:pt x="45" y="8"/>
                </a:lnTo>
                <a:lnTo>
                  <a:pt x="52" y="8"/>
                </a:lnTo>
                <a:lnTo>
                  <a:pt x="59" y="8"/>
                </a:lnTo>
                <a:lnTo>
                  <a:pt x="65" y="8"/>
                </a:lnTo>
                <a:lnTo>
                  <a:pt x="72" y="8"/>
                </a:lnTo>
                <a:lnTo>
                  <a:pt x="79" y="8"/>
                </a:lnTo>
                <a:lnTo>
                  <a:pt x="84" y="8"/>
                </a:lnTo>
                <a:lnTo>
                  <a:pt x="91" y="12"/>
                </a:lnTo>
                <a:lnTo>
                  <a:pt x="98" y="12"/>
                </a:lnTo>
                <a:lnTo>
                  <a:pt x="104" y="12"/>
                </a:lnTo>
                <a:lnTo>
                  <a:pt x="105" y="8"/>
                </a:lnTo>
                <a:lnTo>
                  <a:pt x="98" y="4"/>
                </a:lnTo>
                <a:lnTo>
                  <a:pt x="92" y="4"/>
                </a:lnTo>
                <a:lnTo>
                  <a:pt x="85" y="4"/>
                </a:lnTo>
                <a:lnTo>
                  <a:pt x="79" y="4"/>
                </a:lnTo>
                <a:lnTo>
                  <a:pt x="72" y="0"/>
                </a:lnTo>
                <a:lnTo>
                  <a:pt x="65" y="0"/>
                </a:lnTo>
                <a:lnTo>
                  <a:pt x="59" y="0"/>
                </a:lnTo>
                <a:lnTo>
                  <a:pt x="52" y="0"/>
                </a:lnTo>
                <a:lnTo>
                  <a:pt x="45" y="0"/>
                </a:lnTo>
                <a:lnTo>
                  <a:pt x="40" y="0"/>
                </a:lnTo>
                <a:lnTo>
                  <a:pt x="33" y="0"/>
                </a:lnTo>
                <a:lnTo>
                  <a:pt x="26" y="0"/>
                </a:lnTo>
                <a:lnTo>
                  <a:pt x="20" y="0"/>
                </a:lnTo>
                <a:lnTo>
                  <a:pt x="13" y="0"/>
                </a:lnTo>
                <a:lnTo>
                  <a:pt x="7" y="0"/>
                </a:lnTo>
                <a:lnTo>
                  <a:pt x="0" y="0"/>
                </a:lnTo>
                <a:lnTo>
                  <a:pt x="0" y="8"/>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744" name="Freeform 640"/>
          <p:cNvSpPr>
            <a:spLocks noChangeAspect="1"/>
          </p:cNvSpPr>
          <p:nvPr/>
        </p:nvSpPr>
        <p:spPr bwMode="auto">
          <a:xfrm>
            <a:off x="5157789" y="5095876"/>
            <a:ext cx="1830387" cy="180975"/>
          </a:xfrm>
          <a:custGeom>
            <a:avLst/>
            <a:gdLst>
              <a:gd name="T0" fmla="*/ 2147483647 w 1377"/>
              <a:gd name="T1" fmla="*/ 2147483647 h 144"/>
              <a:gd name="T2" fmla="*/ 2147483647 w 1377"/>
              <a:gd name="T3" fmla="*/ 2147483647 h 144"/>
              <a:gd name="T4" fmla="*/ 2147483647 w 1377"/>
              <a:gd name="T5" fmla="*/ 2147483647 h 144"/>
              <a:gd name="T6" fmla="*/ 2147483647 w 1377"/>
              <a:gd name="T7" fmla="*/ 2147483647 h 144"/>
              <a:gd name="T8" fmla="*/ 2147483647 w 1377"/>
              <a:gd name="T9" fmla="*/ 2147483647 h 144"/>
              <a:gd name="T10" fmla="*/ 2147483647 w 1377"/>
              <a:gd name="T11" fmla="*/ 2147483647 h 144"/>
              <a:gd name="T12" fmla="*/ 2147483647 w 1377"/>
              <a:gd name="T13" fmla="*/ 2147483647 h 144"/>
              <a:gd name="T14" fmla="*/ 2147483647 w 1377"/>
              <a:gd name="T15" fmla="*/ 2147483647 h 144"/>
              <a:gd name="T16" fmla="*/ 2147483647 w 1377"/>
              <a:gd name="T17" fmla="*/ 2147483647 h 144"/>
              <a:gd name="T18" fmla="*/ 2147483647 w 1377"/>
              <a:gd name="T19" fmla="*/ 2147483647 h 144"/>
              <a:gd name="T20" fmla="*/ 2147483647 w 1377"/>
              <a:gd name="T21" fmla="*/ 2147483647 h 144"/>
              <a:gd name="T22" fmla="*/ 2147483647 w 1377"/>
              <a:gd name="T23" fmla="*/ 2147483647 h 144"/>
              <a:gd name="T24" fmla="*/ 2147483647 w 1377"/>
              <a:gd name="T25" fmla="*/ 2147483647 h 144"/>
              <a:gd name="T26" fmla="*/ 2147483647 w 1377"/>
              <a:gd name="T27" fmla="*/ 2147483647 h 144"/>
              <a:gd name="T28" fmla="*/ 2147483647 w 1377"/>
              <a:gd name="T29" fmla="*/ 2147483647 h 144"/>
              <a:gd name="T30" fmla="*/ 2147483647 w 1377"/>
              <a:gd name="T31" fmla="*/ 2147483647 h 144"/>
              <a:gd name="T32" fmla="*/ 0 w 1377"/>
              <a:gd name="T33" fmla="*/ 0 h 144"/>
              <a:gd name="T34" fmla="*/ 2147483647 w 1377"/>
              <a:gd name="T35" fmla="*/ 2147483647 h 144"/>
              <a:gd name="T36" fmla="*/ 2147483647 w 1377"/>
              <a:gd name="T37" fmla="*/ 2147483647 h 144"/>
              <a:gd name="T38" fmla="*/ 2147483647 w 1377"/>
              <a:gd name="T39" fmla="*/ 2147483647 h 144"/>
              <a:gd name="T40" fmla="*/ 2147483647 w 1377"/>
              <a:gd name="T41" fmla="*/ 2147483647 h 144"/>
              <a:gd name="T42" fmla="*/ 2147483647 w 1377"/>
              <a:gd name="T43" fmla="*/ 2147483647 h 144"/>
              <a:gd name="T44" fmla="*/ 2147483647 w 1377"/>
              <a:gd name="T45" fmla="*/ 2147483647 h 144"/>
              <a:gd name="T46" fmla="*/ 2147483647 w 1377"/>
              <a:gd name="T47" fmla="*/ 2147483647 h 144"/>
              <a:gd name="T48" fmla="*/ 2147483647 w 1377"/>
              <a:gd name="T49" fmla="*/ 2147483647 h 144"/>
              <a:gd name="T50" fmla="*/ 2147483647 w 1377"/>
              <a:gd name="T51" fmla="*/ 2147483647 h 144"/>
              <a:gd name="T52" fmla="*/ 2147483647 w 1377"/>
              <a:gd name="T53" fmla="*/ 2147483647 h 144"/>
              <a:gd name="T54" fmla="*/ 2147483647 w 1377"/>
              <a:gd name="T55" fmla="*/ 2147483647 h 144"/>
              <a:gd name="T56" fmla="*/ 2147483647 w 1377"/>
              <a:gd name="T57" fmla="*/ 2147483647 h 144"/>
              <a:gd name="T58" fmla="*/ 2147483647 w 1377"/>
              <a:gd name="T59" fmla="*/ 2147483647 h 144"/>
              <a:gd name="T60" fmla="*/ 2147483647 w 1377"/>
              <a:gd name="T61" fmla="*/ 2147483647 h 144"/>
              <a:gd name="T62" fmla="*/ 2147483647 w 1377"/>
              <a:gd name="T63" fmla="*/ 2147483647 h 144"/>
              <a:gd name="T64" fmla="*/ 2147483647 w 1377"/>
              <a:gd name="T65" fmla="*/ 2147483647 h 144"/>
              <a:gd name="T66" fmla="*/ 2147483647 w 1377"/>
              <a:gd name="T67" fmla="*/ 2147483647 h 14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377"/>
              <a:gd name="T103" fmla="*/ 0 h 144"/>
              <a:gd name="T104" fmla="*/ 1377 w 1377"/>
              <a:gd name="T105" fmla="*/ 144 h 14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377" h="144">
                <a:moveTo>
                  <a:pt x="1376" y="135"/>
                </a:moveTo>
                <a:lnTo>
                  <a:pt x="1376" y="135"/>
                </a:lnTo>
                <a:lnTo>
                  <a:pt x="1322" y="136"/>
                </a:lnTo>
                <a:lnTo>
                  <a:pt x="1270" y="136"/>
                </a:lnTo>
                <a:lnTo>
                  <a:pt x="1220" y="136"/>
                </a:lnTo>
                <a:lnTo>
                  <a:pt x="1171" y="136"/>
                </a:lnTo>
                <a:lnTo>
                  <a:pt x="1123" y="135"/>
                </a:lnTo>
                <a:lnTo>
                  <a:pt x="1077" y="134"/>
                </a:lnTo>
                <a:lnTo>
                  <a:pt x="1032" y="133"/>
                </a:lnTo>
                <a:lnTo>
                  <a:pt x="987" y="132"/>
                </a:lnTo>
                <a:lnTo>
                  <a:pt x="943" y="131"/>
                </a:lnTo>
                <a:lnTo>
                  <a:pt x="901" y="128"/>
                </a:lnTo>
                <a:lnTo>
                  <a:pt x="859" y="126"/>
                </a:lnTo>
                <a:lnTo>
                  <a:pt x="817" y="124"/>
                </a:lnTo>
                <a:lnTo>
                  <a:pt x="778" y="121"/>
                </a:lnTo>
                <a:lnTo>
                  <a:pt x="738" y="117"/>
                </a:lnTo>
                <a:lnTo>
                  <a:pt x="698" y="113"/>
                </a:lnTo>
                <a:lnTo>
                  <a:pt x="659" y="109"/>
                </a:lnTo>
                <a:lnTo>
                  <a:pt x="619" y="105"/>
                </a:lnTo>
                <a:lnTo>
                  <a:pt x="580" y="101"/>
                </a:lnTo>
                <a:lnTo>
                  <a:pt x="542" y="96"/>
                </a:lnTo>
                <a:lnTo>
                  <a:pt x="503" y="91"/>
                </a:lnTo>
                <a:lnTo>
                  <a:pt x="464" y="84"/>
                </a:lnTo>
                <a:lnTo>
                  <a:pt x="424" y="80"/>
                </a:lnTo>
                <a:lnTo>
                  <a:pt x="384" y="73"/>
                </a:lnTo>
                <a:lnTo>
                  <a:pt x="345" y="65"/>
                </a:lnTo>
                <a:lnTo>
                  <a:pt x="305" y="60"/>
                </a:lnTo>
                <a:lnTo>
                  <a:pt x="264" y="52"/>
                </a:lnTo>
                <a:lnTo>
                  <a:pt x="222" y="43"/>
                </a:lnTo>
                <a:lnTo>
                  <a:pt x="180" y="35"/>
                </a:lnTo>
                <a:lnTo>
                  <a:pt x="135" y="28"/>
                </a:lnTo>
                <a:lnTo>
                  <a:pt x="92" y="18"/>
                </a:lnTo>
                <a:lnTo>
                  <a:pt x="47" y="10"/>
                </a:lnTo>
                <a:lnTo>
                  <a:pt x="0" y="0"/>
                </a:lnTo>
                <a:lnTo>
                  <a:pt x="0" y="7"/>
                </a:lnTo>
                <a:lnTo>
                  <a:pt x="46" y="16"/>
                </a:lnTo>
                <a:lnTo>
                  <a:pt x="91" y="25"/>
                </a:lnTo>
                <a:lnTo>
                  <a:pt x="134" y="34"/>
                </a:lnTo>
                <a:lnTo>
                  <a:pt x="179" y="42"/>
                </a:lnTo>
                <a:lnTo>
                  <a:pt x="221" y="51"/>
                </a:lnTo>
                <a:lnTo>
                  <a:pt x="263" y="59"/>
                </a:lnTo>
                <a:lnTo>
                  <a:pt x="304" y="65"/>
                </a:lnTo>
                <a:lnTo>
                  <a:pt x="345" y="73"/>
                </a:lnTo>
                <a:lnTo>
                  <a:pt x="383" y="80"/>
                </a:lnTo>
                <a:lnTo>
                  <a:pt x="423" y="85"/>
                </a:lnTo>
                <a:lnTo>
                  <a:pt x="463" y="91"/>
                </a:lnTo>
                <a:lnTo>
                  <a:pt x="502" y="97"/>
                </a:lnTo>
                <a:lnTo>
                  <a:pt x="541" y="103"/>
                </a:lnTo>
                <a:lnTo>
                  <a:pt x="579" y="107"/>
                </a:lnTo>
                <a:lnTo>
                  <a:pt x="619" y="112"/>
                </a:lnTo>
                <a:lnTo>
                  <a:pt x="658" y="116"/>
                </a:lnTo>
                <a:lnTo>
                  <a:pt x="697" y="120"/>
                </a:lnTo>
                <a:lnTo>
                  <a:pt x="737" y="124"/>
                </a:lnTo>
                <a:lnTo>
                  <a:pt x="777" y="127"/>
                </a:lnTo>
                <a:lnTo>
                  <a:pt x="817" y="131"/>
                </a:lnTo>
                <a:lnTo>
                  <a:pt x="859" y="132"/>
                </a:lnTo>
                <a:lnTo>
                  <a:pt x="901" y="134"/>
                </a:lnTo>
                <a:lnTo>
                  <a:pt x="943" y="136"/>
                </a:lnTo>
                <a:lnTo>
                  <a:pt x="987" y="138"/>
                </a:lnTo>
                <a:lnTo>
                  <a:pt x="1032" y="140"/>
                </a:lnTo>
                <a:lnTo>
                  <a:pt x="1077" y="141"/>
                </a:lnTo>
                <a:lnTo>
                  <a:pt x="1123" y="142"/>
                </a:lnTo>
                <a:lnTo>
                  <a:pt x="1171" y="143"/>
                </a:lnTo>
                <a:lnTo>
                  <a:pt x="1220" y="143"/>
                </a:lnTo>
                <a:lnTo>
                  <a:pt x="1270" y="143"/>
                </a:lnTo>
                <a:lnTo>
                  <a:pt x="1322" y="143"/>
                </a:lnTo>
                <a:lnTo>
                  <a:pt x="1376" y="143"/>
                </a:lnTo>
                <a:lnTo>
                  <a:pt x="1376" y="135"/>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745" name="Freeform 641"/>
          <p:cNvSpPr>
            <a:spLocks noChangeAspect="1"/>
          </p:cNvSpPr>
          <p:nvPr/>
        </p:nvSpPr>
        <p:spPr bwMode="auto">
          <a:xfrm>
            <a:off x="6994526" y="5099051"/>
            <a:ext cx="1787525" cy="180975"/>
          </a:xfrm>
          <a:custGeom>
            <a:avLst/>
            <a:gdLst>
              <a:gd name="T0" fmla="*/ 2147483647 w 1344"/>
              <a:gd name="T1" fmla="*/ 2147483647 h 143"/>
              <a:gd name="T2" fmla="*/ 2147483647 w 1344"/>
              <a:gd name="T3" fmla="*/ 0 h 143"/>
              <a:gd name="T4" fmla="*/ 2147483647 w 1344"/>
              <a:gd name="T5" fmla="*/ 2147483647 h 143"/>
              <a:gd name="T6" fmla="*/ 2147483647 w 1344"/>
              <a:gd name="T7" fmla="*/ 2147483647 h 143"/>
              <a:gd name="T8" fmla="*/ 2147483647 w 1344"/>
              <a:gd name="T9" fmla="*/ 2147483647 h 143"/>
              <a:gd name="T10" fmla="*/ 2147483647 w 1344"/>
              <a:gd name="T11" fmla="*/ 2147483647 h 143"/>
              <a:gd name="T12" fmla="*/ 2147483647 w 1344"/>
              <a:gd name="T13" fmla="*/ 2147483647 h 143"/>
              <a:gd name="T14" fmla="*/ 2147483647 w 1344"/>
              <a:gd name="T15" fmla="*/ 2147483647 h 143"/>
              <a:gd name="T16" fmla="*/ 2147483647 w 1344"/>
              <a:gd name="T17" fmla="*/ 2147483647 h 143"/>
              <a:gd name="T18" fmla="*/ 2147483647 w 1344"/>
              <a:gd name="T19" fmla="*/ 2147483647 h 143"/>
              <a:gd name="T20" fmla="*/ 2147483647 w 1344"/>
              <a:gd name="T21" fmla="*/ 2147483647 h 143"/>
              <a:gd name="T22" fmla="*/ 2147483647 w 1344"/>
              <a:gd name="T23" fmla="*/ 2147483647 h 143"/>
              <a:gd name="T24" fmla="*/ 2147483647 w 1344"/>
              <a:gd name="T25" fmla="*/ 2147483647 h 143"/>
              <a:gd name="T26" fmla="*/ 2147483647 w 1344"/>
              <a:gd name="T27" fmla="*/ 2147483647 h 143"/>
              <a:gd name="T28" fmla="*/ 2147483647 w 1344"/>
              <a:gd name="T29" fmla="*/ 2147483647 h 143"/>
              <a:gd name="T30" fmla="*/ 2147483647 w 1344"/>
              <a:gd name="T31" fmla="*/ 2147483647 h 143"/>
              <a:gd name="T32" fmla="*/ 0 w 1344"/>
              <a:gd name="T33" fmla="*/ 2147483647 h 143"/>
              <a:gd name="T34" fmla="*/ 2147483647 w 1344"/>
              <a:gd name="T35" fmla="*/ 2147483647 h 143"/>
              <a:gd name="T36" fmla="*/ 2147483647 w 1344"/>
              <a:gd name="T37" fmla="*/ 2147483647 h 143"/>
              <a:gd name="T38" fmla="*/ 2147483647 w 1344"/>
              <a:gd name="T39" fmla="*/ 2147483647 h 143"/>
              <a:gd name="T40" fmla="*/ 2147483647 w 1344"/>
              <a:gd name="T41" fmla="*/ 2147483647 h 143"/>
              <a:gd name="T42" fmla="*/ 2147483647 w 1344"/>
              <a:gd name="T43" fmla="*/ 2147483647 h 143"/>
              <a:gd name="T44" fmla="*/ 2147483647 w 1344"/>
              <a:gd name="T45" fmla="*/ 2147483647 h 143"/>
              <a:gd name="T46" fmla="*/ 2147483647 w 1344"/>
              <a:gd name="T47" fmla="*/ 2147483647 h 143"/>
              <a:gd name="T48" fmla="*/ 2147483647 w 1344"/>
              <a:gd name="T49" fmla="*/ 2147483647 h 143"/>
              <a:gd name="T50" fmla="*/ 2147483647 w 1344"/>
              <a:gd name="T51" fmla="*/ 2147483647 h 143"/>
              <a:gd name="T52" fmla="*/ 2147483647 w 1344"/>
              <a:gd name="T53" fmla="*/ 2147483647 h 143"/>
              <a:gd name="T54" fmla="*/ 2147483647 w 1344"/>
              <a:gd name="T55" fmla="*/ 2147483647 h 143"/>
              <a:gd name="T56" fmla="*/ 2147483647 w 1344"/>
              <a:gd name="T57" fmla="*/ 2147483647 h 143"/>
              <a:gd name="T58" fmla="*/ 2147483647 w 1344"/>
              <a:gd name="T59" fmla="*/ 2147483647 h 143"/>
              <a:gd name="T60" fmla="*/ 2147483647 w 1344"/>
              <a:gd name="T61" fmla="*/ 2147483647 h 143"/>
              <a:gd name="T62" fmla="*/ 2147483647 w 1344"/>
              <a:gd name="T63" fmla="*/ 2147483647 h 143"/>
              <a:gd name="T64" fmla="*/ 2147483647 w 1344"/>
              <a:gd name="T65" fmla="*/ 2147483647 h 143"/>
              <a:gd name="T66" fmla="*/ 2147483647 w 1344"/>
              <a:gd name="T67" fmla="*/ 2147483647 h 14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344"/>
              <a:gd name="T103" fmla="*/ 0 h 143"/>
              <a:gd name="T104" fmla="*/ 1344 w 1344"/>
              <a:gd name="T105" fmla="*/ 143 h 14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344" h="143">
                <a:moveTo>
                  <a:pt x="1343" y="2"/>
                </a:moveTo>
                <a:lnTo>
                  <a:pt x="1343" y="2"/>
                </a:lnTo>
                <a:lnTo>
                  <a:pt x="1338" y="0"/>
                </a:lnTo>
                <a:lnTo>
                  <a:pt x="1331" y="0"/>
                </a:lnTo>
                <a:lnTo>
                  <a:pt x="1323" y="2"/>
                </a:lnTo>
                <a:lnTo>
                  <a:pt x="1311" y="3"/>
                </a:lnTo>
                <a:lnTo>
                  <a:pt x="1297" y="7"/>
                </a:lnTo>
                <a:lnTo>
                  <a:pt x="1279" y="11"/>
                </a:lnTo>
                <a:lnTo>
                  <a:pt x="1259" y="14"/>
                </a:lnTo>
                <a:lnTo>
                  <a:pt x="1235" y="19"/>
                </a:lnTo>
                <a:lnTo>
                  <a:pt x="1211" y="24"/>
                </a:lnTo>
                <a:lnTo>
                  <a:pt x="1182" y="31"/>
                </a:lnTo>
                <a:lnTo>
                  <a:pt x="1151" y="37"/>
                </a:lnTo>
                <a:lnTo>
                  <a:pt x="1117" y="44"/>
                </a:lnTo>
                <a:lnTo>
                  <a:pt x="1080" y="51"/>
                </a:lnTo>
                <a:lnTo>
                  <a:pt x="1043" y="59"/>
                </a:lnTo>
                <a:lnTo>
                  <a:pt x="1002" y="65"/>
                </a:lnTo>
                <a:lnTo>
                  <a:pt x="959" y="72"/>
                </a:lnTo>
                <a:lnTo>
                  <a:pt x="913" y="80"/>
                </a:lnTo>
                <a:lnTo>
                  <a:pt x="865" y="86"/>
                </a:lnTo>
                <a:lnTo>
                  <a:pt x="815" y="93"/>
                </a:lnTo>
                <a:lnTo>
                  <a:pt x="764" y="100"/>
                </a:lnTo>
                <a:lnTo>
                  <a:pt x="710" y="106"/>
                </a:lnTo>
                <a:lnTo>
                  <a:pt x="654" y="112"/>
                </a:lnTo>
                <a:lnTo>
                  <a:pt x="596" y="118"/>
                </a:lnTo>
                <a:lnTo>
                  <a:pt x="538" y="122"/>
                </a:lnTo>
                <a:lnTo>
                  <a:pt x="477" y="126"/>
                </a:lnTo>
                <a:lnTo>
                  <a:pt x="413" y="130"/>
                </a:lnTo>
                <a:lnTo>
                  <a:pt x="348" y="132"/>
                </a:lnTo>
                <a:lnTo>
                  <a:pt x="281" y="134"/>
                </a:lnTo>
                <a:lnTo>
                  <a:pt x="213" y="135"/>
                </a:lnTo>
                <a:lnTo>
                  <a:pt x="144" y="135"/>
                </a:lnTo>
                <a:lnTo>
                  <a:pt x="73" y="134"/>
                </a:lnTo>
                <a:lnTo>
                  <a:pt x="0" y="132"/>
                </a:lnTo>
                <a:lnTo>
                  <a:pt x="0" y="140"/>
                </a:lnTo>
                <a:lnTo>
                  <a:pt x="73" y="142"/>
                </a:lnTo>
                <a:lnTo>
                  <a:pt x="144" y="142"/>
                </a:lnTo>
                <a:lnTo>
                  <a:pt x="213" y="142"/>
                </a:lnTo>
                <a:lnTo>
                  <a:pt x="281" y="142"/>
                </a:lnTo>
                <a:lnTo>
                  <a:pt x="348" y="140"/>
                </a:lnTo>
                <a:lnTo>
                  <a:pt x="413" y="136"/>
                </a:lnTo>
                <a:lnTo>
                  <a:pt x="477" y="133"/>
                </a:lnTo>
                <a:lnTo>
                  <a:pt x="539" y="130"/>
                </a:lnTo>
                <a:lnTo>
                  <a:pt x="597" y="124"/>
                </a:lnTo>
                <a:lnTo>
                  <a:pt x="655" y="119"/>
                </a:lnTo>
                <a:lnTo>
                  <a:pt x="711" y="113"/>
                </a:lnTo>
                <a:lnTo>
                  <a:pt x="765" y="106"/>
                </a:lnTo>
                <a:lnTo>
                  <a:pt x="816" y="100"/>
                </a:lnTo>
                <a:lnTo>
                  <a:pt x="866" y="93"/>
                </a:lnTo>
                <a:lnTo>
                  <a:pt x="915" y="85"/>
                </a:lnTo>
                <a:lnTo>
                  <a:pt x="960" y="80"/>
                </a:lnTo>
                <a:lnTo>
                  <a:pt x="1003" y="72"/>
                </a:lnTo>
                <a:lnTo>
                  <a:pt x="1043" y="64"/>
                </a:lnTo>
                <a:lnTo>
                  <a:pt x="1081" y="58"/>
                </a:lnTo>
                <a:lnTo>
                  <a:pt x="1118" y="51"/>
                </a:lnTo>
                <a:lnTo>
                  <a:pt x="1152" y="44"/>
                </a:lnTo>
                <a:lnTo>
                  <a:pt x="1183" y="38"/>
                </a:lnTo>
                <a:lnTo>
                  <a:pt x="1212" y="32"/>
                </a:lnTo>
                <a:lnTo>
                  <a:pt x="1236" y="27"/>
                </a:lnTo>
                <a:lnTo>
                  <a:pt x="1260" y="21"/>
                </a:lnTo>
                <a:lnTo>
                  <a:pt x="1280" y="17"/>
                </a:lnTo>
                <a:lnTo>
                  <a:pt x="1297" y="12"/>
                </a:lnTo>
                <a:lnTo>
                  <a:pt x="1312" y="11"/>
                </a:lnTo>
                <a:lnTo>
                  <a:pt x="1324" y="9"/>
                </a:lnTo>
                <a:lnTo>
                  <a:pt x="1332" y="8"/>
                </a:lnTo>
                <a:lnTo>
                  <a:pt x="1338" y="7"/>
                </a:lnTo>
                <a:lnTo>
                  <a:pt x="1337" y="7"/>
                </a:lnTo>
                <a:lnTo>
                  <a:pt x="1343" y="2"/>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746" name="Freeform 642"/>
          <p:cNvSpPr>
            <a:spLocks noChangeAspect="1"/>
          </p:cNvSpPr>
          <p:nvPr/>
        </p:nvSpPr>
        <p:spPr bwMode="auto">
          <a:xfrm>
            <a:off x="8782050" y="5103814"/>
            <a:ext cx="19050" cy="96837"/>
          </a:xfrm>
          <a:custGeom>
            <a:avLst/>
            <a:gdLst>
              <a:gd name="T0" fmla="*/ 2147483647 w 15"/>
              <a:gd name="T1" fmla="*/ 2147483647 h 78"/>
              <a:gd name="T2" fmla="*/ 2147483647 w 15"/>
              <a:gd name="T3" fmla="*/ 2147483647 h 78"/>
              <a:gd name="T4" fmla="*/ 2147483647 w 15"/>
              <a:gd name="T5" fmla="*/ 2147483647 h 78"/>
              <a:gd name="T6" fmla="*/ 2147483647 w 15"/>
              <a:gd name="T7" fmla="*/ 2147483647 h 78"/>
              <a:gd name="T8" fmla="*/ 2147483647 w 15"/>
              <a:gd name="T9" fmla="*/ 2147483647 h 78"/>
              <a:gd name="T10" fmla="*/ 2147483647 w 15"/>
              <a:gd name="T11" fmla="*/ 2147483647 h 78"/>
              <a:gd name="T12" fmla="*/ 2147483647 w 15"/>
              <a:gd name="T13" fmla="*/ 2147483647 h 78"/>
              <a:gd name="T14" fmla="*/ 2147483647 w 15"/>
              <a:gd name="T15" fmla="*/ 2147483647 h 78"/>
              <a:gd name="T16" fmla="*/ 2147483647 w 15"/>
              <a:gd name="T17" fmla="*/ 2147483647 h 78"/>
              <a:gd name="T18" fmla="*/ 2147483647 w 15"/>
              <a:gd name="T19" fmla="*/ 0 h 78"/>
              <a:gd name="T20" fmla="*/ 0 w 15"/>
              <a:gd name="T21" fmla="*/ 2147483647 h 78"/>
              <a:gd name="T22" fmla="*/ 2147483647 w 15"/>
              <a:gd name="T23" fmla="*/ 2147483647 h 78"/>
              <a:gd name="T24" fmla="*/ 2147483647 w 15"/>
              <a:gd name="T25" fmla="*/ 2147483647 h 78"/>
              <a:gd name="T26" fmla="*/ 2147483647 w 15"/>
              <a:gd name="T27" fmla="*/ 2147483647 h 78"/>
              <a:gd name="T28" fmla="*/ 2147483647 w 15"/>
              <a:gd name="T29" fmla="*/ 2147483647 h 78"/>
              <a:gd name="T30" fmla="*/ 2147483647 w 15"/>
              <a:gd name="T31" fmla="*/ 2147483647 h 78"/>
              <a:gd name="T32" fmla="*/ 2147483647 w 15"/>
              <a:gd name="T33" fmla="*/ 2147483647 h 78"/>
              <a:gd name="T34" fmla="*/ 2147483647 w 15"/>
              <a:gd name="T35" fmla="*/ 2147483647 h 78"/>
              <a:gd name="T36" fmla="*/ 2147483647 w 15"/>
              <a:gd name="T37" fmla="*/ 2147483647 h 78"/>
              <a:gd name="T38" fmla="*/ 2147483647 w 15"/>
              <a:gd name="T39" fmla="*/ 2147483647 h 7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5"/>
              <a:gd name="T61" fmla="*/ 0 h 78"/>
              <a:gd name="T62" fmla="*/ 15 w 15"/>
              <a:gd name="T63" fmla="*/ 78 h 7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5" h="78">
                <a:moveTo>
                  <a:pt x="6" y="77"/>
                </a:moveTo>
                <a:lnTo>
                  <a:pt x="6" y="77"/>
                </a:lnTo>
                <a:lnTo>
                  <a:pt x="10" y="70"/>
                </a:lnTo>
                <a:lnTo>
                  <a:pt x="12" y="63"/>
                </a:lnTo>
                <a:lnTo>
                  <a:pt x="14" y="53"/>
                </a:lnTo>
                <a:lnTo>
                  <a:pt x="14" y="41"/>
                </a:lnTo>
                <a:lnTo>
                  <a:pt x="14" y="30"/>
                </a:lnTo>
                <a:lnTo>
                  <a:pt x="14" y="18"/>
                </a:lnTo>
                <a:lnTo>
                  <a:pt x="12" y="7"/>
                </a:lnTo>
                <a:lnTo>
                  <a:pt x="6" y="0"/>
                </a:lnTo>
                <a:lnTo>
                  <a:pt x="0" y="4"/>
                </a:lnTo>
                <a:lnTo>
                  <a:pt x="4" y="9"/>
                </a:lnTo>
                <a:lnTo>
                  <a:pt x="6" y="19"/>
                </a:lnTo>
                <a:lnTo>
                  <a:pt x="6" y="30"/>
                </a:lnTo>
                <a:lnTo>
                  <a:pt x="6" y="41"/>
                </a:lnTo>
                <a:lnTo>
                  <a:pt x="6" y="52"/>
                </a:lnTo>
                <a:lnTo>
                  <a:pt x="4" y="62"/>
                </a:lnTo>
                <a:lnTo>
                  <a:pt x="2" y="69"/>
                </a:lnTo>
                <a:lnTo>
                  <a:pt x="2" y="73"/>
                </a:lnTo>
                <a:lnTo>
                  <a:pt x="6" y="77"/>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747" name="Freeform 643"/>
          <p:cNvSpPr>
            <a:spLocks noChangeAspect="1"/>
          </p:cNvSpPr>
          <p:nvPr/>
        </p:nvSpPr>
        <p:spPr bwMode="auto">
          <a:xfrm>
            <a:off x="7642226" y="5202238"/>
            <a:ext cx="1139825" cy="354012"/>
          </a:xfrm>
          <a:custGeom>
            <a:avLst/>
            <a:gdLst>
              <a:gd name="T0" fmla="*/ 0 w 856"/>
              <a:gd name="T1" fmla="*/ 2147483647 h 280"/>
              <a:gd name="T2" fmla="*/ 2147483647 w 856"/>
              <a:gd name="T3" fmla="*/ 2147483647 h 280"/>
              <a:gd name="T4" fmla="*/ 2147483647 w 856"/>
              <a:gd name="T5" fmla="*/ 2147483647 h 280"/>
              <a:gd name="T6" fmla="*/ 2147483647 w 856"/>
              <a:gd name="T7" fmla="*/ 2147483647 h 280"/>
              <a:gd name="T8" fmla="*/ 2147483647 w 856"/>
              <a:gd name="T9" fmla="*/ 2147483647 h 280"/>
              <a:gd name="T10" fmla="*/ 2147483647 w 856"/>
              <a:gd name="T11" fmla="*/ 2147483647 h 280"/>
              <a:gd name="T12" fmla="*/ 2147483647 w 856"/>
              <a:gd name="T13" fmla="*/ 2147483647 h 280"/>
              <a:gd name="T14" fmla="*/ 2147483647 w 856"/>
              <a:gd name="T15" fmla="*/ 2147483647 h 280"/>
              <a:gd name="T16" fmla="*/ 2147483647 w 856"/>
              <a:gd name="T17" fmla="*/ 2147483647 h 280"/>
              <a:gd name="T18" fmla="*/ 2147483647 w 856"/>
              <a:gd name="T19" fmla="*/ 2147483647 h 280"/>
              <a:gd name="T20" fmla="*/ 2147483647 w 856"/>
              <a:gd name="T21" fmla="*/ 2147483647 h 280"/>
              <a:gd name="T22" fmla="*/ 2147483647 w 856"/>
              <a:gd name="T23" fmla="*/ 2147483647 h 280"/>
              <a:gd name="T24" fmla="*/ 2147483647 w 856"/>
              <a:gd name="T25" fmla="*/ 2147483647 h 280"/>
              <a:gd name="T26" fmla="*/ 2147483647 w 856"/>
              <a:gd name="T27" fmla="*/ 2147483647 h 280"/>
              <a:gd name="T28" fmla="*/ 2147483647 w 856"/>
              <a:gd name="T29" fmla="*/ 2147483647 h 280"/>
              <a:gd name="T30" fmla="*/ 2147483647 w 856"/>
              <a:gd name="T31" fmla="*/ 2147483647 h 280"/>
              <a:gd name="T32" fmla="*/ 2147483647 w 856"/>
              <a:gd name="T33" fmla="*/ 2147483647 h 280"/>
              <a:gd name="T34" fmla="*/ 2147483647 w 856"/>
              <a:gd name="T35" fmla="*/ 2147483647 h 280"/>
              <a:gd name="T36" fmla="*/ 2147483647 w 856"/>
              <a:gd name="T37" fmla="*/ 2147483647 h 280"/>
              <a:gd name="T38" fmla="*/ 2147483647 w 856"/>
              <a:gd name="T39" fmla="*/ 2147483647 h 280"/>
              <a:gd name="T40" fmla="*/ 2147483647 w 856"/>
              <a:gd name="T41" fmla="*/ 2147483647 h 280"/>
              <a:gd name="T42" fmla="*/ 2147483647 w 856"/>
              <a:gd name="T43" fmla="*/ 2147483647 h 280"/>
              <a:gd name="T44" fmla="*/ 2147483647 w 856"/>
              <a:gd name="T45" fmla="*/ 2147483647 h 280"/>
              <a:gd name="T46" fmla="*/ 2147483647 w 856"/>
              <a:gd name="T47" fmla="*/ 2147483647 h 280"/>
              <a:gd name="T48" fmla="*/ 2147483647 w 856"/>
              <a:gd name="T49" fmla="*/ 2147483647 h 280"/>
              <a:gd name="T50" fmla="*/ 2147483647 w 856"/>
              <a:gd name="T51" fmla="*/ 2147483647 h 280"/>
              <a:gd name="T52" fmla="*/ 2147483647 w 856"/>
              <a:gd name="T53" fmla="*/ 2147483647 h 280"/>
              <a:gd name="T54" fmla="*/ 2147483647 w 856"/>
              <a:gd name="T55" fmla="*/ 2147483647 h 280"/>
              <a:gd name="T56" fmla="*/ 2147483647 w 856"/>
              <a:gd name="T57" fmla="*/ 2147483647 h 280"/>
              <a:gd name="T58" fmla="*/ 2147483647 w 856"/>
              <a:gd name="T59" fmla="*/ 2147483647 h 280"/>
              <a:gd name="T60" fmla="*/ 2147483647 w 856"/>
              <a:gd name="T61" fmla="*/ 2147483647 h 280"/>
              <a:gd name="T62" fmla="*/ 2147483647 w 856"/>
              <a:gd name="T63" fmla="*/ 2147483647 h 280"/>
              <a:gd name="T64" fmla="*/ 2147483647 w 856"/>
              <a:gd name="T65" fmla="*/ 2147483647 h 280"/>
              <a:gd name="T66" fmla="*/ 0 w 856"/>
              <a:gd name="T67" fmla="*/ 2147483647 h 28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56"/>
              <a:gd name="T103" fmla="*/ 0 h 280"/>
              <a:gd name="T104" fmla="*/ 856 w 856"/>
              <a:gd name="T105" fmla="*/ 280 h 28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56" h="280">
                <a:moveTo>
                  <a:pt x="0" y="279"/>
                </a:moveTo>
                <a:lnTo>
                  <a:pt x="0" y="279"/>
                </a:lnTo>
                <a:lnTo>
                  <a:pt x="22" y="278"/>
                </a:lnTo>
                <a:lnTo>
                  <a:pt x="45" y="277"/>
                </a:lnTo>
                <a:lnTo>
                  <a:pt x="69" y="273"/>
                </a:lnTo>
                <a:lnTo>
                  <a:pt x="93" y="271"/>
                </a:lnTo>
                <a:lnTo>
                  <a:pt x="120" y="267"/>
                </a:lnTo>
                <a:lnTo>
                  <a:pt x="147" y="262"/>
                </a:lnTo>
                <a:lnTo>
                  <a:pt x="176" y="257"/>
                </a:lnTo>
                <a:lnTo>
                  <a:pt x="205" y="252"/>
                </a:lnTo>
                <a:lnTo>
                  <a:pt x="234" y="246"/>
                </a:lnTo>
                <a:lnTo>
                  <a:pt x="265" y="238"/>
                </a:lnTo>
                <a:lnTo>
                  <a:pt x="296" y="230"/>
                </a:lnTo>
                <a:lnTo>
                  <a:pt x="327" y="222"/>
                </a:lnTo>
                <a:lnTo>
                  <a:pt x="357" y="214"/>
                </a:lnTo>
                <a:lnTo>
                  <a:pt x="390" y="206"/>
                </a:lnTo>
                <a:lnTo>
                  <a:pt x="421" y="197"/>
                </a:lnTo>
                <a:lnTo>
                  <a:pt x="453" y="186"/>
                </a:lnTo>
                <a:lnTo>
                  <a:pt x="484" y="176"/>
                </a:lnTo>
                <a:lnTo>
                  <a:pt x="515" y="166"/>
                </a:lnTo>
                <a:lnTo>
                  <a:pt x="545" y="156"/>
                </a:lnTo>
                <a:lnTo>
                  <a:pt x="576" y="145"/>
                </a:lnTo>
                <a:lnTo>
                  <a:pt x="605" y="134"/>
                </a:lnTo>
                <a:lnTo>
                  <a:pt x="634" y="122"/>
                </a:lnTo>
                <a:lnTo>
                  <a:pt x="661" y="111"/>
                </a:lnTo>
                <a:lnTo>
                  <a:pt x="688" y="100"/>
                </a:lnTo>
                <a:lnTo>
                  <a:pt x="714" y="87"/>
                </a:lnTo>
                <a:lnTo>
                  <a:pt x="738" y="75"/>
                </a:lnTo>
                <a:lnTo>
                  <a:pt x="761" y="64"/>
                </a:lnTo>
                <a:lnTo>
                  <a:pt x="784" y="52"/>
                </a:lnTo>
                <a:lnTo>
                  <a:pt x="803" y="40"/>
                </a:lnTo>
                <a:lnTo>
                  <a:pt x="822" y="28"/>
                </a:lnTo>
                <a:lnTo>
                  <a:pt x="839" y="18"/>
                </a:lnTo>
                <a:lnTo>
                  <a:pt x="855" y="4"/>
                </a:lnTo>
                <a:lnTo>
                  <a:pt x="851" y="0"/>
                </a:lnTo>
                <a:lnTo>
                  <a:pt x="836" y="11"/>
                </a:lnTo>
                <a:lnTo>
                  <a:pt x="818" y="23"/>
                </a:lnTo>
                <a:lnTo>
                  <a:pt x="799" y="34"/>
                </a:lnTo>
                <a:lnTo>
                  <a:pt x="780" y="46"/>
                </a:lnTo>
                <a:lnTo>
                  <a:pt x="758" y="59"/>
                </a:lnTo>
                <a:lnTo>
                  <a:pt x="735" y="70"/>
                </a:lnTo>
                <a:lnTo>
                  <a:pt x="711" y="81"/>
                </a:lnTo>
                <a:lnTo>
                  <a:pt x="685" y="93"/>
                </a:lnTo>
                <a:lnTo>
                  <a:pt x="657" y="105"/>
                </a:lnTo>
                <a:lnTo>
                  <a:pt x="631" y="116"/>
                </a:lnTo>
                <a:lnTo>
                  <a:pt x="603" y="126"/>
                </a:lnTo>
                <a:lnTo>
                  <a:pt x="573" y="138"/>
                </a:lnTo>
                <a:lnTo>
                  <a:pt x="543" y="149"/>
                </a:lnTo>
                <a:lnTo>
                  <a:pt x="513" y="159"/>
                </a:lnTo>
                <a:lnTo>
                  <a:pt x="482" y="169"/>
                </a:lnTo>
                <a:lnTo>
                  <a:pt x="451" y="179"/>
                </a:lnTo>
                <a:lnTo>
                  <a:pt x="419" y="189"/>
                </a:lnTo>
                <a:lnTo>
                  <a:pt x="388" y="199"/>
                </a:lnTo>
                <a:lnTo>
                  <a:pt x="356" y="208"/>
                </a:lnTo>
                <a:lnTo>
                  <a:pt x="325" y="216"/>
                </a:lnTo>
                <a:lnTo>
                  <a:pt x="294" y="224"/>
                </a:lnTo>
                <a:lnTo>
                  <a:pt x="263" y="231"/>
                </a:lnTo>
                <a:lnTo>
                  <a:pt x="233" y="238"/>
                </a:lnTo>
                <a:lnTo>
                  <a:pt x="204" y="245"/>
                </a:lnTo>
                <a:lnTo>
                  <a:pt x="175" y="251"/>
                </a:lnTo>
                <a:lnTo>
                  <a:pt x="146" y="256"/>
                </a:lnTo>
                <a:lnTo>
                  <a:pt x="119" y="260"/>
                </a:lnTo>
                <a:lnTo>
                  <a:pt x="92" y="263"/>
                </a:lnTo>
                <a:lnTo>
                  <a:pt x="68" y="267"/>
                </a:lnTo>
                <a:lnTo>
                  <a:pt x="44" y="269"/>
                </a:lnTo>
                <a:lnTo>
                  <a:pt x="22" y="271"/>
                </a:lnTo>
                <a:lnTo>
                  <a:pt x="0" y="272"/>
                </a:lnTo>
                <a:lnTo>
                  <a:pt x="0" y="279"/>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748" name="Freeform 644"/>
          <p:cNvSpPr>
            <a:spLocks noChangeAspect="1"/>
          </p:cNvSpPr>
          <p:nvPr/>
        </p:nvSpPr>
        <p:spPr bwMode="auto">
          <a:xfrm>
            <a:off x="6994525" y="5556251"/>
            <a:ext cx="642938" cy="17463"/>
          </a:xfrm>
          <a:custGeom>
            <a:avLst/>
            <a:gdLst>
              <a:gd name="T0" fmla="*/ 0 w 482"/>
              <a:gd name="T1" fmla="*/ 2147483647 h 15"/>
              <a:gd name="T2" fmla="*/ 0 w 482"/>
              <a:gd name="T3" fmla="*/ 2147483647 h 15"/>
              <a:gd name="T4" fmla="*/ 2147483647 w 482"/>
              <a:gd name="T5" fmla="*/ 2147483647 h 15"/>
              <a:gd name="T6" fmla="*/ 2147483647 w 482"/>
              <a:gd name="T7" fmla="*/ 0 h 15"/>
              <a:gd name="T8" fmla="*/ 0 w 482"/>
              <a:gd name="T9" fmla="*/ 2147483647 h 15"/>
              <a:gd name="T10" fmla="*/ 0 w 482"/>
              <a:gd name="T11" fmla="*/ 2147483647 h 15"/>
              <a:gd name="T12" fmla="*/ 0 60000 65536"/>
              <a:gd name="T13" fmla="*/ 0 60000 65536"/>
              <a:gd name="T14" fmla="*/ 0 60000 65536"/>
              <a:gd name="T15" fmla="*/ 0 60000 65536"/>
              <a:gd name="T16" fmla="*/ 0 60000 65536"/>
              <a:gd name="T17" fmla="*/ 0 60000 65536"/>
              <a:gd name="T18" fmla="*/ 0 w 482"/>
              <a:gd name="T19" fmla="*/ 0 h 15"/>
              <a:gd name="T20" fmla="*/ 482 w 482"/>
              <a:gd name="T21" fmla="*/ 15 h 15"/>
            </a:gdLst>
            <a:ahLst/>
            <a:cxnLst>
              <a:cxn ang="T12">
                <a:pos x="T0" y="T1"/>
              </a:cxn>
              <a:cxn ang="T13">
                <a:pos x="T2" y="T3"/>
              </a:cxn>
              <a:cxn ang="T14">
                <a:pos x="T4" y="T5"/>
              </a:cxn>
              <a:cxn ang="T15">
                <a:pos x="T6" y="T7"/>
              </a:cxn>
              <a:cxn ang="T16">
                <a:pos x="T8" y="T9"/>
              </a:cxn>
              <a:cxn ang="T17">
                <a:pos x="T10" y="T11"/>
              </a:cxn>
            </a:cxnLst>
            <a:rect l="T18" t="T19" r="T20" b="T21"/>
            <a:pathLst>
              <a:path w="482" h="15">
                <a:moveTo>
                  <a:pt x="0" y="14"/>
                </a:moveTo>
                <a:lnTo>
                  <a:pt x="0" y="14"/>
                </a:lnTo>
                <a:lnTo>
                  <a:pt x="481" y="5"/>
                </a:lnTo>
                <a:lnTo>
                  <a:pt x="481" y="0"/>
                </a:lnTo>
                <a:lnTo>
                  <a:pt x="0" y="9"/>
                </a:lnTo>
                <a:lnTo>
                  <a:pt x="0" y="14"/>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749" name="Freeform 645"/>
          <p:cNvSpPr>
            <a:spLocks noChangeAspect="1"/>
          </p:cNvSpPr>
          <p:nvPr/>
        </p:nvSpPr>
        <p:spPr bwMode="auto">
          <a:xfrm>
            <a:off x="6289675" y="5549900"/>
            <a:ext cx="698500" cy="20638"/>
          </a:xfrm>
          <a:custGeom>
            <a:avLst/>
            <a:gdLst>
              <a:gd name="T0" fmla="*/ 0 w 525"/>
              <a:gd name="T1" fmla="*/ 2147483647 h 16"/>
              <a:gd name="T2" fmla="*/ 2147483647 w 525"/>
              <a:gd name="T3" fmla="*/ 2147483647 h 16"/>
              <a:gd name="T4" fmla="*/ 2147483647 w 525"/>
              <a:gd name="T5" fmla="*/ 2147483647 h 16"/>
              <a:gd name="T6" fmla="*/ 2147483647 w 525"/>
              <a:gd name="T7" fmla="*/ 2147483647 h 16"/>
              <a:gd name="T8" fmla="*/ 2147483647 w 525"/>
              <a:gd name="T9" fmla="*/ 2147483647 h 16"/>
              <a:gd name="T10" fmla="*/ 2147483647 w 525"/>
              <a:gd name="T11" fmla="*/ 2147483647 h 16"/>
              <a:gd name="T12" fmla="*/ 2147483647 w 525"/>
              <a:gd name="T13" fmla="*/ 2147483647 h 16"/>
              <a:gd name="T14" fmla="*/ 2147483647 w 525"/>
              <a:gd name="T15" fmla="*/ 2147483647 h 16"/>
              <a:gd name="T16" fmla="*/ 2147483647 w 525"/>
              <a:gd name="T17" fmla="*/ 2147483647 h 16"/>
              <a:gd name="T18" fmla="*/ 2147483647 w 525"/>
              <a:gd name="T19" fmla="*/ 2147483647 h 16"/>
              <a:gd name="T20" fmla="*/ 2147483647 w 525"/>
              <a:gd name="T21" fmla="*/ 2147483647 h 16"/>
              <a:gd name="T22" fmla="*/ 2147483647 w 525"/>
              <a:gd name="T23" fmla="*/ 2147483647 h 16"/>
              <a:gd name="T24" fmla="*/ 2147483647 w 525"/>
              <a:gd name="T25" fmla="*/ 2147483647 h 16"/>
              <a:gd name="T26" fmla="*/ 2147483647 w 525"/>
              <a:gd name="T27" fmla="*/ 2147483647 h 16"/>
              <a:gd name="T28" fmla="*/ 2147483647 w 525"/>
              <a:gd name="T29" fmla="*/ 2147483647 h 16"/>
              <a:gd name="T30" fmla="*/ 2147483647 w 525"/>
              <a:gd name="T31" fmla="*/ 2147483647 h 16"/>
              <a:gd name="T32" fmla="*/ 2147483647 w 525"/>
              <a:gd name="T33" fmla="*/ 2147483647 h 16"/>
              <a:gd name="T34" fmla="*/ 2147483647 w 525"/>
              <a:gd name="T35" fmla="*/ 2147483647 h 16"/>
              <a:gd name="T36" fmla="*/ 2147483647 w 525"/>
              <a:gd name="T37" fmla="*/ 2147483647 h 16"/>
              <a:gd name="T38" fmla="*/ 2147483647 w 525"/>
              <a:gd name="T39" fmla="*/ 2147483647 h 16"/>
              <a:gd name="T40" fmla="*/ 2147483647 w 525"/>
              <a:gd name="T41" fmla="*/ 2147483647 h 16"/>
              <a:gd name="T42" fmla="*/ 2147483647 w 525"/>
              <a:gd name="T43" fmla="*/ 2147483647 h 16"/>
              <a:gd name="T44" fmla="*/ 2147483647 w 525"/>
              <a:gd name="T45" fmla="*/ 2147483647 h 16"/>
              <a:gd name="T46" fmla="*/ 2147483647 w 525"/>
              <a:gd name="T47" fmla="*/ 2147483647 h 16"/>
              <a:gd name="T48" fmla="*/ 2147483647 w 525"/>
              <a:gd name="T49" fmla="*/ 2147483647 h 16"/>
              <a:gd name="T50" fmla="*/ 2147483647 w 525"/>
              <a:gd name="T51" fmla="*/ 2147483647 h 16"/>
              <a:gd name="T52" fmla="*/ 2147483647 w 525"/>
              <a:gd name="T53" fmla="*/ 2147483647 h 16"/>
              <a:gd name="T54" fmla="*/ 2147483647 w 525"/>
              <a:gd name="T55" fmla="*/ 2147483647 h 16"/>
              <a:gd name="T56" fmla="*/ 2147483647 w 525"/>
              <a:gd name="T57" fmla="*/ 2147483647 h 16"/>
              <a:gd name="T58" fmla="*/ 2147483647 w 525"/>
              <a:gd name="T59" fmla="*/ 2147483647 h 16"/>
              <a:gd name="T60" fmla="*/ 2147483647 w 525"/>
              <a:gd name="T61" fmla="*/ 2147483647 h 16"/>
              <a:gd name="T62" fmla="*/ 2147483647 w 525"/>
              <a:gd name="T63" fmla="*/ 2147483647 h 16"/>
              <a:gd name="T64" fmla="*/ 0 w 525"/>
              <a:gd name="T65" fmla="*/ 2147483647 h 1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25"/>
              <a:gd name="T100" fmla="*/ 0 h 16"/>
              <a:gd name="T101" fmla="*/ 525 w 525"/>
              <a:gd name="T102" fmla="*/ 16 h 1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25" h="16">
                <a:moveTo>
                  <a:pt x="0" y="4"/>
                </a:moveTo>
                <a:lnTo>
                  <a:pt x="0" y="4"/>
                </a:lnTo>
                <a:lnTo>
                  <a:pt x="15" y="5"/>
                </a:lnTo>
                <a:lnTo>
                  <a:pt x="31" y="6"/>
                </a:lnTo>
                <a:lnTo>
                  <a:pt x="47" y="7"/>
                </a:lnTo>
                <a:lnTo>
                  <a:pt x="66" y="7"/>
                </a:lnTo>
                <a:lnTo>
                  <a:pt x="85" y="9"/>
                </a:lnTo>
                <a:lnTo>
                  <a:pt x="105" y="9"/>
                </a:lnTo>
                <a:lnTo>
                  <a:pt x="125" y="10"/>
                </a:lnTo>
                <a:lnTo>
                  <a:pt x="146" y="11"/>
                </a:lnTo>
                <a:lnTo>
                  <a:pt x="167" y="12"/>
                </a:lnTo>
                <a:lnTo>
                  <a:pt x="188" y="12"/>
                </a:lnTo>
                <a:lnTo>
                  <a:pt x="210" y="12"/>
                </a:lnTo>
                <a:lnTo>
                  <a:pt x="232" y="13"/>
                </a:lnTo>
                <a:lnTo>
                  <a:pt x="254" y="13"/>
                </a:lnTo>
                <a:lnTo>
                  <a:pt x="276" y="14"/>
                </a:lnTo>
                <a:lnTo>
                  <a:pt x="298" y="14"/>
                </a:lnTo>
                <a:lnTo>
                  <a:pt x="318" y="14"/>
                </a:lnTo>
                <a:lnTo>
                  <a:pt x="339" y="14"/>
                </a:lnTo>
                <a:lnTo>
                  <a:pt x="360" y="14"/>
                </a:lnTo>
                <a:lnTo>
                  <a:pt x="380" y="15"/>
                </a:lnTo>
                <a:lnTo>
                  <a:pt x="398" y="15"/>
                </a:lnTo>
                <a:lnTo>
                  <a:pt x="416" y="15"/>
                </a:lnTo>
                <a:lnTo>
                  <a:pt x="433" y="15"/>
                </a:lnTo>
                <a:lnTo>
                  <a:pt x="449" y="15"/>
                </a:lnTo>
                <a:lnTo>
                  <a:pt x="464" y="15"/>
                </a:lnTo>
                <a:lnTo>
                  <a:pt x="478" y="15"/>
                </a:lnTo>
                <a:lnTo>
                  <a:pt x="488" y="15"/>
                </a:lnTo>
                <a:lnTo>
                  <a:pt x="499" y="15"/>
                </a:lnTo>
                <a:lnTo>
                  <a:pt x="508" y="15"/>
                </a:lnTo>
                <a:lnTo>
                  <a:pt x="514" y="15"/>
                </a:lnTo>
                <a:lnTo>
                  <a:pt x="520" y="15"/>
                </a:lnTo>
                <a:lnTo>
                  <a:pt x="524" y="15"/>
                </a:lnTo>
                <a:lnTo>
                  <a:pt x="524" y="11"/>
                </a:lnTo>
                <a:lnTo>
                  <a:pt x="520" y="11"/>
                </a:lnTo>
                <a:lnTo>
                  <a:pt x="514" y="11"/>
                </a:lnTo>
                <a:lnTo>
                  <a:pt x="508" y="11"/>
                </a:lnTo>
                <a:lnTo>
                  <a:pt x="499" y="11"/>
                </a:lnTo>
                <a:lnTo>
                  <a:pt x="488" y="11"/>
                </a:lnTo>
                <a:lnTo>
                  <a:pt x="478" y="11"/>
                </a:lnTo>
                <a:lnTo>
                  <a:pt x="464" y="11"/>
                </a:lnTo>
                <a:lnTo>
                  <a:pt x="449" y="11"/>
                </a:lnTo>
                <a:lnTo>
                  <a:pt x="433" y="11"/>
                </a:lnTo>
                <a:lnTo>
                  <a:pt x="416" y="10"/>
                </a:lnTo>
                <a:lnTo>
                  <a:pt x="398" y="10"/>
                </a:lnTo>
                <a:lnTo>
                  <a:pt x="380" y="10"/>
                </a:lnTo>
                <a:lnTo>
                  <a:pt x="360" y="10"/>
                </a:lnTo>
                <a:lnTo>
                  <a:pt x="339" y="9"/>
                </a:lnTo>
                <a:lnTo>
                  <a:pt x="318" y="9"/>
                </a:lnTo>
                <a:lnTo>
                  <a:pt x="298" y="9"/>
                </a:lnTo>
                <a:lnTo>
                  <a:pt x="276" y="9"/>
                </a:lnTo>
                <a:lnTo>
                  <a:pt x="254" y="9"/>
                </a:lnTo>
                <a:lnTo>
                  <a:pt x="232" y="7"/>
                </a:lnTo>
                <a:lnTo>
                  <a:pt x="210" y="7"/>
                </a:lnTo>
                <a:lnTo>
                  <a:pt x="188" y="6"/>
                </a:lnTo>
                <a:lnTo>
                  <a:pt x="167" y="6"/>
                </a:lnTo>
                <a:lnTo>
                  <a:pt x="146" y="6"/>
                </a:lnTo>
                <a:lnTo>
                  <a:pt x="125" y="5"/>
                </a:lnTo>
                <a:lnTo>
                  <a:pt x="105" y="4"/>
                </a:lnTo>
                <a:lnTo>
                  <a:pt x="85" y="4"/>
                </a:lnTo>
                <a:lnTo>
                  <a:pt x="66" y="3"/>
                </a:lnTo>
                <a:lnTo>
                  <a:pt x="47" y="2"/>
                </a:lnTo>
                <a:lnTo>
                  <a:pt x="31" y="1"/>
                </a:lnTo>
                <a:lnTo>
                  <a:pt x="16" y="1"/>
                </a:lnTo>
                <a:lnTo>
                  <a:pt x="1" y="0"/>
                </a:lnTo>
                <a:lnTo>
                  <a:pt x="0" y="4"/>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750" name="Freeform 646"/>
          <p:cNvSpPr>
            <a:spLocks noChangeAspect="1"/>
          </p:cNvSpPr>
          <p:nvPr/>
        </p:nvSpPr>
        <p:spPr bwMode="auto">
          <a:xfrm>
            <a:off x="5154613" y="5202238"/>
            <a:ext cx="1130300" cy="349250"/>
          </a:xfrm>
          <a:custGeom>
            <a:avLst/>
            <a:gdLst>
              <a:gd name="T0" fmla="*/ 2147483647 w 851"/>
              <a:gd name="T1" fmla="*/ 2147483647 h 276"/>
              <a:gd name="T2" fmla="*/ 2147483647 w 851"/>
              <a:gd name="T3" fmla="*/ 2147483647 h 276"/>
              <a:gd name="T4" fmla="*/ 2147483647 w 851"/>
              <a:gd name="T5" fmla="*/ 2147483647 h 276"/>
              <a:gd name="T6" fmla="*/ 2147483647 w 851"/>
              <a:gd name="T7" fmla="*/ 2147483647 h 276"/>
              <a:gd name="T8" fmla="*/ 2147483647 w 851"/>
              <a:gd name="T9" fmla="*/ 2147483647 h 276"/>
              <a:gd name="T10" fmla="*/ 2147483647 w 851"/>
              <a:gd name="T11" fmla="*/ 2147483647 h 276"/>
              <a:gd name="T12" fmla="*/ 2147483647 w 851"/>
              <a:gd name="T13" fmla="*/ 2147483647 h 276"/>
              <a:gd name="T14" fmla="*/ 2147483647 w 851"/>
              <a:gd name="T15" fmla="*/ 2147483647 h 276"/>
              <a:gd name="T16" fmla="*/ 2147483647 w 851"/>
              <a:gd name="T17" fmla="*/ 2147483647 h 276"/>
              <a:gd name="T18" fmla="*/ 2147483647 w 851"/>
              <a:gd name="T19" fmla="*/ 2147483647 h 276"/>
              <a:gd name="T20" fmla="*/ 2147483647 w 851"/>
              <a:gd name="T21" fmla="*/ 2147483647 h 276"/>
              <a:gd name="T22" fmla="*/ 2147483647 w 851"/>
              <a:gd name="T23" fmla="*/ 2147483647 h 276"/>
              <a:gd name="T24" fmla="*/ 2147483647 w 851"/>
              <a:gd name="T25" fmla="*/ 2147483647 h 276"/>
              <a:gd name="T26" fmla="*/ 2147483647 w 851"/>
              <a:gd name="T27" fmla="*/ 2147483647 h 276"/>
              <a:gd name="T28" fmla="*/ 2147483647 w 851"/>
              <a:gd name="T29" fmla="*/ 2147483647 h 276"/>
              <a:gd name="T30" fmla="*/ 2147483647 w 851"/>
              <a:gd name="T31" fmla="*/ 2147483647 h 276"/>
              <a:gd name="T32" fmla="*/ 2147483647 w 851"/>
              <a:gd name="T33" fmla="*/ 2147483647 h 276"/>
              <a:gd name="T34" fmla="*/ 2147483647 w 851"/>
              <a:gd name="T35" fmla="*/ 2147483647 h 276"/>
              <a:gd name="T36" fmla="*/ 2147483647 w 851"/>
              <a:gd name="T37" fmla="*/ 2147483647 h 276"/>
              <a:gd name="T38" fmla="*/ 2147483647 w 851"/>
              <a:gd name="T39" fmla="*/ 2147483647 h 276"/>
              <a:gd name="T40" fmla="*/ 2147483647 w 851"/>
              <a:gd name="T41" fmla="*/ 2147483647 h 276"/>
              <a:gd name="T42" fmla="*/ 2147483647 w 851"/>
              <a:gd name="T43" fmla="*/ 2147483647 h 276"/>
              <a:gd name="T44" fmla="*/ 2147483647 w 851"/>
              <a:gd name="T45" fmla="*/ 2147483647 h 276"/>
              <a:gd name="T46" fmla="*/ 2147483647 w 851"/>
              <a:gd name="T47" fmla="*/ 2147483647 h 276"/>
              <a:gd name="T48" fmla="*/ 2147483647 w 851"/>
              <a:gd name="T49" fmla="*/ 2147483647 h 276"/>
              <a:gd name="T50" fmla="*/ 2147483647 w 851"/>
              <a:gd name="T51" fmla="*/ 2147483647 h 276"/>
              <a:gd name="T52" fmla="*/ 2147483647 w 851"/>
              <a:gd name="T53" fmla="*/ 2147483647 h 276"/>
              <a:gd name="T54" fmla="*/ 2147483647 w 851"/>
              <a:gd name="T55" fmla="*/ 2147483647 h 276"/>
              <a:gd name="T56" fmla="*/ 2147483647 w 851"/>
              <a:gd name="T57" fmla="*/ 2147483647 h 276"/>
              <a:gd name="T58" fmla="*/ 2147483647 w 851"/>
              <a:gd name="T59" fmla="*/ 2147483647 h 276"/>
              <a:gd name="T60" fmla="*/ 2147483647 w 851"/>
              <a:gd name="T61" fmla="*/ 2147483647 h 276"/>
              <a:gd name="T62" fmla="*/ 2147483647 w 851"/>
              <a:gd name="T63" fmla="*/ 2147483647 h 276"/>
              <a:gd name="T64" fmla="*/ 2147483647 w 851"/>
              <a:gd name="T65" fmla="*/ 2147483647 h 276"/>
              <a:gd name="T66" fmla="*/ 2147483647 w 851"/>
              <a:gd name="T67" fmla="*/ 2147483647 h 276"/>
              <a:gd name="T68" fmla="*/ 0 w 851"/>
              <a:gd name="T69" fmla="*/ 2147483647 h 276"/>
              <a:gd name="T70" fmla="*/ 0 w 851"/>
              <a:gd name="T71" fmla="*/ 2147483647 h 27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51"/>
              <a:gd name="T109" fmla="*/ 0 h 276"/>
              <a:gd name="T110" fmla="*/ 851 w 851"/>
              <a:gd name="T111" fmla="*/ 276 h 27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51" h="276">
                <a:moveTo>
                  <a:pt x="0" y="3"/>
                </a:moveTo>
                <a:lnTo>
                  <a:pt x="1" y="6"/>
                </a:lnTo>
                <a:lnTo>
                  <a:pt x="21" y="21"/>
                </a:lnTo>
                <a:lnTo>
                  <a:pt x="43" y="34"/>
                </a:lnTo>
                <a:lnTo>
                  <a:pt x="67" y="49"/>
                </a:lnTo>
                <a:lnTo>
                  <a:pt x="91" y="62"/>
                </a:lnTo>
                <a:lnTo>
                  <a:pt x="117" y="75"/>
                </a:lnTo>
                <a:lnTo>
                  <a:pt x="144" y="88"/>
                </a:lnTo>
                <a:lnTo>
                  <a:pt x="171" y="101"/>
                </a:lnTo>
                <a:lnTo>
                  <a:pt x="201" y="113"/>
                </a:lnTo>
                <a:lnTo>
                  <a:pt x="229" y="124"/>
                </a:lnTo>
                <a:lnTo>
                  <a:pt x="260" y="136"/>
                </a:lnTo>
                <a:lnTo>
                  <a:pt x="290" y="147"/>
                </a:lnTo>
                <a:lnTo>
                  <a:pt x="321" y="157"/>
                </a:lnTo>
                <a:lnTo>
                  <a:pt x="353" y="166"/>
                </a:lnTo>
                <a:lnTo>
                  <a:pt x="383" y="176"/>
                </a:lnTo>
                <a:lnTo>
                  <a:pt x="415" y="186"/>
                </a:lnTo>
                <a:lnTo>
                  <a:pt x="447" y="195"/>
                </a:lnTo>
                <a:lnTo>
                  <a:pt x="478" y="203"/>
                </a:lnTo>
                <a:lnTo>
                  <a:pt x="508" y="211"/>
                </a:lnTo>
                <a:lnTo>
                  <a:pt x="539" y="218"/>
                </a:lnTo>
                <a:lnTo>
                  <a:pt x="569" y="225"/>
                </a:lnTo>
                <a:lnTo>
                  <a:pt x="600" y="232"/>
                </a:lnTo>
                <a:lnTo>
                  <a:pt x="628" y="238"/>
                </a:lnTo>
                <a:lnTo>
                  <a:pt x="656" y="244"/>
                </a:lnTo>
                <a:lnTo>
                  <a:pt x="683" y="249"/>
                </a:lnTo>
                <a:lnTo>
                  <a:pt x="708" y="253"/>
                </a:lnTo>
                <a:lnTo>
                  <a:pt x="733" y="257"/>
                </a:lnTo>
                <a:lnTo>
                  <a:pt x="756" y="262"/>
                </a:lnTo>
                <a:lnTo>
                  <a:pt x="779" y="265"/>
                </a:lnTo>
                <a:lnTo>
                  <a:pt x="798" y="268"/>
                </a:lnTo>
                <a:lnTo>
                  <a:pt x="817" y="270"/>
                </a:lnTo>
                <a:lnTo>
                  <a:pt x="834" y="274"/>
                </a:lnTo>
                <a:lnTo>
                  <a:pt x="849" y="275"/>
                </a:lnTo>
                <a:lnTo>
                  <a:pt x="850" y="268"/>
                </a:lnTo>
                <a:lnTo>
                  <a:pt x="835" y="266"/>
                </a:lnTo>
                <a:lnTo>
                  <a:pt x="818" y="264"/>
                </a:lnTo>
                <a:lnTo>
                  <a:pt x="800" y="262"/>
                </a:lnTo>
                <a:lnTo>
                  <a:pt x="780" y="258"/>
                </a:lnTo>
                <a:lnTo>
                  <a:pt x="757" y="255"/>
                </a:lnTo>
                <a:lnTo>
                  <a:pt x="734" y="252"/>
                </a:lnTo>
                <a:lnTo>
                  <a:pt x="709" y="247"/>
                </a:lnTo>
                <a:lnTo>
                  <a:pt x="684" y="242"/>
                </a:lnTo>
                <a:lnTo>
                  <a:pt x="657" y="237"/>
                </a:lnTo>
                <a:lnTo>
                  <a:pt x="629" y="231"/>
                </a:lnTo>
                <a:lnTo>
                  <a:pt x="600" y="224"/>
                </a:lnTo>
                <a:lnTo>
                  <a:pt x="570" y="218"/>
                </a:lnTo>
                <a:lnTo>
                  <a:pt x="541" y="211"/>
                </a:lnTo>
                <a:lnTo>
                  <a:pt x="510" y="204"/>
                </a:lnTo>
                <a:lnTo>
                  <a:pt x="480" y="196"/>
                </a:lnTo>
                <a:lnTo>
                  <a:pt x="449" y="187"/>
                </a:lnTo>
                <a:lnTo>
                  <a:pt x="417" y="178"/>
                </a:lnTo>
                <a:lnTo>
                  <a:pt x="386" y="170"/>
                </a:lnTo>
                <a:lnTo>
                  <a:pt x="354" y="161"/>
                </a:lnTo>
                <a:lnTo>
                  <a:pt x="324" y="151"/>
                </a:lnTo>
                <a:lnTo>
                  <a:pt x="292" y="140"/>
                </a:lnTo>
                <a:lnTo>
                  <a:pt x="262" y="129"/>
                </a:lnTo>
                <a:lnTo>
                  <a:pt x="231" y="117"/>
                </a:lnTo>
                <a:lnTo>
                  <a:pt x="204" y="106"/>
                </a:lnTo>
                <a:lnTo>
                  <a:pt x="174" y="94"/>
                </a:lnTo>
                <a:lnTo>
                  <a:pt x="146" y="82"/>
                </a:lnTo>
                <a:lnTo>
                  <a:pt x="120" y="69"/>
                </a:lnTo>
                <a:lnTo>
                  <a:pt x="94" y="57"/>
                </a:lnTo>
                <a:lnTo>
                  <a:pt x="70" y="43"/>
                </a:lnTo>
                <a:lnTo>
                  <a:pt x="47" y="29"/>
                </a:lnTo>
                <a:lnTo>
                  <a:pt x="25" y="16"/>
                </a:lnTo>
                <a:lnTo>
                  <a:pt x="5" y="0"/>
                </a:lnTo>
                <a:lnTo>
                  <a:pt x="6" y="3"/>
                </a:lnTo>
                <a:lnTo>
                  <a:pt x="0" y="3"/>
                </a:lnTo>
                <a:lnTo>
                  <a:pt x="0" y="4"/>
                </a:lnTo>
                <a:lnTo>
                  <a:pt x="1" y="6"/>
                </a:lnTo>
                <a:lnTo>
                  <a:pt x="0" y="3"/>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751" name="Freeform 647"/>
          <p:cNvSpPr>
            <a:spLocks noChangeAspect="1"/>
          </p:cNvSpPr>
          <p:nvPr/>
        </p:nvSpPr>
        <p:spPr bwMode="auto">
          <a:xfrm>
            <a:off x="5154613" y="5095875"/>
            <a:ext cx="0" cy="103188"/>
          </a:xfrm>
          <a:custGeom>
            <a:avLst/>
            <a:gdLst>
              <a:gd name="T0" fmla="*/ 0 w 1"/>
              <a:gd name="T1" fmla="*/ 2147483647 h 84"/>
              <a:gd name="T2" fmla="*/ 0 w 1"/>
              <a:gd name="T3" fmla="*/ 2147483647 h 84"/>
              <a:gd name="T4" fmla="*/ 0 w 1"/>
              <a:gd name="T5" fmla="*/ 2147483647 h 84"/>
              <a:gd name="T6" fmla="*/ 0 w 1"/>
              <a:gd name="T7" fmla="*/ 2147483647 h 84"/>
              <a:gd name="T8" fmla="*/ 0 w 1"/>
              <a:gd name="T9" fmla="*/ 2147483647 h 84"/>
              <a:gd name="T10" fmla="*/ 0 w 1"/>
              <a:gd name="T11" fmla="*/ 2147483647 h 84"/>
              <a:gd name="T12" fmla="*/ 0 w 1"/>
              <a:gd name="T13" fmla="*/ 0 h 84"/>
              <a:gd name="T14" fmla="*/ 0 w 1"/>
              <a:gd name="T15" fmla="*/ 2147483647 h 84"/>
              <a:gd name="T16" fmla="*/ 0 w 1"/>
              <a:gd name="T17" fmla="*/ 2147483647 h 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
              <a:gd name="T28" fmla="*/ 0 h 84"/>
              <a:gd name="T29" fmla="*/ 0 w 1"/>
              <a:gd name="T30" fmla="*/ 84 h 8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 h="84">
                <a:moveTo>
                  <a:pt x="0" y="1"/>
                </a:moveTo>
                <a:lnTo>
                  <a:pt x="0" y="4"/>
                </a:lnTo>
                <a:lnTo>
                  <a:pt x="0" y="83"/>
                </a:lnTo>
                <a:lnTo>
                  <a:pt x="0" y="4"/>
                </a:lnTo>
                <a:lnTo>
                  <a:pt x="0" y="7"/>
                </a:lnTo>
                <a:lnTo>
                  <a:pt x="0" y="1"/>
                </a:lnTo>
                <a:lnTo>
                  <a:pt x="0" y="0"/>
                </a:lnTo>
                <a:lnTo>
                  <a:pt x="0" y="4"/>
                </a:lnTo>
                <a:lnTo>
                  <a:pt x="0" y="1"/>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752" name="Freeform 648"/>
          <p:cNvSpPr>
            <a:spLocks noChangeAspect="1"/>
          </p:cNvSpPr>
          <p:nvPr/>
        </p:nvSpPr>
        <p:spPr bwMode="auto">
          <a:xfrm>
            <a:off x="5078413" y="5080001"/>
            <a:ext cx="74612" cy="17463"/>
          </a:xfrm>
          <a:custGeom>
            <a:avLst/>
            <a:gdLst>
              <a:gd name="T0" fmla="*/ 2147483647 w 55"/>
              <a:gd name="T1" fmla="*/ 2147483647 h 15"/>
              <a:gd name="T2" fmla="*/ 0 w 55"/>
              <a:gd name="T3" fmla="*/ 2147483647 h 15"/>
              <a:gd name="T4" fmla="*/ 2147483647 w 55"/>
              <a:gd name="T5" fmla="*/ 2147483647 h 15"/>
              <a:gd name="T6" fmla="*/ 2147483647 w 55"/>
              <a:gd name="T7" fmla="*/ 2147483647 h 15"/>
              <a:gd name="T8" fmla="*/ 2147483647 w 55"/>
              <a:gd name="T9" fmla="*/ 0 h 15"/>
              <a:gd name="T10" fmla="*/ 2147483647 w 55"/>
              <a:gd name="T11" fmla="*/ 2147483647 h 15"/>
              <a:gd name="T12" fmla="*/ 0 60000 65536"/>
              <a:gd name="T13" fmla="*/ 0 60000 65536"/>
              <a:gd name="T14" fmla="*/ 0 60000 65536"/>
              <a:gd name="T15" fmla="*/ 0 60000 65536"/>
              <a:gd name="T16" fmla="*/ 0 60000 65536"/>
              <a:gd name="T17" fmla="*/ 0 60000 65536"/>
              <a:gd name="T18" fmla="*/ 0 w 55"/>
              <a:gd name="T19" fmla="*/ 0 h 15"/>
              <a:gd name="T20" fmla="*/ 55 w 55"/>
              <a:gd name="T21" fmla="*/ 15 h 15"/>
            </a:gdLst>
            <a:ahLst/>
            <a:cxnLst>
              <a:cxn ang="T12">
                <a:pos x="T0" y="T1"/>
              </a:cxn>
              <a:cxn ang="T13">
                <a:pos x="T2" y="T3"/>
              </a:cxn>
              <a:cxn ang="T14">
                <a:pos x="T4" y="T5"/>
              </a:cxn>
              <a:cxn ang="T15">
                <a:pos x="T6" y="T7"/>
              </a:cxn>
              <a:cxn ang="T16">
                <a:pos x="T8" y="T9"/>
              </a:cxn>
              <a:cxn ang="T17">
                <a:pos x="T10" y="T11"/>
              </a:cxn>
            </a:cxnLst>
            <a:rect l="T18" t="T19" r="T20" b="T21"/>
            <a:pathLst>
              <a:path w="55" h="15">
                <a:moveTo>
                  <a:pt x="1" y="1"/>
                </a:moveTo>
                <a:lnTo>
                  <a:pt x="0" y="4"/>
                </a:lnTo>
                <a:lnTo>
                  <a:pt x="53" y="14"/>
                </a:lnTo>
                <a:lnTo>
                  <a:pt x="54" y="12"/>
                </a:lnTo>
                <a:lnTo>
                  <a:pt x="1" y="0"/>
                </a:lnTo>
                <a:lnTo>
                  <a:pt x="1" y="1"/>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753" name="Freeform 649"/>
          <p:cNvSpPr>
            <a:spLocks noChangeAspect="1"/>
          </p:cNvSpPr>
          <p:nvPr/>
        </p:nvSpPr>
        <p:spPr bwMode="auto">
          <a:xfrm>
            <a:off x="5076825" y="5148263"/>
            <a:ext cx="77788" cy="57150"/>
          </a:xfrm>
          <a:custGeom>
            <a:avLst/>
            <a:gdLst>
              <a:gd name="T0" fmla="*/ 2147483647 w 57"/>
              <a:gd name="T1" fmla="*/ 2147483647 h 44"/>
              <a:gd name="T2" fmla="*/ 0 w 57"/>
              <a:gd name="T3" fmla="*/ 2147483647 h 44"/>
              <a:gd name="T4" fmla="*/ 2147483647 w 57"/>
              <a:gd name="T5" fmla="*/ 2147483647 h 44"/>
              <a:gd name="T6" fmla="*/ 2147483647 w 57"/>
              <a:gd name="T7" fmla="*/ 2147483647 h 44"/>
              <a:gd name="T8" fmla="*/ 2147483647 w 57"/>
              <a:gd name="T9" fmla="*/ 0 h 44"/>
              <a:gd name="T10" fmla="*/ 2147483647 w 57"/>
              <a:gd name="T11" fmla="*/ 2147483647 h 44"/>
              <a:gd name="T12" fmla="*/ 0 60000 65536"/>
              <a:gd name="T13" fmla="*/ 0 60000 65536"/>
              <a:gd name="T14" fmla="*/ 0 60000 65536"/>
              <a:gd name="T15" fmla="*/ 0 60000 65536"/>
              <a:gd name="T16" fmla="*/ 0 60000 65536"/>
              <a:gd name="T17" fmla="*/ 0 60000 65536"/>
              <a:gd name="T18" fmla="*/ 0 w 57"/>
              <a:gd name="T19" fmla="*/ 0 h 44"/>
              <a:gd name="T20" fmla="*/ 57 w 57"/>
              <a:gd name="T21" fmla="*/ 44 h 44"/>
            </a:gdLst>
            <a:ahLst/>
            <a:cxnLst>
              <a:cxn ang="T12">
                <a:pos x="T0" y="T1"/>
              </a:cxn>
              <a:cxn ang="T13">
                <a:pos x="T2" y="T3"/>
              </a:cxn>
              <a:cxn ang="T14">
                <a:pos x="T4" y="T5"/>
              </a:cxn>
              <a:cxn ang="T15">
                <a:pos x="T6" y="T7"/>
              </a:cxn>
              <a:cxn ang="T16">
                <a:pos x="T8" y="T9"/>
              </a:cxn>
              <a:cxn ang="T17">
                <a:pos x="T10" y="T11"/>
              </a:cxn>
            </a:cxnLst>
            <a:rect l="T18" t="T19" r="T20" b="T21"/>
            <a:pathLst>
              <a:path w="57" h="44">
                <a:moveTo>
                  <a:pt x="2" y="2"/>
                </a:moveTo>
                <a:lnTo>
                  <a:pt x="0" y="3"/>
                </a:lnTo>
                <a:lnTo>
                  <a:pt x="54" y="43"/>
                </a:lnTo>
                <a:lnTo>
                  <a:pt x="56" y="40"/>
                </a:lnTo>
                <a:lnTo>
                  <a:pt x="3" y="0"/>
                </a:lnTo>
                <a:lnTo>
                  <a:pt x="2" y="2"/>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754" name="Freeform 650"/>
          <p:cNvSpPr>
            <a:spLocks noChangeAspect="1"/>
          </p:cNvSpPr>
          <p:nvPr/>
        </p:nvSpPr>
        <p:spPr bwMode="auto">
          <a:xfrm>
            <a:off x="8778875" y="5075238"/>
            <a:ext cx="88900" cy="23812"/>
          </a:xfrm>
          <a:custGeom>
            <a:avLst/>
            <a:gdLst>
              <a:gd name="T0" fmla="*/ 2147483647 w 68"/>
              <a:gd name="T1" fmla="*/ 2147483647 h 19"/>
              <a:gd name="T2" fmla="*/ 2147483647 w 68"/>
              <a:gd name="T3" fmla="*/ 0 h 19"/>
              <a:gd name="T4" fmla="*/ 0 w 68"/>
              <a:gd name="T5" fmla="*/ 2147483647 h 19"/>
              <a:gd name="T6" fmla="*/ 2147483647 w 68"/>
              <a:gd name="T7" fmla="*/ 2147483647 h 19"/>
              <a:gd name="T8" fmla="*/ 2147483647 w 68"/>
              <a:gd name="T9" fmla="*/ 2147483647 h 19"/>
              <a:gd name="T10" fmla="*/ 2147483647 w 68"/>
              <a:gd name="T11" fmla="*/ 2147483647 h 19"/>
              <a:gd name="T12" fmla="*/ 0 60000 65536"/>
              <a:gd name="T13" fmla="*/ 0 60000 65536"/>
              <a:gd name="T14" fmla="*/ 0 60000 65536"/>
              <a:gd name="T15" fmla="*/ 0 60000 65536"/>
              <a:gd name="T16" fmla="*/ 0 60000 65536"/>
              <a:gd name="T17" fmla="*/ 0 60000 65536"/>
              <a:gd name="T18" fmla="*/ 0 w 68"/>
              <a:gd name="T19" fmla="*/ 0 h 19"/>
              <a:gd name="T20" fmla="*/ 68 w 68"/>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68" h="19">
                <a:moveTo>
                  <a:pt x="67" y="2"/>
                </a:moveTo>
                <a:lnTo>
                  <a:pt x="66" y="0"/>
                </a:lnTo>
                <a:lnTo>
                  <a:pt x="0" y="14"/>
                </a:lnTo>
                <a:lnTo>
                  <a:pt x="1" y="18"/>
                </a:lnTo>
                <a:lnTo>
                  <a:pt x="67" y="4"/>
                </a:lnTo>
                <a:lnTo>
                  <a:pt x="67" y="2"/>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755" name="Freeform 651"/>
          <p:cNvSpPr>
            <a:spLocks noChangeAspect="1"/>
          </p:cNvSpPr>
          <p:nvPr/>
        </p:nvSpPr>
        <p:spPr bwMode="auto">
          <a:xfrm>
            <a:off x="8782051" y="5154614"/>
            <a:ext cx="87313" cy="52387"/>
          </a:xfrm>
          <a:custGeom>
            <a:avLst/>
            <a:gdLst>
              <a:gd name="T0" fmla="*/ 2147483647 w 67"/>
              <a:gd name="T1" fmla="*/ 2147483647 h 42"/>
              <a:gd name="T2" fmla="*/ 2147483647 w 67"/>
              <a:gd name="T3" fmla="*/ 0 h 42"/>
              <a:gd name="T4" fmla="*/ 0 w 67"/>
              <a:gd name="T5" fmla="*/ 2147483647 h 42"/>
              <a:gd name="T6" fmla="*/ 2147483647 w 67"/>
              <a:gd name="T7" fmla="*/ 2147483647 h 42"/>
              <a:gd name="T8" fmla="*/ 2147483647 w 67"/>
              <a:gd name="T9" fmla="*/ 2147483647 h 42"/>
              <a:gd name="T10" fmla="*/ 2147483647 w 67"/>
              <a:gd name="T11" fmla="*/ 2147483647 h 42"/>
              <a:gd name="T12" fmla="*/ 0 60000 65536"/>
              <a:gd name="T13" fmla="*/ 0 60000 65536"/>
              <a:gd name="T14" fmla="*/ 0 60000 65536"/>
              <a:gd name="T15" fmla="*/ 0 60000 65536"/>
              <a:gd name="T16" fmla="*/ 0 60000 65536"/>
              <a:gd name="T17" fmla="*/ 0 60000 65536"/>
              <a:gd name="T18" fmla="*/ 0 w 67"/>
              <a:gd name="T19" fmla="*/ 0 h 42"/>
              <a:gd name="T20" fmla="*/ 67 w 67"/>
              <a:gd name="T21" fmla="*/ 42 h 42"/>
            </a:gdLst>
            <a:ahLst/>
            <a:cxnLst>
              <a:cxn ang="T12">
                <a:pos x="T0" y="T1"/>
              </a:cxn>
              <a:cxn ang="T13">
                <a:pos x="T2" y="T3"/>
              </a:cxn>
              <a:cxn ang="T14">
                <a:pos x="T4" y="T5"/>
              </a:cxn>
              <a:cxn ang="T15">
                <a:pos x="T6" y="T7"/>
              </a:cxn>
              <a:cxn ang="T16">
                <a:pos x="T8" y="T9"/>
              </a:cxn>
              <a:cxn ang="T17">
                <a:pos x="T10" y="T11"/>
              </a:cxn>
            </a:cxnLst>
            <a:rect l="T18" t="T19" r="T20" b="T21"/>
            <a:pathLst>
              <a:path w="67" h="42">
                <a:moveTo>
                  <a:pt x="64" y="3"/>
                </a:moveTo>
                <a:lnTo>
                  <a:pt x="63" y="0"/>
                </a:lnTo>
                <a:lnTo>
                  <a:pt x="0" y="38"/>
                </a:lnTo>
                <a:lnTo>
                  <a:pt x="3" y="41"/>
                </a:lnTo>
                <a:lnTo>
                  <a:pt x="66" y="4"/>
                </a:lnTo>
                <a:lnTo>
                  <a:pt x="64" y="3"/>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756" name="Freeform 652"/>
          <p:cNvSpPr>
            <a:spLocks noChangeAspect="1"/>
          </p:cNvSpPr>
          <p:nvPr/>
        </p:nvSpPr>
        <p:spPr bwMode="auto">
          <a:xfrm>
            <a:off x="7612064" y="5229226"/>
            <a:ext cx="20637" cy="136525"/>
          </a:xfrm>
          <a:custGeom>
            <a:avLst/>
            <a:gdLst>
              <a:gd name="T0" fmla="*/ 2147483647 w 15"/>
              <a:gd name="T1" fmla="*/ 0 h 108"/>
              <a:gd name="T2" fmla="*/ 2147483647 w 15"/>
              <a:gd name="T3" fmla="*/ 0 h 108"/>
              <a:gd name="T4" fmla="*/ 2147483647 w 15"/>
              <a:gd name="T5" fmla="*/ 2147483647 h 108"/>
              <a:gd name="T6" fmla="*/ 2147483647 w 15"/>
              <a:gd name="T7" fmla="*/ 2147483647 h 108"/>
              <a:gd name="T8" fmla="*/ 2147483647 w 15"/>
              <a:gd name="T9" fmla="*/ 2147483647 h 108"/>
              <a:gd name="T10" fmla="*/ 2147483647 w 15"/>
              <a:gd name="T11" fmla="*/ 2147483647 h 108"/>
              <a:gd name="T12" fmla="*/ 2147483647 w 15"/>
              <a:gd name="T13" fmla="*/ 2147483647 h 108"/>
              <a:gd name="T14" fmla="*/ 2147483647 w 15"/>
              <a:gd name="T15" fmla="*/ 2147483647 h 108"/>
              <a:gd name="T16" fmla="*/ 2147483647 w 15"/>
              <a:gd name="T17" fmla="*/ 2147483647 h 108"/>
              <a:gd name="T18" fmla="*/ 2147483647 w 15"/>
              <a:gd name="T19" fmla="*/ 2147483647 h 108"/>
              <a:gd name="T20" fmla="*/ 2147483647 w 15"/>
              <a:gd name="T21" fmla="*/ 2147483647 h 108"/>
              <a:gd name="T22" fmla="*/ 2147483647 w 15"/>
              <a:gd name="T23" fmla="*/ 2147483647 h 108"/>
              <a:gd name="T24" fmla="*/ 2147483647 w 15"/>
              <a:gd name="T25" fmla="*/ 2147483647 h 108"/>
              <a:gd name="T26" fmla="*/ 2147483647 w 15"/>
              <a:gd name="T27" fmla="*/ 2147483647 h 108"/>
              <a:gd name="T28" fmla="*/ 2147483647 w 15"/>
              <a:gd name="T29" fmla="*/ 2147483647 h 108"/>
              <a:gd name="T30" fmla="*/ 2147483647 w 15"/>
              <a:gd name="T31" fmla="*/ 2147483647 h 108"/>
              <a:gd name="T32" fmla="*/ 2147483647 w 15"/>
              <a:gd name="T33" fmla="*/ 2147483647 h 108"/>
              <a:gd name="T34" fmla="*/ 0 w 15"/>
              <a:gd name="T35" fmla="*/ 2147483647 h 108"/>
              <a:gd name="T36" fmla="*/ 2147483647 w 15"/>
              <a:gd name="T37" fmla="*/ 2147483647 h 108"/>
              <a:gd name="T38" fmla="*/ 2147483647 w 15"/>
              <a:gd name="T39" fmla="*/ 2147483647 h 108"/>
              <a:gd name="T40" fmla="*/ 2147483647 w 15"/>
              <a:gd name="T41" fmla="*/ 2147483647 h 108"/>
              <a:gd name="T42" fmla="*/ 2147483647 w 15"/>
              <a:gd name="T43" fmla="*/ 2147483647 h 108"/>
              <a:gd name="T44" fmla="*/ 2147483647 w 15"/>
              <a:gd name="T45" fmla="*/ 2147483647 h 108"/>
              <a:gd name="T46" fmla="*/ 2147483647 w 15"/>
              <a:gd name="T47" fmla="*/ 2147483647 h 108"/>
              <a:gd name="T48" fmla="*/ 2147483647 w 15"/>
              <a:gd name="T49" fmla="*/ 2147483647 h 108"/>
              <a:gd name="T50" fmla="*/ 2147483647 w 15"/>
              <a:gd name="T51" fmla="*/ 2147483647 h 108"/>
              <a:gd name="T52" fmla="*/ 2147483647 w 15"/>
              <a:gd name="T53" fmla="*/ 2147483647 h 108"/>
              <a:gd name="T54" fmla="*/ 2147483647 w 15"/>
              <a:gd name="T55" fmla="*/ 2147483647 h 108"/>
              <a:gd name="T56" fmla="*/ 2147483647 w 15"/>
              <a:gd name="T57" fmla="*/ 2147483647 h 108"/>
              <a:gd name="T58" fmla="*/ 2147483647 w 15"/>
              <a:gd name="T59" fmla="*/ 2147483647 h 108"/>
              <a:gd name="T60" fmla="*/ 2147483647 w 15"/>
              <a:gd name="T61" fmla="*/ 2147483647 h 108"/>
              <a:gd name="T62" fmla="*/ 2147483647 w 15"/>
              <a:gd name="T63" fmla="*/ 2147483647 h 108"/>
              <a:gd name="T64" fmla="*/ 2147483647 w 15"/>
              <a:gd name="T65" fmla="*/ 2147483647 h 108"/>
              <a:gd name="T66" fmla="*/ 2147483647 w 15"/>
              <a:gd name="T67" fmla="*/ 2147483647 h 108"/>
              <a:gd name="T68" fmla="*/ 2147483647 w 15"/>
              <a:gd name="T69" fmla="*/ 0 h 108"/>
              <a:gd name="T70" fmla="*/ 2147483647 w 15"/>
              <a:gd name="T71" fmla="*/ 0 h 1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5"/>
              <a:gd name="T109" fmla="*/ 0 h 108"/>
              <a:gd name="T110" fmla="*/ 15 w 15"/>
              <a:gd name="T111" fmla="*/ 108 h 10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5" h="108">
                <a:moveTo>
                  <a:pt x="9" y="0"/>
                </a:moveTo>
                <a:lnTo>
                  <a:pt x="9" y="0"/>
                </a:lnTo>
                <a:lnTo>
                  <a:pt x="9" y="6"/>
                </a:lnTo>
                <a:lnTo>
                  <a:pt x="9" y="12"/>
                </a:lnTo>
                <a:lnTo>
                  <a:pt x="10" y="18"/>
                </a:lnTo>
                <a:lnTo>
                  <a:pt x="10" y="26"/>
                </a:lnTo>
                <a:lnTo>
                  <a:pt x="10" y="31"/>
                </a:lnTo>
                <a:lnTo>
                  <a:pt x="10" y="39"/>
                </a:lnTo>
                <a:lnTo>
                  <a:pt x="10" y="45"/>
                </a:lnTo>
                <a:lnTo>
                  <a:pt x="10" y="52"/>
                </a:lnTo>
                <a:lnTo>
                  <a:pt x="9" y="60"/>
                </a:lnTo>
                <a:lnTo>
                  <a:pt x="9" y="66"/>
                </a:lnTo>
                <a:lnTo>
                  <a:pt x="6" y="73"/>
                </a:lnTo>
                <a:lnTo>
                  <a:pt x="5" y="80"/>
                </a:lnTo>
                <a:lnTo>
                  <a:pt x="5" y="86"/>
                </a:lnTo>
                <a:lnTo>
                  <a:pt x="3" y="92"/>
                </a:lnTo>
                <a:lnTo>
                  <a:pt x="2" y="98"/>
                </a:lnTo>
                <a:lnTo>
                  <a:pt x="0" y="102"/>
                </a:lnTo>
                <a:lnTo>
                  <a:pt x="4" y="107"/>
                </a:lnTo>
                <a:lnTo>
                  <a:pt x="5" y="100"/>
                </a:lnTo>
                <a:lnTo>
                  <a:pt x="9" y="95"/>
                </a:lnTo>
                <a:lnTo>
                  <a:pt x="11" y="88"/>
                </a:lnTo>
                <a:lnTo>
                  <a:pt x="12" y="80"/>
                </a:lnTo>
                <a:lnTo>
                  <a:pt x="13" y="75"/>
                </a:lnTo>
                <a:lnTo>
                  <a:pt x="13" y="67"/>
                </a:lnTo>
                <a:lnTo>
                  <a:pt x="14" y="60"/>
                </a:lnTo>
                <a:lnTo>
                  <a:pt x="14" y="52"/>
                </a:lnTo>
                <a:lnTo>
                  <a:pt x="14" y="45"/>
                </a:lnTo>
                <a:lnTo>
                  <a:pt x="14" y="39"/>
                </a:lnTo>
                <a:lnTo>
                  <a:pt x="14" y="31"/>
                </a:lnTo>
                <a:lnTo>
                  <a:pt x="14" y="26"/>
                </a:lnTo>
                <a:lnTo>
                  <a:pt x="14" y="18"/>
                </a:lnTo>
                <a:lnTo>
                  <a:pt x="14" y="11"/>
                </a:lnTo>
                <a:lnTo>
                  <a:pt x="13" y="6"/>
                </a:lnTo>
                <a:lnTo>
                  <a:pt x="13" y="0"/>
                </a:lnTo>
                <a:lnTo>
                  <a:pt x="9" y="0"/>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757" name="Freeform 653"/>
          <p:cNvSpPr>
            <a:spLocks noChangeAspect="1"/>
          </p:cNvSpPr>
          <p:nvPr/>
        </p:nvSpPr>
        <p:spPr bwMode="auto">
          <a:xfrm>
            <a:off x="7775575" y="5218114"/>
            <a:ext cx="20638" cy="136525"/>
          </a:xfrm>
          <a:custGeom>
            <a:avLst/>
            <a:gdLst>
              <a:gd name="T0" fmla="*/ 2147483647 w 15"/>
              <a:gd name="T1" fmla="*/ 0 h 107"/>
              <a:gd name="T2" fmla="*/ 2147483647 w 15"/>
              <a:gd name="T3" fmla="*/ 0 h 107"/>
              <a:gd name="T4" fmla="*/ 2147483647 w 15"/>
              <a:gd name="T5" fmla="*/ 2147483647 h 107"/>
              <a:gd name="T6" fmla="*/ 2147483647 w 15"/>
              <a:gd name="T7" fmla="*/ 2147483647 h 107"/>
              <a:gd name="T8" fmla="*/ 2147483647 w 15"/>
              <a:gd name="T9" fmla="*/ 2147483647 h 107"/>
              <a:gd name="T10" fmla="*/ 2147483647 w 15"/>
              <a:gd name="T11" fmla="*/ 2147483647 h 107"/>
              <a:gd name="T12" fmla="*/ 2147483647 w 15"/>
              <a:gd name="T13" fmla="*/ 2147483647 h 107"/>
              <a:gd name="T14" fmla="*/ 2147483647 w 15"/>
              <a:gd name="T15" fmla="*/ 2147483647 h 107"/>
              <a:gd name="T16" fmla="*/ 2147483647 w 15"/>
              <a:gd name="T17" fmla="*/ 2147483647 h 107"/>
              <a:gd name="T18" fmla="*/ 2147483647 w 15"/>
              <a:gd name="T19" fmla="*/ 2147483647 h 107"/>
              <a:gd name="T20" fmla="*/ 2147483647 w 15"/>
              <a:gd name="T21" fmla="*/ 2147483647 h 107"/>
              <a:gd name="T22" fmla="*/ 2147483647 w 15"/>
              <a:gd name="T23" fmla="*/ 2147483647 h 107"/>
              <a:gd name="T24" fmla="*/ 2147483647 w 15"/>
              <a:gd name="T25" fmla="*/ 2147483647 h 107"/>
              <a:gd name="T26" fmla="*/ 2147483647 w 15"/>
              <a:gd name="T27" fmla="*/ 2147483647 h 107"/>
              <a:gd name="T28" fmla="*/ 2147483647 w 15"/>
              <a:gd name="T29" fmla="*/ 2147483647 h 107"/>
              <a:gd name="T30" fmla="*/ 2147483647 w 15"/>
              <a:gd name="T31" fmla="*/ 2147483647 h 107"/>
              <a:gd name="T32" fmla="*/ 2147483647 w 15"/>
              <a:gd name="T33" fmla="*/ 2147483647 h 107"/>
              <a:gd name="T34" fmla="*/ 0 w 15"/>
              <a:gd name="T35" fmla="*/ 2147483647 h 107"/>
              <a:gd name="T36" fmla="*/ 2147483647 w 15"/>
              <a:gd name="T37" fmla="*/ 2147483647 h 107"/>
              <a:gd name="T38" fmla="*/ 2147483647 w 15"/>
              <a:gd name="T39" fmla="*/ 2147483647 h 107"/>
              <a:gd name="T40" fmla="*/ 2147483647 w 15"/>
              <a:gd name="T41" fmla="*/ 2147483647 h 107"/>
              <a:gd name="T42" fmla="*/ 2147483647 w 15"/>
              <a:gd name="T43" fmla="*/ 2147483647 h 107"/>
              <a:gd name="T44" fmla="*/ 2147483647 w 15"/>
              <a:gd name="T45" fmla="*/ 2147483647 h 107"/>
              <a:gd name="T46" fmla="*/ 2147483647 w 15"/>
              <a:gd name="T47" fmla="*/ 2147483647 h 107"/>
              <a:gd name="T48" fmla="*/ 2147483647 w 15"/>
              <a:gd name="T49" fmla="*/ 2147483647 h 107"/>
              <a:gd name="T50" fmla="*/ 2147483647 w 15"/>
              <a:gd name="T51" fmla="*/ 2147483647 h 107"/>
              <a:gd name="T52" fmla="*/ 2147483647 w 15"/>
              <a:gd name="T53" fmla="*/ 2147483647 h 107"/>
              <a:gd name="T54" fmla="*/ 2147483647 w 15"/>
              <a:gd name="T55" fmla="*/ 2147483647 h 107"/>
              <a:gd name="T56" fmla="*/ 2147483647 w 15"/>
              <a:gd name="T57" fmla="*/ 2147483647 h 107"/>
              <a:gd name="T58" fmla="*/ 2147483647 w 15"/>
              <a:gd name="T59" fmla="*/ 2147483647 h 107"/>
              <a:gd name="T60" fmla="*/ 2147483647 w 15"/>
              <a:gd name="T61" fmla="*/ 2147483647 h 107"/>
              <a:gd name="T62" fmla="*/ 2147483647 w 15"/>
              <a:gd name="T63" fmla="*/ 2147483647 h 107"/>
              <a:gd name="T64" fmla="*/ 2147483647 w 15"/>
              <a:gd name="T65" fmla="*/ 2147483647 h 107"/>
              <a:gd name="T66" fmla="*/ 2147483647 w 15"/>
              <a:gd name="T67" fmla="*/ 2147483647 h 107"/>
              <a:gd name="T68" fmla="*/ 2147483647 w 15"/>
              <a:gd name="T69" fmla="*/ 0 h 107"/>
              <a:gd name="T70" fmla="*/ 2147483647 w 15"/>
              <a:gd name="T71" fmla="*/ 0 h 10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5"/>
              <a:gd name="T109" fmla="*/ 0 h 107"/>
              <a:gd name="T110" fmla="*/ 15 w 15"/>
              <a:gd name="T111" fmla="*/ 107 h 10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5" h="107">
                <a:moveTo>
                  <a:pt x="9" y="0"/>
                </a:moveTo>
                <a:lnTo>
                  <a:pt x="9" y="0"/>
                </a:lnTo>
                <a:lnTo>
                  <a:pt x="9" y="6"/>
                </a:lnTo>
                <a:lnTo>
                  <a:pt x="9" y="12"/>
                </a:lnTo>
                <a:lnTo>
                  <a:pt x="9" y="18"/>
                </a:lnTo>
                <a:lnTo>
                  <a:pt x="9" y="25"/>
                </a:lnTo>
                <a:lnTo>
                  <a:pt x="9" y="31"/>
                </a:lnTo>
                <a:lnTo>
                  <a:pt x="10" y="39"/>
                </a:lnTo>
                <a:lnTo>
                  <a:pt x="9" y="45"/>
                </a:lnTo>
                <a:lnTo>
                  <a:pt x="9" y="52"/>
                </a:lnTo>
                <a:lnTo>
                  <a:pt x="9" y="60"/>
                </a:lnTo>
                <a:lnTo>
                  <a:pt x="9" y="66"/>
                </a:lnTo>
                <a:lnTo>
                  <a:pt x="6" y="73"/>
                </a:lnTo>
                <a:lnTo>
                  <a:pt x="5" y="79"/>
                </a:lnTo>
                <a:lnTo>
                  <a:pt x="4" y="85"/>
                </a:lnTo>
                <a:lnTo>
                  <a:pt x="3" y="93"/>
                </a:lnTo>
                <a:lnTo>
                  <a:pt x="2" y="97"/>
                </a:lnTo>
                <a:lnTo>
                  <a:pt x="0" y="103"/>
                </a:lnTo>
                <a:lnTo>
                  <a:pt x="3" y="106"/>
                </a:lnTo>
                <a:lnTo>
                  <a:pt x="5" y="99"/>
                </a:lnTo>
                <a:lnTo>
                  <a:pt x="9" y="94"/>
                </a:lnTo>
                <a:lnTo>
                  <a:pt x="11" y="87"/>
                </a:lnTo>
                <a:lnTo>
                  <a:pt x="11" y="79"/>
                </a:lnTo>
                <a:lnTo>
                  <a:pt x="12" y="74"/>
                </a:lnTo>
                <a:lnTo>
                  <a:pt x="13" y="66"/>
                </a:lnTo>
                <a:lnTo>
                  <a:pt x="13" y="60"/>
                </a:lnTo>
                <a:lnTo>
                  <a:pt x="14" y="52"/>
                </a:lnTo>
                <a:lnTo>
                  <a:pt x="14" y="45"/>
                </a:lnTo>
                <a:lnTo>
                  <a:pt x="14" y="39"/>
                </a:lnTo>
                <a:lnTo>
                  <a:pt x="14" y="31"/>
                </a:lnTo>
                <a:lnTo>
                  <a:pt x="14" y="25"/>
                </a:lnTo>
                <a:lnTo>
                  <a:pt x="14" y="18"/>
                </a:lnTo>
                <a:lnTo>
                  <a:pt x="13" y="11"/>
                </a:lnTo>
                <a:lnTo>
                  <a:pt x="13" y="6"/>
                </a:lnTo>
                <a:lnTo>
                  <a:pt x="13" y="0"/>
                </a:lnTo>
                <a:lnTo>
                  <a:pt x="9" y="0"/>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758" name="Freeform 654"/>
          <p:cNvSpPr>
            <a:spLocks noChangeAspect="1"/>
          </p:cNvSpPr>
          <p:nvPr/>
        </p:nvSpPr>
        <p:spPr bwMode="auto">
          <a:xfrm>
            <a:off x="7637463" y="5292725"/>
            <a:ext cx="150812" cy="25400"/>
          </a:xfrm>
          <a:custGeom>
            <a:avLst/>
            <a:gdLst>
              <a:gd name="T0" fmla="*/ 2147483647 w 114"/>
              <a:gd name="T1" fmla="*/ 2147483647 h 19"/>
              <a:gd name="T2" fmla="*/ 2147483647 w 114"/>
              <a:gd name="T3" fmla="*/ 2147483647 h 19"/>
              <a:gd name="T4" fmla="*/ 2147483647 w 114"/>
              <a:gd name="T5" fmla="*/ 0 h 19"/>
              <a:gd name="T6" fmla="*/ 0 w 114"/>
              <a:gd name="T7" fmla="*/ 2147483647 h 19"/>
              <a:gd name="T8" fmla="*/ 2147483647 w 114"/>
              <a:gd name="T9" fmla="*/ 2147483647 h 19"/>
              <a:gd name="T10" fmla="*/ 0 60000 65536"/>
              <a:gd name="T11" fmla="*/ 0 60000 65536"/>
              <a:gd name="T12" fmla="*/ 0 60000 65536"/>
              <a:gd name="T13" fmla="*/ 0 60000 65536"/>
              <a:gd name="T14" fmla="*/ 0 60000 65536"/>
              <a:gd name="T15" fmla="*/ 0 w 114"/>
              <a:gd name="T16" fmla="*/ 0 h 19"/>
              <a:gd name="T17" fmla="*/ 114 w 114"/>
              <a:gd name="T18" fmla="*/ 19 h 19"/>
            </a:gdLst>
            <a:ahLst/>
            <a:cxnLst>
              <a:cxn ang="T10">
                <a:pos x="T0" y="T1"/>
              </a:cxn>
              <a:cxn ang="T11">
                <a:pos x="T2" y="T3"/>
              </a:cxn>
              <a:cxn ang="T12">
                <a:pos x="T4" y="T5"/>
              </a:cxn>
              <a:cxn ang="T13">
                <a:pos x="T6" y="T7"/>
              </a:cxn>
              <a:cxn ang="T14">
                <a:pos x="T8" y="T9"/>
              </a:cxn>
            </a:cxnLst>
            <a:rect l="T15" t="T16" r="T17" b="T18"/>
            <a:pathLst>
              <a:path w="114" h="19">
                <a:moveTo>
                  <a:pt x="1" y="18"/>
                </a:moveTo>
                <a:lnTo>
                  <a:pt x="113" y="8"/>
                </a:lnTo>
                <a:lnTo>
                  <a:pt x="112" y="0"/>
                </a:lnTo>
                <a:lnTo>
                  <a:pt x="0" y="10"/>
                </a:lnTo>
                <a:lnTo>
                  <a:pt x="1" y="18"/>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759" name="Freeform 655"/>
          <p:cNvSpPr>
            <a:spLocks noChangeAspect="1"/>
          </p:cNvSpPr>
          <p:nvPr/>
        </p:nvSpPr>
        <p:spPr bwMode="auto">
          <a:xfrm>
            <a:off x="7637464" y="5303838"/>
            <a:ext cx="153987" cy="17462"/>
          </a:xfrm>
          <a:custGeom>
            <a:avLst/>
            <a:gdLst>
              <a:gd name="T0" fmla="*/ 2147483647 w 116"/>
              <a:gd name="T1" fmla="*/ 2147483647 h 15"/>
              <a:gd name="T2" fmla="*/ 2147483647 w 116"/>
              <a:gd name="T3" fmla="*/ 0 h 15"/>
              <a:gd name="T4" fmla="*/ 0 w 116"/>
              <a:gd name="T5" fmla="*/ 2147483647 h 15"/>
              <a:gd name="T6" fmla="*/ 2147483647 w 116"/>
              <a:gd name="T7" fmla="*/ 2147483647 h 15"/>
              <a:gd name="T8" fmla="*/ 2147483647 w 116"/>
              <a:gd name="T9" fmla="*/ 2147483647 h 15"/>
              <a:gd name="T10" fmla="*/ 2147483647 w 116"/>
              <a:gd name="T11" fmla="*/ 2147483647 h 15"/>
              <a:gd name="T12" fmla="*/ 2147483647 w 116"/>
              <a:gd name="T13" fmla="*/ 2147483647 h 15"/>
              <a:gd name="T14" fmla="*/ 2147483647 w 116"/>
              <a:gd name="T15" fmla="*/ 2147483647 h 15"/>
              <a:gd name="T16" fmla="*/ 2147483647 w 116"/>
              <a:gd name="T17" fmla="*/ 2147483647 h 15"/>
              <a:gd name="T18" fmla="*/ 2147483647 w 116"/>
              <a:gd name="T19" fmla="*/ 2147483647 h 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6"/>
              <a:gd name="T31" fmla="*/ 0 h 15"/>
              <a:gd name="T32" fmla="*/ 116 w 116"/>
              <a:gd name="T33" fmla="*/ 15 h 1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6" h="15">
                <a:moveTo>
                  <a:pt x="110" y="2"/>
                </a:moveTo>
                <a:lnTo>
                  <a:pt x="112" y="0"/>
                </a:lnTo>
                <a:lnTo>
                  <a:pt x="0" y="11"/>
                </a:lnTo>
                <a:lnTo>
                  <a:pt x="1" y="14"/>
                </a:lnTo>
                <a:lnTo>
                  <a:pt x="113" y="3"/>
                </a:lnTo>
                <a:lnTo>
                  <a:pt x="115" y="1"/>
                </a:lnTo>
                <a:lnTo>
                  <a:pt x="113" y="3"/>
                </a:lnTo>
                <a:lnTo>
                  <a:pt x="115" y="3"/>
                </a:lnTo>
                <a:lnTo>
                  <a:pt x="115" y="1"/>
                </a:lnTo>
                <a:lnTo>
                  <a:pt x="110" y="2"/>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760" name="Freeform 656"/>
          <p:cNvSpPr>
            <a:spLocks noChangeAspect="1"/>
          </p:cNvSpPr>
          <p:nvPr/>
        </p:nvSpPr>
        <p:spPr bwMode="auto">
          <a:xfrm>
            <a:off x="7631113" y="5311775"/>
            <a:ext cx="12700" cy="19050"/>
          </a:xfrm>
          <a:custGeom>
            <a:avLst/>
            <a:gdLst>
              <a:gd name="T0" fmla="*/ 2147483647 w 9"/>
              <a:gd name="T1" fmla="*/ 2147483647 h 14"/>
              <a:gd name="T2" fmla="*/ 0 w 9"/>
              <a:gd name="T3" fmla="*/ 2147483647 h 14"/>
              <a:gd name="T4" fmla="*/ 0 w 9"/>
              <a:gd name="T5" fmla="*/ 0 h 14"/>
              <a:gd name="T6" fmla="*/ 2147483647 w 9"/>
              <a:gd name="T7" fmla="*/ 0 h 14"/>
              <a:gd name="T8" fmla="*/ 2147483647 w 9"/>
              <a:gd name="T9" fmla="*/ 2147483647 h 14"/>
              <a:gd name="T10" fmla="*/ 0 w 9"/>
              <a:gd name="T11" fmla="*/ 2147483647 h 14"/>
              <a:gd name="T12" fmla="*/ 2147483647 w 9"/>
              <a:gd name="T13" fmla="*/ 2147483647 h 14"/>
              <a:gd name="T14" fmla="*/ 2147483647 w 9"/>
              <a:gd name="T15" fmla="*/ 2147483647 h 14"/>
              <a:gd name="T16" fmla="*/ 0 w 9"/>
              <a:gd name="T17" fmla="*/ 2147483647 h 14"/>
              <a:gd name="T18" fmla="*/ 2147483647 w 9"/>
              <a:gd name="T19" fmla="*/ 2147483647 h 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14"/>
              <a:gd name="T32" fmla="*/ 9 w 9"/>
              <a:gd name="T33" fmla="*/ 14 h 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14">
                <a:moveTo>
                  <a:pt x="8" y="9"/>
                </a:moveTo>
                <a:lnTo>
                  <a:pt x="0" y="11"/>
                </a:lnTo>
                <a:lnTo>
                  <a:pt x="0" y="0"/>
                </a:lnTo>
                <a:lnTo>
                  <a:pt x="8" y="0"/>
                </a:lnTo>
                <a:lnTo>
                  <a:pt x="8" y="11"/>
                </a:lnTo>
                <a:lnTo>
                  <a:pt x="0" y="13"/>
                </a:lnTo>
                <a:lnTo>
                  <a:pt x="8" y="11"/>
                </a:lnTo>
                <a:lnTo>
                  <a:pt x="8" y="13"/>
                </a:lnTo>
                <a:lnTo>
                  <a:pt x="0" y="13"/>
                </a:lnTo>
                <a:lnTo>
                  <a:pt x="8" y="9"/>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761" name="Freeform 657"/>
          <p:cNvSpPr>
            <a:spLocks noChangeAspect="1"/>
          </p:cNvSpPr>
          <p:nvPr/>
        </p:nvSpPr>
        <p:spPr bwMode="auto">
          <a:xfrm>
            <a:off x="7631113" y="5243513"/>
            <a:ext cx="12700" cy="17462"/>
          </a:xfrm>
          <a:custGeom>
            <a:avLst/>
            <a:gdLst>
              <a:gd name="T0" fmla="*/ 0 w 9"/>
              <a:gd name="T1" fmla="*/ 2147483647 h 15"/>
              <a:gd name="T2" fmla="*/ 0 w 9"/>
              <a:gd name="T3" fmla="*/ 2147483647 h 15"/>
              <a:gd name="T4" fmla="*/ 0 w 9"/>
              <a:gd name="T5" fmla="*/ 0 h 15"/>
              <a:gd name="T6" fmla="*/ 2147483647 w 9"/>
              <a:gd name="T7" fmla="*/ 2147483647 h 15"/>
              <a:gd name="T8" fmla="*/ 2147483647 w 9"/>
              <a:gd name="T9" fmla="*/ 2147483647 h 15"/>
              <a:gd name="T10" fmla="*/ 0 w 9"/>
              <a:gd name="T11" fmla="*/ 2147483647 h 15"/>
              <a:gd name="T12" fmla="*/ 2147483647 w 9"/>
              <a:gd name="T13" fmla="*/ 2147483647 h 15"/>
              <a:gd name="T14" fmla="*/ 2147483647 w 9"/>
              <a:gd name="T15" fmla="*/ 2147483647 h 15"/>
              <a:gd name="T16" fmla="*/ 0 w 9"/>
              <a:gd name="T17" fmla="*/ 2147483647 h 15"/>
              <a:gd name="T18" fmla="*/ 0 w 9"/>
              <a:gd name="T19" fmla="*/ 2147483647 h 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15"/>
              <a:gd name="T32" fmla="*/ 9 w 9"/>
              <a:gd name="T33" fmla="*/ 15 h 1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15">
                <a:moveTo>
                  <a:pt x="0" y="10"/>
                </a:moveTo>
                <a:lnTo>
                  <a:pt x="0" y="12"/>
                </a:lnTo>
                <a:lnTo>
                  <a:pt x="0" y="0"/>
                </a:lnTo>
                <a:lnTo>
                  <a:pt x="8" y="2"/>
                </a:lnTo>
                <a:lnTo>
                  <a:pt x="8" y="12"/>
                </a:lnTo>
                <a:lnTo>
                  <a:pt x="0" y="14"/>
                </a:lnTo>
                <a:lnTo>
                  <a:pt x="8" y="12"/>
                </a:lnTo>
                <a:lnTo>
                  <a:pt x="8" y="14"/>
                </a:lnTo>
                <a:lnTo>
                  <a:pt x="0" y="14"/>
                </a:lnTo>
                <a:lnTo>
                  <a:pt x="0" y="10"/>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762" name="Freeform 658"/>
          <p:cNvSpPr>
            <a:spLocks noChangeAspect="1"/>
          </p:cNvSpPr>
          <p:nvPr/>
        </p:nvSpPr>
        <p:spPr bwMode="auto">
          <a:xfrm>
            <a:off x="7789864" y="5289550"/>
            <a:ext cx="1587" cy="19050"/>
          </a:xfrm>
          <a:custGeom>
            <a:avLst/>
            <a:gdLst>
              <a:gd name="T0" fmla="*/ 0 w 1"/>
              <a:gd name="T1" fmla="*/ 2147483647 h 15"/>
              <a:gd name="T2" fmla="*/ 0 w 1"/>
              <a:gd name="T3" fmla="*/ 2147483647 h 15"/>
              <a:gd name="T4" fmla="*/ 0 w 1"/>
              <a:gd name="T5" fmla="*/ 2147483647 h 15"/>
              <a:gd name="T6" fmla="*/ 0 w 1"/>
              <a:gd name="T7" fmla="*/ 2147483647 h 15"/>
              <a:gd name="T8" fmla="*/ 0 w 1"/>
              <a:gd name="T9" fmla="*/ 2147483647 h 15"/>
              <a:gd name="T10" fmla="*/ 0 w 1"/>
              <a:gd name="T11" fmla="*/ 2147483647 h 15"/>
              <a:gd name="T12" fmla="*/ 0 w 1"/>
              <a:gd name="T13" fmla="*/ 0 h 15"/>
              <a:gd name="T14" fmla="*/ 0 w 1"/>
              <a:gd name="T15" fmla="*/ 2147483647 h 15"/>
              <a:gd name="T16" fmla="*/ 0 w 1"/>
              <a:gd name="T17" fmla="*/ 2147483647 h 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
              <a:gd name="T28" fmla="*/ 0 h 15"/>
              <a:gd name="T29" fmla="*/ 1 w 1"/>
              <a:gd name="T30" fmla="*/ 15 h 1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 h="15">
                <a:moveTo>
                  <a:pt x="0" y="6"/>
                </a:moveTo>
                <a:lnTo>
                  <a:pt x="0" y="4"/>
                </a:lnTo>
                <a:lnTo>
                  <a:pt x="0" y="14"/>
                </a:lnTo>
                <a:lnTo>
                  <a:pt x="0" y="4"/>
                </a:lnTo>
                <a:lnTo>
                  <a:pt x="0" y="2"/>
                </a:lnTo>
                <a:lnTo>
                  <a:pt x="0" y="4"/>
                </a:lnTo>
                <a:lnTo>
                  <a:pt x="0" y="0"/>
                </a:lnTo>
                <a:lnTo>
                  <a:pt x="0" y="2"/>
                </a:lnTo>
                <a:lnTo>
                  <a:pt x="0" y="6"/>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763" name="Freeform 659"/>
          <p:cNvSpPr>
            <a:spLocks noChangeAspect="1"/>
          </p:cNvSpPr>
          <p:nvPr/>
        </p:nvSpPr>
        <p:spPr bwMode="auto">
          <a:xfrm>
            <a:off x="7631114" y="5291138"/>
            <a:ext cx="155575" cy="19050"/>
          </a:xfrm>
          <a:custGeom>
            <a:avLst/>
            <a:gdLst>
              <a:gd name="T0" fmla="*/ 2147483647 w 116"/>
              <a:gd name="T1" fmla="*/ 2147483647 h 15"/>
              <a:gd name="T2" fmla="*/ 2147483647 w 116"/>
              <a:gd name="T3" fmla="*/ 2147483647 h 15"/>
              <a:gd name="T4" fmla="*/ 2147483647 w 116"/>
              <a:gd name="T5" fmla="*/ 2147483647 h 15"/>
              <a:gd name="T6" fmla="*/ 2147483647 w 116"/>
              <a:gd name="T7" fmla="*/ 0 h 15"/>
              <a:gd name="T8" fmla="*/ 2147483647 w 116"/>
              <a:gd name="T9" fmla="*/ 2147483647 h 15"/>
              <a:gd name="T10" fmla="*/ 2147483647 w 116"/>
              <a:gd name="T11" fmla="*/ 2147483647 h 15"/>
              <a:gd name="T12" fmla="*/ 2147483647 w 116"/>
              <a:gd name="T13" fmla="*/ 2147483647 h 15"/>
              <a:gd name="T14" fmla="*/ 0 w 116"/>
              <a:gd name="T15" fmla="*/ 2147483647 h 15"/>
              <a:gd name="T16" fmla="*/ 2147483647 w 116"/>
              <a:gd name="T17" fmla="*/ 2147483647 h 15"/>
              <a:gd name="T18" fmla="*/ 2147483647 w 116"/>
              <a:gd name="T19" fmla="*/ 2147483647 h 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6"/>
              <a:gd name="T31" fmla="*/ 0 h 15"/>
              <a:gd name="T32" fmla="*/ 116 w 116"/>
              <a:gd name="T33" fmla="*/ 15 h 1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6" h="15">
                <a:moveTo>
                  <a:pt x="5" y="13"/>
                </a:moveTo>
                <a:lnTo>
                  <a:pt x="4" y="14"/>
                </a:lnTo>
                <a:lnTo>
                  <a:pt x="115" y="3"/>
                </a:lnTo>
                <a:lnTo>
                  <a:pt x="114" y="0"/>
                </a:lnTo>
                <a:lnTo>
                  <a:pt x="3" y="11"/>
                </a:lnTo>
                <a:lnTo>
                  <a:pt x="1" y="13"/>
                </a:lnTo>
                <a:lnTo>
                  <a:pt x="3" y="11"/>
                </a:lnTo>
                <a:lnTo>
                  <a:pt x="0" y="11"/>
                </a:lnTo>
                <a:lnTo>
                  <a:pt x="1" y="13"/>
                </a:lnTo>
                <a:lnTo>
                  <a:pt x="5" y="13"/>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764" name="Freeform 660"/>
          <p:cNvSpPr>
            <a:spLocks noChangeAspect="1"/>
          </p:cNvSpPr>
          <p:nvPr/>
        </p:nvSpPr>
        <p:spPr bwMode="auto">
          <a:xfrm>
            <a:off x="8451850" y="5170489"/>
            <a:ext cx="330200" cy="73025"/>
          </a:xfrm>
          <a:custGeom>
            <a:avLst/>
            <a:gdLst>
              <a:gd name="T0" fmla="*/ 2147483647 w 248"/>
              <a:gd name="T1" fmla="*/ 0 h 57"/>
              <a:gd name="T2" fmla="*/ 2147483647 w 248"/>
              <a:gd name="T3" fmla="*/ 2147483647 h 57"/>
              <a:gd name="T4" fmla="*/ 2147483647 w 248"/>
              <a:gd name="T5" fmla="*/ 2147483647 h 57"/>
              <a:gd name="T6" fmla="*/ 2147483647 w 248"/>
              <a:gd name="T7" fmla="*/ 2147483647 h 57"/>
              <a:gd name="T8" fmla="*/ 2147483647 w 248"/>
              <a:gd name="T9" fmla="*/ 2147483647 h 57"/>
              <a:gd name="T10" fmla="*/ 2147483647 w 248"/>
              <a:gd name="T11" fmla="*/ 2147483647 h 57"/>
              <a:gd name="T12" fmla="*/ 2147483647 w 248"/>
              <a:gd name="T13" fmla="*/ 2147483647 h 57"/>
              <a:gd name="T14" fmla="*/ 2147483647 w 248"/>
              <a:gd name="T15" fmla="*/ 2147483647 h 57"/>
              <a:gd name="T16" fmla="*/ 2147483647 w 248"/>
              <a:gd name="T17" fmla="*/ 2147483647 h 57"/>
              <a:gd name="T18" fmla="*/ 2147483647 w 248"/>
              <a:gd name="T19" fmla="*/ 2147483647 h 57"/>
              <a:gd name="T20" fmla="*/ 2147483647 w 248"/>
              <a:gd name="T21" fmla="*/ 2147483647 h 57"/>
              <a:gd name="T22" fmla="*/ 2147483647 w 248"/>
              <a:gd name="T23" fmla="*/ 2147483647 h 57"/>
              <a:gd name="T24" fmla="*/ 2147483647 w 248"/>
              <a:gd name="T25" fmla="*/ 2147483647 h 57"/>
              <a:gd name="T26" fmla="*/ 2147483647 w 248"/>
              <a:gd name="T27" fmla="*/ 2147483647 h 57"/>
              <a:gd name="T28" fmla="*/ 2147483647 w 248"/>
              <a:gd name="T29" fmla="*/ 2147483647 h 57"/>
              <a:gd name="T30" fmla="*/ 2147483647 w 248"/>
              <a:gd name="T31" fmla="*/ 2147483647 h 57"/>
              <a:gd name="T32" fmla="*/ 0 w 248"/>
              <a:gd name="T33" fmla="*/ 2147483647 h 57"/>
              <a:gd name="T34" fmla="*/ 0 w 248"/>
              <a:gd name="T35" fmla="*/ 2147483647 h 57"/>
              <a:gd name="T36" fmla="*/ 2147483647 w 248"/>
              <a:gd name="T37" fmla="*/ 2147483647 h 57"/>
              <a:gd name="T38" fmla="*/ 2147483647 w 248"/>
              <a:gd name="T39" fmla="*/ 2147483647 h 57"/>
              <a:gd name="T40" fmla="*/ 2147483647 w 248"/>
              <a:gd name="T41" fmla="*/ 2147483647 h 57"/>
              <a:gd name="T42" fmla="*/ 2147483647 w 248"/>
              <a:gd name="T43" fmla="*/ 2147483647 h 57"/>
              <a:gd name="T44" fmla="*/ 2147483647 w 248"/>
              <a:gd name="T45" fmla="*/ 2147483647 h 57"/>
              <a:gd name="T46" fmla="*/ 2147483647 w 248"/>
              <a:gd name="T47" fmla="*/ 2147483647 h 57"/>
              <a:gd name="T48" fmla="*/ 2147483647 w 248"/>
              <a:gd name="T49" fmla="*/ 2147483647 h 57"/>
              <a:gd name="T50" fmla="*/ 2147483647 w 248"/>
              <a:gd name="T51" fmla="*/ 2147483647 h 57"/>
              <a:gd name="T52" fmla="*/ 2147483647 w 248"/>
              <a:gd name="T53" fmla="*/ 2147483647 h 57"/>
              <a:gd name="T54" fmla="*/ 2147483647 w 248"/>
              <a:gd name="T55" fmla="*/ 2147483647 h 57"/>
              <a:gd name="T56" fmla="*/ 2147483647 w 248"/>
              <a:gd name="T57" fmla="*/ 2147483647 h 57"/>
              <a:gd name="T58" fmla="*/ 2147483647 w 248"/>
              <a:gd name="T59" fmla="*/ 2147483647 h 57"/>
              <a:gd name="T60" fmla="*/ 2147483647 w 248"/>
              <a:gd name="T61" fmla="*/ 2147483647 h 57"/>
              <a:gd name="T62" fmla="*/ 2147483647 w 248"/>
              <a:gd name="T63" fmla="*/ 2147483647 h 57"/>
              <a:gd name="T64" fmla="*/ 2147483647 w 248"/>
              <a:gd name="T65" fmla="*/ 2147483647 h 57"/>
              <a:gd name="T66" fmla="*/ 2147483647 w 248"/>
              <a:gd name="T67" fmla="*/ 2147483647 h 57"/>
              <a:gd name="T68" fmla="*/ 2147483647 w 248"/>
              <a:gd name="T69" fmla="*/ 0 h 5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48"/>
              <a:gd name="T106" fmla="*/ 0 h 57"/>
              <a:gd name="T107" fmla="*/ 248 w 248"/>
              <a:gd name="T108" fmla="*/ 57 h 5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48" h="57">
                <a:moveTo>
                  <a:pt x="245" y="0"/>
                </a:moveTo>
                <a:lnTo>
                  <a:pt x="229" y="5"/>
                </a:lnTo>
                <a:lnTo>
                  <a:pt x="214" y="12"/>
                </a:lnTo>
                <a:lnTo>
                  <a:pt x="199" y="18"/>
                </a:lnTo>
                <a:lnTo>
                  <a:pt x="184" y="23"/>
                </a:lnTo>
                <a:lnTo>
                  <a:pt x="168" y="26"/>
                </a:lnTo>
                <a:lnTo>
                  <a:pt x="153" y="31"/>
                </a:lnTo>
                <a:lnTo>
                  <a:pt x="139" y="34"/>
                </a:lnTo>
                <a:lnTo>
                  <a:pt x="123" y="37"/>
                </a:lnTo>
                <a:lnTo>
                  <a:pt x="107" y="42"/>
                </a:lnTo>
                <a:lnTo>
                  <a:pt x="92" y="43"/>
                </a:lnTo>
                <a:lnTo>
                  <a:pt x="77" y="45"/>
                </a:lnTo>
                <a:lnTo>
                  <a:pt x="62" y="47"/>
                </a:lnTo>
                <a:lnTo>
                  <a:pt x="46" y="49"/>
                </a:lnTo>
                <a:lnTo>
                  <a:pt x="30" y="50"/>
                </a:lnTo>
                <a:lnTo>
                  <a:pt x="16" y="52"/>
                </a:lnTo>
                <a:lnTo>
                  <a:pt x="0" y="52"/>
                </a:lnTo>
                <a:lnTo>
                  <a:pt x="0" y="56"/>
                </a:lnTo>
                <a:lnTo>
                  <a:pt x="16" y="55"/>
                </a:lnTo>
                <a:lnTo>
                  <a:pt x="30" y="54"/>
                </a:lnTo>
                <a:lnTo>
                  <a:pt x="46" y="53"/>
                </a:lnTo>
                <a:lnTo>
                  <a:pt x="62" y="52"/>
                </a:lnTo>
                <a:lnTo>
                  <a:pt x="78" y="50"/>
                </a:lnTo>
                <a:lnTo>
                  <a:pt x="94" y="47"/>
                </a:lnTo>
                <a:lnTo>
                  <a:pt x="108" y="45"/>
                </a:lnTo>
                <a:lnTo>
                  <a:pt x="124" y="42"/>
                </a:lnTo>
                <a:lnTo>
                  <a:pt x="140" y="38"/>
                </a:lnTo>
                <a:lnTo>
                  <a:pt x="154" y="35"/>
                </a:lnTo>
                <a:lnTo>
                  <a:pt x="170" y="32"/>
                </a:lnTo>
                <a:lnTo>
                  <a:pt x="185" y="26"/>
                </a:lnTo>
                <a:lnTo>
                  <a:pt x="201" y="22"/>
                </a:lnTo>
                <a:lnTo>
                  <a:pt x="216" y="16"/>
                </a:lnTo>
                <a:lnTo>
                  <a:pt x="231" y="11"/>
                </a:lnTo>
                <a:lnTo>
                  <a:pt x="247" y="4"/>
                </a:lnTo>
                <a:lnTo>
                  <a:pt x="245" y="0"/>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765" name="Freeform 661"/>
          <p:cNvSpPr>
            <a:spLocks noChangeAspect="1"/>
          </p:cNvSpPr>
          <p:nvPr/>
        </p:nvSpPr>
        <p:spPr bwMode="auto">
          <a:xfrm>
            <a:off x="6994525" y="5548313"/>
            <a:ext cx="642938" cy="19050"/>
          </a:xfrm>
          <a:custGeom>
            <a:avLst/>
            <a:gdLst>
              <a:gd name="T0" fmla="*/ 0 w 482"/>
              <a:gd name="T1" fmla="*/ 2147483647 h 15"/>
              <a:gd name="T2" fmla="*/ 0 w 482"/>
              <a:gd name="T3" fmla="*/ 2147483647 h 15"/>
              <a:gd name="T4" fmla="*/ 2147483647 w 482"/>
              <a:gd name="T5" fmla="*/ 2147483647 h 15"/>
              <a:gd name="T6" fmla="*/ 2147483647 w 482"/>
              <a:gd name="T7" fmla="*/ 0 h 15"/>
              <a:gd name="T8" fmla="*/ 0 w 482"/>
              <a:gd name="T9" fmla="*/ 2147483647 h 15"/>
              <a:gd name="T10" fmla="*/ 0 w 482"/>
              <a:gd name="T11" fmla="*/ 2147483647 h 15"/>
              <a:gd name="T12" fmla="*/ 0 60000 65536"/>
              <a:gd name="T13" fmla="*/ 0 60000 65536"/>
              <a:gd name="T14" fmla="*/ 0 60000 65536"/>
              <a:gd name="T15" fmla="*/ 0 60000 65536"/>
              <a:gd name="T16" fmla="*/ 0 60000 65536"/>
              <a:gd name="T17" fmla="*/ 0 60000 65536"/>
              <a:gd name="T18" fmla="*/ 0 w 482"/>
              <a:gd name="T19" fmla="*/ 0 h 15"/>
              <a:gd name="T20" fmla="*/ 482 w 482"/>
              <a:gd name="T21" fmla="*/ 15 h 15"/>
            </a:gdLst>
            <a:ahLst/>
            <a:cxnLst>
              <a:cxn ang="T12">
                <a:pos x="T0" y="T1"/>
              </a:cxn>
              <a:cxn ang="T13">
                <a:pos x="T2" y="T3"/>
              </a:cxn>
              <a:cxn ang="T14">
                <a:pos x="T4" y="T5"/>
              </a:cxn>
              <a:cxn ang="T15">
                <a:pos x="T6" y="T7"/>
              </a:cxn>
              <a:cxn ang="T16">
                <a:pos x="T8" y="T9"/>
              </a:cxn>
              <a:cxn ang="T17">
                <a:pos x="T10" y="T11"/>
              </a:cxn>
            </a:cxnLst>
            <a:rect l="T18" t="T19" r="T20" b="T21"/>
            <a:pathLst>
              <a:path w="482" h="15">
                <a:moveTo>
                  <a:pt x="0" y="14"/>
                </a:moveTo>
                <a:lnTo>
                  <a:pt x="0" y="14"/>
                </a:lnTo>
                <a:lnTo>
                  <a:pt x="481" y="4"/>
                </a:lnTo>
                <a:lnTo>
                  <a:pt x="481" y="0"/>
                </a:lnTo>
                <a:lnTo>
                  <a:pt x="0" y="7"/>
                </a:lnTo>
                <a:lnTo>
                  <a:pt x="0" y="14"/>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766" name="Freeform 662"/>
          <p:cNvSpPr>
            <a:spLocks noChangeAspect="1"/>
          </p:cNvSpPr>
          <p:nvPr/>
        </p:nvSpPr>
        <p:spPr bwMode="auto">
          <a:xfrm>
            <a:off x="6289675" y="5541964"/>
            <a:ext cx="698500" cy="22225"/>
          </a:xfrm>
          <a:custGeom>
            <a:avLst/>
            <a:gdLst>
              <a:gd name="T0" fmla="*/ 0 w 525"/>
              <a:gd name="T1" fmla="*/ 2147483647 h 18"/>
              <a:gd name="T2" fmla="*/ 2147483647 w 525"/>
              <a:gd name="T3" fmla="*/ 2147483647 h 18"/>
              <a:gd name="T4" fmla="*/ 2147483647 w 525"/>
              <a:gd name="T5" fmla="*/ 2147483647 h 18"/>
              <a:gd name="T6" fmla="*/ 2147483647 w 525"/>
              <a:gd name="T7" fmla="*/ 2147483647 h 18"/>
              <a:gd name="T8" fmla="*/ 2147483647 w 525"/>
              <a:gd name="T9" fmla="*/ 2147483647 h 18"/>
              <a:gd name="T10" fmla="*/ 2147483647 w 525"/>
              <a:gd name="T11" fmla="*/ 2147483647 h 18"/>
              <a:gd name="T12" fmla="*/ 2147483647 w 525"/>
              <a:gd name="T13" fmla="*/ 2147483647 h 18"/>
              <a:gd name="T14" fmla="*/ 2147483647 w 525"/>
              <a:gd name="T15" fmla="*/ 2147483647 h 18"/>
              <a:gd name="T16" fmla="*/ 2147483647 w 525"/>
              <a:gd name="T17" fmla="*/ 2147483647 h 18"/>
              <a:gd name="T18" fmla="*/ 2147483647 w 525"/>
              <a:gd name="T19" fmla="*/ 2147483647 h 18"/>
              <a:gd name="T20" fmla="*/ 2147483647 w 525"/>
              <a:gd name="T21" fmla="*/ 2147483647 h 18"/>
              <a:gd name="T22" fmla="*/ 2147483647 w 525"/>
              <a:gd name="T23" fmla="*/ 2147483647 h 18"/>
              <a:gd name="T24" fmla="*/ 2147483647 w 525"/>
              <a:gd name="T25" fmla="*/ 2147483647 h 18"/>
              <a:gd name="T26" fmla="*/ 2147483647 w 525"/>
              <a:gd name="T27" fmla="*/ 2147483647 h 18"/>
              <a:gd name="T28" fmla="*/ 2147483647 w 525"/>
              <a:gd name="T29" fmla="*/ 2147483647 h 18"/>
              <a:gd name="T30" fmla="*/ 2147483647 w 525"/>
              <a:gd name="T31" fmla="*/ 2147483647 h 18"/>
              <a:gd name="T32" fmla="*/ 2147483647 w 525"/>
              <a:gd name="T33" fmla="*/ 2147483647 h 18"/>
              <a:gd name="T34" fmla="*/ 2147483647 w 525"/>
              <a:gd name="T35" fmla="*/ 2147483647 h 18"/>
              <a:gd name="T36" fmla="*/ 2147483647 w 525"/>
              <a:gd name="T37" fmla="*/ 2147483647 h 18"/>
              <a:gd name="T38" fmla="*/ 2147483647 w 525"/>
              <a:gd name="T39" fmla="*/ 2147483647 h 18"/>
              <a:gd name="T40" fmla="*/ 2147483647 w 525"/>
              <a:gd name="T41" fmla="*/ 2147483647 h 18"/>
              <a:gd name="T42" fmla="*/ 2147483647 w 525"/>
              <a:gd name="T43" fmla="*/ 2147483647 h 18"/>
              <a:gd name="T44" fmla="*/ 2147483647 w 525"/>
              <a:gd name="T45" fmla="*/ 2147483647 h 18"/>
              <a:gd name="T46" fmla="*/ 2147483647 w 525"/>
              <a:gd name="T47" fmla="*/ 2147483647 h 18"/>
              <a:gd name="T48" fmla="*/ 2147483647 w 525"/>
              <a:gd name="T49" fmla="*/ 2147483647 h 18"/>
              <a:gd name="T50" fmla="*/ 2147483647 w 525"/>
              <a:gd name="T51" fmla="*/ 2147483647 h 18"/>
              <a:gd name="T52" fmla="*/ 2147483647 w 525"/>
              <a:gd name="T53" fmla="*/ 2147483647 h 18"/>
              <a:gd name="T54" fmla="*/ 2147483647 w 525"/>
              <a:gd name="T55" fmla="*/ 2147483647 h 18"/>
              <a:gd name="T56" fmla="*/ 2147483647 w 525"/>
              <a:gd name="T57" fmla="*/ 2147483647 h 18"/>
              <a:gd name="T58" fmla="*/ 2147483647 w 525"/>
              <a:gd name="T59" fmla="*/ 2147483647 h 18"/>
              <a:gd name="T60" fmla="*/ 2147483647 w 525"/>
              <a:gd name="T61" fmla="*/ 2147483647 h 18"/>
              <a:gd name="T62" fmla="*/ 2147483647 w 525"/>
              <a:gd name="T63" fmla="*/ 2147483647 h 18"/>
              <a:gd name="T64" fmla="*/ 0 w 525"/>
              <a:gd name="T65" fmla="*/ 2147483647 h 1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25"/>
              <a:gd name="T100" fmla="*/ 0 h 18"/>
              <a:gd name="T101" fmla="*/ 525 w 525"/>
              <a:gd name="T102" fmla="*/ 18 h 1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25" h="18">
                <a:moveTo>
                  <a:pt x="0" y="4"/>
                </a:moveTo>
                <a:lnTo>
                  <a:pt x="0" y="4"/>
                </a:lnTo>
                <a:lnTo>
                  <a:pt x="15" y="7"/>
                </a:lnTo>
                <a:lnTo>
                  <a:pt x="31" y="7"/>
                </a:lnTo>
                <a:lnTo>
                  <a:pt x="47" y="8"/>
                </a:lnTo>
                <a:lnTo>
                  <a:pt x="66" y="9"/>
                </a:lnTo>
                <a:lnTo>
                  <a:pt x="85" y="10"/>
                </a:lnTo>
                <a:lnTo>
                  <a:pt x="105" y="10"/>
                </a:lnTo>
                <a:lnTo>
                  <a:pt x="125" y="10"/>
                </a:lnTo>
                <a:lnTo>
                  <a:pt x="146" y="11"/>
                </a:lnTo>
                <a:lnTo>
                  <a:pt x="167" y="12"/>
                </a:lnTo>
                <a:lnTo>
                  <a:pt x="188" y="12"/>
                </a:lnTo>
                <a:lnTo>
                  <a:pt x="210" y="13"/>
                </a:lnTo>
                <a:lnTo>
                  <a:pt x="232" y="13"/>
                </a:lnTo>
                <a:lnTo>
                  <a:pt x="254" y="15"/>
                </a:lnTo>
                <a:lnTo>
                  <a:pt x="276" y="15"/>
                </a:lnTo>
                <a:lnTo>
                  <a:pt x="298" y="15"/>
                </a:lnTo>
                <a:lnTo>
                  <a:pt x="318" y="16"/>
                </a:lnTo>
                <a:lnTo>
                  <a:pt x="339" y="16"/>
                </a:lnTo>
                <a:lnTo>
                  <a:pt x="360" y="16"/>
                </a:lnTo>
                <a:lnTo>
                  <a:pt x="380" y="16"/>
                </a:lnTo>
                <a:lnTo>
                  <a:pt x="398" y="16"/>
                </a:lnTo>
                <a:lnTo>
                  <a:pt x="416" y="16"/>
                </a:lnTo>
                <a:lnTo>
                  <a:pt x="433" y="16"/>
                </a:lnTo>
                <a:lnTo>
                  <a:pt x="449" y="16"/>
                </a:lnTo>
                <a:lnTo>
                  <a:pt x="464" y="16"/>
                </a:lnTo>
                <a:lnTo>
                  <a:pt x="478" y="17"/>
                </a:lnTo>
                <a:lnTo>
                  <a:pt x="488" y="17"/>
                </a:lnTo>
                <a:lnTo>
                  <a:pt x="499" y="17"/>
                </a:lnTo>
                <a:lnTo>
                  <a:pt x="508" y="17"/>
                </a:lnTo>
                <a:lnTo>
                  <a:pt x="514" y="17"/>
                </a:lnTo>
                <a:lnTo>
                  <a:pt x="520" y="17"/>
                </a:lnTo>
                <a:lnTo>
                  <a:pt x="524" y="17"/>
                </a:lnTo>
                <a:lnTo>
                  <a:pt x="524" y="11"/>
                </a:lnTo>
                <a:lnTo>
                  <a:pt x="520" y="11"/>
                </a:lnTo>
                <a:lnTo>
                  <a:pt x="514" y="11"/>
                </a:lnTo>
                <a:lnTo>
                  <a:pt x="508" y="11"/>
                </a:lnTo>
                <a:lnTo>
                  <a:pt x="499" y="11"/>
                </a:lnTo>
                <a:lnTo>
                  <a:pt x="488" y="11"/>
                </a:lnTo>
                <a:lnTo>
                  <a:pt x="478" y="11"/>
                </a:lnTo>
                <a:lnTo>
                  <a:pt x="464" y="11"/>
                </a:lnTo>
                <a:lnTo>
                  <a:pt x="449" y="11"/>
                </a:lnTo>
                <a:lnTo>
                  <a:pt x="433" y="11"/>
                </a:lnTo>
                <a:lnTo>
                  <a:pt x="416" y="10"/>
                </a:lnTo>
                <a:lnTo>
                  <a:pt x="398" y="10"/>
                </a:lnTo>
                <a:lnTo>
                  <a:pt x="380" y="10"/>
                </a:lnTo>
                <a:lnTo>
                  <a:pt x="360" y="10"/>
                </a:lnTo>
                <a:lnTo>
                  <a:pt x="339" y="10"/>
                </a:lnTo>
                <a:lnTo>
                  <a:pt x="318" y="10"/>
                </a:lnTo>
                <a:lnTo>
                  <a:pt x="298" y="10"/>
                </a:lnTo>
                <a:lnTo>
                  <a:pt x="276" y="10"/>
                </a:lnTo>
                <a:lnTo>
                  <a:pt x="254" y="9"/>
                </a:lnTo>
                <a:lnTo>
                  <a:pt x="232" y="9"/>
                </a:lnTo>
                <a:lnTo>
                  <a:pt x="210" y="8"/>
                </a:lnTo>
                <a:lnTo>
                  <a:pt x="188" y="7"/>
                </a:lnTo>
                <a:lnTo>
                  <a:pt x="167" y="7"/>
                </a:lnTo>
                <a:lnTo>
                  <a:pt x="146" y="7"/>
                </a:lnTo>
                <a:lnTo>
                  <a:pt x="125" y="6"/>
                </a:lnTo>
                <a:lnTo>
                  <a:pt x="105" y="4"/>
                </a:lnTo>
                <a:lnTo>
                  <a:pt x="85" y="4"/>
                </a:lnTo>
                <a:lnTo>
                  <a:pt x="66" y="3"/>
                </a:lnTo>
                <a:lnTo>
                  <a:pt x="47" y="2"/>
                </a:lnTo>
                <a:lnTo>
                  <a:pt x="31" y="1"/>
                </a:lnTo>
                <a:lnTo>
                  <a:pt x="16" y="1"/>
                </a:lnTo>
                <a:lnTo>
                  <a:pt x="1" y="0"/>
                </a:lnTo>
                <a:lnTo>
                  <a:pt x="0" y="4"/>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767" name="Freeform 663"/>
          <p:cNvSpPr>
            <a:spLocks noChangeAspect="1"/>
          </p:cNvSpPr>
          <p:nvPr/>
        </p:nvSpPr>
        <p:spPr bwMode="auto">
          <a:xfrm>
            <a:off x="5159375" y="5697538"/>
            <a:ext cx="419100" cy="163512"/>
          </a:xfrm>
          <a:custGeom>
            <a:avLst/>
            <a:gdLst>
              <a:gd name="T0" fmla="*/ 2147483647 w 315"/>
              <a:gd name="T1" fmla="*/ 2147483647 h 130"/>
              <a:gd name="T2" fmla="*/ 2147483647 w 315"/>
              <a:gd name="T3" fmla="*/ 2147483647 h 130"/>
              <a:gd name="T4" fmla="*/ 2147483647 w 315"/>
              <a:gd name="T5" fmla="*/ 2147483647 h 130"/>
              <a:gd name="T6" fmla="*/ 2147483647 w 315"/>
              <a:gd name="T7" fmla="*/ 2147483647 h 130"/>
              <a:gd name="T8" fmla="*/ 2147483647 w 315"/>
              <a:gd name="T9" fmla="*/ 2147483647 h 130"/>
              <a:gd name="T10" fmla="*/ 2147483647 w 315"/>
              <a:gd name="T11" fmla="*/ 2147483647 h 130"/>
              <a:gd name="T12" fmla="*/ 2147483647 w 315"/>
              <a:gd name="T13" fmla="*/ 2147483647 h 130"/>
              <a:gd name="T14" fmla="*/ 2147483647 w 315"/>
              <a:gd name="T15" fmla="*/ 2147483647 h 130"/>
              <a:gd name="T16" fmla="*/ 2147483647 w 315"/>
              <a:gd name="T17" fmla="*/ 2147483647 h 130"/>
              <a:gd name="T18" fmla="*/ 2147483647 w 315"/>
              <a:gd name="T19" fmla="*/ 2147483647 h 130"/>
              <a:gd name="T20" fmla="*/ 2147483647 w 315"/>
              <a:gd name="T21" fmla="*/ 2147483647 h 130"/>
              <a:gd name="T22" fmla="*/ 2147483647 w 315"/>
              <a:gd name="T23" fmla="*/ 2147483647 h 130"/>
              <a:gd name="T24" fmla="*/ 2147483647 w 315"/>
              <a:gd name="T25" fmla="*/ 2147483647 h 130"/>
              <a:gd name="T26" fmla="*/ 2147483647 w 315"/>
              <a:gd name="T27" fmla="*/ 2147483647 h 130"/>
              <a:gd name="T28" fmla="*/ 2147483647 w 315"/>
              <a:gd name="T29" fmla="*/ 2147483647 h 130"/>
              <a:gd name="T30" fmla="*/ 2147483647 w 315"/>
              <a:gd name="T31" fmla="*/ 2147483647 h 130"/>
              <a:gd name="T32" fmla="*/ 2147483647 w 315"/>
              <a:gd name="T33" fmla="*/ 0 h 130"/>
              <a:gd name="T34" fmla="*/ 2147483647 w 315"/>
              <a:gd name="T35" fmla="*/ 2147483647 h 130"/>
              <a:gd name="T36" fmla="*/ 2147483647 w 315"/>
              <a:gd name="T37" fmla="*/ 2147483647 h 130"/>
              <a:gd name="T38" fmla="*/ 2147483647 w 315"/>
              <a:gd name="T39" fmla="*/ 2147483647 h 130"/>
              <a:gd name="T40" fmla="*/ 2147483647 w 315"/>
              <a:gd name="T41" fmla="*/ 2147483647 h 130"/>
              <a:gd name="T42" fmla="*/ 2147483647 w 315"/>
              <a:gd name="T43" fmla="*/ 2147483647 h 130"/>
              <a:gd name="T44" fmla="*/ 2147483647 w 315"/>
              <a:gd name="T45" fmla="*/ 2147483647 h 130"/>
              <a:gd name="T46" fmla="*/ 2147483647 w 315"/>
              <a:gd name="T47" fmla="*/ 2147483647 h 130"/>
              <a:gd name="T48" fmla="*/ 2147483647 w 315"/>
              <a:gd name="T49" fmla="*/ 2147483647 h 130"/>
              <a:gd name="T50" fmla="*/ 2147483647 w 315"/>
              <a:gd name="T51" fmla="*/ 2147483647 h 130"/>
              <a:gd name="T52" fmla="*/ 2147483647 w 315"/>
              <a:gd name="T53" fmla="*/ 2147483647 h 130"/>
              <a:gd name="T54" fmla="*/ 2147483647 w 315"/>
              <a:gd name="T55" fmla="*/ 2147483647 h 130"/>
              <a:gd name="T56" fmla="*/ 2147483647 w 315"/>
              <a:gd name="T57" fmla="*/ 2147483647 h 130"/>
              <a:gd name="T58" fmla="*/ 2147483647 w 315"/>
              <a:gd name="T59" fmla="*/ 2147483647 h 130"/>
              <a:gd name="T60" fmla="*/ 2147483647 w 315"/>
              <a:gd name="T61" fmla="*/ 2147483647 h 130"/>
              <a:gd name="T62" fmla="*/ 2147483647 w 315"/>
              <a:gd name="T63" fmla="*/ 2147483647 h 130"/>
              <a:gd name="T64" fmla="*/ 2147483647 w 315"/>
              <a:gd name="T65" fmla="*/ 2147483647 h 130"/>
              <a:gd name="T66" fmla="*/ 2147483647 w 315"/>
              <a:gd name="T67" fmla="*/ 2147483647 h 13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15"/>
              <a:gd name="T103" fmla="*/ 0 h 130"/>
              <a:gd name="T104" fmla="*/ 315 w 315"/>
              <a:gd name="T105" fmla="*/ 130 h 13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15" h="130">
                <a:moveTo>
                  <a:pt x="314" y="123"/>
                </a:moveTo>
                <a:lnTo>
                  <a:pt x="314" y="123"/>
                </a:lnTo>
                <a:lnTo>
                  <a:pt x="303" y="119"/>
                </a:lnTo>
                <a:lnTo>
                  <a:pt x="294" y="114"/>
                </a:lnTo>
                <a:lnTo>
                  <a:pt x="286" y="109"/>
                </a:lnTo>
                <a:lnTo>
                  <a:pt x="275" y="104"/>
                </a:lnTo>
                <a:lnTo>
                  <a:pt x="265" y="99"/>
                </a:lnTo>
                <a:lnTo>
                  <a:pt x="255" y="96"/>
                </a:lnTo>
                <a:lnTo>
                  <a:pt x="245" y="90"/>
                </a:lnTo>
                <a:lnTo>
                  <a:pt x="235" y="86"/>
                </a:lnTo>
                <a:lnTo>
                  <a:pt x="226" y="80"/>
                </a:lnTo>
                <a:lnTo>
                  <a:pt x="216" y="76"/>
                </a:lnTo>
                <a:lnTo>
                  <a:pt x="207" y="72"/>
                </a:lnTo>
                <a:lnTo>
                  <a:pt x="196" y="68"/>
                </a:lnTo>
                <a:lnTo>
                  <a:pt x="186" y="63"/>
                </a:lnTo>
                <a:lnTo>
                  <a:pt x="177" y="59"/>
                </a:lnTo>
                <a:lnTo>
                  <a:pt x="167" y="53"/>
                </a:lnTo>
                <a:lnTo>
                  <a:pt x="157" y="51"/>
                </a:lnTo>
                <a:lnTo>
                  <a:pt x="147" y="47"/>
                </a:lnTo>
                <a:lnTo>
                  <a:pt x="138" y="43"/>
                </a:lnTo>
                <a:lnTo>
                  <a:pt x="128" y="39"/>
                </a:lnTo>
                <a:lnTo>
                  <a:pt x="119" y="34"/>
                </a:lnTo>
                <a:lnTo>
                  <a:pt x="108" y="32"/>
                </a:lnTo>
                <a:lnTo>
                  <a:pt x="99" y="28"/>
                </a:lnTo>
                <a:lnTo>
                  <a:pt x="88" y="24"/>
                </a:lnTo>
                <a:lnTo>
                  <a:pt x="79" y="21"/>
                </a:lnTo>
                <a:lnTo>
                  <a:pt x="69" y="18"/>
                </a:lnTo>
                <a:lnTo>
                  <a:pt x="60" y="14"/>
                </a:lnTo>
                <a:lnTo>
                  <a:pt x="49" y="11"/>
                </a:lnTo>
                <a:lnTo>
                  <a:pt x="40" y="10"/>
                </a:lnTo>
                <a:lnTo>
                  <a:pt x="29" y="7"/>
                </a:lnTo>
                <a:lnTo>
                  <a:pt x="20" y="4"/>
                </a:lnTo>
                <a:lnTo>
                  <a:pt x="10" y="2"/>
                </a:lnTo>
                <a:lnTo>
                  <a:pt x="1" y="0"/>
                </a:lnTo>
                <a:lnTo>
                  <a:pt x="0" y="4"/>
                </a:lnTo>
                <a:lnTo>
                  <a:pt x="9" y="7"/>
                </a:lnTo>
                <a:lnTo>
                  <a:pt x="20" y="10"/>
                </a:lnTo>
                <a:lnTo>
                  <a:pt x="28" y="11"/>
                </a:lnTo>
                <a:lnTo>
                  <a:pt x="39" y="14"/>
                </a:lnTo>
                <a:lnTo>
                  <a:pt x="48" y="17"/>
                </a:lnTo>
                <a:lnTo>
                  <a:pt x="58" y="20"/>
                </a:lnTo>
                <a:lnTo>
                  <a:pt x="67" y="23"/>
                </a:lnTo>
                <a:lnTo>
                  <a:pt x="78" y="27"/>
                </a:lnTo>
                <a:lnTo>
                  <a:pt x="87" y="30"/>
                </a:lnTo>
                <a:lnTo>
                  <a:pt x="97" y="32"/>
                </a:lnTo>
                <a:lnTo>
                  <a:pt x="107" y="36"/>
                </a:lnTo>
                <a:lnTo>
                  <a:pt x="117" y="40"/>
                </a:lnTo>
                <a:lnTo>
                  <a:pt x="126" y="43"/>
                </a:lnTo>
                <a:lnTo>
                  <a:pt x="135" y="48"/>
                </a:lnTo>
                <a:lnTo>
                  <a:pt x="145" y="52"/>
                </a:lnTo>
                <a:lnTo>
                  <a:pt x="155" y="54"/>
                </a:lnTo>
                <a:lnTo>
                  <a:pt x="166" y="59"/>
                </a:lnTo>
                <a:lnTo>
                  <a:pt x="175" y="63"/>
                </a:lnTo>
                <a:lnTo>
                  <a:pt x="185" y="68"/>
                </a:lnTo>
                <a:lnTo>
                  <a:pt x="194" y="72"/>
                </a:lnTo>
                <a:lnTo>
                  <a:pt x="205" y="76"/>
                </a:lnTo>
                <a:lnTo>
                  <a:pt x="214" y="80"/>
                </a:lnTo>
                <a:lnTo>
                  <a:pt x="224" y="86"/>
                </a:lnTo>
                <a:lnTo>
                  <a:pt x="234" y="90"/>
                </a:lnTo>
                <a:lnTo>
                  <a:pt x="244" y="96"/>
                </a:lnTo>
                <a:lnTo>
                  <a:pt x="253" y="99"/>
                </a:lnTo>
                <a:lnTo>
                  <a:pt x="264" y="104"/>
                </a:lnTo>
                <a:lnTo>
                  <a:pt x="273" y="109"/>
                </a:lnTo>
                <a:lnTo>
                  <a:pt x="283" y="114"/>
                </a:lnTo>
                <a:lnTo>
                  <a:pt x="292" y="118"/>
                </a:lnTo>
                <a:lnTo>
                  <a:pt x="301" y="123"/>
                </a:lnTo>
                <a:lnTo>
                  <a:pt x="312" y="129"/>
                </a:lnTo>
                <a:lnTo>
                  <a:pt x="314" y="123"/>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768" name="Freeform 664"/>
          <p:cNvSpPr>
            <a:spLocks noChangeAspect="1"/>
          </p:cNvSpPr>
          <p:nvPr/>
        </p:nvSpPr>
        <p:spPr bwMode="auto">
          <a:xfrm>
            <a:off x="5583239" y="5861050"/>
            <a:ext cx="420687" cy="215900"/>
          </a:xfrm>
          <a:custGeom>
            <a:avLst/>
            <a:gdLst>
              <a:gd name="T0" fmla="*/ 2147483647 w 316"/>
              <a:gd name="T1" fmla="*/ 2147483647 h 171"/>
              <a:gd name="T2" fmla="*/ 2147483647 w 316"/>
              <a:gd name="T3" fmla="*/ 2147483647 h 171"/>
              <a:gd name="T4" fmla="*/ 2147483647 w 316"/>
              <a:gd name="T5" fmla="*/ 2147483647 h 171"/>
              <a:gd name="T6" fmla="*/ 2147483647 w 316"/>
              <a:gd name="T7" fmla="*/ 2147483647 h 171"/>
              <a:gd name="T8" fmla="*/ 2147483647 w 316"/>
              <a:gd name="T9" fmla="*/ 2147483647 h 171"/>
              <a:gd name="T10" fmla="*/ 2147483647 w 316"/>
              <a:gd name="T11" fmla="*/ 2147483647 h 171"/>
              <a:gd name="T12" fmla="*/ 2147483647 w 316"/>
              <a:gd name="T13" fmla="*/ 2147483647 h 171"/>
              <a:gd name="T14" fmla="*/ 2147483647 w 316"/>
              <a:gd name="T15" fmla="*/ 2147483647 h 171"/>
              <a:gd name="T16" fmla="*/ 2147483647 w 316"/>
              <a:gd name="T17" fmla="*/ 2147483647 h 171"/>
              <a:gd name="T18" fmla="*/ 2147483647 w 316"/>
              <a:gd name="T19" fmla="*/ 2147483647 h 171"/>
              <a:gd name="T20" fmla="*/ 2147483647 w 316"/>
              <a:gd name="T21" fmla="*/ 2147483647 h 171"/>
              <a:gd name="T22" fmla="*/ 2147483647 w 316"/>
              <a:gd name="T23" fmla="*/ 2147483647 h 171"/>
              <a:gd name="T24" fmla="*/ 2147483647 w 316"/>
              <a:gd name="T25" fmla="*/ 2147483647 h 171"/>
              <a:gd name="T26" fmla="*/ 2147483647 w 316"/>
              <a:gd name="T27" fmla="*/ 2147483647 h 171"/>
              <a:gd name="T28" fmla="*/ 2147483647 w 316"/>
              <a:gd name="T29" fmla="*/ 2147483647 h 171"/>
              <a:gd name="T30" fmla="*/ 2147483647 w 316"/>
              <a:gd name="T31" fmla="*/ 2147483647 h 171"/>
              <a:gd name="T32" fmla="*/ 0 w 316"/>
              <a:gd name="T33" fmla="*/ 2147483647 h 171"/>
              <a:gd name="T34" fmla="*/ 2147483647 w 316"/>
              <a:gd name="T35" fmla="*/ 2147483647 h 171"/>
              <a:gd name="T36" fmla="*/ 2147483647 w 316"/>
              <a:gd name="T37" fmla="*/ 2147483647 h 171"/>
              <a:gd name="T38" fmla="*/ 2147483647 w 316"/>
              <a:gd name="T39" fmla="*/ 2147483647 h 171"/>
              <a:gd name="T40" fmla="*/ 2147483647 w 316"/>
              <a:gd name="T41" fmla="*/ 2147483647 h 171"/>
              <a:gd name="T42" fmla="*/ 2147483647 w 316"/>
              <a:gd name="T43" fmla="*/ 2147483647 h 171"/>
              <a:gd name="T44" fmla="*/ 2147483647 w 316"/>
              <a:gd name="T45" fmla="*/ 2147483647 h 171"/>
              <a:gd name="T46" fmla="*/ 2147483647 w 316"/>
              <a:gd name="T47" fmla="*/ 2147483647 h 171"/>
              <a:gd name="T48" fmla="*/ 2147483647 w 316"/>
              <a:gd name="T49" fmla="*/ 2147483647 h 171"/>
              <a:gd name="T50" fmla="*/ 2147483647 w 316"/>
              <a:gd name="T51" fmla="*/ 2147483647 h 171"/>
              <a:gd name="T52" fmla="*/ 2147483647 w 316"/>
              <a:gd name="T53" fmla="*/ 2147483647 h 171"/>
              <a:gd name="T54" fmla="*/ 2147483647 w 316"/>
              <a:gd name="T55" fmla="*/ 2147483647 h 171"/>
              <a:gd name="T56" fmla="*/ 2147483647 w 316"/>
              <a:gd name="T57" fmla="*/ 2147483647 h 171"/>
              <a:gd name="T58" fmla="*/ 2147483647 w 316"/>
              <a:gd name="T59" fmla="*/ 2147483647 h 171"/>
              <a:gd name="T60" fmla="*/ 2147483647 w 316"/>
              <a:gd name="T61" fmla="*/ 2147483647 h 171"/>
              <a:gd name="T62" fmla="*/ 2147483647 w 316"/>
              <a:gd name="T63" fmla="*/ 2147483647 h 171"/>
              <a:gd name="T64" fmla="*/ 2147483647 w 316"/>
              <a:gd name="T65" fmla="*/ 2147483647 h 17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16"/>
              <a:gd name="T100" fmla="*/ 0 h 171"/>
              <a:gd name="T101" fmla="*/ 316 w 316"/>
              <a:gd name="T102" fmla="*/ 171 h 17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16" h="171">
                <a:moveTo>
                  <a:pt x="315" y="165"/>
                </a:moveTo>
                <a:lnTo>
                  <a:pt x="304" y="160"/>
                </a:lnTo>
                <a:lnTo>
                  <a:pt x="295" y="156"/>
                </a:lnTo>
                <a:lnTo>
                  <a:pt x="287" y="150"/>
                </a:lnTo>
                <a:lnTo>
                  <a:pt x="276" y="145"/>
                </a:lnTo>
                <a:lnTo>
                  <a:pt x="266" y="140"/>
                </a:lnTo>
                <a:lnTo>
                  <a:pt x="256" y="135"/>
                </a:lnTo>
                <a:lnTo>
                  <a:pt x="246" y="129"/>
                </a:lnTo>
                <a:lnTo>
                  <a:pt x="236" y="125"/>
                </a:lnTo>
                <a:lnTo>
                  <a:pt x="228" y="119"/>
                </a:lnTo>
                <a:lnTo>
                  <a:pt x="217" y="114"/>
                </a:lnTo>
                <a:lnTo>
                  <a:pt x="207" y="108"/>
                </a:lnTo>
                <a:lnTo>
                  <a:pt x="197" y="103"/>
                </a:lnTo>
                <a:lnTo>
                  <a:pt x="187" y="98"/>
                </a:lnTo>
                <a:lnTo>
                  <a:pt x="178" y="94"/>
                </a:lnTo>
                <a:lnTo>
                  <a:pt x="169" y="88"/>
                </a:lnTo>
                <a:lnTo>
                  <a:pt x="159" y="83"/>
                </a:lnTo>
                <a:lnTo>
                  <a:pt x="148" y="77"/>
                </a:lnTo>
                <a:lnTo>
                  <a:pt x="139" y="72"/>
                </a:lnTo>
                <a:lnTo>
                  <a:pt x="130" y="67"/>
                </a:lnTo>
                <a:lnTo>
                  <a:pt x="120" y="62"/>
                </a:lnTo>
                <a:lnTo>
                  <a:pt x="109" y="57"/>
                </a:lnTo>
                <a:lnTo>
                  <a:pt x="100" y="52"/>
                </a:lnTo>
                <a:lnTo>
                  <a:pt x="89" y="46"/>
                </a:lnTo>
                <a:lnTo>
                  <a:pt x="80" y="42"/>
                </a:lnTo>
                <a:lnTo>
                  <a:pt x="71" y="36"/>
                </a:lnTo>
                <a:lnTo>
                  <a:pt x="61" y="31"/>
                </a:lnTo>
                <a:lnTo>
                  <a:pt x="50" y="26"/>
                </a:lnTo>
                <a:lnTo>
                  <a:pt x="41" y="21"/>
                </a:lnTo>
                <a:lnTo>
                  <a:pt x="30" y="15"/>
                </a:lnTo>
                <a:lnTo>
                  <a:pt x="22" y="11"/>
                </a:lnTo>
                <a:lnTo>
                  <a:pt x="12" y="6"/>
                </a:lnTo>
                <a:lnTo>
                  <a:pt x="2" y="0"/>
                </a:lnTo>
                <a:lnTo>
                  <a:pt x="0" y="6"/>
                </a:lnTo>
                <a:lnTo>
                  <a:pt x="10" y="11"/>
                </a:lnTo>
                <a:lnTo>
                  <a:pt x="20" y="15"/>
                </a:lnTo>
                <a:lnTo>
                  <a:pt x="29" y="21"/>
                </a:lnTo>
                <a:lnTo>
                  <a:pt x="39" y="25"/>
                </a:lnTo>
                <a:lnTo>
                  <a:pt x="48" y="31"/>
                </a:lnTo>
                <a:lnTo>
                  <a:pt x="59" y="36"/>
                </a:lnTo>
                <a:lnTo>
                  <a:pt x="68" y="42"/>
                </a:lnTo>
                <a:lnTo>
                  <a:pt x="79" y="46"/>
                </a:lnTo>
                <a:lnTo>
                  <a:pt x="88" y="51"/>
                </a:lnTo>
                <a:lnTo>
                  <a:pt x="98" y="56"/>
                </a:lnTo>
                <a:lnTo>
                  <a:pt x="108" y="62"/>
                </a:lnTo>
                <a:lnTo>
                  <a:pt x="118" y="67"/>
                </a:lnTo>
                <a:lnTo>
                  <a:pt x="127" y="72"/>
                </a:lnTo>
                <a:lnTo>
                  <a:pt x="136" y="77"/>
                </a:lnTo>
                <a:lnTo>
                  <a:pt x="146" y="82"/>
                </a:lnTo>
                <a:lnTo>
                  <a:pt x="155" y="87"/>
                </a:lnTo>
                <a:lnTo>
                  <a:pt x="166" y="93"/>
                </a:lnTo>
                <a:lnTo>
                  <a:pt x="176" y="98"/>
                </a:lnTo>
                <a:lnTo>
                  <a:pt x="186" y="103"/>
                </a:lnTo>
                <a:lnTo>
                  <a:pt x="194" y="108"/>
                </a:lnTo>
                <a:lnTo>
                  <a:pt x="205" y="114"/>
                </a:lnTo>
                <a:lnTo>
                  <a:pt x="215" y="119"/>
                </a:lnTo>
                <a:lnTo>
                  <a:pt x="225" y="125"/>
                </a:lnTo>
                <a:lnTo>
                  <a:pt x="235" y="129"/>
                </a:lnTo>
                <a:lnTo>
                  <a:pt x="244" y="133"/>
                </a:lnTo>
                <a:lnTo>
                  <a:pt x="254" y="139"/>
                </a:lnTo>
                <a:lnTo>
                  <a:pt x="265" y="145"/>
                </a:lnTo>
                <a:lnTo>
                  <a:pt x="274" y="150"/>
                </a:lnTo>
                <a:lnTo>
                  <a:pt x="283" y="156"/>
                </a:lnTo>
                <a:lnTo>
                  <a:pt x="293" y="160"/>
                </a:lnTo>
                <a:lnTo>
                  <a:pt x="302" y="164"/>
                </a:lnTo>
                <a:lnTo>
                  <a:pt x="313" y="170"/>
                </a:lnTo>
                <a:lnTo>
                  <a:pt x="315" y="165"/>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769" name="Freeform 665"/>
          <p:cNvSpPr>
            <a:spLocks noChangeAspect="1"/>
          </p:cNvSpPr>
          <p:nvPr/>
        </p:nvSpPr>
        <p:spPr bwMode="auto">
          <a:xfrm>
            <a:off x="8359775" y="5697539"/>
            <a:ext cx="419100" cy="168275"/>
          </a:xfrm>
          <a:custGeom>
            <a:avLst/>
            <a:gdLst>
              <a:gd name="T0" fmla="*/ 2147483647 w 315"/>
              <a:gd name="T1" fmla="*/ 2147483647 h 133"/>
              <a:gd name="T2" fmla="*/ 2147483647 w 315"/>
              <a:gd name="T3" fmla="*/ 2147483647 h 133"/>
              <a:gd name="T4" fmla="*/ 2147483647 w 315"/>
              <a:gd name="T5" fmla="*/ 2147483647 h 133"/>
              <a:gd name="T6" fmla="*/ 2147483647 w 315"/>
              <a:gd name="T7" fmla="*/ 2147483647 h 133"/>
              <a:gd name="T8" fmla="*/ 2147483647 w 315"/>
              <a:gd name="T9" fmla="*/ 2147483647 h 133"/>
              <a:gd name="T10" fmla="*/ 2147483647 w 315"/>
              <a:gd name="T11" fmla="*/ 2147483647 h 133"/>
              <a:gd name="T12" fmla="*/ 2147483647 w 315"/>
              <a:gd name="T13" fmla="*/ 2147483647 h 133"/>
              <a:gd name="T14" fmla="*/ 2147483647 w 315"/>
              <a:gd name="T15" fmla="*/ 2147483647 h 133"/>
              <a:gd name="T16" fmla="*/ 2147483647 w 315"/>
              <a:gd name="T17" fmla="*/ 2147483647 h 133"/>
              <a:gd name="T18" fmla="*/ 2147483647 w 315"/>
              <a:gd name="T19" fmla="*/ 2147483647 h 133"/>
              <a:gd name="T20" fmla="*/ 2147483647 w 315"/>
              <a:gd name="T21" fmla="*/ 2147483647 h 133"/>
              <a:gd name="T22" fmla="*/ 2147483647 w 315"/>
              <a:gd name="T23" fmla="*/ 2147483647 h 133"/>
              <a:gd name="T24" fmla="*/ 2147483647 w 315"/>
              <a:gd name="T25" fmla="*/ 2147483647 h 133"/>
              <a:gd name="T26" fmla="*/ 2147483647 w 315"/>
              <a:gd name="T27" fmla="*/ 2147483647 h 133"/>
              <a:gd name="T28" fmla="*/ 2147483647 w 315"/>
              <a:gd name="T29" fmla="*/ 2147483647 h 133"/>
              <a:gd name="T30" fmla="*/ 2147483647 w 315"/>
              <a:gd name="T31" fmla="*/ 2147483647 h 133"/>
              <a:gd name="T32" fmla="*/ 2147483647 w 315"/>
              <a:gd name="T33" fmla="*/ 2147483647 h 133"/>
              <a:gd name="T34" fmla="*/ 2147483647 w 315"/>
              <a:gd name="T35" fmla="*/ 2147483647 h 133"/>
              <a:gd name="T36" fmla="*/ 2147483647 w 315"/>
              <a:gd name="T37" fmla="*/ 2147483647 h 133"/>
              <a:gd name="T38" fmla="*/ 2147483647 w 315"/>
              <a:gd name="T39" fmla="*/ 2147483647 h 133"/>
              <a:gd name="T40" fmla="*/ 2147483647 w 315"/>
              <a:gd name="T41" fmla="*/ 2147483647 h 133"/>
              <a:gd name="T42" fmla="*/ 2147483647 w 315"/>
              <a:gd name="T43" fmla="*/ 2147483647 h 133"/>
              <a:gd name="T44" fmla="*/ 2147483647 w 315"/>
              <a:gd name="T45" fmla="*/ 2147483647 h 133"/>
              <a:gd name="T46" fmla="*/ 2147483647 w 315"/>
              <a:gd name="T47" fmla="*/ 2147483647 h 133"/>
              <a:gd name="T48" fmla="*/ 2147483647 w 315"/>
              <a:gd name="T49" fmla="*/ 2147483647 h 133"/>
              <a:gd name="T50" fmla="*/ 2147483647 w 315"/>
              <a:gd name="T51" fmla="*/ 2147483647 h 133"/>
              <a:gd name="T52" fmla="*/ 2147483647 w 315"/>
              <a:gd name="T53" fmla="*/ 2147483647 h 133"/>
              <a:gd name="T54" fmla="*/ 2147483647 w 315"/>
              <a:gd name="T55" fmla="*/ 2147483647 h 133"/>
              <a:gd name="T56" fmla="*/ 2147483647 w 315"/>
              <a:gd name="T57" fmla="*/ 2147483647 h 133"/>
              <a:gd name="T58" fmla="*/ 2147483647 w 315"/>
              <a:gd name="T59" fmla="*/ 2147483647 h 133"/>
              <a:gd name="T60" fmla="*/ 2147483647 w 315"/>
              <a:gd name="T61" fmla="*/ 2147483647 h 133"/>
              <a:gd name="T62" fmla="*/ 2147483647 w 315"/>
              <a:gd name="T63" fmla="*/ 2147483647 h 133"/>
              <a:gd name="T64" fmla="*/ 2147483647 w 315"/>
              <a:gd name="T65" fmla="*/ 2147483647 h 133"/>
              <a:gd name="T66" fmla="*/ 2147483647 w 315"/>
              <a:gd name="T67" fmla="*/ 2147483647 h 13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15"/>
              <a:gd name="T103" fmla="*/ 0 h 133"/>
              <a:gd name="T104" fmla="*/ 315 w 315"/>
              <a:gd name="T105" fmla="*/ 133 h 13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15" h="133">
                <a:moveTo>
                  <a:pt x="2" y="132"/>
                </a:moveTo>
                <a:lnTo>
                  <a:pt x="2" y="132"/>
                </a:lnTo>
                <a:lnTo>
                  <a:pt x="12" y="126"/>
                </a:lnTo>
                <a:lnTo>
                  <a:pt x="22" y="122"/>
                </a:lnTo>
                <a:lnTo>
                  <a:pt x="30" y="117"/>
                </a:lnTo>
                <a:lnTo>
                  <a:pt x="41" y="112"/>
                </a:lnTo>
                <a:lnTo>
                  <a:pt x="50" y="108"/>
                </a:lnTo>
                <a:lnTo>
                  <a:pt x="60" y="102"/>
                </a:lnTo>
                <a:lnTo>
                  <a:pt x="70" y="98"/>
                </a:lnTo>
                <a:lnTo>
                  <a:pt x="79" y="93"/>
                </a:lnTo>
                <a:lnTo>
                  <a:pt x="89" y="88"/>
                </a:lnTo>
                <a:lnTo>
                  <a:pt x="99" y="83"/>
                </a:lnTo>
                <a:lnTo>
                  <a:pt x="109" y="79"/>
                </a:lnTo>
                <a:lnTo>
                  <a:pt x="119" y="75"/>
                </a:lnTo>
                <a:lnTo>
                  <a:pt x="129" y="70"/>
                </a:lnTo>
                <a:lnTo>
                  <a:pt x="138" y="65"/>
                </a:lnTo>
                <a:lnTo>
                  <a:pt x="148" y="61"/>
                </a:lnTo>
                <a:lnTo>
                  <a:pt x="157" y="57"/>
                </a:lnTo>
                <a:lnTo>
                  <a:pt x="168" y="53"/>
                </a:lnTo>
                <a:lnTo>
                  <a:pt x="178" y="49"/>
                </a:lnTo>
                <a:lnTo>
                  <a:pt x="187" y="45"/>
                </a:lnTo>
                <a:lnTo>
                  <a:pt x="196" y="41"/>
                </a:lnTo>
                <a:lnTo>
                  <a:pt x="207" y="38"/>
                </a:lnTo>
                <a:lnTo>
                  <a:pt x="216" y="33"/>
                </a:lnTo>
                <a:lnTo>
                  <a:pt x="227" y="31"/>
                </a:lnTo>
                <a:lnTo>
                  <a:pt x="235" y="28"/>
                </a:lnTo>
                <a:lnTo>
                  <a:pt x="246" y="23"/>
                </a:lnTo>
                <a:lnTo>
                  <a:pt x="256" y="21"/>
                </a:lnTo>
                <a:lnTo>
                  <a:pt x="266" y="17"/>
                </a:lnTo>
                <a:lnTo>
                  <a:pt x="275" y="14"/>
                </a:lnTo>
                <a:lnTo>
                  <a:pt x="285" y="11"/>
                </a:lnTo>
                <a:lnTo>
                  <a:pt x="294" y="10"/>
                </a:lnTo>
                <a:lnTo>
                  <a:pt x="303" y="7"/>
                </a:lnTo>
                <a:lnTo>
                  <a:pt x="314" y="4"/>
                </a:lnTo>
                <a:lnTo>
                  <a:pt x="313" y="0"/>
                </a:lnTo>
                <a:lnTo>
                  <a:pt x="303" y="2"/>
                </a:lnTo>
                <a:lnTo>
                  <a:pt x="293" y="4"/>
                </a:lnTo>
                <a:lnTo>
                  <a:pt x="283" y="8"/>
                </a:lnTo>
                <a:lnTo>
                  <a:pt x="274" y="10"/>
                </a:lnTo>
                <a:lnTo>
                  <a:pt x="264" y="12"/>
                </a:lnTo>
                <a:lnTo>
                  <a:pt x="254" y="16"/>
                </a:lnTo>
                <a:lnTo>
                  <a:pt x="244" y="19"/>
                </a:lnTo>
                <a:lnTo>
                  <a:pt x="235" y="22"/>
                </a:lnTo>
                <a:lnTo>
                  <a:pt x="225" y="25"/>
                </a:lnTo>
                <a:lnTo>
                  <a:pt x="215" y="30"/>
                </a:lnTo>
                <a:lnTo>
                  <a:pt x="205" y="33"/>
                </a:lnTo>
                <a:lnTo>
                  <a:pt x="194" y="37"/>
                </a:lnTo>
                <a:lnTo>
                  <a:pt x="185" y="40"/>
                </a:lnTo>
                <a:lnTo>
                  <a:pt x="176" y="44"/>
                </a:lnTo>
                <a:lnTo>
                  <a:pt x="166" y="49"/>
                </a:lnTo>
                <a:lnTo>
                  <a:pt x="156" y="53"/>
                </a:lnTo>
                <a:lnTo>
                  <a:pt x="146" y="55"/>
                </a:lnTo>
                <a:lnTo>
                  <a:pt x="136" y="60"/>
                </a:lnTo>
                <a:lnTo>
                  <a:pt x="127" y="64"/>
                </a:lnTo>
                <a:lnTo>
                  <a:pt x="117" y="70"/>
                </a:lnTo>
                <a:lnTo>
                  <a:pt x="107" y="74"/>
                </a:lnTo>
                <a:lnTo>
                  <a:pt x="97" y="79"/>
                </a:lnTo>
                <a:lnTo>
                  <a:pt x="87" y="83"/>
                </a:lnTo>
                <a:lnTo>
                  <a:pt x="79" y="88"/>
                </a:lnTo>
                <a:lnTo>
                  <a:pt x="68" y="93"/>
                </a:lnTo>
                <a:lnTo>
                  <a:pt x="59" y="98"/>
                </a:lnTo>
                <a:lnTo>
                  <a:pt x="48" y="102"/>
                </a:lnTo>
                <a:lnTo>
                  <a:pt x="39" y="108"/>
                </a:lnTo>
                <a:lnTo>
                  <a:pt x="28" y="113"/>
                </a:lnTo>
                <a:lnTo>
                  <a:pt x="20" y="117"/>
                </a:lnTo>
                <a:lnTo>
                  <a:pt x="10" y="122"/>
                </a:lnTo>
                <a:lnTo>
                  <a:pt x="0" y="127"/>
                </a:lnTo>
                <a:lnTo>
                  <a:pt x="2" y="132"/>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770" name="Freeform 666"/>
          <p:cNvSpPr>
            <a:spLocks noChangeAspect="1"/>
          </p:cNvSpPr>
          <p:nvPr/>
        </p:nvSpPr>
        <p:spPr bwMode="auto">
          <a:xfrm>
            <a:off x="7935914" y="5867400"/>
            <a:ext cx="420687" cy="217488"/>
          </a:xfrm>
          <a:custGeom>
            <a:avLst/>
            <a:gdLst>
              <a:gd name="T0" fmla="*/ 2147483647 w 316"/>
              <a:gd name="T1" fmla="*/ 2147483647 h 173"/>
              <a:gd name="T2" fmla="*/ 2147483647 w 316"/>
              <a:gd name="T3" fmla="*/ 2147483647 h 173"/>
              <a:gd name="T4" fmla="*/ 2147483647 w 316"/>
              <a:gd name="T5" fmla="*/ 2147483647 h 173"/>
              <a:gd name="T6" fmla="*/ 2147483647 w 316"/>
              <a:gd name="T7" fmla="*/ 2147483647 h 173"/>
              <a:gd name="T8" fmla="*/ 2147483647 w 316"/>
              <a:gd name="T9" fmla="*/ 2147483647 h 173"/>
              <a:gd name="T10" fmla="*/ 2147483647 w 316"/>
              <a:gd name="T11" fmla="*/ 2147483647 h 173"/>
              <a:gd name="T12" fmla="*/ 2147483647 w 316"/>
              <a:gd name="T13" fmla="*/ 2147483647 h 173"/>
              <a:gd name="T14" fmla="*/ 2147483647 w 316"/>
              <a:gd name="T15" fmla="*/ 2147483647 h 173"/>
              <a:gd name="T16" fmla="*/ 2147483647 w 316"/>
              <a:gd name="T17" fmla="*/ 2147483647 h 173"/>
              <a:gd name="T18" fmla="*/ 2147483647 w 316"/>
              <a:gd name="T19" fmla="*/ 2147483647 h 173"/>
              <a:gd name="T20" fmla="*/ 2147483647 w 316"/>
              <a:gd name="T21" fmla="*/ 2147483647 h 173"/>
              <a:gd name="T22" fmla="*/ 2147483647 w 316"/>
              <a:gd name="T23" fmla="*/ 2147483647 h 173"/>
              <a:gd name="T24" fmla="*/ 2147483647 w 316"/>
              <a:gd name="T25" fmla="*/ 2147483647 h 173"/>
              <a:gd name="T26" fmla="*/ 2147483647 w 316"/>
              <a:gd name="T27" fmla="*/ 2147483647 h 173"/>
              <a:gd name="T28" fmla="*/ 2147483647 w 316"/>
              <a:gd name="T29" fmla="*/ 2147483647 h 173"/>
              <a:gd name="T30" fmla="*/ 2147483647 w 316"/>
              <a:gd name="T31" fmla="*/ 2147483647 h 173"/>
              <a:gd name="T32" fmla="*/ 2147483647 w 316"/>
              <a:gd name="T33" fmla="*/ 0 h 173"/>
              <a:gd name="T34" fmla="*/ 2147483647 w 316"/>
              <a:gd name="T35" fmla="*/ 2147483647 h 173"/>
              <a:gd name="T36" fmla="*/ 2147483647 w 316"/>
              <a:gd name="T37" fmla="*/ 2147483647 h 173"/>
              <a:gd name="T38" fmla="*/ 2147483647 w 316"/>
              <a:gd name="T39" fmla="*/ 2147483647 h 173"/>
              <a:gd name="T40" fmla="*/ 2147483647 w 316"/>
              <a:gd name="T41" fmla="*/ 2147483647 h 173"/>
              <a:gd name="T42" fmla="*/ 2147483647 w 316"/>
              <a:gd name="T43" fmla="*/ 2147483647 h 173"/>
              <a:gd name="T44" fmla="*/ 2147483647 w 316"/>
              <a:gd name="T45" fmla="*/ 2147483647 h 173"/>
              <a:gd name="T46" fmla="*/ 2147483647 w 316"/>
              <a:gd name="T47" fmla="*/ 2147483647 h 173"/>
              <a:gd name="T48" fmla="*/ 2147483647 w 316"/>
              <a:gd name="T49" fmla="*/ 2147483647 h 173"/>
              <a:gd name="T50" fmla="*/ 2147483647 w 316"/>
              <a:gd name="T51" fmla="*/ 2147483647 h 173"/>
              <a:gd name="T52" fmla="*/ 2147483647 w 316"/>
              <a:gd name="T53" fmla="*/ 2147483647 h 173"/>
              <a:gd name="T54" fmla="*/ 2147483647 w 316"/>
              <a:gd name="T55" fmla="*/ 2147483647 h 173"/>
              <a:gd name="T56" fmla="*/ 2147483647 w 316"/>
              <a:gd name="T57" fmla="*/ 2147483647 h 173"/>
              <a:gd name="T58" fmla="*/ 2147483647 w 316"/>
              <a:gd name="T59" fmla="*/ 2147483647 h 173"/>
              <a:gd name="T60" fmla="*/ 2147483647 w 316"/>
              <a:gd name="T61" fmla="*/ 2147483647 h 173"/>
              <a:gd name="T62" fmla="*/ 2147483647 w 316"/>
              <a:gd name="T63" fmla="*/ 2147483647 h 173"/>
              <a:gd name="T64" fmla="*/ 0 w 316"/>
              <a:gd name="T65" fmla="*/ 2147483647 h 17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16"/>
              <a:gd name="T100" fmla="*/ 0 h 173"/>
              <a:gd name="T101" fmla="*/ 316 w 316"/>
              <a:gd name="T102" fmla="*/ 173 h 17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16" h="173">
                <a:moveTo>
                  <a:pt x="2" y="172"/>
                </a:moveTo>
                <a:lnTo>
                  <a:pt x="12" y="166"/>
                </a:lnTo>
                <a:lnTo>
                  <a:pt x="22" y="162"/>
                </a:lnTo>
                <a:lnTo>
                  <a:pt x="31" y="157"/>
                </a:lnTo>
                <a:lnTo>
                  <a:pt x="41" y="152"/>
                </a:lnTo>
                <a:lnTo>
                  <a:pt x="50" y="146"/>
                </a:lnTo>
                <a:lnTo>
                  <a:pt x="61" y="141"/>
                </a:lnTo>
                <a:lnTo>
                  <a:pt x="70" y="135"/>
                </a:lnTo>
                <a:lnTo>
                  <a:pt x="80" y="131"/>
                </a:lnTo>
                <a:lnTo>
                  <a:pt x="90" y="126"/>
                </a:lnTo>
                <a:lnTo>
                  <a:pt x="100" y="121"/>
                </a:lnTo>
                <a:lnTo>
                  <a:pt x="110" y="115"/>
                </a:lnTo>
                <a:lnTo>
                  <a:pt x="120" y="110"/>
                </a:lnTo>
                <a:lnTo>
                  <a:pt x="130" y="104"/>
                </a:lnTo>
                <a:lnTo>
                  <a:pt x="139" y="100"/>
                </a:lnTo>
                <a:lnTo>
                  <a:pt x="149" y="94"/>
                </a:lnTo>
                <a:lnTo>
                  <a:pt x="159" y="89"/>
                </a:lnTo>
                <a:lnTo>
                  <a:pt x="168" y="83"/>
                </a:lnTo>
                <a:lnTo>
                  <a:pt x="178" y="78"/>
                </a:lnTo>
                <a:lnTo>
                  <a:pt x="188" y="72"/>
                </a:lnTo>
                <a:lnTo>
                  <a:pt x="197" y="68"/>
                </a:lnTo>
                <a:lnTo>
                  <a:pt x="208" y="62"/>
                </a:lnTo>
                <a:lnTo>
                  <a:pt x="217" y="57"/>
                </a:lnTo>
                <a:lnTo>
                  <a:pt x="227" y="51"/>
                </a:lnTo>
                <a:lnTo>
                  <a:pt x="236" y="47"/>
                </a:lnTo>
                <a:lnTo>
                  <a:pt x="247" y="42"/>
                </a:lnTo>
                <a:lnTo>
                  <a:pt x="256" y="37"/>
                </a:lnTo>
                <a:lnTo>
                  <a:pt x="267" y="31"/>
                </a:lnTo>
                <a:lnTo>
                  <a:pt x="276" y="26"/>
                </a:lnTo>
                <a:lnTo>
                  <a:pt x="286" y="20"/>
                </a:lnTo>
                <a:lnTo>
                  <a:pt x="295" y="14"/>
                </a:lnTo>
                <a:lnTo>
                  <a:pt x="306" y="10"/>
                </a:lnTo>
                <a:lnTo>
                  <a:pt x="315" y="4"/>
                </a:lnTo>
                <a:lnTo>
                  <a:pt x="313" y="0"/>
                </a:lnTo>
                <a:lnTo>
                  <a:pt x="302" y="6"/>
                </a:lnTo>
                <a:lnTo>
                  <a:pt x="293" y="11"/>
                </a:lnTo>
                <a:lnTo>
                  <a:pt x="283" y="14"/>
                </a:lnTo>
                <a:lnTo>
                  <a:pt x="273" y="20"/>
                </a:lnTo>
                <a:lnTo>
                  <a:pt x="264" y="26"/>
                </a:lnTo>
                <a:lnTo>
                  <a:pt x="254" y="31"/>
                </a:lnTo>
                <a:lnTo>
                  <a:pt x="244" y="37"/>
                </a:lnTo>
                <a:lnTo>
                  <a:pt x="235" y="42"/>
                </a:lnTo>
                <a:lnTo>
                  <a:pt x="226" y="47"/>
                </a:lnTo>
                <a:lnTo>
                  <a:pt x="215" y="52"/>
                </a:lnTo>
                <a:lnTo>
                  <a:pt x="205" y="58"/>
                </a:lnTo>
                <a:lnTo>
                  <a:pt x="194" y="63"/>
                </a:lnTo>
                <a:lnTo>
                  <a:pt x="185" y="69"/>
                </a:lnTo>
                <a:lnTo>
                  <a:pt x="176" y="73"/>
                </a:lnTo>
                <a:lnTo>
                  <a:pt x="167" y="78"/>
                </a:lnTo>
                <a:lnTo>
                  <a:pt x="156" y="83"/>
                </a:lnTo>
                <a:lnTo>
                  <a:pt x="146" y="89"/>
                </a:lnTo>
                <a:lnTo>
                  <a:pt x="136" y="94"/>
                </a:lnTo>
                <a:lnTo>
                  <a:pt x="127" y="100"/>
                </a:lnTo>
                <a:lnTo>
                  <a:pt x="118" y="104"/>
                </a:lnTo>
                <a:lnTo>
                  <a:pt x="108" y="110"/>
                </a:lnTo>
                <a:lnTo>
                  <a:pt x="98" y="115"/>
                </a:lnTo>
                <a:lnTo>
                  <a:pt x="87" y="121"/>
                </a:lnTo>
                <a:lnTo>
                  <a:pt x="79" y="126"/>
                </a:lnTo>
                <a:lnTo>
                  <a:pt x="69" y="131"/>
                </a:lnTo>
                <a:lnTo>
                  <a:pt x="59" y="136"/>
                </a:lnTo>
                <a:lnTo>
                  <a:pt x="48" y="142"/>
                </a:lnTo>
                <a:lnTo>
                  <a:pt x="39" y="146"/>
                </a:lnTo>
                <a:lnTo>
                  <a:pt x="28" y="152"/>
                </a:lnTo>
                <a:lnTo>
                  <a:pt x="20" y="157"/>
                </a:lnTo>
                <a:lnTo>
                  <a:pt x="10" y="162"/>
                </a:lnTo>
                <a:lnTo>
                  <a:pt x="0" y="167"/>
                </a:lnTo>
                <a:lnTo>
                  <a:pt x="2" y="172"/>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771" name="Freeform 667"/>
          <p:cNvSpPr>
            <a:spLocks noChangeAspect="1"/>
          </p:cNvSpPr>
          <p:nvPr/>
        </p:nvSpPr>
        <p:spPr bwMode="auto">
          <a:xfrm>
            <a:off x="5157788" y="5764214"/>
            <a:ext cx="419100" cy="96837"/>
          </a:xfrm>
          <a:custGeom>
            <a:avLst/>
            <a:gdLst>
              <a:gd name="T0" fmla="*/ 2147483647 w 315"/>
              <a:gd name="T1" fmla="*/ 2147483647 h 78"/>
              <a:gd name="T2" fmla="*/ 2147483647 w 315"/>
              <a:gd name="T3" fmla="*/ 2147483647 h 78"/>
              <a:gd name="T4" fmla="*/ 2147483647 w 315"/>
              <a:gd name="T5" fmla="*/ 2147483647 h 78"/>
              <a:gd name="T6" fmla="*/ 2147483647 w 315"/>
              <a:gd name="T7" fmla="*/ 2147483647 h 78"/>
              <a:gd name="T8" fmla="*/ 2147483647 w 315"/>
              <a:gd name="T9" fmla="*/ 2147483647 h 78"/>
              <a:gd name="T10" fmla="*/ 2147483647 w 315"/>
              <a:gd name="T11" fmla="*/ 2147483647 h 78"/>
              <a:gd name="T12" fmla="*/ 2147483647 w 315"/>
              <a:gd name="T13" fmla="*/ 2147483647 h 78"/>
              <a:gd name="T14" fmla="*/ 2147483647 w 315"/>
              <a:gd name="T15" fmla="*/ 2147483647 h 78"/>
              <a:gd name="T16" fmla="*/ 2147483647 w 315"/>
              <a:gd name="T17" fmla="*/ 2147483647 h 78"/>
              <a:gd name="T18" fmla="*/ 2147483647 w 315"/>
              <a:gd name="T19" fmla="*/ 2147483647 h 78"/>
              <a:gd name="T20" fmla="*/ 2147483647 w 315"/>
              <a:gd name="T21" fmla="*/ 2147483647 h 78"/>
              <a:gd name="T22" fmla="*/ 2147483647 w 315"/>
              <a:gd name="T23" fmla="*/ 2147483647 h 78"/>
              <a:gd name="T24" fmla="*/ 2147483647 w 315"/>
              <a:gd name="T25" fmla="*/ 2147483647 h 78"/>
              <a:gd name="T26" fmla="*/ 2147483647 w 315"/>
              <a:gd name="T27" fmla="*/ 2147483647 h 78"/>
              <a:gd name="T28" fmla="*/ 2147483647 w 315"/>
              <a:gd name="T29" fmla="*/ 2147483647 h 78"/>
              <a:gd name="T30" fmla="*/ 2147483647 w 315"/>
              <a:gd name="T31" fmla="*/ 2147483647 h 78"/>
              <a:gd name="T32" fmla="*/ 2147483647 w 315"/>
              <a:gd name="T33" fmla="*/ 0 h 78"/>
              <a:gd name="T34" fmla="*/ 2147483647 w 315"/>
              <a:gd name="T35" fmla="*/ 2147483647 h 78"/>
              <a:gd name="T36" fmla="*/ 2147483647 w 315"/>
              <a:gd name="T37" fmla="*/ 2147483647 h 78"/>
              <a:gd name="T38" fmla="*/ 2147483647 w 315"/>
              <a:gd name="T39" fmla="*/ 2147483647 h 78"/>
              <a:gd name="T40" fmla="*/ 2147483647 w 315"/>
              <a:gd name="T41" fmla="*/ 2147483647 h 78"/>
              <a:gd name="T42" fmla="*/ 2147483647 w 315"/>
              <a:gd name="T43" fmla="*/ 2147483647 h 78"/>
              <a:gd name="T44" fmla="*/ 2147483647 w 315"/>
              <a:gd name="T45" fmla="*/ 2147483647 h 78"/>
              <a:gd name="T46" fmla="*/ 2147483647 w 315"/>
              <a:gd name="T47" fmla="*/ 2147483647 h 78"/>
              <a:gd name="T48" fmla="*/ 2147483647 w 315"/>
              <a:gd name="T49" fmla="*/ 2147483647 h 78"/>
              <a:gd name="T50" fmla="*/ 2147483647 w 315"/>
              <a:gd name="T51" fmla="*/ 2147483647 h 78"/>
              <a:gd name="T52" fmla="*/ 2147483647 w 315"/>
              <a:gd name="T53" fmla="*/ 2147483647 h 78"/>
              <a:gd name="T54" fmla="*/ 2147483647 w 315"/>
              <a:gd name="T55" fmla="*/ 2147483647 h 78"/>
              <a:gd name="T56" fmla="*/ 2147483647 w 315"/>
              <a:gd name="T57" fmla="*/ 2147483647 h 78"/>
              <a:gd name="T58" fmla="*/ 2147483647 w 315"/>
              <a:gd name="T59" fmla="*/ 2147483647 h 78"/>
              <a:gd name="T60" fmla="*/ 2147483647 w 315"/>
              <a:gd name="T61" fmla="*/ 2147483647 h 78"/>
              <a:gd name="T62" fmla="*/ 2147483647 w 315"/>
              <a:gd name="T63" fmla="*/ 2147483647 h 78"/>
              <a:gd name="T64" fmla="*/ 2147483647 w 315"/>
              <a:gd name="T65" fmla="*/ 2147483647 h 78"/>
              <a:gd name="T66" fmla="*/ 2147483647 w 315"/>
              <a:gd name="T67" fmla="*/ 2147483647 h 7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15"/>
              <a:gd name="T103" fmla="*/ 0 h 78"/>
              <a:gd name="T104" fmla="*/ 315 w 315"/>
              <a:gd name="T105" fmla="*/ 78 h 7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15" h="78">
                <a:moveTo>
                  <a:pt x="314" y="71"/>
                </a:moveTo>
                <a:lnTo>
                  <a:pt x="314" y="71"/>
                </a:lnTo>
                <a:lnTo>
                  <a:pt x="303" y="71"/>
                </a:lnTo>
                <a:lnTo>
                  <a:pt x="294" y="71"/>
                </a:lnTo>
                <a:lnTo>
                  <a:pt x="285" y="71"/>
                </a:lnTo>
                <a:lnTo>
                  <a:pt x="275" y="71"/>
                </a:lnTo>
                <a:lnTo>
                  <a:pt x="265" y="70"/>
                </a:lnTo>
                <a:lnTo>
                  <a:pt x="255" y="70"/>
                </a:lnTo>
                <a:lnTo>
                  <a:pt x="246" y="69"/>
                </a:lnTo>
                <a:lnTo>
                  <a:pt x="235" y="68"/>
                </a:lnTo>
                <a:lnTo>
                  <a:pt x="227" y="67"/>
                </a:lnTo>
                <a:lnTo>
                  <a:pt x="216" y="66"/>
                </a:lnTo>
                <a:lnTo>
                  <a:pt x="207" y="65"/>
                </a:lnTo>
                <a:lnTo>
                  <a:pt x="196" y="62"/>
                </a:lnTo>
                <a:lnTo>
                  <a:pt x="187" y="61"/>
                </a:lnTo>
                <a:lnTo>
                  <a:pt x="177" y="59"/>
                </a:lnTo>
                <a:lnTo>
                  <a:pt x="168" y="58"/>
                </a:lnTo>
                <a:lnTo>
                  <a:pt x="157" y="56"/>
                </a:lnTo>
                <a:lnTo>
                  <a:pt x="148" y="52"/>
                </a:lnTo>
                <a:lnTo>
                  <a:pt x="138" y="50"/>
                </a:lnTo>
                <a:lnTo>
                  <a:pt x="129" y="48"/>
                </a:lnTo>
                <a:lnTo>
                  <a:pt x="120" y="45"/>
                </a:lnTo>
                <a:lnTo>
                  <a:pt x="109" y="42"/>
                </a:lnTo>
                <a:lnTo>
                  <a:pt x="100" y="39"/>
                </a:lnTo>
                <a:lnTo>
                  <a:pt x="89" y="36"/>
                </a:lnTo>
                <a:lnTo>
                  <a:pt x="80" y="32"/>
                </a:lnTo>
                <a:lnTo>
                  <a:pt x="70" y="30"/>
                </a:lnTo>
                <a:lnTo>
                  <a:pt x="61" y="26"/>
                </a:lnTo>
                <a:lnTo>
                  <a:pt x="51" y="21"/>
                </a:lnTo>
                <a:lnTo>
                  <a:pt x="41" y="18"/>
                </a:lnTo>
                <a:lnTo>
                  <a:pt x="30" y="14"/>
                </a:lnTo>
                <a:lnTo>
                  <a:pt x="22" y="9"/>
                </a:lnTo>
                <a:lnTo>
                  <a:pt x="13" y="6"/>
                </a:lnTo>
                <a:lnTo>
                  <a:pt x="2" y="0"/>
                </a:lnTo>
                <a:lnTo>
                  <a:pt x="0" y="6"/>
                </a:lnTo>
                <a:lnTo>
                  <a:pt x="10" y="9"/>
                </a:lnTo>
                <a:lnTo>
                  <a:pt x="20" y="14"/>
                </a:lnTo>
                <a:lnTo>
                  <a:pt x="29" y="19"/>
                </a:lnTo>
                <a:lnTo>
                  <a:pt x="39" y="22"/>
                </a:lnTo>
                <a:lnTo>
                  <a:pt x="49" y="27"/>
                </a:lnTo>
                <a:lnTo>
                  <a:pt x="59" y="30"/>
                </a:lnTo>
                <a:lnTo>
                  <a:pt x="68" y="33"/>
                </a:lnTo>
                <a:lnTo>
                  <a:pt x="79" y="37"/>
                </a:lnTo>
                <a:lnTo>
                  <a:pt x="88" y="41"/>
                </a:lnTo>
                <a:lnTo>
                  <a:pt x="98" y="45"/>
                </a:lnTo>
                <a:lnTo>
                  <a:pt x="108" y="47"/>
                </a:lnTo>
                <a:lnTo>
                  <a:pt x="118" y="50"/>
                </a:lnTo>
                <a:lnTo>
                  <a:pt x="128" y="52"/>
                </a:lnTo>
                <a:lnTo>
                  <a:pt x="136" y="56"/>
                </a:lnTo>
                <a:lnTo>
                  <a:pt x="147" y="58"/>
                </a:lnTo>
                <a:lnTo>
                  <a:pt x="156" y="59"/>
                </a:lnTo>
                <a:lnTo>
                  <a:pt x="167" y="61"/>
                </a:lnTo>
                <a:lnTo>
                  <a:pt x="176" y="64"/>
                </a:lnTo>
                <a:lnTo>
                  <a:pt x="186" y="66"/>
                </a:lnTo>
                <a:lnTo>
                  <a:pt x="195" y="67"/>
                </a:lnTo>
                <a:lnTo>
                  <a:pt x="206" y="69"/>
                </a:lnTo>
                <a:lnTo>
                  <a:pt x="215" y="70"/>
                </a:lnTo>
                <a:lnTo>
                  <a:pt x="226" y="71"/>
                </a:lnTo>
                <a:lnTo>
                  <a:pt x="235" y="72"/>
                </a:lnTo>
                <a:lnTo>
                  <a:pt x="245" y="74"/>
                </a:lnTo>
                <a:lnTo>
                  <a:pt x="255" y="75"/>
                </a:lnTo>
                <a:lnTo>
                  <a:pt x="265" y="76"/>
                </a:lnTo>
                <a:lnTo>
                  <a:pt x="275" y="76"/>
                </a:lnTo>
                <a:lnTo>
                  <a:pt x="285" y="77"/>
                </a:lnTo>
                <a:lnTo>
                  <a:pt x="294" y="77"/>
                </a:lnTo>
                <a:lnTo>
                  <a:pt x="303" y="77"/>
                </a:lnTo>
                <a:lnTo>
                  <a:pt x="314" y="77"/>
                </a:lnTo>
                <a:lnTo>
                  <a:pt x="314" y="71"/>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772" name="Freeform 668"/>
          <p:cNvSpPr>
            <a:spLocks noChangeAspect="1"/>
          </p:cNvSpPr>
          <p:nvPr/>
        </p:nvSpPr>
        <p:spPr bwMode="auto">
          <a:xfrm>
            <a:off x="5584826" y="5815014"/>
            <a:ext cx="417513" cy="46037"/>
          </a:xfrm>
          <a:custGeom>
            <a:avLst/>
            <a:gdLst>
              <a:gd name="T0" fmla="*/ 2147483647 w 314"/>
              <a:gd name="T1" fmla="*/ 2147483647 h 37"/>
              <a:gd name="T2" fmla="*/ 2147483647 w 314"/>
              <a:gd name="T3" fmla="*/ 2147483647 h 37"/>
              <a:gd name="T4" fmla="*/ 2147483647 w 314"/>
              <a:gd name="T5" fmla="*/ 2147483647 h 37"/>
              <a:gd name="T6" fmla="*/ 2147483647 w 314"/>
              <a:gd name="T7" fmla="*/ 2147483647 h 37"/>
              <a:gd name="T8" fmla="*/ 2147483647 w 314"/>
              <a:gd name="T9" fmla="*/ 2147483647 h 37"/>
              <a:gd name="T10" fmla="*/ 2147483647 w 314"/>
              <a:gd name="T11" fmla="*/ 2147483647 h 37"/>
              <a:gd name="T12" fmla="*/ 2147483647 w 314"/>
              <a:gd name="T13" fmla="*/ 2147483647 h 37"/>
              <a:gd name="T14" fmla="*/ 2147483647 w 314"/>
              <a:gd name="T15" fmla="*/ 2147483647 h 37"/>
              <a:gd name="T16" fmla="*/ 2147483647 w 314"/>
              <a:gd name="T17" fmla="*/ 2147483647 h 37"/>
              <a:gd name="T18" fmla="*/ 2147483647 w 314"/>
              <a:gd name="T19" fmla="*/ 2147483647 h 37"/>
              <a:gd name="T20" fmla="*/ 2147483647 w 314"/>
              <a:gd name="T21" fmla="*/ 2147483647 h 37"/>
              <a:gd name="T22" fmla="*/ 2147483647 w 314"/>
              <a:gd name="T23" fmla="*/ 2147483647 h 37"/>
              <a:gd name="T24" fmla="*/ 2147483647 w 314"/>
              <a:gd name="T25" fmla="*/ 2147483647 h 37"/>
              <a:gd name="T26" fmla="*/ 2147483647 w 314"/>
              <a:gd name="T27" fmla="*/ 2147483647 h 37"/>
              <a:gd name="T28" fmla="*/ 2147483647 w 314"/>
              <a:gd name="T29" fmla="*/ 2147483647 h 37"/>
              <a:gd name="T30" fmla="*/ 2147483647 w 314"/>
              <a:gd name="T31" fmla="*/ 2147483647 h 37"/>
              <a:gd name="T32" fmla="*/ 0 w 314"/>
              <a:gd name="T33" fmla="*/ 2147483647 h 37"/>
              <a:gd name="T34" fmla="*/ 2147483647 w 314"/>
              <a:gd name="T35" fmla="*/ 2147483647 h 37"/>
              <a:gd name="T36" fmla="*/ 2147483647 w 314"/>
              <a:gd name="T37" fmla="*/ 2147483647 h 37"/>
              <a:gd name="T38" fmla="*/ 2147483647 w 314"/>
              <a:gd name="T39" fmla="*/ 2147483647 h 37"/>
              <a:gd name="T40" fmla="*/ 2147483647 w 314"/>
              <a:gd name="T41" fmla="*/ 2147483647 h 37"/>
              <a:gd name="T42" fmla="*/ 2147483647 w 314"/>
              <a:gd name="T43" fmla="*/ 2147483647 h 37"/>
              <a:gd name="T44" fmla="*/ 2147483647 w 314"/>
              <a:gd name="T45" fmla="*/ 2147483647 h 37"/>
              <a:gd name="T46" fmla="*/ 2147483647 w 314"/>
              <a:gd name="T47" fmla="*/ 2147483647 h 37"/>
              <a:gd name="T48" fmla="*/ 2147483647 w 314"/>
              <a:gd name="T49" fmla="*/ 2147483647 h 37"/>
              <a:gd name="T50" fmla="*/ 2147483647 w 314"/>
              <a:gd name="T51" fmla="*/ 2147483647 h 37"/>
              <a:gd name="T52" fmla="*/ 2147483647 w 314"/>
              <a:gd name="T53" fmla="*/ 2147483647 h 37"/>
              <a:gd name="T54" fmla="*/ 2147483647 w 314"/>
              <a:gd name="T55" fmla="*/ 2147483647 h 37"/>
              <a:gd name="T56" fmla="*/ 2147483647 w 314"/>
              <a:gd name="T57" fmla="*/ 2147483647 h 37"/>
              <a:gd name="T58" fmla="*/ 2147483647 w 314"/>
              <a:gd name="T59" fmla="*/ 2147483647 h 37"/>
              <a:gd name="T60" fmla="*/ 2147483647 w 314"/>
              <a:gd name="T61" fmla="*/ 2147483647 h 37"/>
              <a:gd name="T62" fmla="*/ 2147483647 w 314"/>
              <a:gd name="T63" fmla="*/ 2147483647 h 37"/>
              <a:gd name="T64" fmla="*/ 2147483647 w 314"/>
              <a:gd name="T65" fmla="*/ 2147483647 h 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14"/>
              <a:gd name="T100" fmla="*/ 0 h 37"/>
              <a:gd name="T101" fmla="*/ 314 w 314"/>
              <a:gd name="T102" fmla="*/ 37 h 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14" h="37">
                <a:moveTo>
                  <a:pt x="312" y="0"/>
                </a:moveTo>
                <a:lnTo>
                  <a:pt x="302" y="2"/>
                </a:lnTo>
                <a:lnTo>
                  <a:pt x="292" y="3"/>
                </a:lnTo>
                <a:lnTo>
                  <a:pt x="284" y="4"/>
                </a:lnTo>
                <a:lnTo>
                  <a:pt x="273" y="6"/>
                </a:lnTo>
                <a:lnTo>
                  <a:pt x="264" y="8"/>
                </a:lnTo>
                <a:lnTo>
                  <a:pt x="254" y="9"/>
                </a:lnTo>
                <a:lnTo>
                  <a:pt x="244" y="10"/>
                </a:lnTo>
                <a:lnTo>
                  <a:pt x="234" y="12"/>
                </a:lnTo>
                <a:lnTo>
                  <a:pt x="225" y="13"/>
                </a:lnTo>
                <a:lnTo>
                  <a:pt x="214" y="15"/>
                </a:lnTo>
                <a:lnTo>
                  <a:pt x="205" y="16"/>
                </a:lnTo>
                <a:lnTo>
                  <a:pt x="194" y="17"/>
                </a:lnTo>
                <a:lnTo>
                  <a:pt x="185" y="18"/>
                </a:lnTo>
                <a:lnTo>
                  <a:pt x="176" y="20"/>
                </a:lnTo>
                <a:lnTo>
                  <a:pt x="166" y="21"/>
                </a:lnTo>
                <a:lnTo>
                  <a:pt x="155" y="21"/>
                </a:lnTo>
                <a:lnTo>
                  <a:pt x="146" y="22"/>
                </a:lnTo>
                <a:lnTo>
                  <a:pt x="135" y="24"/>
                </a:lnTo>
                <a:lnTo>
                  <a:pt x="127" y="25"/>
                </a:lnTo>
                <a:lnTo>
                  <a:pt x="118" y="27"/>
                </a:lnTo>
                <a:lnTo>
                  <a:pt x="108" y="27"/>
                </a:lnTo>
                <a:lnTo>
                  <a:pt x="98" y="27"/>
                </a:lnTo>
                <a:lnTo>
                  <a:pt x="87" y="28"/>
                </a:lnTo>
                <a:lnTo>
                  <a:pt x="79" y="29"/>
                </a:lnTo>
                <a:lnTo>
                  <a:pt x="68" y="29"/>
                </a:lnTo>
                <a:lnTo>
                  <a:pt x="59" y="30"/>
                </a:lnTo>
                <a:lnTo>
                  <a:pt x="48" y="30"/>
                </a:lnTo>
                <a:lnTo>
                  <a:pt x="39" y="31"/>
                </a:lnTo>
                <a:lnTo>
                  <a:pt x="29" y="31"/>
                </a:lnTo>
                <a:lnTo>
                  <a:pt x="20" y="31"/>
                </a:lnTo>
                <a:lnTo>
                  <a:pt x="9" y="31"/>
                </a:lnTo>
                <a:lnTo>
                  <a:pt x="0" y="31"/>
                </a:lnTo>
                <a:lnTo>
                  <a:pt x="0" y="36"/>
                </a:lnTo>
                <a:lnTo>
                  <a:pt x="9" y="36"/>
                </a:lnTo>
                <a:lnTo>
                  <a:pt x="20" y="36"/>
                </a:lnTo>
                <a:lnTo>
                  <a:pt x="29" y="36"/>
                </a:lnTo>
                <a:lnTo>
                  <a:pt x="39" y="35"/>
                </a:lnTo>
                <a:lnTo>
                  <a:pt x="48" y="35"/>
                </a:lnTo>
                <a:lnTo>
                  <a:pt x="59" y="34"/>
                </a:lnTo>
                <a:lnTo>
                  <a:pt x="68" y="34"/>
                </a:lnTo>
                <a:lnTo>
                  <a:pt x="79" y="33"/>
                </a:lnTo>
                <a:lnTo>
                  <a:pt x="88" y="33"/>
                </a:lnTo>
                <a:lnTo>
                  <a:pt x="98" y="31"/>
                </a:lnTo>
                <a:lnTo>
                  <a:pt x="108" y="31"/>
                </a:lnTo>
                <a:lnTo>
                  <a:pt x="119" y="30"/>
                </a:lnTo>
                <a:lnTo>
                  <a:pt x="128" y="29"/>
                </a:lnTo>
                <a:lnTo>
                  <a:pt x="137" y="28"/>
                </a:lnTo>
                <a:lnTo>
                  <a:pt x="147" y="27"/>
                </a:lnTo>
                <a:lnTo>
                  <a:pt x="156" y="27"/>
                </a:lnTo>
                <a:lnTo>
                  <a:pt x="167" y="26"/>
                </a:lnTo>
                <a:lnTo>
                  <a:pt x="176" y="24"/>
                </a:lnTo>
                <a:lnTo>
                  <a:pt x="186" y="22"/>
                </a:lnTo>
                <a:lnTo>
                  <a:pt x="195" y="21"/>
                </a:lnTo>
                <a:lnTo>
                  <a:pt x="206" y="20"/>
                </a:lnTo>
                <a:lnTo>
                  <a:pt x="215" y="19"/>
                </a:lnTo>
                <a:lnTo>
                  <a:pt x="226" y="17"/>
                </a:lnTo>
                <a:lnTo>
                  <a:pt x="235" y="16"/>
                </a:lnTo>
                <a:lnTo>
                  <a:pt x="245" y="15"/>
                </a:lnTo>
                <a:lnTo>
                  <a:pt x="254" y="13"/>
                </a:lnTo>
                <a:lnTo>
                  <a:pt x="265" y="12"/>
                </a:lnTo>
                <a:lnTo>
                  <a:pt x="274" y="10"/>
                </a:lnTo>
                <a:lnTo>
                  <a:pt x="285" y="9"/>
                </a:lnTo>
                <a:lnTo>
                  <a:pt x="293" y="8"/>
                </a:lnTo>
                <a:lnTo>
                  <a:pt x="303" y="6"/>
                </a:lnTo>
                <a:lnTo>
                  <a:pt x="313" y="3"/>
                </a:lnTo>
                <a:lnTo>
                  <a:pt x="312" y="0"/>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773" name="Freeform 669"/>
          <p:cNvSpPr>
            <a:spLocks noChangeAspect="1"/>
          </p:cNvSpPr>
          <p:nvPr/>
        </p:nvSpPr>
        <p:spPr bwMode="auto">
          <a:xfrm>
            <a:off x="8361363" y="5764214"/>
            <a:ext cx="417512" cy="103187"/>
          </a:xfrm>
          <a:custGeom>
            <a:avLst/>
            <a:gdLst>
              <a:gd name="T0" fmla="*/ 0 w 314"/>
              <a:gd name="T1" fmla="*/ 2147483647 h 81"/>
              <a:gd name="T2" fmla="*/ 2147483647 w 314"/>
              <a:gd name="T3" fmla="*/ 2147483647 h 81"/>
              <a:gd name="T4" fmla="*/ 2147483647 w 314"/>
              <a:gd name="T5" fmla="*/ 2147483647 h 81"/>
              <a:gd name="T6" fmla="*/ 2147483647 w 314"/>
              <a:gd name="T7" fmla="*/ 2147483647 h 81"/>
              <a:gd name="T8" fmla="*/ 2147483647 w 314"/>
              <a:gd name="T9" fmla="*/ 2147483647 h 81"/>
              <a:gd name="T10" fmla="*/ 2147483647 w 314"/>
              <a:gd name="T11" fmla="*/ 2147483647 h 81"/>
              <a:gd name="T12" fmla="*/ 2147483647 w 314"/>
              <a:gd name="T13" fmla="*/ 2147483647 h 81"/>
              <a:gd name="T14" fmla="*/ 2147483647 w 314"/>
              <a:gd name="T15" fmla="*/ 2147483647 h 81"/>
              <a:gd name="T16" fmla="*/ 2147483647 w 314"/>
              <a:gd name="T17" fmla="*/ 2147483647 h 81"/>
              <a:gd name="T18" fmla="*/ 2147483647 w 314"/>
              <a:gd name="T19" fmla="*/ 2147483647 h 81"/>
              <a:gd name="T20" fmla="*/ 2147483647 w 314"/>
              <a:gd name="T21" fmla="*/ 2147483647 h 81"/>
              <a:gd name="T22" fmla="*/ 2147483647 w 314"/>
              <a:gd name="T23" fmla="*/ 2147483647 h 81"/>
              <a:gd name="T24" fmla="*/ 2147483647 w 314"/>
              <a:gd name="T25" fmla="*/ 2147483647 h 81"/>
              <a:gd name="T26" fmla="*/ 2147483647 w 314"/>
              <a:gd name="T27" fmla="*/ 2147483647 h 81"/>
              <a:gd name="T28" fmla="*/ 2147483647 w 314"/>
              <a:gd name="T29" fmla="*/ 2147483647 h 81"/>
              <a:gd name="T30" fmla="*/ 2147483647 w 314"/>
              <a:gd name="T31" fmla="*/ 2147483647 h 81"/>
              <a:gd name="T32" fmla="*/ 2147483647 w 314"/>
              <a:gd name="T33" fmla="*/ 2147483647 h 81"/>
              <a:gd name="T34" fmla="*/ 2147483647 w 314"/>
              <a:gd name="T35" fmla="*/ 2147483647 h 81"/>
              <a:gd name="T36" fmla="*/ 2147483647 w 314"/>
              <a:gd name="T37" fmla="*/ 2147483647 h 81"/>
              <a:gd name="T38" fmla="*/ 2147483647 w 314"/>
              <a:gd name="T39" fmla="*/ 2147483647 h 81"/>
              <a:gd name="T40" fmla="*/ 2147483647 w 314"/>
              <a:gd name="T41" fmla="*/ 2147483647 h 81"/>
              <a:gd name="T42" fmla="*/ 2147483647 w 314"/>
              <a:gd name="T43" fmla="*/ 2147483647 h 81"/>
              <a:gd name="T44" fmla="*/ 2147483647 w 314"/>
              <a:gd name="T45" fmla="*/ 2147483647 h 81"/>
              <a:gd name="T46" fmla="*/ 2147483647 w 314"/>
              <a:gd name="T47" fmla="*/ 2147483647 h 81"/>
              <a:gd name="T48" fmla="*/ 2147483647 w 314"/>
              <a:gd name="T49" fmla="*/ 2147483647 h 81"/>
              <a:gd name="T50" fmla="*/ 2147483647 w 314"/>
              <a:gd name="T51" fmla="*/ 2147483647 h 81"/>
              <a:gd name="T52" fmla="*/ 2147483647 w 314"/>
              <a:gd name="T53" fmla="*/ 2147483647 h 81"/>
              <a:gd name="T54" fmla="*/ 2147483647 w 314"/>
              <a:gd name="T55" fmla="*/ 2147483647 h 81"/>
              <a:gd name="T56" fmla="*/ 2147483647 w 314"/>
              <a:gd name="T57" fmla="*/ 2147483647 h 81"/>
              <a:gd name="T58" fmla="*/ 2147483647 w 314"/>
              <a:gd name="T59" fmla="*/ 2147483647 h 81"/>
              <a:gd name="T60" fmla="*/ 2147483647 w 314"/>
              <a:gd name="T61" fmla="*/ 2147483647 h 81"/>
              <a:gd name="T62" fmla="*/ 2147483647 w 314"/>
              <a:gd name="T63" fmla="*/ 2147483647 h 81"/>
              <a:gd name="T64" fmla="*/ 2147483647 w 314"/>
              <a:gd name="T65" fmla="*/ 2147483647 h 81"/>
              <a:gd name="T66" fmla="*/ 0 w 314"/>
              <a:gd name="T67" fmla="*/ 2147483647 h 8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14"/>
              <a:gd name="T103" fmla="*/ 0 h 81"/>
              <a:gd name="T104" fmla="*/ 314 w 314"/>
              <a:gd name="T105" fmla="*/ 81 h 8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14" h="81">
                <a:moveTo>
                  <a:pt x="0" y="80"/>
                </a:moveTo>
                <a:lnTo>
                  <a:pt x="0" y="80"/>
                </a:lnTo>
                <a:lnTo>
                  <a:pt x="11" y="80"/>
                </a:lnTo>
                <a:lnTo>
                  <a:pt x="20" y="79"/>
                </a:lnTo>
                <a:lnTo>
                  <a:pt x="29" y="79"/>
                </a:lnTo>
                <a:lnTo>
                  <a:pt x="39" y="78"/>
                </a:lnTo>
                <a:lnTo>
                  <a:pt x="48" y="77"/>
                </a:lnTo>
                <a:lnTo>
                  <a:pt x="59" y="77"/>
                </a:lnTo>
                <a:lnTo>
                  <a:pt x="69" y="75"/>
                </a:lnTo>
                <a:lnTo>
                  <a:pt x="79" y="74"/>
                </a:lnTo>
                <a:lnTo>
                  <a:pt x="88" y="73"/>
                </a:lnTo>
                <a:lnTo>
                  <a:pt x="99" y="72"/>
                </a:lnTo>
                <a:lnTo>
                  <a:pt x="108" y="71"/>
                </a:lnTo>
                <a:lnTo>
                  <a:pt x="119" y="70"/>
                </a:lnTo>
                <a:lnTo>
                  <a:pt x="128" y="68"/>
                </a:lnTo>
                <a:lnTo>
                  <a:pt x="137" y="65"/>
                </a:lnTo>
                <a:lnTo>
                  <a:pt x="147" y="63"/>
                </a:lnTo>
                <a:lnTo>
                  <a:pt x="156" y="61"/>
                </a:lnTo>
                <a:lnTo>
                  <a:pt x="167" y="60"/>
                </a:lnTo>
                <a:lnTo>
                  <a:pt x="177" y="57"/>
                </a:lnTo>
                <a:lnTo>
                  <a:pt x="186" y="54"/>
                </a:lnTo>
                <a:lnTo>
                  <a:pt x="196" y="51"/>
                </a:lnTo>
                <a:lnTo>
                  <a:pt x="206" y="48"/>
                </a:lnTo>
                <a:lnTo>
                  <a:pt x="216" y="45"/>
                </a:lnTo>
                <a:lnTo>
                  <a:pt x="226" y="42"/>
                </a:lnTo>
                <a:lnTo>
                  <a:pt x="235" y="39"/>
                </a:lnTo>
                <a:lnTo>
                  <a:pt x="245" y="34"/>
                </a:lnTo>
                <a:lnTo>
                  <a:pt x="255" y="31"/>
                </a:lnTo>
                <a:lnTo>
                  <a:pt x="265" y="27"/>
                </a:lnTo>
                <a:lnTo>
                  <a:pt x="275" y="23"/>
                </a:lnTo>
                <a:lnTo>
                  <a:pt x="285" y="19"/>
                </a:lnTo>
                <a:lnTo>
                  <a:pt x="293" y="14"/>
                </a:lnTo>
                <a:lnTo>
                  <a:pt x="303" y="9"/>
                </a:lnTo>
                <a:lnTo>
                  <a:pt x="313" y="6"/>
                </a:lnTo>
                <a:lnTo>
                  <a:pt x="312" y="0"/>
                </a:lnTo>
                <a:lnTo>
                  <a:pt x="301" y="6"/>
                </a:lnTo>
                <a:lnTo>
                  <a:pt x="292" y="9"/>
                </a:lnTo>
                <a:lnTo>
                  <a:pt x="282" y="14"/>
                </a:lnTo>
                <a:lnTo>
                  <a:pt x="273" y="19"/>
                </a:lnTo>
                <a:lnTo>
                  <a:pt x="263" y="22"/>
                </a:lnTo>
                <a:lnTo>
                  <a:pt x="253" y="27"/>
                </a:lnTo>
                <a:lnTo>
                  <a:pt x="243" y="30"/>
                </a:lnTo>
                <a:lnTo>
                  <a:pt x="234" y="33"/>
                </a:lnTo>
                <a:lnTo>
                  <a:pt x="225" y="37"/>
                </a:lnTo>
                <a:lnTo>
                  <a:pt x="214" y="40"/>
                </a:lnTo>
                <a:lnTo>
                  <a:pt x="204" y="44"/>
                </a:lnTo>
                <a:lnTo>
                  <a:pt x="194" y="47"/>
                </a:lnTo>
                <a:lnTo>
                  <a:pt x="184" y="49"/>
                </a:lnTo>
                <a:lnTo>
                  <a:pt x="176" y="52"/>
                </a:lnTo>
                <a:lnTo>
                  <a:pt x="166" y="54"/>
                </a:lnTo>
                <a:lnTo>
                  <a:pt x="156" y="57"/>
                </a:lnTo>
                <a:lnTo>
                  <a:pt x="146" y="60"/>
                </a:lnTo>
                <a:lnTo>
                  <a:pt x="135" y="60"/>
                </a:lnTo>
                <a:lnTo>
                  <a:pt x="127" y="62"/>
                </a:lnTo>
                <a:lnTo>
                  <a:pt x="118" y="64"/>
                </a:lnTo>
                <a:lnTo>
                  <a:pt x="107" y="65"/>
                </a:lnTo>
                <a:lnTo>
                  <a:pt x="98" y="68"/>
                </a:lnTo>
                <a:lnTo>
                  <a:pt x="87" y="69"/>
                </a:lnTo>
                <a:lnTo>
                  <a:pt x="79" y="71"/>
                </a:lnTo>
                <a:lnTo>
                  <a:pt x="68" y="71"/>
                </a:lnTo>
                <a:lnTo>
                  <a:pt x="59" y="72"/>
                </a:lnTo>
                <a:lnTo>
                  <a:pt x="48" y="73"/>
                </a:lnTo>
                <a:lnTo>
                  <a:pt x="39" y="73"/>
                </a:lnTo>
                <a:lnTo>
                  <a:pt x="29" y="73"/>
                </a:lnTo>
                <a:lnTo>
                  <a:pt x="20" y="73"/>
                </a:lnTo>
                <a:lnTo>
                  <a:pt x="11" y="73"/>
                </a:lnTo>
                <a:lnTo>
                  <a:pt x="0" y="73"/>
                </a:lnTo>
                <a:lnTo>
                  <a:pt x="0" y="80"/>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774" name="Freeform 670"/>
          <p:cNvSpPr>
            <a:spLocks noChangeAspect="1"/>
          </p:cNvSpPr>
          <p:nvPr/>
        </p:nvSpPr>
        <p:spPr bwMode="auto">
          <a:xfrm>
            <a:off x="7937501" y="5819776"/>
            <a:ext cx="417513" cy="47625"/>
          </a:xfrm>
          <a:custGeom>
            <a:avLst/>
            <a:gdLst>
              <a:gd name="T0" fmla="*/ 2147483647 w 314"/>
              <a:gd name="T1" fmla="*/ 2147483647 h 37"/>
              <a:gd name="T2" fmla="*/ 2147483647 w 314"/>
              <a:gd name="T3" fmla="*/ 2147483647 h 37"/>
              <a:gd name="T4" fmla="*/ 2147483647 w 314"/>
              <a:gd name="T5" fmla="*/ 2147483647 h 37"/>
              <a:gd name="T6" fmla="*/ 2147483647 w 314"/>
              <a:gd name="T7" fmla="*/ 2147483647 h 37"/>
              <a:gd name="T8" fmla="*/ 2147483647 w 314"/>
              <a:gd name="T9" fmla="*/ 2147483647 h 37"/>
              <a:gd name="T10" fmla="*/ 2147483647 w 314"/>
              <a:gd name="T11" fmla="*/ 2147483647 h 37"/>
              <a:gd name="T12" fmla="*/ 2147483647 w 314"/>
              <a:gd name="T13" fmla="*/ 2147483647 h 37"/>
              <a:gd name="T14" fmla="*/ 2147483647 w 314"/>
              <a:gd name="T15" fmla="*/ 2147483647 h 37"/>
              <a:gd name="T16" fmla="*/ 2147483647 w 314"/>
              <a:gd name="T17" fmla="*/ 2147483647 h 37"/>
              <a:gd name="T18" fmla="*/ 2147483647 w 314"/>
              <a:gd name="T19" fmla="*/ 2147483647 h 37"/>
              <a:gd name="T20" fmla="*/ 2147483647 w 314"/>
              <a:gd name="T21" fmla="*/ 2147483647 h 37"/>
              <a:gd name="T22" fmla="*/ 2147483647 w 314"/>
              <a:gd name="T23" fmla="*/ 2147483647 h 37"/>
              <a:gd name="T24" fmla="*/ 2147483647 w 314"/>
              <a:gd name="T25" fmla="*/ 2147483647 h 37"/>
              <a:gd name="T26" fmla="*/ 2147483647 w 314"/>
              <a:gd name="T27" fmla="*/ 2147483647 h 37"/>
              <a:gd name="T28" fmla="*/ 2147483647 w 314"/>
              <a:gd name="T29" fmla="*/ 2147483647 h 37"/>
              <a:gd name="T30" fmla="*/ 2147483647 w 314"/>
              <a:gd name="T31" fmla="*/ 2147483647 h 37"/>
              <a:gd name="T32" fmla="*/ 2147483647 w 314"/>
              <a:gd name="T33" fmla="*/ 2147483647 h 37"/>
              <a:gd name="T34" fmla="*/ 2147483647 w 314"/>
              <a:gd name="T35" fmla="*/ 2147483647 h 37"/>
              <a:gd name="T36" fmla="*/ 2147483647 w 314"/>
              <a:gd name="T37" fmla="*/ 2147483647 h 37"/>
              <a:gd name="T38" fmla="*/ 2147483647 w 314"/>
              <a:gd name="T39" fmla="*/ 2147483647 h 37"/>
              <a:gd name="T40" fmla="*/ 2147483647 w 314"/>
              <a:gd name="T41" fmla="*/ 2147483647 h 37"/>
              <a:gd name="T42" fmla="*/ 2147483647 w 314"/>
              <a:gd name="T43" fmla="*/ 2147483647 h 37"/>
              <a:gd name="T44" fmla="*/ 2147483647 w 314"/>
              <a:gd name="T45" fmla="*/ 2147483647 h 37"/>
              <a:gd name="T46" fmla="*/ 2147483647 w 314"/>
              <a:gd name="T47" fmla="*/ 2147483647 h 37"/>
              <a:gd name="T48" fmla="*/ 2147483647 w 314"/>
              <a:gd name="T49" fmla="*/ 2147483647 h 37"/>
              <a:gd name="T50" fmla="*/ 2147483647 w 314"/>
              <a:gd name="T51" fmla="*/ 2147483647 h 37"/>
              <a:gd name="T52" fmla="*/ 2147483647 w 314"/>
              <a:gd name="T53" fmla="*/ 2147483647 h 37"/>
              <a:gd name="T54" fmla="*/ 2147483647 w 314"/>
              <a:gd name="T55" fmla="*/ 2147483647 h 37"/>
              <a:gd name="T56" fmla="*/ 2147483647 w 314"/>
              <a:gd name="T57" fmla="*/ 2147483647 h 37"/>
              <a:gd name="T58" fmla="*/ 2147483647 w 314"/>
              <a:gd name="T59" fmla="*/ 2147483647 h 37"/>
              <a:gd name="T60" fmla="*/ 2147483647 w 314"/>
              <a:gd name="T61" fmla="*/ 2147483647 h 37"/>
              <a:gd name="T62" fmla="*/ 2147483647 w 314"/>
              <a:gd name="T63" fmla="*/ 2147483647 h 37"/>
              <a:gd name="T64" fmla="*/ 0 w 314"/>
              <a:gd name="T65" fmla="*/ 0 h 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14"/>
              <a:gd name="T100" fmla="*/ 0 h 37"/>
              <a:gd name="T101" fmla="*/ 314 w 314"/>
              <a:gd name="T102" fmla="*/ 37 h 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14" h="37">
                <a:moveTo>
                  <a:pt x="0" y="3"/>
                </a:moveTo>
                <a:lnTo>
                  <a:pt x="9" y="5"/>
                </a:lnTo>
                <a:lnTo>
                  <a:pt x="20" y="7"/>
                </a:lnTo>
                <a:lnTo>
                  <a:pt x="28" y="9"/>
                </a:lnTo>
                <a:lnTo>
                  <a:pt x="39" y="9"/>
                </a:lnTo>
                <a:lnTo>
                  <a:pt x="48" y="11"/>
                </a:lnTo>
                <a:lnTo>
                  <a:pt x="58" y="13"/>
                </a:lnTo>
                <a:lnTo>
                  <a:pt x="68" y="14"/>
                </a:lnTo>
                <a:lnTo>
                  <a:pt x="79" y="15"/>
                </a:lnTo>
                <a:lnTo>
                  <a:pt x="87" y="16"/>
                </a:lnTo>
                <a:lnTo>
                  <a:pt x="98" y="18"/>
                </a:lnTo>
                <a:lnTo>
                  <a:pt x="107" y="20"/>
                </a:lnTo>
                <a:lnTo>
                  <a:pt x="118" y="21"/>
                </a:lnTo>
                <a:lnTo>
                  <a:pt x="127" y="22"/>
                </a:lnTo>
                <a:lnTo>
                  <a:pt x="135" y="23"/>
                </a:lnTo>
                <a:lnTo>
                  <a:pt x="146" y="24"/>
                </a:lnTo>
                <a:lnTo>
                  <a:pt x="156" y="26"/>
                </a:lnTo>
                <a:lnTo>
                  <a:pt x="166" y="27"/>
                </a:lnTo>
                <a:lnTo>
                  <a:pt x="176" y="27"/>
                </a:lnTo>
                <a:lnTo>
                  <a:pt x="185" y="28"/>
                </a:lnTo>
                <a:lnTo>
                  <a:pt x="194" y="29"/>
                </a:lnTo>
                <a:lnTo>
                  <a:pt x="205" y="30"/>
                </a:lnTo>
                <a:lnTo>
                  <a:pt x="215" y="32"/>
                </a:lnTo>
                <a:lnTo>
                  <a:pt x="225" y="33"/>
                </a:lnTo>
                <a:lnTo>
                  <a:pt x="235" y="33"/>
                </a:lnTo>
                <a:lnTo>
                  <a:pt x="245" y="33"/>
                </a:lnTo>
                <a:lnTo>
                  <a:pt x="254" y="33"/>
                </a:lnTo>
                <a:lnTo>
                  <a:pt x="265" y="34"/>
                </a:lnTo>
                <a:lnTo>
                  <a:pt x="274" y="34"/>
                </a:lnTo>
                <a:lnTo>
                  <a:pt x="284" y="35"/>
                </a:lnTo>
                <a:lnTo>
                  <a:pt x="293" y="36"/>
                </a:lnTo>
                <a:lnTo>
                  <a:pt x="302" y="36"/>
                </a:lnTo>
                <a:lnTo>
                  <a:pt x="313" y="36"/>
                </a:lnTo>
                <a:lnTo>
                  <a:pt x="313" y="30"/>
                </a:lnTo>
                <a:lnTo>
                  <a:pt x="302" y="30"/>
                </a:lnTo>
                <a:lnTo>
                  <a:pt x="293" y="30"/>
                </a:lnTo>
                <a:lnTo>
                  <a:pt x="284" y="30"/>
                </a:lnTo>
                <a:lnTo>
                  <a:pt x="274" y="30"/>
                </a:lnTo>
                <a:lnTo>
                  <a:pt x="265" y="29"/>
                </a:lnTo>
                <a:lnTo>
                  <a:pt x="254" y="29"/>
                </a:lnTo>
                <a:lnTo>
                  <a:pt x="245" y="28"/>
                </a:lnTo>
                <a:lnTo>
                  <a:pt x="235" y="28"/>
                </a:lnTo>
                <a:lnTo>
                  <a:pt x="226" y="27"/>
                </a:lnTo>
                <a:lnTo>
                  <a:pt x="215" y="27"/>
                </a:lnTo>
                <a:lnTo>
                  <a:pt x="205" y="27"/>
                </a:lnTo>
                <a:lnTo>
                  <a:pt x="195" y="26"/>
                </a:lnTo>
                <a:lnTo>
                  <a:pt x="186" y="24"/>
                </a:lnTo>
                <a:lnTo>
                  <a:pt x="177" y="23"/>
                </a:lnTo>
                <a:lnTo>
                  <a:pt x="167" y="23"/>
                </a:lnTo>
                <a:lnTo>
                  <a:pt x="156" y="21"/>
                </a:lnTo>
                <a:lnTo>
                  <a:pt x="147" y="21"/>
                </a:lnTo>
                <a:lnTo>
                  <a:pt x="137" y="20"/>
                </a:lnTo>
                <a:lnTo>
                  <a:pt x="128" y="18"/>
                </a:lnTo>
                <a:lnTo>
                  <a:pt x="119" y="16"/>
                </a:lnTo>
                <a:lnTo>
                  <a:pt x="108" y="15"/>
                </a:lnTo>
                <a:lnTo>
                  <a:pt x="99" y="14"/>
                </a:lnTo>
                <a:lnTo>
                  <a:pt x="88" y="13"/>
                </a:lnTo>
                <a:lnTo>
                  <a:pt x="79" y="11"/>
                </a:lnTo>
                <a:lnTo>
                  <a:pt x="69" y="10"/>
                </a:lnTo>
                <a:lnTo>
                  <a:pt x="59" y="9"/>
                </a:lnTo>
                <a:lnTo>
                  <a:pt x="49" y="8"/>
                </a:lnTo>
                <a:lnTo>
                  <a:pt x="40" y="5"/>
                </a:lnTo>
                <a:lnTo>
                  <a:pt x="29" y="4"/>
                </a:lnTo>
                <a:lnTo>
                  <a:pt x="21" y="3"/>
                </a:lnTo>
                <a:lnTo>
                  <a:pt x="11" y="1"/>
                </a:lnTo>
                <a:lnTo>
                  <a:pt x="0" y="0"/>
                </a:lnTo>
                <a:lnTo>
                  <a:pt x="0" y="3"/>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775" name="Freeform 671"/>
          <p:cNvSpPr>
            <a:spLocks noChangeAspect="1"/>
          </p:cNvSpPr>
          <p:nvPr/>
        </p:nvSpPr>
        <p:spPr bwMode="auto">
          <a:xfrm>
            <a:off x="5370514" y="5716589"/>
            <a:ext cx="420687" cy="192087"/>
          </a:xfrm>
          <a:custGeom>
            <a:avLst/>
            <a:gdLst>
              <a:gd name="T0" fmla="*/ 2147483647 w 316"/>
              <a:gd name="T1" fmla="*/ 2147483647 h 153"/>
              <a:gd name="T2" fmla="*/ 2147483647 w 316"/>
              <a:gd name="T3" fmla="*/ 2147483647 h 153"/>
              <a:gd name="T4" fmla="*/ 2147483647 w 316"/>
              <a:gd name="T5" fmla="*/ 2147483647 h 153"/>
              <a:gd name="T6" fmla="*/ 2147483647 w 316"/>
              <a:gd name="T7" fmla="*/ 2147483647 h 153"/>
              <a:gd name="T8" fmla="*/ 2147483647 w 316"/>
              <a:gd name="T9" fmla="*/ 2147483647 h 153"/>
              <a:gd name="T10" fmla="*/ 2147483647 w 316"/>
              <a:gd name="T11" fmla="*/ 2147483647 h 153"/>
              <a:gd name="T12" fmla="*/ 2147483647 w 316"/>
              <a:gd name="T13" fmla="*/ 2147483647 h 153"/>
              <a:gd name="T14" fmla="*/ 2147483647 w 316"/>
              <a:gd name="T15" fmla="*/ 2147483647 h 153"/>
              <a:gd name="T16" fmla="*/ 2147483647 w 316"/>
              <a:gd name="T17" fmla="*/ 2147483647 h 153"/>
              <a:gd name="T18" fmla="*/ 2147483647 w 316"/>
              <a:gd name="T19" fmla="*/ 2147483647 h 153"/>
              <a:gd name="T20" fmla="*/ 2147483647 w 316"/>
              <a:gd name="T21" fmla="*/ 2147483647 h 153"/>
              <a:gd name="T22" fmla="*/ 2147483647 w 316"/>
              <a:gd name="T23" fmla="*/ 2147483647 h 153"/>
              <a:gd name="T24" fmla="*/ 2147483647 w 316"/>
              <a:gd name="T25" fmla="*/ 2147483647 h 153"/>
              <a:gd name="T26" fmla="*/ 2147483647 w 316"/>
              <a:gd name="T27" fmla="*/ 2147483647 h 153"/>
              <a:gd name="T28" fmla="*/ 2147483647 w 316"/>
              <a:gd name="T29" fmla="*/ 2147483647 h 153"/>
              <a:gd name="T30" fmla="*/ 2147483647 w 316"/>
              <a:gd name="T31" fmla="*/ 2147483647 h 153"/>
              <a:gd name="T32" fmla="*/ 2147483647 w 316"/>
              <a:gd name="T33" fmla="*/ 0 h 153"/>
              <a:gd name="T34" fmla="*/ 2147483647 w 316"/>
              <a:gd name="T35" fmla="*/ 2147483647 h 153"/>
              <a:gd name="T36" fmla="*/ 2147483647 w 316"/>
              <a:gd name="T37" fmla="*/ 2147483647 h 153"/>
              <a:gd name="T38" fmla="*/ 2147483647 w 316"/>
              <a:gd name="T39" fmla="*/ 2147483647 h 153"/>
              <a:gd name="T40" fmla="*/ 2147483647 w 316"/>
              <a:gd name="T41" fmla="*/ 2147483647 h 153"/>
              <a:gd name="T42" fmla="*/ 2147483647 w 316"/>
              <a:gd name="T43" fmla="*/ 2147483647 h 153"/>
              <a:gd name="T44" fmla="*/ 2147483647 w 316"/>
              <a:gd name="T45" fmla="*/ 2147483647 h 153"/>
              <a:gd name="T46" fmla="*/ 2147483647 w 316"/>
              <a:gd name="T47" fmla="*/ 2147483647 h 153"/>
              <a:gd name="T48" fmla="*/ 2147483647 w 316"/>
              <a:gd name="T49" fmla="*/ 2147483647 h 153"/>
              <a:gd name="T50" fmla="*/ 2147483647 w 316"/>
              <a:gd name="T51" fmla="*/ 2147483647 h 153"/>
              <a:gd name="T52" fmla="*/ 2147483647 w 316"/>
              <a:gd name="T53" fmla="*/ 2147483647 h 153"/>
              <a:gd name="T54" fmla="*/ 2147483647 w 316"/>
              <a:gd name="T55" fmla="*/ 2147483647 h 153"/>
              <a:gd name="T56" fmla="*/ 2147483647 w 316"/>
              <a:gd name="T57" fmla="*/ 2147483647 h 153"/>
              <a:gd name="T58" fmla="*/ 2147483647 w 316"/>
              <a:gd name="T59" fmla="*/ 2147483647 h 153"/>
              <a:gd name="T60" fmla="*/ 2147483647 w 316"/>
              <a:gd name="T61" fmla="*/ 2147483647 h 153"/>
              <a:gd name="T62" fmla="*/ 2147483647 w 316"/>
              <a:gd name="T63" fmla="*/ 2147483647 h 153"/>
              <a:gd name="T64" fmla="*/ 2147483647 w 316"/>
              <a:gd name="T65" fmla="*/ 2147483647 h 153"/>
              <a:gd name="T66" fmla="*/ 2147483647 w 316"/>
              <a:gd name="T67" fmla="*/ 2147483647 h 15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16"/>
              <a:gd name="T103" fmla="*/ 0 h 153"/>
              <a:gd name="T104" fmla="*/ 316 w 316"/>
              <a:gd name="T105" fmla="*/ 153 h 15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16" h="153">
                <a:moveTo>
                  <a:pt x="315" y="147"/>
                </a:moveTo>
                <a:lnTo>
                  <a:pt x="315" y="147"/>
                </a:lnTo>
                <a:lnTo>
                  <a:pt x="304" y="142"/>
                </a:lnTo>
                <a:lnTo>
                  <a:pt x="295" y="138"/>
                </a:lnTo>
                <a:lnTo>
                  <a:pt x="286" y="132"/>
                </a:lnTo>
                <a:lnTo>
                  <a:pt x="276" y="128"/>
                </a:lnTo>
                <a:lnTo>
                  <a:pt x="266" y="122"/>
                </a:lnTo>
                <a:lnTo>
                  <a:pt x="256" y="118"/>
                </a:lnTo>
                <a:lnTo>
                  <a:pt x="246" y="113"/>
                </a:lnTo>
                <a:lnTo>
                  <a:pt x="236" y="109"/>
                </a:lnTo>
                <a:lnTo>
                  <a:pt x="227" y="103"/>
                </a:lnTo>
                <a:lnTo>
                  <a:pt x="217" y="99"/>
                </a:lnTo>
                <a:lnTo>
                  <a:pt x="207" y="95"/>
                </a:lnTo>
                <a:lnTo>
                  <a:pt x="197" y="89"/>
                </a:lnTo>
                <a:lnTo>
                  <a:pt x="187" y="85"/>
                </a:lnTo>
                <a:lnTo>
                  <a:pt x="177" y="80"/>
                </a:lnTo>
                <a:lnTo>
                  <a:pt x="168" y="76"/>
                </a:lnTo>
                <a:lnTo>
                  <a:pt x="159" y="70"/>
                </a:lnTo>
                <a:lnTo>
                  <a:pt x="148" y="66"/>
                </a:lnTo>
                <a:lnTo>
                  <a:pt x="139" y="63"/>
                </a:lnTo>
                <a:lnTo>
                  <a:pt x="129" y="57"/>
                </a:lnTo>
                <a:lnTo>
                  <a:pt x="120" y="53"/>
                </a:lnTo>
                <a:lnTo>
                  <a:pt x="109" y="47"/>
                </a:lnTo>
                <a:lnTo>
                  <a:pt x="100" y="43"/>
                </a:lnTo>
                <a:lnTo>
                  <a:pt x="89" y="39"/>
                </a:lnTo>
                <a:lnTo>
                  <a:pt x="80" y="35"/>
                </a:lnTo>
                <a:lnTo>
                  <a:pt x="70" y="31"/>
                </a:lnTo>
                <a:lnTo>
                  <a:pt x="61" y="25"/>
                </a:lnTo>
                <a:lnTo>
                  <a:pt x="51" y="21"/>
                </a:lnTo>
                <a:lnTo>
                  <a:pt x="41" y="17"/>
                </a:lnTo>
                <a:lnTo>
                  <a:pt x="30" y="13"/>
                </a:lnTo>
                <a:lnTo>
                  <a:pt x="22" y="9"/>
                </a:lnTo>
                <a:lnTo>
                  <a:pt x="13" y="4"/>
                </a:lnTo>
                <a:lnTo>
                  <a:pt x="2" y="0"/>
                </a:lnTo>
                <a:lnTo>
                  <a:pt x="0" y="4"/>
                </a:lnTo>
                <a:lnTo>
                  <a:pt x="10" y="9"/>
                </a:lnTo>
                <a:lnTo>
                  <a:pt x="20" y="13"/>
                </a:lnTo>
                <a:lnTo>
                  <a:pt x="29" y="18"/>
                </a:lnTo>
                <a:lnTo>
                  <a:pt x="39" y="22"/>
                </a:lnTo>
                <a:lnTo>
                  <a:pt x="49" y="26"/>
                </a:lnTo>
                <a:lnTo>
                  <a:pt x="59" y="31"/>
                </a:lnTo>
                <a:lnTo>
                  <a:pt x="68" y="35"/>
                </a:lnTo>
                <a:lnTo>
                  <a:pt x="79" y="39"/>
                </a:lnTo>
                <a:lnTo>
                  <a:pt x="88" y="44"/>
                </a:lnTo>
                <a:lnTo>
                  <a:pt x="98" y="48"/>
                </a:lnTo>
                <a:lnTo>
                  <a:pt x="108" y="53"/>
                </a:lnTo>
                <a:lnTo>
                  <a:pt x="118" y="57"/>
                </a:lnTo>
                <a:lnTo>
                  <a:pt x="127" y="63"/>
                </a:lnTo>
                <a:lnTo>
                  <a:pt x="136" y="66"/>
                </a:lnTo>
                <a:lnTo>
                  <a:pt x="146" y="70"/>
                </a:lnTo>
                <a:lnTo>
                  <a:pt x="156" y="76"/>
                </a:lnTo>
                <a:lnTo>
                  <a:pt x="167" y="80"/>
                </a:lnTo>
                <a:lnTo>
                  <a:pt x="176" y="85"/>
                </a:lnTo>
                <a:lnTo>
                  <a:pt x="185" y="89"/>
                </a:lnTo>
                <a:lnTo>
                  <a:pt x="195" y="95"/>
                </a:lnTo>
                <a:lnTo>
                  <a:pt x="205" y="99"/>
                </a:lnTo>
                <a:lnTo>
                  <a:pt x="215" y="103"/>
                </a:lnTo>
                <a:lnTo>
                  <a:pt x="225" y="109"/>
                </a:lnTo>
                <a:lnTo>
                  <a:pt x="235" y="113"/>
                </a:lnTo>
                <a:lnTo>
                  <a:pt x="245" y="118"/>
                </a:lnTo>
                <a:lnTo>
                  <a:pt x="254" y="122"/>
                </a:lnTo>
                <a:lnTo>
                  <a:pt x="264" y="128"/>
                </a:lnTo>
                <a:lnTo>
                  <a:pt x="274" y="132"/>
                </a:lnTo>
                <a:lnTo>
                  <a:pt x="283" y="138"/>
                </a:lnTo>
                <a:lnTo>
                  <a:pt x="293" y="142"/>
                </a:lnTo>
                <a:lnTo>
                  <a:pt x="302" y="147"/>
                </a:lnTo>
                <a:lnTo>
                  <a:pt x="313" y="152"/>
                </a:lnTo>
                <a:lnTo>
                  <a:pt x="315" y="147"/>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776" name="Freeform 672"/>
          <p:cNvSpPr>
            <a:spLocks noChangeAspect="1"/>
          </p:cNvSpPr>
          <p:nvPr/>
        </p:nvSpPr>
        <p:spPr bwMode="auto">
          <a:xfrm>
            <a:off x="5794375" y="5911851"/>
            <a:ext cx="419100" cy="200025"/>
          </a:xfrm>
          <a:custGeom>
            <a:avLst/>
            <a:gdLst>
              <a:gd name="T0" fmla="*/ 2147483647 w 316"/>
              <a:gd name="T1" fmla="*/ 2147483647 h 159"/>
              <a:gd name="T2" fmla="*/ 2147483647 w 316"/>
              <a:gd name="T3" fmla="*/ 2147483647 h 159"/>
              <a:gd name="T4" fmla="*/ 2147483647 w 316"/>
              <a:gd name="T5" fmla="*/ 2147483647 h 159"/>
              <a:gd name="T6" fmla="*/ 2147483647 w 316"/>
              <a:gd name="T7" fmla="*/ 2147483647 h 159"/>
              <a:gd name="T8" fmla="*/ 2147483647 w 316"/>
              <a:gd name="T9" fmla="*/ 2147483647 h 159"/>
              <a:gd name="T10" fmla="*/ 2147483647 w 316"/>
              <a:gd name="T11" fmla="*/ 2147483647 h 159"/>
              <a:gd name="T12" fmla="*/ 2147483647 w 316"/>
              <a:gd name="T13" fmla="*/ 2147483647 h 159"/>
              <a:gd name="T14" fmla="*/ 2147483647 w 316"/>
              <a:gd name="T15" fmla="*/ 2147483647 h 159"/>
              <a:gd name="T16" fmla="*/ 2147483647 w 316"/>
              <a:gd name="T17" fmla="*/ 2147483647 h 159"/>
              <a:gd name="T18" fmla="*/ 2147483647 w 316"/>
              <a:gd name="T19" fmla="*/ 2147483647 h 159"/>
              <a:gd name="T20" fmla="*/ 2147483647 w 316"/>
              <a:gd name="T21" fmla="*/ 2147483647 h 159"/>
              <a:gd name="T22" fmla="*/ 2147483647 w 316"/>
              <a:gd name="T23" fmla="*/ 2147483647 h 159"/>
              <a:gd name="T24" fmla="*/ 2147483647 w 316"/>
              <a:gd name="T25" fmla="*/ 2147483647 h 159"/>
              <a:gd name="T26" fmla="*/ 2147483647 w 316"/>
              <a:gd name="T27" fmla="*/ 2147483647 h 159"/>
              <a:gd name="T28" fmla="*/ 2147483647 w 316"/>
              <a:gd name="T29" fmla="*/ 2147483647 h 159"/>
              <a:gd name="T30" fmla="*/ 2147483647 w 316"/>
              <a:gd name="T31" fmla="*/ 2147483647 h 159"/>
              <a:gd name="T32" fmla="*/ 0 w 316"/>
              <a:gd name="T33" fmla="*/ 2147483647 h 159"/>
              <a:gd name="T34" fmla="*/ 2147483647 w 316"/>
              <a:gd name="T35" fmla="*/ 2147483647 h 159"/>
              <a:gd name="T36" fmla="*/ 2147483647 w 316"/>
              <a:gd name="T37" fmla="*/ 2147483647 h 159"/>
              <a:gd name="T38" fmla="*/ 2147483647 w 316"/>
              <a:gd name="T39" fmla="*/ 2147483647 h 159"/>
              <a:gd name="T40" fmla="*/ 2147483647 w 316"/>
              <a:gd name="T41" fmla="*/ 2147483647 h 159"/>
              <a:gd name="T42" fmla="*/ 2147483647 w 316"/>
              <a:gd name="T43" fmla="*/ 2147483647 h 159"/>
              <a:gd name="T44" fmla="*/ 2147483647 w 316"/>
              <a:gd name="T45" fmla="*/ 2147483647 h 159"/>
              <a:gd name="T46" fmla="*/ 2147483647 w 316"/>
              <a:gd name="T47" fmla="*/ 2147483647 h 159"/>
              <a:gd name="T48" fmla="*/ 2147483647 w 316"/>
              <a:gd name="T49" fmla="*/ 2147483647 h 159"/>
              <a:gd name="T50" fmla="*/ 2147483647 w 316"/>
              <a:gd name="T51" fmla="*/ 2147483647 h 159"/>
              <a:gd name="T52" fmla="*/ 2147483647 w 316"/>
              <a:gd name="T53" fmla="*/ 2147483647 h 159"/>
              <a:gd name="T54" fmla="*/ 2147483647 w 316"/>
              <a:gd name="T55" fmla="*/ 2147483647 h 159"/>
              <a:gd name="T56" fmla="*/ 2147483647 w 316"/>
              <a:gd name="T57" fmla="*/ 2147483647 h 159"/>
              <a:gd name="T58" fmla="*/ 2147483647 w 316"/>
              <a:gd name="T59" fmla="*/ 2147483647 h 159"/>
              <a:gd name="T60" fmla="*/ 2147483647 w 316"/>
              <a:gd name="T61" fmla="*/ 2147483647 h 159"/>
              <a:gd name="T62" fmla="*/ 2147483647 w 316"/>
              <a:gd name="T63" fmla="*/ 2147483647 h 159"/>
              <a:gd name="T64" fmla="*/ 2147483647 w 316"/>
              <a:gd name="T65" fmla="*/ 2147483647 h 15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16"/>
              <a:gd name="T100" fmla="*/ 0 h 159"/>
              <a:gd name="T101" fmla="*/ 316 w 316"/>
              <a:gd name="T102" fmla="*/ 159 h 15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16" h="159">
                <a:moveTo>
                  <a:pt x="315" y="153"/>
                </a:moveTo>
                <a:lnTo>
                  <a:pt x="304" y="148"/>
                </a:lnTo>
                <a:lnTo>
                  <a:pt x="295" y="145"/>
                </a:lnTo>
                <a:lnTo>
                  <a:pt x="286" y="140"/>
                </a:lnTo>
                <a:lnTo>
                  <a:pt x="276" y="135"/>
                </a:lnTo>
                <a:lnTo>
                  <a:pt x="266" y="130"/>
                </a:lnTo>
                <a:lnTo>
                  <a:pt x="255" y="125"/>
                </a:lnTo>
                <a:lnTo>
                  <a:pt x="246" y="120"/>
                </a:lnTo>
                <a:lnTo>
                  <a:pt x="236" y="116"/>
                </a:lnTo>
                <a:lnTo>
                  <a:pt x="227" y="112"/>
                </a:lnTo>
                <a:lnTo>
                  <a:pt x="217" y="106"/>
                </a:lnTo>
                <a:lnTo>
                  <a:pt x="207" y="102"/>
                </a:lnTo>
                <a:lnTo>
                  <a:pt x="197" y="96"/>
                </a:lnTo>
                <a:lnTo>
                  <a:pt x="187" y="92"/>
                </a:lnTo>
                <a:lnTo>
                  <a:pt x="177" y="87"/>
                </a:lnTo>
                <a:lnTo>
                  <a:pt x="168" y="82"/>
                </a:lnTo>
                <a:lnTo>
                  <a:pt x="157" y="77"/>
                </a:lnTo>
                <a:lnTo>
                  <a:pt x="148" y="72"/>
                </a:lnTo>
                <a:lnTo>
                  <a:pt x="138" y="67"/>
                </a:lnTo>
                <a:lnTo>
                  <a:pt x="129" y="63"/>
                </a:lnTo>
                <a:lnTo>
                  <a:pt x="120" y="59"/>
                </a:lnTo>
                <a:lnTo>
                  <a:pt x="109" y="53"/>
                </a:lnTo>
                <a:lnTo>
                  <a:pt x="99" y="49"/>
                </a:lnTo>
                <a:lnTo>
                  <a:pt x="89" y="43"/>
                </a:lnTo>
                <a:lnTo>
                  <a:pt x="79" y="39"/>
                </a:lnTo>
                <a:lnTo>
                  <a:pt x="70" y="34"/>
                </a:lnTo>
                <a:lnTo>
                  <a:pt x="61" y="29"/>
                </a:lnTo>
                <a:lnTo>
                  <a:pt x="50" y="24"/>
                </a:lnTo>
                <a:lnTo>
                  <a:pt x="41" y="19"/>
                </a:lnTo>
                <a:lnTo>
                  <a:pt x="30" y="13"/>
                </a:lnTo>
                <a:lnTo>
                  <a:pt x="21" y="10"/>
                </a:lnTo>
                <a:lnTo>
                  <a:pt x="12" y="4"/>
                </a:lnTo>
                <a:lnTo>
                  <a:pt x="2" y="0"/>
                </a:lnTo>
                <a:lnTo>
                  <a:pt x="0" y="4"/>
                </a:lnTo>
                <a:lnTo>
                  <a:pt x="10" y="10"/>
                </a:lnTo>
                <a:lnTo>
                  <a:pt x="20" y="13"/>
                </a:lnTo>
                <a:lnTo>
                  <a:pt x="28" y="19"/>
                </a:lnTo>
                <a:lnTo>
                  <a:pt x="39" y="23"/>
                </a:lnTo>
                <a:lnTo>
                  <a:pt x="48" y="29"/>
                </a:lnTo>
                <a:lnTo>
                  <a:pt x="59" y="34"/>
                </a:lnTo>
                <a:lnTo>
                  <a:pt x="68" y="39"/>
                </a:lnTo>
                <a:lnTo>
                  <a:pt x="78" y="43"/>
                </a:lnTo>
                <a:lnTo>
                  <a:pt x="87" y="49"/>
                </a:lnTo>
                <a:lnTo>
                  <a:pt x="98" y="53"/>
                </a:lnTo>
                <a:lnTo>
                  <a:pt x="107" y="59"/>
                </a:lnTo>
                <a:lnTo>
                  <a:pt x="118" y="63"/>
                </a:lnTo>
                <a:lnTo>
                  <a:pt x="127" y="67"/>
                </a:lnTo>
                <a:lnTo>
                  <a:pt x="135" y="72"/>
                </a:lnTo>
                <a:lnTo>
                  <a:pt x="146" y="77"/>
                </a:lnTo>
                <a:lnTo>
                  <a:pt x="155" y="82"/>
                </a:lnTo>
                <a:lnTo>
                  <a:pt x="166" y="87"/>
                </a:lnTo>
                <a:lnTo>
                  <a:pt x="176" y="92"/>
                </a:lnTo>
                <a:lnTo>
                  <a:pt x="185" y="96"/>
                </a:lnTo>
                <a:lnTo>
                  <a:pt x="195" y="102"/>
                </a:lnTo>
                <a:lnTo>
                  <a:pt x="205" y="106"/>
                </a:lnTo>
                <a:lnTo>
                  <a:pt x="215" y="112"/>
                </a:lnTo>
                <a:lnTo>
                  <a:pt x="225" y="116"/>
                </a:lnTo>
                <a:lnTo>
                  <a:pt x="235" y="120"/>
                </a:lnTo>
                <a:lnTo>
                  <a:pt x="244" y="125"/>
                </a:lnTo>
                <a:lnTo>
                  <a:pt x="254" y="130"/>
                </a:lnTo>
                <a:lnTo>
                  <a:pt x="264" y="135"/>
                </a:lnTo>
                <a:lnTo>
                  <a:pt x="274" y="140"/>
                </a:lnTo>
                <a:lnTo>
                  <a:pt x="283" y="145"/>
                </a:lnTo>
                <a:lnTo>
                  <a:pt x="293" y="149"/>
                </a:lnTo>
                <a:lnTo>
                  <a:pt x="302" y="153"/>
                </a:lnTo>
                <a:lnTo>
                  <a:pt x="313" y="158"/>
                </a:lnTo>
                <a:lnTo>
                  <a:pt x="315" y="153"/>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777" name="Freeform 673"/>
          <p:cNvSpPr>
            <a:spLocks noChangeAspect="1"/>
          </p:cNvSpPr>
          <p:nvPr/>
        </p:nvSpPr>
        <p:spPr bwMode="auto">
          <a:xfrm>
            <a:off x="8147051" y="5716588"/>
            <a:ext cx="417513" cy="196850"/>
          </a:xfrm>
          <a:custGeom>
            <a:avLst/>
            <a:gdLst>
              <a:gd name="T0" fmla="*/ 2147483647 w 315"/>
              <a:gd name="T1" fmla="*/ 2147483647 h 157"/>
              <a:gd name="T2" fmla="*/ 2147483647 w 315"/>
              <a:gd name="T3" fmla="*/ 2147483647 h 157"/>
              <a:gd name="T4" fmla="*/ 2147483647 w 315"/>
              <a:gd name="T5" fmla="*/ 2147483647 h 157"/>
              <a:gd name="T6" fmla="*/ 2147483647 w 315"/>
              <a:gd name="T7" fmla="*/ 2147483647 h 157"/>
              <a:gd name="T8" fmla="*/ 2147483647 w 315"/>
              <a:gd name="T9" fmla="*/ 2147483647 h 157"/>
              <a:gd name="T10" fmla="*/ 2147483647 w 315"/>
              <a:gd name="T11" fmla="*/ 2147483647 h 157"/>
              <a:gd name="T12" fmla="*/ 2147483647 w 315"/>
              <a:gd name="T13" fmla="*/ 2147483647 h 157"/>
              <a:gd name="T14" fmla="*/ 2147483647 w 315"/>
              <a:gd name="T15" fmla="*/ 2147483647 h 157"/>
              <a:gd name="T16" fmla="*/ 2147483647 w 315"/>
              <a:gd name="T17" fmla="*/ 2147483647 h 157"/>
              <a:gd name="T18" fmla="*/ 2147483647 w 315"/>
              <a:gd name="T19" fmla="*/ 2147483647 h 157"/>
              <a:gd name="T20" fmla="*/ 2147483647 w 315"/>
              <a:gd name="T21" fmla="*/ 2147483647 h 157"/>
              <a:gd name="T22" fmla="*/ 2147483647 w 315"/>
              <a:gd name="T23" fmla="*/ 2147483647 h 157"/>
              <a:gd name="T24" fmla="*/ 2147483647 w 315"/>
              <a:gd name="T25" fmla="*/ 2147483647 h 157"/>
              <a:gd name="T26" fmla="*/ 2147483647 w 315"/>
              <a:gd name="T27" fmla="*/ 2147483647 h 157"/>
              <a:gd name="T28" fmla="*/ 2147483647 w 315"/>
              <a:gd name="T29" fmla="*/ 2147483647 h 157"/>
              <a:gd name="T30" fmla="*/ 2147483647 w 315"/>
              <a:gd name="T31" fmla="*/ 2147483647 h 157"/>
              <a:gd name="T32" fmla="*/ 2147483647 w 315"/>
              <a:gd name="T33" fmla="*/ 2147483647 h 157"/>
              <a:gd name="T34" fmla="*/ 2147483647 w 315"/>
              <a:gd name="T35" fmla="*/ 2147483647 h 157"/>
              <a:gd name="T36" fmla="*/ 2147483647 w 315"/>
              <a:gd name="T37" fmla="*/ 2147483647 h 157"/>
              <a:gd name="T38" fmla="*/ 2147483647 w 315"/>
              <a:gd name="T39" fmla="*/ 2147483647 h 157"/>
              <a:gd name="T40" fmla="*/ 2147483647 w 315"/>
              <a:gd name="T41" fmla="*/ 2147483647 h 157"/>
              <a:gd name="T42" fmla="*/ 2147483647 w 315"/>
              <a:gd name="T43" fmla="*/ 2147483647 h 157"/>
              <a:gd name="T44" fmla="*/ 2147483647 w 315"/>
              <a:gd name="T45" fmla="*/ 2147483647 h 157"/>
              <a:gd name="T46" fmla="*/ 2147483647 w 315"/>
              <a:gd name="T47" fmla="*/ 2147483647 h 157"/>
              <a:gd name="T48" fmla="*/ 2147483647 w 315"/>
              <a:gd name="T49" fmla="*/ 2147483647 h 157"/>
              <a:gd name="T50" fmla="*/ 2147483647 w 315"/>
              <a:gd name="T51" fmla="*/ 2147483647 h 157"/>
              <a:gd name="T52" fmla="*/ 2147483647 w 315"/>
              <a:gd name="T53" fmla="*/ 2147483647 h 157"/>
              <a:gd name="T54" fmla="*/ 2147483647 w 315"/>
              <a:gd name="T55" fmla="*/ 2147483647 h 157"/>
              <a:gd name="T56" fmla="*/ 2147483647 w 315"/>
              <a:gd name="T57" fmla="*/ 2147483647 h 157"/>
              <a:gd name="T58" fmla="*/ 2147483647 w 315"/>
              <a:gd name="T59" fmla="*/ 2147483647 h 157"/>
              <a:gd name="T60" fmla="*/ 2147483647 w 315"/>
              <a:gd name="T61" fmla="*/ 2147483647 h 157"/>
              <a:gd name="T62" fmla="*/ 2147483647 w 315"/>
              <a:gd name="T63" fmla="*/ 2147483647 h 157"/>
              <a:gd name="T64" fmla="*/ 2147483647 w 315"/>
              <a:gd name="T65" fmla="*/ 2147483647 h 157"/>
              <a:gd name="T66" fmla="*/ 2147483647 w 315"/>
              <a:gd name="T67" fmla="*/ 2147483647 h 15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15"/>
              <a:gd name="T103" fmla="*/ 0 h 157"/>
              <a:gd name="T104" fmla="*/ 315 w 315"/>
              <a:gd name="T105" fmla="*/ 157 h 15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15" h="157">
                <a:moveTo>
                  <a:pt x="1" y="156"/>
                </a:moveTo>
                <a:lnTo>
                  <a:pt x="1" y="156"/>
                </a:lnTo>
                <a:lnTo>
                  <a:pt x="12" y="151"/>
                </a:lnTo>
                <a:lnTo>
                  <a:pt x="22" y="146"/>
                </a:lnTo>
                <a:lnTo>
                  <a:pt x="30" y="142"/>
                </a:lnTo>
                <a:lnTo>
                  <a:pt x="41" y="137"/>
                </a:lnTo>
                <a:lnTo>
                  <a:pt x="50" y="132"/>
                </a:lnTo>
                <a:lnTo>
                  <a:pt x="60" y="126"/>
                </a:lnTo>
                <a:lnTo>
                  <a:pt x="70" y="122"/>
                </a:lnTo>
                <a:lnTo>
                  <a:pt x="79" y="117"/>
                </a:lnTo>
                <a:lnTo>
                  <a:pt x="89" y="113"/>
                </a:lnTo>
                <a:lnTo>
                  <a:pt x="100" y="107"/>
                </a:lnTo>
                <a:lnTo>
                  <a:pt x="109" y="102"/>
                </a:lnTo>
                <a:lnTo>
                  <a:pt x="120" y="97"/>
                </a:lnTo>
                <a:lnTo>
                  <a:pt x="129" y="92"/>
                </a:lnTo>
                <a:lnTo>
                  <a:pt x="139" y="88"/>
                </a:lnTo>
                <a:lnTo>
                  <a:pt x="148" y="84"/>
                </a:lnTo>
                <a:lnTo>
                  <a:pt x="157" y="78"/>
                </a:lnTo>
                <a:lnTo>
                  <a:pt x="168" y="73"/>
                </a:lnTo>
                <a:lnTo>
                  <a:pt x="178" y="69"/>
                </a:lnTo>
                <a:lnTo>
                  <a:pt x="187" y="64"/>
                </a:lnTo>
                <a:lnTo>
                  <a:pt x="197" y="60"/>
                </a:lnTo>
                <a:lnTo>
                  <a:pt x="207" y="55"/>
                </a:lnTo>
                <a:lnTo>
                  <a:pt x="217" y="50"/>
                </a:lnTo>
                <a:lnTo>
                  <a:pt x="227" y="45"/>
                </a:lnTo>
                <a:lnTo>
                  <a:pt x="235" y="40"/>
                </a:lnTo>
                <a:lnTo>
                  <a:pt x="246" y="36"/>
                </a:lnTo>
                <a:lnTo>
                  <a:pt x="256" y="32"/>
                </a:lnTo>
                <a:lnTo>
                  <a:pt x="266" y="28"/>
                </a:lnTo>
                <a:lnTo>
                  <a:pt x="276" y="23"/>
                </a:lnTo>
                <a:lnTo>
                  <a:pt x="286" y="18"/>
                </a:lnTo>
                <a:lnTo>
                  <a:pt x="294" y="13"/>
                </a:lnTo>
                <a:lnTo>
                  <a:pt x="304" y="10"/>
                </a:lnTo>
                <a:lnTo>
                  <a:pt x="314" y="6"/>
                </a:lnTo>
                <a:lnTo>
                  <a:pt x="313" y="0"/>
                </a:lnTo>
                <a:lnTo>
                  <a:pt x="302" y="4"/>
                </a:lnTo>
                <a:lnTo>
                  <a:pt x="293" y="9"/>
                </a:lnTo>
                <a:lnTo>
                  <a:pt x="283" y="13"/>
                </a:lnTo>
                <a:lnTo>
                  <a:pt x="274" y="18"/>
                </a:lnTo>
                <a:lnTo>
                  <a:pt x="264" y="22"/>
                </a:lnTo>
                <a:lnTo>
                  <a:pt x="254" y="27"/>
                </a:lnTo>
                <a:lnTo>
                  <a:pt x="244" y="32"/>
                </a:lnTo>
                <a:lnTo>
                  <a:pt x="235" y="36"/>
                </a:lnTo>
                <a:lnTo>
                  <a:pt x="225" y="40"/>
                </a:lnTo>
                <a:lnTo>
                  <a:pt x="215" y="45"/>
                </a:lnTo>
                <a:lnTo>
                  <a:pt x="205" y="50"/>
                </a:lnTo>
                <a:lnTo>
                  <a:pt x="195" y="54"/>
                </a:lnTo>
                <a:lnTo>
                  <a:pt x="185" y="60"/>
                </a:lnTo>
                <a:lnTo>
                  <a:pt x="176" y="64"/>
                </a:lnTo>
                <a:lnTo>
                  <a:pt x="166" y="69"/>
                </a:lnTo>
                <a:lnTo>
                  <a:pt x="156" y="73"/>
                </a:lnTo>
                <a:lnTo>
                  <a:pt x="146" y="78"/>
                </a:lnTo>
                <a:lnTo>
                  <a:pt x="136" y="83"/>
                </a:lnTo>
                <a:lnTo>
                  <a:pt x="127" y="88"/>
                </a:lnTo>
                <a:lnTo>
                  <a:pt x="118" y="92"/>
                </a:lnTo>
                <a:lnTo>
                  <a:pt x="107" y="97"/>
                </a:lnTo>
                <a:lnTo>
                  <a:pt x="98" y="102"/>
                </a:lnTo>
                <a:lnTo>
                  <a:pt x="87" y="107"/>
                </a:lnTo>
                <a:lnTo>
                  <a:pt x="79" y="113"/>
                </a:lnTo>
                <a:lnTo>
                  <a:pt x="68" y="117"/>
                </a:lnTo>
                <a:lnTo>
                  <a:pt x="59" y="122"/>
                </a:lnTo>
                <a:lnTo>
                  <a:pt x="48" y="126"/>
                </a:lnTo>
                <a:lnTo>
                  <a:pt x="39" y="132"/>
                </a:lnTo>
                <a:lnTo>
                  <a:pt x="28" y="137"/>
                </a:lnTo>
                <a:lnTo>
                  <a:pt x="20" y="143"/>
                </a:lnTo>
                <a:lnTo>
                  <a:pt x="9" y="146"/>
                </a:lnTo>
                <a:lnTo>
                  <a:pt x="0" y="151"/>
                </a:lnTo>
                <a:lnTo>
                  <a:pt x="1" y="156"/>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778" name="Freeform 674"/>
          <p:cNvSpPr>
            <a:spLocks noChangeAspect="1"/>
          </p:cNvSpPr>
          <p:nvPr/>
        </p:nvSpPr>
        <p:spPr bwMode="auto">
          <a:xfrm>
            <a:off x="7723188" y="5915026"/>
            <a:ext cx="419100" cy="201613"/>
          </a:xfrm>
          <a:custGeom>
            <a:avLst/>
            <a:gdLst>
              <a:gd name="T0" fmla="*/ 2147483647 w 315"/>
              <a:gd name="T1" fmla="*/ 2147483647 h 159"/>
              <a:gd name="T2" fmla="*/ 2147483647 w 315"/>
              <a:gd name="T3" fmla="*/ 2147483647 h 159"/>
              <a:gd name="T4" fmla="*/ 2147483647 w 315"/>
              <a:gd name="T5" fmla="*/ 2147483647 h 159"/>
              <a:gd name="T6" fmla="*/ 2147483647 w 315"/>
              <a:gd name="T7" fmla="*/ 2147483647 h 159"/>
              <a:gd name="T8" fmla="*/ 2147483647 w 315"/>
              <a:gd name="T9" fmla="*/ 2147483647 h 159"/>
              <a:gd name="T10" fmla="*/ 2147483647 w 315"/>
              <a:gd name="T11" fmla="*/ 2147483647 h 159"/>
              <a:gd name="T12" fmla="*/ 2147483647 w 315"/>
              <a:gd name="T13" fmla="*/ 2147483647 h 159"/>
              <a:gd name="T14" fmla="*/ 2147483647 w 315"/>
              <a:gd name="T15" fmla="*/ 2147483647 h 159"/>
              <a:gd name="T16" fmla="*/ 2147483647 w 315"/>
              <a:gd name="T17" fmla="*/ 2147483647 h 159"/>
              <a:gd name="T18" fmla="*/ 2147483647 w 315"/>
              <a:gd name="T19" fmla="*/ 2147483647 h 159"/>
              <a:gd name="T20" fmla="*/ 2147483647 w 315"/>
              <a:gd name="T21" fmla="*/ 2147483647 h 159"/>
              <a:gd name="T22" fmla="*/ 2147483647 w 315"/>
              <a:gd name="T23" fmla="*/ 2147483647 h 159"/>
              <a:gd name="T24" fmla="*/ 2147483647 w 315"/>
              <a:gd name="T25" fmla="*/ 2147483647 h 159"/>
              <a:gd name="T26" fmla="*/ 2147483647 w 315"/>
              <a:gd name="T27" fmla="*/ 2147483647 h 159"/>
              <a:gd name="T28" fmla="*/ 2147483647 w 315"/>
              <a:gd name="T29" fmla="*/ 2147483647 h 159"/>
              <a:gd name="T30" fmla="*/ 2147483647 w 315"/>
              <a:gd name="T31" fmla="*/ 2147483647 h 159"/>
              <a:gd name="T32" fmla="*/ 2147483647 w 315"/>
              <a:gd name="T33" fmla="*/ 0 h 159"/>
              <a:gd name="T34" fmla="*/ 2147483647 w 315"/>
              <a:gd name="T35" fmla="*/ 2147483647 h 159"/>
              <a:gd name="T36" fmla="*/ 2147483647 w 315"/>
              <a:gd name="T37" fmla="*/ 2147483647 h 159"/>
              <a:gd name="T38" fmla="*/ 2147483647 w 315"/>
              <a:gd name="T39" fmla="*/ 2147483647 h 159"/>
              <a:gd name="T40" fmla="*/ 2147483647 w 315"/>
              <a:gd name="T41" fmla="*/ 2147483647 h 159"/>
              <a:gd name="T42" fmla="*/ 2147483647 w 315"/>
              <a:gd name="T43" fmla="*/ 2147483647 h 159"/>
              <a:gd name="T44" fmla="*/ 2147483647 w 315"/>
              <a:gd name="T45" fmla="*/ 2147483647 h 159"/>
              <a:gd name="T46" fmla="*/ 2147483647 w 315"/>
              <a:gd name="T47" fmla="*/ 2147483647 h 159"/>
              <a:gd name="T48" fmla="*/ 2147483647 w 315"/>
              <a:gd name="T49" fmla="*/ 2147483647 h 159"/>
              <a:gd name="T50" fmla="*/ 2147483647 w 315"/>
              <a:gd name="T51" fmla="*/ 2147483647 h 159"/>
              <a:gd name="T52" fmla="*/ 2147483647 w 315"/>
              <a:gd name="T53" fmla="*/ 2147483647 h 159"/>
              <a:gd name="T54" fmla="*/ 2147483647 w 315"/>
              <a:gd name="T55" fmla="*/ 2147483647 h 159"/>
              <a:gd name="T56" fmla="*/ 2147483647 w 315"/>
              <a:gd name="T57" fmla="*/ 2147483647 h 159"/>
              <a:gd name="T58" fmla="*/ 2147483647 w 315"/>
              <a:gd name="T59" fmla="*/ 2147483647 h 159"/>
              <a:gd name="T60" fmla="*/ 2147483647 w 315"/>
              <a:gd name="T61" fmla="*/ 2147483647 h 159"/>
              <a:gd name="T62" fmla="*/ 2147483647 w 315"/>
              <a:gd name="T63" fmla="*/ 2147483647 h 159"/>
              <a:gd name="T64" fmla="*/ 0 w 315"/>
              <a:gd name="T65" fmla="*/ 2147483647 h 15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15"/>
              <a:gd name="T100" fmla="*/ 0 h 159"/>
              <a:gd name="T101" fmla="*/ 315 w 315"/>
              <a:gd name="T102" fmla="*/ 159 h 15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15" h="159">
                <a:moveTo>
                  <a:pt x="1" y="158"/>
                </a:moveTo>
                <a:lnTo>
                  <a:pt x="12" y="152"/>
                </a:lnTo>
                <a:lnTo>
                  <a:pt x="22" y="148"/>
                </a:lnTo>
                <a:lnTo>
                  <a:pt x="30" y="144"/>
                </a:lnTo>
                <a:lnTo>
                  <a:pt x="41" y="139"/>
                </a:lnTo>
                <a:lnTo>
                  <a:pt x="50" y="135"/>
                </a:lnTo>
                <a:lnTo>
                  <a:pt x="60" y="129"/>
                </a:lnTo>
                <a:lnTo>
                  <a:pt x="70" y="125"/>
                </a:lnTo>
                <a:lnTo>
                  <a:pt x="79" y="120"/>
                </a:lnTo>
                <a:lnTo>
                  <a:pt x="89" y="116"/>
                </a:lnTo>
                <a:lnTo>
                  <a:pt x="100" y="110"/>
                </a:lnTo>
                <a:lnTo>
                  <a:pt x="109" y="106"/>
                </a:lnTo>
                <a:lnTo>
                  <a:pt x="120" y="102"/>
                </a:lnTo>
                <a:lnTo>
                  <a:pt x="129" y="96"/>
                </a:lnTo>
                <a:lnTo>
                  <a:pt x="139" y="92"/>
                </a:lnTo>
                <a:lnTo>
                  <a:pt x="148" y="87"/>
                </a:lnTo>
                <a:lnTo>
                  <a:pt x="157" y="83"/>
                </a:lnTo>
                <a:lnTo>
                  <a:pt x="168" y="77"/>
                </a:lnTo>
                <a:lnTo>
                  <a:pt x="178" y="72"/>
                </a:lnTo>
                <a:lnTo>
                  <a:pt x="187" y="67"/>
                </a:lnTo>
                <a:lnTo>
                  <a:pt x="197" y="63"/>
                </a:lnTo>
                <a:lnTo>
                  <a:pt x="207" y="59"/>
                </a:lnTo>
                <a:lnTo>
                  <a:pt x="217" y="53"/>
                </a:lnTo>
                <a:lnTo>
                  <a:pt x="227" y="49"/>
                </a:lnTo>
                <a:lnTo>
                  <a:pt x="235" y="43"/>
                </a:lnTo>
                <a:lnTo>
                  <a:pt x="246" y="40"/>
                </a:lnTo>
                <a:lnTo>
                  <a:pt x="256" y="34"/>
                </a:lnTo>
                <a:lnTo>
                  <a:pt x="266" y="29"/>
                </a:lnTo>
                <a:lnTo>
                  <a:pt x="276" y="24"/>
                </a:lnTo>
                <a:lnTo>
                  <a:pt x="286" y="19"/>
                </a:lnTo>
                <a:lnTo>
                  <a:pt x="294" y="13"/>
                </a:lnTo>
                <a:lnTo>
                  <a:pt x="304" y="10"/>
                </a:lnTo>
                <a:lnTo>
                  <a:pt x="314" y="4"/>
                </a:lnTo>
                <a:lnTo>
                  <a:pt x="313" y="0"/>
                </a:lnTo>
                <a:lnTo>
                  <a:pt x="302" y="4"/>
                </a:lnTo>
                <a:lnTo>
                  <a:pt x="293" y="10"/>
                </a:lnTo>
                <a:lnTo>
                  <a:pt x="283" y="14"/>
                </a:lnTo>
                <a:lnTo>
                  <a:pt x="274" y="19"/>
                </a:lnTo>
                <a:lnTo>
                  <a:pt x="264" y="24"/>
                </a:lnTo>
                <a:lnTo>
                  <a:pt x="254" y="29"/>
                </a:lnTo>
                <a:lnTo>
                  <a:pt x="244" y="34"/>
                </a:lnTo>
                <a:lnTo>
                  <a:pt x="235" y="40"/>
                </a:lnTo>
                <a:lnTo>
                  <a:pt x="225" y="43"/>
                </a:lnTo>
                <a:lnTo>
                  <a:pt x="215" y="49"/>
                </a:lnTo>
                <a:lnTo>
                  <a:pt x="205" y="53"/>
                </a:lnTo>
                <a:lnTo>
                  <a:pt x="195" y="59"/>
                </a:lnTo>
                <a:lnTo>
                  <a:pt x="185" y="63"/>
                </a:lnTo>
                <a:lnTo>
                  <a:pt x="176" y="67"/>
                </a:lnTo>
                <a:lnTo>
                  <a:pt x="166" y="72"/>
                </a:lnTo>
                <a:lnTo>
                  <a:pt x="156" y="77"/>
                </a:lnTo>
                <a:lnTo>
                  <a:pt x="146" y="83"/>
                </a:lnTo>
                <a:lnTo>
                  <a:pt x="136" y="87"/>
                </a:lnTo>
                <a:lnTo>
                  <a:pt x="127" y="92"/>
                </a:lnTo>
                <a:lnTo>
                  <a:pt x="118" y="96"/>
                </a:lnTo>
                <a:lnTo>
                  <a:pt x="107" y="100"/>
                </a:lnTo>
                <a:lnTo>
                  <a:pt x="98" y="106"/>
                </a:lnTo>
                <a:lnTo>
                  <a:pt x="87" y="110"/>
                </a:lnTo>
                <a:lnTo>
                  <a:pt x="79" y="116"/>
                </a:lnTo>
                <a:lnTo>
                  <a:pt x="68" y="119"/>
                </a:lnTo>
                <a:lnTo>
                  <a:pt x="59" y="125"/>
                </a:lnTo>
                <a:lnTo>
                  <a:pt x="48" y="129"/>
                </a:lnTo>
                <a:lnTo>
                  <a:pt x="39" y="135"/>
                </a:lnTo>
                <a:lnTo>
                  <a:pt x="28" y="139"/>
                </a:lnTo>
                <a:lnTo>
                  <a:pt x="20" y="144"/>
                </a:lnTo>
                <a:lnTo>
                  <a:pt x="9" y="147"/>
                </a:lnTo>
                <a:lnTo>
                  <a:pt x="0" y="152"/>
                </a:lnTo>
                <a:lnTo>
                  <a:pt x="1" y="158"/>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779" name="Freeform 675"/>
          <p:cNvSpPr>
            <a:spLocks noChangeAspect="1"/>
          </p:cNvSpPr>
          <p:nvPr/>
        </p:nvSpPr>
        <p:spPr bwMode="auto">
          <a:xfrm>
            <a:off x="5372101" y="5891214"/>
            <a:ext cx="417513" cy="22225"/>
          </a:xfrm>
          <a:custGeom>
            <a:avLst/>
            <a:gdLst>
              <a:gd name="T0" fmla="*/ 2147483647 w 314"/>
              <a:gd name="T1" fmla="*/ 2147483647 h 19"/>
              <a:gd name="T2" fmla="*/ 2147483647 w 314"/>
              <a:gd name="T3" fmla="*/ 2147483647 h 19"/>
              <a:gd name="T4" fmla="*/ 2147483647 w 314"/>
              <a:gd name="T5" fmla="*/ 2147483647 h 19"/>
              <a:gd name="T6" fmla="*/ 2147483647 w 314"/>
              <a:gd name="T7" fmla="*/ 2147483647 h 19"/>
              <a:gd name="T8" fmla="*/ 2147483647 w 314"/>
              <a:gd name="T9" fmla="*/ 2147483647 h 19"/>
              <a:gd name="T10" fmla="*/ 2147483647 w 314"/>
              <a:gd name="T11" fmla="*/ 2147483647 h 19"/>
              <a:gd name="T12" fmla="*/ 2147483647 w 314"/>
              <a:gd name="T13" fmla="*/ 2147483647 h 19"/>
              <a:gd name="T14" fmla="*/ 2147483647 w 314"/>
              <a:gd name="T15" fmla="*/ 2147483647 h 19"/>
              <a:gd name="T16" fmla="*/ 2147483647 w 314"/>
              <a:gd name="T17" fmla="*/ 2147483647 h 19"/>
              <a:gd name="T18" fmla="*/ 2147483647 w 314"/>
              <a:gd name="T19" fmla="*/ 2147483647 h 19"/>
              <a:gd name="T20" fmla="*/ 2147483647 w 314"/>
              <a:gd name="T21" fmla="*/ 2147483647 h 19"/>
              <a:gd name="T22" fmla="*/ 2147483647 w 314"/>
              <a:gd name="T23" fmla="*/ 2147483647 h 19"/>
              <a:gd name="T24" fmla="*/ 2147483647 w 314"/>
              <a:gd name="T25" fmla="*/ 2147483647 h 19"/>
              <a:gd name="T26" fmla="*/ 2147483647 w 314"/>
              <a:gd name="T27" fmla="*/ 2147483647 h 19"/>
              <a:gd name="T28" fmla="*/ 2147483647 w 314"/>
              <a:gd name="T29" fmla="*/ 2147483647 h 19"/>
              <a:gd name="T30" fmla="*/ 2147483647 w 314"/>
              <a:gd name="T31" fmla="*/ 2147483647 h 19"/>
              <a:gd name="T32" fmla="*/ 2147483647 w 314"/>
              <a:gd name="T33" fmla="*/ 0 h 19"/>
              <a:gd name="T34" fmla="*/ 2147483647 w 314"/>
              <a:gd name="T35" fmla="*/ 2147483647 h 19"/>
              <a:gd name="T36" fmla="*/ 2147483647 w 314"/>
              <a:gd name="T37" fmla="*/ 2147483647 h 19"/>
              <a:gd name="T38" fmla="*/ 2147483647 w 314"/>
              <a:gd name="T39" fmla="*/ 2147483647 h 19"/>
              <a:gd name="T40" fmla="*/ 2147483647 w 314"/>
              <a:gd name="T41" fmla="*/ 2147483647 h 19"/>
              <a:gd name="T42" fmla="*/ 2147483647 w 314"/>
              <a:gd name="T43" fmla="*/ 2147483647 h 19"/>
              <a:gd name="T44" fmla="*/ 2147483647 w 314"/>
              <a:gd name="T45" fmla="*/ 2147483647 h 19"/>
              <a:gd name="T46" fmla="*/ 2147483647 w 314"/>
              <a:gd name="T47" fmla="*/ 2147483647 h 19"/>
              <a:gd name="T48" fmla="*/ 2147483647 w 314"/>
              <a:gd name="T49" fmla="*/ 2147483647 h 19"/>
              <a:gd name="T50" fmla="*/ 2147483647 w 314"/>
              <a:gd name="T51" fmla="*/ 2147483647 h 19"/>
              <a:gd name="T52" fmla="*/ 2147483647 w 314"/>
              <a:gd name="T53" fmla="*/ 2147483647 h 19"/>
              <a:gd name="T54" fmla="*/ 2147483647 w 314"/>
              <a:gd name="T55" fmla="*/ 2147483647 h 19"/>
              <a:gd name="T56" fmla="*/ 2147483647 w 314"/>
              <a:gd name="T57" fmla="*/ 2147483647 h 19"/>
              <a:gd name="T58" fmla="*/ 2147483647 w 314"/>
              <a:gd name="T59" fmla="*/ 2147483647 h 19"/>
              <a:gd name="T60" fmla="*/ 2147483647 w 314"/>
              <a:gd name="T61" fmla="*/ 2147483647 h 19"/>
              <a:gd name="T62" fmla="*/ 2147483647 w 314"/>
              <a:gd name="T63" fmla="*/ 2147483647 h 19"/>
              <a:gd name="T64" fmla="*/ 2147483647 w 314"/>
              <a:gd name="T65" fmla="*/ 2147483647 h 19"/>
              <a:gd name="T66" fmla="*/ 2147483647 w 314"/>
              <a:gd name="T67" fmla="*/ 2147483647 h 1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14"/>
              <a:gd name="T103" fmla="*/ 0 h 19"/>
              <a:gd name="T104" fmla="*/ 314 w 314"/>
              <a:gd name="T105" fmla="*/ 19 h 1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14" h="19">
                <a:moveTo>
                  <a:pt x="313" y="11"/>
                </a:moveTo>
                <a:lnTo>
                  <a:pt x="313" y="11"/>
                </a:lnTo>
                <a:lnTo>
                  <a:pt x="302" y="12"/>
                </a:lnTo>
                <a:lnTo>
                  <a:pt x="293" y="12"/>
                </a:lnTo>
                <a:lnTo>
                  <a:pt x="285" y="12"/>
                </a:lnTo>
                <a:lnTo>
                  <a:pt x="274" y="13"/>
                </a:lnTo>
                <a:lnTo>
                  <a:pt x="265" y="13"/>
                </a:lnTo>
                <a:lnTo>
                  <a:pt x="254" y="13"/>
                </a:lnTo>
                <a:lnTo>
                  <a:pt x="244" y="13"/>
                </a:lnTo>
                <a:lnTo>
                  <a:pt x="235" y="13"/>
                </a:lnTo>
                <a:lnTo>
                  <a:pt x="225" y="13"/>
                </a:lnTo>
                <a:lnTo>
                  <a:pt x="215" y="13"/>
                </a:lnTo>
                <a:lnTo>
                  <a:pt x="206" y="13"/>
                </a:lnTo>
                <a:lnTo>
                  <a:pt x="195" y="13"/>
                </a:lnTo>
                <a:lnTo>
                  <a:pt x="186" y="13"/>
                </a:lnTo>
                <a:lnTo>
                  <a:pt x="176" y="13"/>
                </a:lnTo>
                <a:lnTo>
                  <a:pt x="166" y="13"/>
                </a:lnTo>
                <a:lnTo>
                  <a:pt x="156" y="12"/>
                </a:lnTo>
                <a:lnTo>
                  <a:pt x="146" y="12"/>
                </a:lnTo>
                <a:lnTo>
                  <a:pt x="137" y="12"/>
                </a:lnTo>
                <a:lnTo>
                  <a:pt x="127" y="11"/>
                </a:lnTo>
                <a:lnTo>
                  <a:pt x="119" y="10"/>
                </a:lnTo>
                <a:lnTo>
                  <a:pt x="108" y="10"/>
                </a:lnTo>
                <a:lnTo>
                  <a:pt x="98" y="10"/>
                </a:lnTo>
                <a:lnTo>
                  <a:pt x="88" y="9"/>
                </a:lnTo>
                <a:lnTo>
                  <a:pt x="79" y="8"/>
                </a:lnTo>
                <a:lnTo>
                  <a:pt x="69" y="8"/>
                </a:lnTo>
                <a:lnTo>
                  <a:pt x="60" y="7"/>
                </a:lnTo>
                <a:lnTo>
                  <a:pt x="49" y="4"/>
                </a:lnTo>
                <a:lnTo>
                  <a:pt x="40" y="4"/>
                </a:lnTo>
                <a:lnTo>
                  <a:pt x="29" y="3"/>
                </a:lnTo>
                <a:lnTo>
                  <a:pt x="20" y="2"/>
                </a:lnTo>
                <a:lnTo>
                  <a:pt x="11" y="1"/>
                </a:lnTo>
                <a:lnTo>
                  <a:pt x="1" y="0"/>
                </a:lnTo>
                <a:lnTo>
                  <a:pt x="0" y="3"/>
                </a:lnTo>
                <a:lnTo>
                  <a:pt x="9" y="4"/>
                </a:lnTo>
                <a:lnTo>
                  <a:pt x="20" y="6"/>
                </a:lnTo>
                <a:lnTo>
                  <a:pt x="28" y="8"/>
                </a:lnTo>
                <a:lnTo>
                  <a:pt x="39" y="8"/>
                </a:lnTo>
                <a:lnTo>
                  <a:pt x="48" y="9"/>
                </a:lnTo>
                <a:lnTo>
                  <a:pt x="59" y="10"/>
                </a:lnTo>
                <a:lnTo>
                  <a:pt x="68" y="10"/>
                </a:lnTo>
                <a:lnTo>
                  <a:pt x="78" y="12"/>
                </a:lnTo>
                <a:lnTo>
                  <a:pt x="87" y="12"/>
                </a:lnTo>
                <a:lnTo>
                  <a:pt x="98" y="13"/>
                </a:lnTo>
                <a:lnTo>
                  <a:pt x="108" y="13"/>
                </a:lnTo>
                <a:lnTo>
                  <a:pt x="118" y="15"/>
                </a:lnTo>
                <a:lnTo>
                  <a:pt x="127" y="16"/>
                </a:lnTo>
                <a:lnTo>
                  <a:pt x="137" y="16"/>
                </a:lnTo>
                <a:lnTo>
                  <a:pt x="146" y="17"/>
                </a:lnTo>
                <a:lnTo>
                  <a:pt x="156" y="17"/>
                </a:lnTo>
                <a:lnTo>
                  <a:pt x="166" y="17"/>
                </a:lnTo>
                <a:lnTo>
                  <a:pt x="176" y="17"/>
                </a:lnTo>
                <a:lnTo>
                  <a:pt x="186" y="17"/>
                </a:lnTo>
                <a:lnTo>
                  <a:pt x="195" y="17"/>
                </a:lnTo>
                <a:lnTo>
                  <a:pt x="206" y="18"/>
                </a:lnTo>
                <a:lnTo>
                  <a:pt x="215" y="18"/>
                </a:lnTo>
                <a:lnTo>
                  <a:pt x="225" y="18"/>
                </a:lnTo>
                <a:lnTo>
                  <a:pt x="235" y="18"/>
                </a:lnTo>
                <a:lnTo>
                  <a:pt x="244" y="17"/>
                </a:lnTo>
                <a:lnTo>
                  <a:pt x="254" y="17"/>
                </a:lnTo>
                <a:lnTo>
                  <a:pt x="265" y="17"/>
                </a:lnTo>
                <a:lnTo>
                  <a:pt x="274" y="17"/>
                </a:lnTo>
                <a:lnTo>
                  <a:pt x="285" y="17"/>
                </a:lnTo>
                <a:lnTo>
                  <a:pt x="293" y="17"/>
                </a:lnTo>
                <a:lnTo>
                  <a:pt x="302" y="16"/>
                </a:lnTo>
                <a:lnTo>
                  <a:pt x="313" y="15"/>
                </a:lnTo>
                <a:lnTo>
                  <a:pt x="313" y="11"/>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780" name="Freeform 676"/>
          <p:cNvSpPr>
            <a:spLocks noChangeAspect="1"/>
          </p:cNvSpPr>
          <p:nvPr/>
        </p:nvSpPr>
        <p:spPr bwMode="auto">
          <a:xfrm>
            <a:off x="5795963" y="5835651"/>
            <a:ext cx="417512" cy="73025"/>
          </a:xfrm>
          <a:custGeom>
            <a:avLst/>
            <a:gdLst>
              <a:gd name="T0" fmla="*/ 2147483647 w 314"/>
              <a:gd name="T1" fmla="*/ 2147483647 h 57"/>
              <a:gd name="T2" fmla="*/ 2147483647 w 314"/>
              <a:gd name="T3" fmla="*/ 2147483647 h 57"/>
              <a:gd name="T4" fmla="*/ 2147483647 w 314"/>
              <a:gd name="T5" fmla="*/ 2147483647 h 57"/>
              <a:gd name="T6" fmla="*/ 2147483647 w 314"/>
              <a:gd name="T7" fmla="*/ 2147483647 h 57"/>
              <a:gd name="T8" fmla="*/ 2147483647 w 314"/>
              <a:gd name="T9" fmla="*/ 2147483647 h 57"/>
              <a:gd name="T10" fmla="*/ 2147483647 w 314"/>
              <a:gd name="T11" fmla="*/ 2147483647 h 57"/>
              <a:gd name="T12" fmla="*/ 2147483647 w 314"/>
              <a:gd name="T13" fmla="*/ 2147483647 h 57"/>
              <a:gd name="T14" fmla="*/ 2147483647 w 314"/>
              <a:gd name="T15" fmla="*/ 2147483647 h 57"/>
              <a:gd name="T16" fmla="*/ 2147483647 w 314"/>
              <a:gd name="T17" fmla="*/ 2147483647 h 57"/>
              <a:gd name="T18" fmla="*/ 2147483647 w 314"/>
              <a:gd name="T19" fmla="*/ 2147483647 h 57"/>
              <a:gd name="T20" fmla="*/ 2147483647 w 314"/>
              <a:gd name="T21" fmla="*/ 2147483647 h 57"/>
              <a:gd name="T22" fmla="*/ 2147483647 w 314"/>
              <a:gd name="T23" fmla="*/ 2147483647 h 57"/>
              <a:gd name="T24" fmla="*/ 2147483647 w 314"/>
              <a:gd name="T25" fmla="*/ 2147483647 h 57"/>
              <a:gd name="T26" fmla="*/ 2147483647 w 314"/>
              <a:gd name="T27" fmla="*/ 2147483647 h 57"/>
              <a:gd name="T28" fmla="*/ 2147483647 w 314"/>
              <a:gd name="T29" fmla="*/ 2147483647 h 57"/>
              <a:gd name="T30" fmla="*/ 2147483647 w 314"/>
              <a:gd name="T31" fmla="*/ 2147483647 h 57"/>
              <a:gd name="T32" fmla="*/ 0 w 314"/>
              <a:gd name="T33" fmla="*/ 2147483647 h 57"/>
              <a:gd name="T34" fmla="*/ 2147483647 w 314"/>
              <a:gd name="T35" fmla="*/ 2147483647 h 57"/>
              <a:gd name="T36" fmla="*/ 2147483647 w 314"/>
              <a:gd name="T37" fmla="*/ 2147483647 h 57"/>
              <a:gd name="T38" fmla="*/ 2147483647 w 314"/>
              <a:gd name="T39" fmla="*/ 2147483647 h 57"/>
              <a:gd name="T40" fmla="*/ 2147483647 w 314"/>
              <a:gd name="T41" fmla="*/ 2147483647 h 57"/>
              <a:gd name="T42" fmla="*/ 2147483647 w 314"/>
              <a:gd name="T43" fmla="*/ 2147483647 h 57"/>
              <a:gd name="T44" fmla="*/ 2147483647 w 314"/>
              <a:gd name="T45" fmla="*/ 2147483647 h 57"/>
              <a:gd name="T46" fmla="*/ 2147483647 w 314"/>
              <a:gd name="T47" fmla="*/ 2147483647 h 57"/>
              <a:gd name="T48" fmla="*/ 2147483647 w 314"/>
              <a:gd name="T49" fmla="*/ 2147483647 h 57"/>
              <a:gd name="T50" fmla="*/ 2147483647 w 314"/>
              <a:gd name="T51" fmla="*/ 2147483647 h 57"/>
              <a:gd name="T52" fmla="*/ 2147483647 w 314"/>
              <a:gd name="T53" fmla="*/ 2147483647 h 57"/>
              <a:gd name="T54" fmla="*/ 2147483647 w 314"/>
              <a:gd name="T55" fmla="*/ 2147483647 h 57"/>
              <a:gd name="T56" fmla="*/ 2147483647 w 314"/>
              <a:gd name="T57" fmla="*/ 2147483647 h 57"/>
              <a:gd name="T58" fmla="*/ 2147483647 w 314"/>
              <a:gd name="T59" fmla="*/ 2147483647 h 57"/>
              <a:gd name="T60" fmla="*/ 2147483647 w 314"/>
              <a:gd name="T61" fmla="*/ 2147483647 h 57"/>
              <a:gd name="T62" fmla="*/ 2147483647 w 314"/>
              <a:gd name="T63" fmla="*/ 2147483647 h 57"/>
              <a:gd name="T64" fmla="*/ 2147483647 w 314"/>
              <a:gd name="T65" fmla="*/ 2147483647 h 5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14"/>
              <a:gd name="T100" fmla="*/ 0 h 57"/>
              <a:gd name="T101" fmla="*/ 314 w 314"/>
              <a:gd name="T102" fmla="*/ 57 h 5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14" h="57">
                <a:moveTo>
                  <a:pt x="312" y="0"/>
                </a:moveTo>
                <a:lnTo>
                  <a:pt x="302" y="2"/>
                </a:lnTo>
                <a:lnTo>
                  <a:pt x="292" y="4"/>
                </a:lnTo>
                <a:lnTo>
                  <a:pt x="284" y="5"/>
                </a:lnTo>
                <a:lnTo>
                  <a:pt x="273" y="8"/>
                </a:lnTo>
                <a:lnTo>
                  <a:pt x="264" y="11"/>
                </a:lnTo>
                <a:lnTo>
                  <a:pt x="254" y="13"/>
                </a:lnTo>
                <a:lnTo>
                  <a:pt x="244" y="14"/>
                </a:lnTo>
                <a:lnTo>
                  <a:pt x="234" y="16"/>
                </a:lnTo>
                <a:lnTo>
                  <a:pt x="225" y="19"/>
                </a:lnTo>
                <a:lnTo>
                  <a:pt x="214" y="21"/>
                </a:lnTo>
                <a:lnTo>
                  <a:pt x="205" y="23"/>
                </a:lnTo>
                <a:lnTo>
                  <a:pt x="194" y="23"/>
                </a:lnTo>
                <a:lnTo>
                  <a:pt x="185" y="25"/>
                </a:lnTo>
                <a:lnTo>
                  <a:pt x="176" y="27"/>
                </a:lnTo>
                <a:lnTo>
                  <a:pt x="166" y="30"/>
                </a:lnTo>
                <a:lnTo>
                  <a:pt x="155" y="32"/>
                </a:lnTo>
                <a:lnTo>
                  <a:pt x="146" y="33"/>
                </a:lnTo>
                <a:lnTo>
                  <a:pt x="135" y="34"/>
                </a:lnTo>
                <a:lnTo>
                  <a:pt x="127" y="36"/>
                </a:lnTo>
                <a:lnTo>
                  <a:pt x="118" y="37"/>
                </a:lnTo>
                <a:lnTo>
                  <a:pt x="107" y="39"/>
                </a:lnTo>
                <a:lnTo>
                  <a:pt x="98" y="41"/>
                </a:lnTo>
                <a:lnTo>
                  <a:pt x="87" y="42"/>
                </a:lnTo>
                <a:lnTo>
                  <a:pt x="78" y="43"/>
                </a:lnTo>
                <a:lnTo>
                  <a:pt x="68" y="44"/>
                </a:lnTo>
                <a:lnTo>
                  <a:pt x="58" y="46"/>
                </a:lnTo>
                <a:lnTo>
                  <a:pt x="48" y="47"/>
                </a:lnTo>
                <a:lnTo>
                  <a:pt x="39" y="48"/>
                </a:lnTo>
                <a:lnTo>
                  <a:pt x="28" y="49"/>
                </a:lnTo>
                <a:lnTo>
                  <a:pt x="20" y="50"/>
                </a:lnTo>
                <a:lnTo>
                  <a:pt x="9" y="52"/>
                </a:lnTo>
                <a:lnTo>
                  <a:pt x="0" y="52"/>
                </a:lnTo>
                <a:lnTo>
                  <a:pt x="0" y="56"/>
                </a:lnTo>
                <a:lnTo>
                  <a:pt x="11" y="55"/>
                </a:lnTo>
                <a:lnTo>
                  <a:pt x="20" y="54"/>
                </a:lnTo>
                <a:lnTo>
                  <a:pt x="29" y="53"/>
                </a:lnTo>
                <a:lnTo>
                  <a:pt x="40" y="53"/>
                </a:lnTo>
                <a:lnTo>
                  <a:pt x="49" y="52"/>
                </a:lnTo>
                <a:lnTo>
                  <a:pt x="59" y="50"/>
                </a:lnTo>
                <a:lnTo>
                  <a:pt x="69" y="49"/>
                </a:lnTo>
                <a:lnTo>
                  <a:pt x="79" y="48"/>
                </a:lnTo>
                <a:lnTo>
                  <a:pt x="88" y="46"/>
                </a:lnTo>
                <a:lnTo>
                  <a:pt x="98" y="45"/>
                </a:lnTo>
                <a:lnTo>
                  <a:pt x="108" y="43"/>
                </a:lnTo>
                <a:lnTo>
                  <a:pt x="119" y="42"/>
                </a:lnTo>
                <a:lnTo>
                  <a:pt x="128" y="41"/>
                </a:lnTo>
                <a:lnTo>
                  <a:pt x="137" y="39"/>
                </a:lnTo>
                <a:lnTo>
                  <a:pt x="147" y="37"/>
                </a:lnTo>
                <a:lnTo>
                  <a:pt x="156" y="35"/>
                </a:lnTo>
                <a:lnTo>
                  <a:pt x="167" y="34"/>
                </a:lnTo>
                <a:lnTo>
                  <a:pt x="176" y="33"/>
                </a:lnTo>
                <a:lnTo>
                  <a:pt x="186" y="31"/>
                </a:lnTo>
                <a:lnTo>
                  <a:pt x="195" y="28"/>
                </a:lnTo>
                <a:lnTo>
                  <a:pt x="206" y="26"/>
                </a:lnTo>
                <a:lnTo>
                  <a:pt x="215" y="24"/>
                </a:lnTo>
                <a:lnTo>
                  <a:pt x="226" y="23"/>
                </a:lnTo>
                <a:lnTo>
                  <a:pt x="235" y="21"/>
                </a:lnTo>
                <a:lnTo>
                  <a:pt x="245" y="19"/>
                </a:lnTo>
                <a:lnTo>
                  <a:pt x="254" y="16"/>
                </a:lnTo>
                <a:lnTo>
                  <a:pt x="265" y="14"/>
                </a:lnTo>
                <a:lnTo>
                  <a:pt x="274" y="13"/>
                </a:lnTo>
                <a:lnTo>
                  <a:pt x="285" y="11"/>
                </a:lnTo>
                <a:lnTo>
                  <a:pt x="293" y="9"/>
                </a:lnTo>
                <a:lnTo>
                  <a:pt x="303" y="7"/>
                </a:lnTo>
                <a:lnTo>
                  <a:pt x="313" y="4"/>
                </a:lnTo>
                <a:lnTo>
                  <a:pt x="312" y="0"/>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781" name="Freeform 677"/>
          <p:cNvSpPr>
            <a:spLocks noChangeAspect="1"/>
          </p:cNvSpPr>
          <p:nvPr/>
        </p:nvSpPr>
        <p:spPr bwMode="auto">
          <a:xfrm>
            <a:off x="8150225" y="5895976"/>
            <a:ext cx="414338" cy="23813"/>
          </a:xfrm>
          <a:custGeom>
            <a:avLst/>
            <a:gdLst>
              <a:gd name="T0" fmla="*/ 0 w 313"/>
              <a:gd name="T1" fmla="*/ 2147483647 h 19"/>
              <a:gd name="T2" fmla="*/ 2147483647 w 313"/>
              <a:gd name="T3" fmla="*/ 2147483647 h 19"/>
              <a:gd name="T4" fmla="*/ 2147483647 w 313"/>
              <a:gd name="T5" fmla="*/ 2147483647 h 19"/>
              <a:gd name="T6" fmla="*/ 2147483647 w 313"/>
              <a:gd name="T7" fmla="*/ 2147483647 h 19"/>
              <a:gd name="T8" fmla="*/ 2147483647 w 313"/>
              <a:gd name="T9" fmla="*/ 2147483647 h 19"/>
              <a:gd name="T10" fmla="*/ 2147483647 w 313"/>
              <a:gd name="T11" fmla="*/ 2147483647 h 19"/>
              <a:gd name="T12" fmla="*/ 2147483647 w 313"/>
              <a:gd name="T13" fmla="*/ 2147483647 h 19"/>
              <a:gd name="T14" fmla="*/ 2147483647 w 313"/>
              <a:gd name="T15" fmla="*/ 2147483647 h 19"/>
              <a:gd name="T16" fmla="*/ 2147483647 w 313"/>
              <a:gd name="T17" fmla="*/ 2147483647 h 19"/>
              <a:gd name="T18" fmla="*/ 2147483647 w 313"/>
              <a:gd name="T19" fmla="*/ 2147483647 h 19"/>
              <a:gd name="T20" fmla="*/ 2147483647 w 313"/>
              <a:gd name="T21" fmla="*/ 2147483647 h 19"/>
              <a:gd name="T22" fmla="*/ 2147483647 w 313"/>
              <a:gd name="T23" fmla="*/ 2147483647 h 19"/>
              <a:gd name="T24" fmla="*/ 2147483647 w 313"/>
              <a:gd name="T25" fmla="*/ 2147483647 h 19"/>
              <a:gd name="T26" fmla="*/ 2147483647 w 313"/>
              <a:gd name="T27" fmla="*/ 2147483647 h 19"/>
              <a:gd name="T28" fmla="*/ 2147483647 w 313"/>
              <a:gd name="T29" fmla="*/ 2147483647 h 19"/>
              <a:gd name="T30" fmla="*/ 2147483647 w 313"/>
              <a:gd name="T31" fmla="*/ 2147483647 h 19"/>
              <a:gd name="T32" fmla="*/ 2147483647 w 313"/>
              <a:gd name="T33" fmla="*/ 2147483647 h 19"/>
              <a:gd name="T34" fmla="*/ 2147483647 w 313"/>
              <a:gd name="T35" fmla="*/ 2147483647 h 19"/>
              <a:gd name="T36" fmla="*/ 2147483647 w 313"/>
              <a:gd name="T37" fmla="*/ 2147483647 h 19"/>
              <a:gd name="T38" fmla="*/ 2147483647 w 313"/>
              <a:gd name="T39" fmla="*/ 2147483647 h 19"/>
              <a:gd name="T40" fmla="*/ 2147483647 w 313"/>
              <a:gd name="T41" fmla="*/ 2147483647 h 19"/>
              <a:gd name="T42" fmla="*/ 2147483647 w 313"/>
              <a:gd name="T43" fmla="*/ 2147483647 h 19"/>
              <a:gd name="T44" fmla="*/ 2147483647 w 313"/>
              <a:gd name="T45" fmla="*/ 2147483647 h 19"/>
              <a:gd name="T46" fmla="*/ 2147483647 w 313"/>
              <a:gd name="T47" fmla="*/ 2147483647 h 19"/>
              <a:gd name="T48" fmla="*/ 2147483647 w 313"/>
              <a:gd name="T49" fmla="*/ 2147483647 h 19"/>
              <a:gd name="T50" fmla="*/ 2147483647 w 313"/>
              <a:gd name="T51" fmla="*/ 2147483647 h 19"/>
              <a:gd name="T52" fmla="*/ 2147483647 w 313"/>
              <a:gd name="T53" fmla="*/ 2147483647 h 19"/>
              <a:gd name="T54" fmla="*/ 2147483647 w 313"/>
              <a:gd name="T55" fmla="*/ 2147483647 h 19"/>
              <a:gd name="T56" fmla="*/ 2147483647 w 313"/>
              <a:gd name="T57" fmla="*/ 2147483647 h 19"/>
              <a:gd name="T58" fmla="*/ 2147483647 w 313"/>
              <a:gd name="T59" fmla="*/ 2147483647 h 19"/>
              <a:gd name="T60" fmla="*/ 2147483647 w 313"/>
              <a:gd name="T61" fmla="*/ 2147483647 h 19"/>
              <a:gd name="T62" fmla="*/ 2147483647 w 313"/>
              <a:gd name="T63" fmla="*/ 2147483647 h 19"/>
              <a:gd name="T64" fmla="*/ 2147483647 w 313"/>
              <a:gd name="T65" fmla="*/ 2147483647 h 19"/>
              <a:gd name="T66" fmla="*/ 0 w 313"/>
              <a:gd name="T67" fmla="*/ 2147483647 h 1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13"/>
              <a:gd name="T103" fmla="*/ 0 h 19"/>
              <a:gd name="T104" fmla="*/ 313 w 313"/>
              <a:gd name="T105" fmla="*/ 19 h 1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13" h="19">
                <a:moveTo>
                  <a:pt x="0" y="15"/>
                </a:moveTo>
                <a:lnTo>
                  <a:pt x="0" y="15"/>
                </a:lnTo>
                <a:lnTo>
                  <a:pt x="9" y="16"/>
                </a:lnTo>
                <a:lnTo>
                  <a:pt x="19" y="17"/>
                </a:lnTo>
                <a:lnTo>
                  <a:pt x="28" y="17"/>
                </a:lnTo>
                <a:lnTo>
                  <a:pt x="38" y="17"/>
                </a:lnTo>
                <a:lnTo>
                  <a:pt x="48" y="17"/>
                </a:lnTo>
                <a:lnTo>
                  <a:pt x="58" y="17"/>
                </a:lnTo>
                <a:lnTo>
                  <a:pt x="68" y="18"/>
                </a:lnTo>
                <a:lnTo>
                  <a:pt x="77" y="18"/>
                </a:lnTo>
                <a:lnTo>
                  <a:pt x="87" y="18"/>
                </a:lnTo>
                <a:lnTo>
                  <a:pt x="96" y="18"/>
                </a:lnTo>
                <a:lnTo>
                  <a:pt x="107" y="18"/>
                </a:lnTo>
                <a:lnTo>
                  <a:pt x="116" y="18"/>
                </a:lnTo>
                <a:lnTo>
                  <a:pt x="127" y="18"/>
                </a:lnTo>
                <a:lnTo>
                  <a:pt x="135" y="18"/>
                </a:lnTo>
                <a:lnTo>
                  <a:pt x="146" y="17"/>
                </a:lnTo>
                <a:lnTo>
                  <a:pt x="156" y="17"/>
                </a:lnTo>
                <a:lnTo>
                  <a:pt x="165" y="17"/>
                </a:lnTo>
                <a:lnTo>
                  <a:pt x="175" y="16"/>
                </a:lnTo>
                <a:lnTo>
                  <a:pt x="184" y="16"/>
                </a:lnTo>
                <a:lnTo>
                  <a:pt x="195" y="15"/>
                </a:lnTo>
                <a:lnTo>
                  <a:pt x="204" y="13"/>
                </a:lnTo>
                <a:lnTo>
                  <a:pt x="215" y="13"/>
                </a:lnTo>
                <a:lnTo>
                  <a:pt x="224" y="12"/>
                </a:lnTo>
                <a:lnTo>
                  <a:pt x="234" y="11"/>
                </a:lnTo>
                <a:lnTo>
                  <a:pt x="244" y="10"/>
                </a:lnTo>
                <a:lnTo>
                  <a:pt x="253" y="10"/>
                </a:lnTo>
                <a:lnTo>
                  <a:pt x="264" y="9"/>
                </a:lnTo>
                <a:lnTo>
                  <a:pt x="273" y="8"/>
                </a:lnTo>
                <a:lnTo>
                  <a:pt x="283" y="7"/>
                </a:lnTo>
                <a:lnTo>
                  <a:pt x="292" y="6"/>
                </a:lnTo>
                <a:lnTo>
                  <a:pt x="301" y="4"/>
                </a:lnTo>
                <a:lnTo>
                  <a:pt x="312" y="3"/>
                </a:lnTo>
                <a:lnTo>
                  <a:pt x="311" y="0"/>
                </a:lnTo>
                <a:lnTo>
                  <a:pt x="301" y="1"/>
                </a:lnTo>
                <a:lnTo>
                  <a:pt x="291" y="1"/>
                </a:lnTo>
                <a:lnTo>
                  <a:pt x="282" y="3"/>
                </a:lnTo>
                <a:lnTo>
                  <a:pt x="272" y="4"/>
                </a:lnTo>
                <a:lnTo>
                  <a:pt x="263" y="4"/>
                </a:lnTo>
                <a:lnTo>
                  <a:pt x="252" y="6"/>
                </a:lnTo>
                <a:lnTo>
                  <a:pt x="243" y="8"/>
                </a:lnTo>
                <a:lnTo>
                  <a:pt x="233" y="8"/>
                </a:lnTo>
                <a:lnTo>
                  <a:pt x="224" y="9"/>
                </a:lnTo>
                <a:lnTo>
                  <a:pt x="214" y="10"/>
                </a:lnTo>
                <a:lnTo>
                  <a:pt x="204" y="10"/>
                </a:lnTo>
                <a:lnTo>
                  <a:pt x="194" y="10"/>
                </a:lnTo>
                <a:lnTo>
                  <a:pt x="184" y="11"/>
                </a:lnTo>
                <a:lnTo>
                  <a:pt x="175" y="12"/>
                </a:lnTo>
                <a:lnTo>
                  <a:pt x="165" y="13"/>
                </a:lnTo>
                <a:lnTo>
                  <a:pt x="156" y="13"/>
                </a:lnTo>
                <a:lnTo>
                  <a:pt x="146" y="13"/>
                </a:lnTo>
                <a:lnTo>
                  <a:pt x="135" y="13"/>
                </a:lnTo>
                <a:lnTo>
                  <a:pt x="127" y="13"/>
                </a:lnTo>
                <a:lnTo>
                  <a:pt x="116" y="13"/>
                </a:lnTo>
                <a:lnTo>
                  <a:pt x="107" y="13"/>
                </a:lnTo>
                <a:lnTo>
                  <a:pt x="96" y="13"/>
                </a:lnTo>
                <a:lnTo>
                  <a:pt x="87" y="13"/>
                </a:lnTo>
                <a:lnTo>
                  <a:pt x="77" y="13"/>
                </a:lnTo>
                <a:lnTo>
                  <a:pt x="68" y="13"/>
                </a:lnTo>
                <a:lnTo>
                  <a:pt x="58" y="13"/>
                </a:lnTo>
                <a:lnTo>
                  <a:pt x="48" y="13"/>
                </a:lnTo>
                <a:lnTo>
                  <a:pt x="38" y="13"/>
                </a:lnTo>
                <a:lnTo>
                  <a:pt x="28" y="13"/>
                </a:lnTo>
                <a:lnTo>
                  <a:pt x="19" y="12"/>
                </a:lnTo>
                <a:lnTo>
                  <a:pt x="9" y="12"/>
                </a:lnTo>
                <a:lnTo>
                  <a:pt x="0" y="11"/>
                </a:lnTo>
                <a:lnTo>
                  <a:pt x="0" y="15"/>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782" name="Freeform 678"/>
          <p:cNvSpPr>
            <a:spLocks noChangeAspect="1"/>
          </p:cNvSpPr>
          <p:nvPr/>
        </p:nvSpPr>
        <p:spPr bwMode="auto">
          <a:xfrm>
            <a:off x="7723188" y="5838826"/>
            <a:ext cx="419100" cy="74613"/>
          </a:xfrm>
          <a:custGeom>
            <a:avLst/>
            <a:gdLst>
              <a:gd name="T0" fmla="*/ 2147483647 w 315"/>
              <a:gd name="T1" fmla="*/ 2147483647 h 60"/>
              <a:gd name="T2" fmla="*/ 2147483647 w 315"/>
              <a:gd name="T3" fmla="*/ 2147483647 h 60"/>
              <a:gd name="T4" fmla="*/ 2147483647 w 315"/>
              <a:gd name="T5" fmla="*/ 2147483647 h 60"/>
              <a:gd name="T6" fmla="*/ 2147483647 w 315"/>
              <a:gd name="T7" fmla="*/ 2147483647 h 60"/>
              <a:gd name="T8" fmla="*/ 2147483647 w 315"/>
              <a:gd name="T9" fmla="*/ 2147483647 h 60"/>
              <a:gd name="T10" fmla="*/ 2147483647 w 315"/>
              <a:gd name="T11" fmla="*/ 2147483647 h 60"/>
              <a:gd name="T12" fmla="*/ 2147483647 w 315"/>
              <a:gd name="T13" fmla="*/ 2147483647 h 60"/>
              <a:gd name="T14" fmla="*/ 2147483647 w 315"/>
              <a:gd name="T15" fmla="*/ 2147483647 h 60"/>
              <a:gd name="T16" fmla="*/ 2147483647 w 315"/>
              <a:gd name="T17" fmla="*/ 2147483647 h 60"/>
              <a:gd name="T18" fmla="*/ 2147483647 w 315"/>
              <a:gd name="T19" fmla="*/ 2147483647 h 60"/>
              <a:gd name="T20" fmla="*/ 2147483647 w 315"/>
              <a:gd name="T21" fmla="*/ 2147483647 h 60"/>
              <a:gd name="T22" fmla="*/ 2147483647 w 315"/>
              <a:gd name="T23" fmla="*/ 2147483647 h 60"/>
              <a:gd name="T24" fmla="*/ 2147483647 w 315"/>
              <a:gd name="T25" fmla="*/ 2147483647 h 60"/>
              <a:gd name="T26" fmla="*/ 2147483647 w 315"/>
              <a:gd name="T27" fmla="*/ 2147483647 h 60"/>
              <a:gd name="T28" fmla="*/ 2147483647 w 315"/>
              <a:gd name="T29" fmla="*/ 2147483647 h 60"/>
              <a:gd name="T30" fmla="*/ 2147483647 w 315"/>
              <a:gd name="T31" fmla="*/ 2147483647 h 60"/>
              <a:gd name="T32" fmla="*/ 2147483647 w 315"/>
              <a:gd name="T33" fmla="*/ 2147483647 h 60"/>
              <a:gd name="T34" fmla="*/ 2147483647 w 315"/>
              <a:gd name="T35" fmla="*/ 2147483647 h 60"/>
              <a:gd name="T36" fmla="*/ 2147483647 w 315"/>
              <a:gd name="T37" fmla="*/ 2147483647 h 60"/>
              <a:gd name="T38" fmla="*/ 2147483647 w 315"/>
              <a:gd name="T39" fmla="*/ 2147483647 h 60"/>
              <a:gd name="T40" fmla="*/ 2147483647 w 315"/>
              <a:gd name="T41" fmla="*/ 2147483647 h 60"/>
              <a:gd name="T42" fmla="*/ 2147483647 w 315"/>
              <a:gd name="T43" fmla="*/ 2147483647 h 60"/>
              <a:gd name="T44" fmla="*/ 2147483647 w 315"/>
              <a:gd name="T45" fmla="*/ 2147483647 h 60"/>
              <a:gd name="T46" fmla="*/ 2147483647 w 315"/>
              <a:gd name="T47" fmla="*/ 2147483647 h 60"/>
              <a:gd name="T48" fmla="*/ 2147483647 w 315"/>
              <a:gd name="T49" fmla="*/ 2147483647 h 60"/>
              <a:gd name="T50" fmla="*/ 2147483647 w 315"/>
              <a:gd name="T51" fmla="*/ 2147483647 h 60"/>
              <a:gd name="T52" fmla="*/ 2147483647 w 315"/>
              <a:gd name="T53" fmla="*/ 2147483647 h 60"/>
              <a:gd name="T54" fmla="*/ 2147483647 w 315"/>
              <a:gd name="T55" fmla="*/ 2147483647 h 60"/>
              <a:gd name="T56" fmla="*/ 2147483647 w 315"/>
              <a:gd name="T57" fmla="*/ 2147483647 h 60"/>
              <a:gd name="T58" fmla="*/ 2147483647 w 315"/>
              <a:gd name="T59" fmla="*/ 2147483647 h 60"/>
              <a:gd name="T60" fmla="*/ 2147483647 w 315"/>
              <a:gd name="T61" fmla="*/ 2147483647 h 60"/>
              <a:gd name="T62" fmla="*/ 2147483647 w 315"/>
              <a:gd name="T63" fmla="*/ 2147483647 h 60"/>
              <a:gd name="T64" fmla="*/ 2147483647 w 315"/>
              <a:gd name="T65" fmla="*/ 0 h 6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15"/>
              <a:gd name="T100" fmla="*/ 0 h 60"/>
              <a:gd name="T101" fmla="*/ 315 w 315"/>
              <a:gd name="T102" fmla="*/ 60 h 6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15" h="60">
                <a:moveTo>
                  <a:pt x="0" y="4"/>
                </a:moveTo>
                <a:lnTo>
                  <a:pt x="10" y="6"/>
                </a:lnTo>
                <a:lnTo>
                  <a:pt x="20" y="9"/>
                </a:lnTo>
                <a:lnTo>
                  <a:pt x="29" y="11"/>
                </a:lnTo>
                <a:lnTo>
                  <a:pt x="39" y="13"/>
                </a:lnTo>
                <a:lnTo>
                  <a:pt x="49" y="14"/>
                </a:lnTo>
                <a:lnTo>
                  <a:pt x="59" y="17"/>
                </a:lnTo>
                <a:lnTo>
                  <a:pt x="69" y="19"/>
                </a:lnTo>
                <a:lnTo>
                  <a:pt x="79" y="21"/>
                </a:lnTo>
                <a:lnTo>
                  <a:pt x="88" y="24"/>
                </a:lnTo>
                <a:lnTo>
                  <a:pt x="98" y="26"/>
                </a:lnTo>
                <a:lnTo>
                  <a:pt x="108" y="28"/>
                </a:lnTo>
                <a:lnTo>
                  <a:pt x="118" y="30"/>
                </a:lnTo>
                <a:lnTo>
                  <a:pt x="128" y="31"/>
                </a:lnTo>
                <a:lnTo>
                  <a:pt x="136" y="33"/>
                </a:lnTo>
                <a:lnTo>
                  <a:pt x="147" y="34"/>
                </a:lnTo>
                <a:lnTo>
                  <a:pt x="156" y="37"/>
                </a:lnTo>
                <a:lnTo>
                  <a:pt x="167" y="39"/>
                </a:lnTo>
                <a:lnTo>
                  <a:pt x="176" y="41"/>
                </a:lnTo>
                <a:lnTo>
                  <a:pt x="186" y="42"/>
                </a:lnTo>
                <a:lnTo>
                  <a:pt x="195" y="44"/>
                </a:lnTo>
                <a:lnTo>
                  <a:pt x="206" y="46"/>
                </a:lnTo>
                <a:lnTo>
                  <a:pt x="215" y="47"/>
                </a:lnTo>
                <a:lnTo>
                  <a:pt x="226" y="49"/>
                </a:lnTo>
                <a:lnTo>
                  <a:pt x="235" y="50"/>
                </a:lnTo>
                <a:lnTo>
                  <a:pt x="245" y="52"/>
                </a:lnTo>
                <a:lnTo>
                  <a:pt x="254" y="53"/>
                </a:lnTo>
                <a:lnTo>
                  <a:pt x="265" y="54"/>
                </a:lnTo>
                <a:lnTo>
                  <a:pt x="274" y="54"/>
                </a:lnTo>
                <a:lnTo>
                  <a:pt x="285" y="57"/>
                </a:lnTo>
                <a:lnTo>
                  <a:pt x="293" y="57"/>
                </a:lnTo>
                <a:lnTo>
                  <a:pt x="303" y="58"/>
                </a:lnTo>
                <a:lnTo>
                  <a:pt x="314" y="59"/>
                </a:lnTo>
                <a:lnTo>
                  <a:pt x="314" y="54"/>
                </a:lnTo>
                <a:lnTo>
                  <a:pt x="303" y="54"/>
                </a:lnTo>
                <a:lnTo>
                  <a:pt x="294" y="53"/>
                </a:lnTo>
                <a:lnTo>
                  <a:pt x="286" y="52"/>
                </a:lnTo>
                <a:lnTo>
                  <a:pt x="275" y="51"/>
                </a:lnTo>
                <a:lnTo>
                  <a:pt x="266" y="50"/>
                </a:lnTo>
                <a:lnTo>
                  <a:pt x="255" y="48"/>
                </a:lnTo>
                <a:lnTo>
                  <a:pt x="246" y="47"/>
                </a:lnTo>
                <a:lnTo>
                  <a:pt x="235" y="46"/>
                </a:lnTo>
                <a:lnTo>
                  <a:pt x="226" y="44"/>
                </a:lnTo>
                <a:lnTo>
                  <a:pt x="216" y="43"/>
                </a:lnTo>
                <a:lnTo>
                  <a:pt x="207" y="41"/>
                </a:lnTo>
                <a:lnTo>
                  <a:pt x="196" y="40"/>
                </a:lnTo>
                <a:lnTo>
                  <a:pt x="187" y="38"/>
                </a:lnTo>
                <a:lnTo>
                  <a:pt x="177" y="36"/>
                </a:lnTo>
                <a:lnTo>
                  <a:pt x="168" y="34"/>
                </a:lnTo>
                <a:lnTo>
                  <a:pt x="157" y="32"/>
                </a:lnTo>
                <a:lnTo>
                  <a:pt x="147" y="31"/>
                </a:lnTo>
                <a:lnTo>
                  <a:pt x="138" y="29"/>
                </a:lnTo>
                <a:lnTo>
                  <a:pt x="129" y="27"/>
                </a:lnTo>
                <a:lnTo>
                  <a:pt x="119" y="24"/>
                </a:lnTo>
                <a:lnTo>
                  <a:pt x="109" y="23"/>
                </a:lnTo>
                <a:lnTo>
                  <a:pt x="99" y="21"/>
                </a:lnTo>
                <a:lnTo>
                  <a:pt x="89" y="19"/>
                </a:lnTo>
                <a:lnTo>
                  <a:pt x="79" y="17"/>
                </a:lnTo>
                <a:lnTo>
                  <a:pt x="69" y="14"/>
                </a:lnTo>
                <a:lnTo>
                  <a:pt x="60" y="13"/>
                </a:lnTo>
                <a:lnTo>
                  <a:pt x="50" y="11"/>
                </a:lnTo>
                <a:lnTo>
                  <a:pt x="40" y="8"/>
                </a:lnTo>
                <a:lnTo>
                  <a:pt x="30" y="6"/>
                </a:lnTo>
                <a:lnTo>
                  <a:pt x="21" y="4"/>
                </a:lnTo>
                <a:lnTo>
                  <a:pt x="12" y="2"/>
                </a:lnTo>
                <a:lnTo>
                  <a:pt x="1" y="0"/>
                </a:lnTo>
                <a:lnTo>
                  <a:pt x="0" y="4"/>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783" name="Freeform 679"/>
          <p:cNvSpPr>
            <a:spLocks noChangeAspect="1"/>
          </p:cNvSpPr>
          <p:nvPr/>
        </p:nvSpPr>
        <p:spPr bwMode="auto">
          <a:xfrm>
            <a:off x="5637213" y="5762626"/>
            <a:ext cx="419100" cy="193675"/>
          </a:xfrm>
          <a:custGeom>
            <a:avLst/>
            <a:gdLst>
              <a:gd name="T0" fmla="*/ 2147483647 w 316"/>
              <a:gd name="T1" fmla="*/ 2147483647 h 153"/>
              <a:gd name="T2" fmla="*/ 2147483647 w 316"/>
              <a:gd name="T3" fmla="*/ 2147483647 h 153"/>
              <a:gd name="T4" fmla="*/ 2147483647 w 316"/>
              <a:gd name="T5" fmla="*/ 2147483647 h 153"/>
              <a:gd name="T6" fmla="*/ 2147483647 w 316"/>
              <a:gd name="T7" fmla="*/ 2147483647 h 153"/>
              <a:gd name="T8" fmla="*/ 2147483647 w 316"/>
              <a:gd name="T9" fmla="*/ 2147483647 h 153"/>
              <a:gd name="T10" fmla="*/ 2147483647 w 316"/>
              <a:gd name="T11" fmla="*/ 2147483647 h 153"/>
              <a:gd name="T12" fmla="*/ 2147483647 w 316"/>
              <a:gd name="T13" fmla="*/ 2147483647 h 153"/>
              <a:gd name="T14" fmla="*/ 2147483647 w 316"/>
              <a:gd name="T15" fmla="*/ 2147483647 h 153"/>
              <a:gd name="T16" fmla="*/ 2147483647 w 316"/>
              <a:gd name="T17" fmla="*/ 2147483647 h 153"/>
              <a:gd name="T18" fmla="*/ 2147483647 w 316"/>
              <a:gd name="T19" fmla="*/ 2147483647 h 153"/>
              <a:gd name="T20" fmla="*/ 2147483647 w 316"/>
              <a:gd name="T21" fmla="*/ 2147483647 h 153"/>
              <a:gd name="T22" fmla="*/ 2147483647 w 316"/>
              <a:gd name="T23" fmla="*/ 2147483647 h 153"/>
              <a:gd name="T24" fmla="*/ 2147483647 w 316"/>
              <a:gd name="T25" fmla="*/ 2147483647 h 153"/>
              <a:gd name="T26" fmla="*/ 2147483647 w 316"/>
              <a:gd name="T27" fmla="*/ 2147483647 h 153"/>
              <a:gd name="T28" fmla="*/ 2147483647 w 316"/>
              <a:gd name="T29" fmla="*/ 2147483647 h 153"/>
              <a:gd name="T30" fmla="*/ 2147483647 w 316"/>
              <a:gd name="T31" fmla="*/ 2147483647 h 153"/>
              <a:gd name="T32" fmla="*/ 2147483647 w 316"/>
              <a:gd name="T33" fmla="*/ 0 h 153"/>
              <a:gd name="T34" fmla="*/ 2147483647 w 316"/>
              <a:gd name="T35" fmla="*/ 2147483647 h 153"/>
              <a:gd name="T36" fmla="*/ 2147483647 w 316"/>
              <a:gd name="T37" fmla="*/ 2147483647 h 153"/>
              <a:gd name="T38" fmla="*/ 2147483647 w 316"/>
              <a:gd name="T39" fmla="*/ 2147483647 h 153"/>
              <a:gd name="T40" fmla="*/ 2147483647 w 316"/>
              <a:gd name="T41" fmla="*/ 2147483647 h 153"/>
              <a:gd name="T42" fmla="*/ 2147483647 w 316"/>
              <a:gd name="T43" fmla="*/ 2147483647 h 153"/>
              <a:gd name="T44" fmla="*/ 2147483647 w 316"/>
              <a:gd name="T45" fmla="*/ 2147483647 h 153"/>
              <a:gd name="T46" fmla="*/ 2147483647 w 316"/>
              <a:gd name="T47" fmla="*/ 2147483647 h 153"/>
              <a:gd name="T48" fmla="*/ 2147483647 w 316"/>
              <a:gd name="T49" fmla="*/ 2147483647 h 153"/>
              <a:gd name="T50" fmla="*/ 2147483647 w 316"/>
              <a:gd name="T51" fmla="*/ 2147483647 h 153"/>
              <a:gd name="T52" fmla="*/ 2147483647 w 316"/>
              <a:gd name="T53" fmla="*/ 2147483647 h 153"/>
              <a:gd name="T54" fmla="*/ 2147483647 w 316"/>
              <a:gd name="T55" fmla="*/ 2147483647 h 153"/>
              <a:gd name="T56" fmla="*/ 2147483647 w 316"/>
              <a:gd name="T57" fmla="*/ 2147483647 h 153"/>
              <a:gd name="T58" fmla="*/ 2147483647 w 316"/>
              <a:gd name="T59" fmla="*/ 2147483647 h 153"/>
              <a:gd name="T60" fmla="*/ 2147483647 w 316"/>
              <a:gd name="T61" fmla="*/ 2147483647 h 153"/>
              <a:gd name="T62" fmla="*/ 2147483647 w 316"/>
              <a:gd name="T63" fmla="*/ 2147483647 h 153"/>
              <a:gd name="T64" fmla="*/ 2147483647 w 316"/>
              <a:gd name="T65" fmla="*/ 2147483647 h 153"/>
              <a:gd name="T66" fmla="*/ 2147483647 w 316"/>
              <a:gd name="T67" fmla="*/ 2147483647 h 15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16"/>
              <a:gd name="T103" fmla="*/ 0 h 153"/>
              <a:gd name="T104" fmla="*/ 316 w 316"/>
              <a:gd name="T105" fmla="*/ 153 h 15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16" h="153">
                <a:moveTo>
                  <a:pt x="315" y="146"/>
                </a:moveTo>
                <a:lnTo>
                  <a:pt x="315" y="146"/>
                </a:lnTo>
                <a:lnTo>
                  <a:pt x="304" y="142"/>
                </a:lnTo>
                <a:lnTo>
                  <a:pt x="295" y="139"/>
                </a:lnTo>
                <a:lnTo>
                  <a:pt x="286" y="133"/>
                </a:lnTo>
                <a:lnTo>
                  <a:pt x="276" y="129"/>
                </a:lnTo>
                <a:lnTo>
                  <a:pt x="266" y="124"/>
                </a:lnTo>
                <a:lnTo>
                  <a:pt x="256" y="119"/>
                </a:lnTo>
                <a:lnTo>
                  <a:pt x="247" y="114"/>
                </a:lnTo>
                <a:lnTo>
                  <a:pt x="236" y="111"/>
                </a:lnTo>
                <a:lnTo>
                  <a:pt x="227" y="105"/>
                </a:lnTo>
                <a:lnTo>
                  <a:pt x="217" y="101"/>
                </a:lnTo>
                <a:lnTo>
                  <a:pt x="207" y="96"/>
                </a:lnTo>
                <a:lnTo>
                  <a:pt x="197" y="91"/>
                </a:lnTo>
                <a:lnTo>
                  <a:pt x="187" y="88"/>
                </a:lnTo>
                <a:lnTo>
                  <a:pt x="178" y="82"/>
                </a:lnTo>
                <a:lnTo>
                  <a:pt x="169" y="78"/>
                </a:lnTo>
                <a:lnTo>
                  <a:pt x="159" y="73"/>
                </a:lnTo>
                <a:lnTo>
                  <a:pt x="148" y="68"/>
                </a:lnTo>
                <a:lnTo>
                  <a:pt x="139" y="63"/>
                </a:lnTo>
                <a:lnTo>
                  <a:pt x="129" y="60"/>
                </a:lnTo>
                <a:lnTo>
                  <a:pt x="120" y="54"/>
                </a:lnTo>
                <a:lnTo>
                  <a:pt x="109" y="50"/>
                </a:lnTo>
                <a:lnTo>
                  <a:pt x="100" y="44"/>
                </a:lnTo>
                <a:lnTo>
                  <a:pt x="89" y="40"/>
                </a:lnTo>
                <a:lnTo>
                  <a:pt x="80" y="37"/>
                </a:lnTo>
                <a:lnTo>
                  <a:pt x="70" y="32"/>
                </a:lnTo>
                <a:lnTo>
                  <a:pt x="61" y="27"/>
                </a:lnTo>
                <a:lnTo>
                  <a:pt x="50" y="22"/>
                </a:lnTo>
                <a:lnTo>
                  <a:pt x="41" y="17"/>
                </a:lnTo>
                <a:lnTo>
                  <a:pt x="30" y="12"/>
                </a:lnTo>
                <a:lnTo>
                  <a:pt x="22" y="9"/>
                </a:lnTo>
                <a:lnTo>
                  <a:pt x="12" y="4"/>
                </a:lnTo>
                <a:lnTo>
                  <a:pt x="2" y="0"/>
                </a:lnTo>
                <a:lnTo>
                  <a:pt x="0" y="4"/>
                </a:lnTo>
                <a:lnTo>
                  <a:pt x="9" y="9"/>
                </a:lnTo>
                <a:lnTo>
                  <a:pt x="20" y="13"/>
                </a:lnTo>
                <a:lnTo>
                  <a:pt x="28" y="18"/>
                </a:lnTo>
                <a:lnTo>
                  <a:pt x="39" y="22"/>
                </a:lnTo>
                <a:lnTo>
                  <a:pt x="49" y="27"/>
                </a:lnTo>
                <a:lnTo>
                  <a:pt x="59" y="32"/>
                </a:lnTo>
                <a:lnTo>
                  <a:pt x="68" y="37"/>
                </a:lnTo>
                <a:lnTo>
                  <a:pt x="79" y="40"/>
                </a:lnTo>
                <a:lnTo>
                  <a:pt x="87" y="45"/>
                </a:lnTo>
                <a:lnTo>
                  <a:pt x="98" y="50"/>
                </a:lnTo>
                <a:lnTo>
                  <a:pt x="107" y="54"/>
                </a:lnTo>
                <a:lnTo>
                  <a:pt x="118" y="60"/>
                </a:lnTo>
                <a:lnTo>
                  <a:pt x="128" y="63"/>
                </a:lnTo>
                <a:lnTo>
                  <a:pt x="136" y="69"/>
                </a:lnTo>
                <a:lnTo>
                  <a:pt x="147" y="73"/>
                </a:lnTo>
                <a:lnTo>
                  <a:pt x="156" y="78"/>
                </a:lnTo>
                <a:lnTo>
                  <a:pt x="167" y="82"/>
                </a:lnTo>
                <a:lnTo>
                  <a:pt x="176" y="88"/>
                </a:lnTo>
                <a:lnTo>
                  <a:pt x="185" y="91"/>
                </a:lnTo>
                <a:lnTo>
                  <a:pt x="195" y="96"/>
                </a:lnTo>
                <a:lnTo>
                  <a:pt x="205" y="101"/>
                </a:lnTo>
                <a:lnTo>
                  <a:pt x="215" y="105"/>
                </a:lnTo>
                <a:lnTo>
                  <a:pt x="226" y="111"/>
                </a:lnTo>
                <a:lnTo>
                  <a:pt x="235" y="114"/>
                </a:lnTo>
                <a:lnTo>
                  <a:pt x="245" y="119"/>
                </a:lnTo>
                <a:lnTo>
                  <a:pt x="254" y="124"/>
                </a:lnTo>
                <a:lnTo>
                  <a:pt x="264" y="129"/>
                </a:lnTo>
                <a:lnTo>
                  <a:pt x="274" y="134"/>
                </a:lnTo>
                <a:lnTo>
                  <a:pt x="283" y="139"/>
                </a:lnTo>
                <a:lnTo>
                  <a:pt x="293" y="142"/>
                </a:lnTo>
                <a:lnTo>
                  <a:pt x="302" y="147"/>
                </a:lnTo>
                <a:lnTo>
                  <a:pt x="313" y="152"/>
                </a:lnTo>
                <a:lnTo>
                  <a:pt x="315" y="146"/>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784" name="Freeform 680"/>
          <p:cNvSpPr>
            <a:spLocks noChangeAspect="1"/>
          </p:cNvSpPr>
          <p:nvPr/>
        </p:nvSpPr>
        <p:spPr bwMode="auto">
          <a:xfrm>
            <a:off x="6059489" y="5956300"/>
            <a:ext cx="420687" cy="177800"/>
          </a:xfrm>
          <a:custGeom>
            <a:avLst/>
            <a:gdLst>
              <a:gd name="T0" fmla="*/ 2147483647 w 316"/>
              <a:gd name="T1" fmla="*/ 2147483647 h 142"/>
              <a:gd name="T2" fmla="*/ 2147483647 w 316"/>
              <a:gd name="T3" fmla="*/ 2147483647 h 142"/>
              <a:gd name="T4" fmla="*/ 2147483647 w 316"/>
              <a:gd name="T5" fmla="*/ 2147483647 h 142"/>
              <a:gd name="T6" fmla="*/ 2147483647 w 316"/>
              <a:gd name="T7" fmla="*/ 2147483647 h 142"/>
              <a:gd name="T8" fmla="*/ 2147483647 w 316"/>
              <a:gd name="T9" fmla="*/ 2147483647 h 142"/>
              <a:gd name="T10" fmla="*/ 2147483647 w 316"/>
              <a:gd name="T11" fmla="*/ 2147483647 h 142"/>
              <a:gd name="T12" fmla="*/ 2147483647 w 316"/>
              <a:gd name="T13" fmla="*/ 2147483647 h 142"/>
              <a:gd name="T14" fmla="*/ 2147483647 w 316"/>
              <a:gd name="T15" fmla="*/ 2147483647 h 142"/>
              <a:gd name="T16" fmla="*/ 2147483647 w 316"/>
              <a:gd name="T17" fmla="*/ 2147483647 h 142"/>
              <a:gd name="T18" fmla="*/ 2147483647 w 316"/>
              <a:gd name="T19" fmla="*/ 2147483647 h 142"/>
              <a:gd name="T20" fmla="*/ 2147483647 w 316"/>
              <a:gd name="T21" fmla="*/ 2147483647 h 142"/>
              <a:gd name="T22" fmla="*/ 2147483647 w 316"/>
              <a:gd name="T23" fmla="*/ 2147483647 h 142"/>
              <a:gd name="T24" fmla="*/ 2147483647 w 316"/>
              <a:gd name="T25" fmla="*/ 2147483647 h 142"/>
              <a:gd name="T26" fmla="*/ 2147483647 w 316"/>
              <a:gd name="T27" fmla="*/ 2147483647 h 142"/>
              <a:gd name="T28" fmla="*/ 2147483647 w 316"/>
              <a:gd name="T29" fmla="*/ 2147483647 h 142"/>
              <a:gd name="T30" fmla="*/ 2147483647 w 316"/>
              <a:gd name="T31" fmla="*/ 2147483647 h 142"/>
              <a:gd name="T32" fmla="*/ 0 w 316"/>
              <a:gd name="T33" fmla="*/ 2147483647 h 142"/>
              <a:gd name="T34" fmla="*/ 2147483647 w 316"/>
              <a:gd name="T35" fmla="*/ 2147483647 h 142"/>
              <a:gd name="T36" fmla="*/ 2147483647 w 316"/>
              <a:gd name="T37" fmla="*/ 2147483647 h 142"/>
              <a:gd name="T38" fmla="*/ 2147483647 w 316"/>
              <a:gd name="T39" fmla="*/ 2147483647 h 142"/>
              <a:gd name="T40" fmla="*/ 2147483647 w 316"/>
              <a:gd name="T41" fmla="*/ 2147483647 h 142"/>
              <a:gd name="T42" fmla="*/ 2147483647 w 316"/>
              <a:gd name="T43" fmla="*/ 2147483647 h 142"/>
              <a:gd name="T44" fmla="*/ 2147483647 w 316"/>
              <a:gd name="T45" fmla="*/ 2147483647 h 142"/>
              <a:gd name="T46" fmla="*/ 2147483647 w 316"/>
              <a:gd name="T47" fmla="*/ 2147483647 h 142"/>
              <a:gd name="T48" fmla="*/ 2147483647 w 316"/>
              <a:gd name="T49" fmla="*/ 2147483647 h 142"/>
              <a:gd name="T50" fmla="*/ 2147483647 w 316"/>
              <a:gd name="T51" fmla="*/ 2147483647 h 142"/>
              <a:gd name="T52" fmla="*/ 2147483647 w 316"/>
              <a:gd name="T53" fmla="*/ 2147483647 h 142"/>
              <a:gd name="T54" fmla="*/ 2147483647 w 316"/>
              <a:gd name="T55" fmla="*/ 2147483647 h 142"/>
              <a:gd name="T56" fmla="*/ 2147483647 w 316"/>
              <a:gd name="T57" fmla="*/ 2147483647 h 142"/>
              <a:gd name="T58" fmla="*/ 2147483647 w 316"/>
              <a:gd name="T59" fmla="*/ 2147483647 h 142"/>
              <a:gd name="T60" fmla="*/ 2147483647 w 316"/>
              <a:gd name="T61" fmla="*/ 2147483647 h 142"/>
              <a:gd name="T62" fmla="*/ 2147483647 w 316"/>
              <a:gd name="T63" fmla="*/ 2147483647 h 142"/>
              <a:gd name="T64" fmla="*/ 2147483647 w 316"/>
              <a:gd name="T65" fmla="*/ 2147483647 h 1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16"/>
              <a:gd name="T100" fmla="*/ 0 h 142"/>
              <a:gd name="T101" fmla="*/ 316 w 316"/>
              <a:gd name="T102" fmla="*/ 142 h 14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16" h="142">
                <a:moveTo>
                  <a:pt x="315" y="136"/>
                </a:moveTo>
                <a:lnTo>
                  <a:pt x="304" y="132"/>
                </a:lnTo>
                <a:lnTo>
                  <a:pt x="294" y="129"/>
                </a:lnTo>
                <a:lnTo>
                  <a:pt x="286" y="124"/>
                </a:lnTo>
                <a:lnTo>
                  <a:pt x="275" y="121"/>
                </a:lnTo>
                <a:lnTo>
                  <a:pt x="266" y="116"/>
                </a:lnTo>
                <a:lnTo>
                  <a:pt x="255" y="112"/>
                </a:lnTo>
                <a:lnTo>
                  <a:pt x="246" y="108"/>
                </a:lnTo>
                <a:lnTo>
                  <a:pt x="236" y="104"/>
                </a:lnTo>
                <a:lnTo>
                  <a:pt x="227" y="100"/>
                </a:lnTo>
                <a:lnTo>
                  <a:pt x="216" y="97"/>
                </a:lnTo>
                <a:lnTo>
                  <a:pt x="206" y="91"/>
                </a:lnTo>
                <a:lnTo>
                  <a:pt x="196" y="87"/>
                </a:lnTo>
                <a:lnTo>
                  <a:pt x="187" y="83"/>
                </a:lnTo>
                <a:lnTo>
                  <a:pt x="177" y="80"/>
                </a:lnTo>
                <a:lnTo>
                  <a:pt x="168" y="74"/>
                </a:lnTo>
                <a:lnTo>
                  <a:pt x="157" y="70"/>
                </a:lnTo>
                <a:lnTo>
                  <a:pt x="148" y="67"/>
                </a:lnTo>
                <a:lnTo>
                  <a:pt x="138" y="62"/>
                </a:lnTo>
                <a:lnTo>
                  <a:pt x="128" y="59"/>
                </a:lnTo>
                <a:lnTo>
                  <a:pt x="119" y="53"/>
                </a:lnTo>
                <a:lnTo>
                  <a:pt x="109" y="49"/>
                </a:lnTo>
                <a:lnTo>
                  <a:pt x="99" y="44"/>
                </a:lnTo>
                <a:lnTo>
                  <a:pt x="89" y="40"/>
                </a:lnTo>
                <a:lnTo>
                  <a:pt x="79" y="35"/>
                </a:lnTo>
                <a:lnTo>
                  <a:pt x="70" y="32"/>
                </a:lnTo>
                <a:lnTo>
                  <a:pt x="60" y="28"/>
                </a:lnTo>
                <a:lnTo>
                  <a:pt x="50" y="22"/>
                </a:lnTo>
                <a:lnTo>
                  <a:pt x="40" y="18"/>
                </a:lnTo>
                <a:lnTo>
                  <a:pt x="30" y="13"/>
                </a:lnTo>
                <a:lnTo>
                  <a:pt x="21" y="10"/>
                </a:lnTo>
                <a:lnTo>
                  <a:pt x="12" y="4"/>
                </a:lnTo>
                <a:lnTo>
                  <a:pt x="2" y="0"/>
                </a:lnTo>
                <a:lnTo>
                  <a:pt x="0" y="6"/>
                </a:lnTo>
                <a:lnTo>
                  <a:pt x="9" y="10"/>
                </a:lnTo>
                <a:lnTo>
                  <a:pt x="19" y="14"/>
                </a:lnTo>
                <a:lnTo>
                  <a:pt x="28" y="19"/>
                </a:lnTo>
                <a:lnTo>
                  <a:pt x="38" y="23"/>
                </a:lnTo>
                <a:lnTo>
                  <a:pt x="48" y="28"/>
                </a:lnTo>
                <a:lnTo>
                  <a:pt x="59" y="32"/>
                </a:lnTo>
                <a:lnTo>
                  <a:pt x="68" y="37"/>
                </a:lnTo>
                <a:lnTo>
                  <a:pt x="78" y="41"/>
                </a:lnTo>
                <a:lnTo>
                  <a:pt x="87" y="45"/>
                </a:lnTo>
                <a:lnTo>
                  <a:pt x="97" y="50"/>
                </a:lnTo>
                <a:lnTo>
                  <a:pt x="107" y="54"/>
                </a:lnTo>
                <a:lnTo>
                  <a:pt x="117" y="59"/>
                </a:lnTo>
                <a:lnTo>
                  <a:pt x="127" y="62"/>
                </a:lnTo>
                <a:lnTo>
                  <a:pt x="135" y="67"/>
                </a:lnTo>
                <a:lnTo>
                  <a:pt x="146" y="71"/>
                </a:lnTo>
                <a:lnTo>
                  <a:pt x="155" y="75"/>
                </a:lnTo>
                <a:lnTo>
                  <a:pt x="166" y="80"/>
                </a:lnTo>
                <a:lnTo>
                  <a:pt x="175" y="83"/>
                </a:lnTo>
                <a:lnTo>
                  <a:pt x="185" y="88"/>
                </a:lnTo>
                <a:lnTo>
                  <a:pt x="194" y="92"/>
                </a:lnTo>
                <a:lnTo>
                  <a:pt x="205" y="97"/>
                </a:lnTo>
                <a:lnTo>
                  <a:pt x="214" y="101"/>
                </a:lnTo>
                <a:lnTo>
                  <a:pt x="225" y="105"/>
                </a:lnTo>
                <a:lnTo>
                  <a:pt x="234" y="109"/>
                </a:lnTo>
                <a:lnTo>
                  <a:pt x="244" y="112"/>
                </a:lnTo>
                <a:lnTo>
                  <a:pt x="253" y="118"/>
                </a:lnTo>
                <a:lnTo>
                  <a:pt x="264" y="121"/>
                </a:lnTo>
                <a:lnTo>
                  <a:pt x="273" y="125"/>
                </a:lnTo>
                <a:lnTo>
                  <a:pt x="283" y="129"/>
                </a:lnTo>
                <a:lnTo>
                  <a:pt x="293" y="133"/>
                </a:lnTo>
                <a:lnTo>
                  <a:pt x="302" y="138"/>
                </a:lnTo>
                <a:lnTo>
                  <a:pt x="313" y="141"/>
                </a:lnTo>
                <a:lnTo>
                  <a:pt x="315" y="136"/>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785" name="Freeform 681"/>
          <p:cNvSpPr>
            <a:spLocks noChangeAspect="1"/>
          </p:cNvSpPr>
          <p:nvPr/>
        </p:nvSpPr>
        <p:spPr bwMode="auto">
          <a:xfrm>
            <a:off x="7881939" y="5764214"/>
            <a:ext cx="422275" cy="193675"/>
          </a:xfrm>
          <a:custGeom>
            <a:avLst/>
            <a:gdLst>
              <a:gd name="T0" fmla="*/ 2147483647 w 316"/>
              <a:gd name="T1" fmla="*/ 2147483647 h 154"/>
              <a:gd name="T2" fmla="*/ 2147483647 w 316"/>
              <a:gd name="T3" fmla="*/ 2147483647 h 154"/>
              <a:gd name="T4" fmla="*/ 2147483647 w 316"/>
              <a:gd name="T5" fmla="*/ 2147483647 h 154"/>
              <a:gd name="T6" fmla="*/ 2147483647 w 316"/>
              <a:gd name="T7" fmla="*/ 2147483647 h 154"/>
              <a:gd name="T8" fmla="*/ 2147483647 w 316"/>
              <a:gd name="T9" fmla="*/ 2147483647 h 154"/>
              <a:gd name="T10" fmla="*/ 2147483647 w 316"/>
              <a:gd name="T11" fmla="*/ 2147483647 h 154"/>
              <a:gd name="T12" fmla="*/ 2147483647 w 316"/>
              <a:gd name="T13" fmla="*/ 2147483647 h 154"/>
              <a:gd name="T14" fmla="*/ 2147483647 w 316"/>
              <a:gd name="T15" fmla="*/ 2147483647 h 154"/>
              <a:gd name="T16" fmla="*/ 2147483647 w 316"/>
              <a:gd name="T17" fmla="*/ 2147483647 h 154"/>
              <a:gd name="T18" fmla="*/ 2147483647 w 316"/>
              <a:gd name="T19" fmla="*/ 2147483647 h 154"/>
              <a:gd name="T20" fmla="*/ 2147483647 w 316"/>
              <a:gd name="T21" fmla="*/ 2147483647 h 154"/>
              <a:gd name="T22" fmla="*/ 2147483647 w 316"/>
              <a:gd name="T23" fmla="*/ 2147483647 h 154"/>
              <a:gd name="T24" fmla="*/ 2147483647 w 316"/>
              <a:gd name="T25" fmla="*/ 2147483647 h 154"/>
              <a:gd name="T26" fmla="*/ 2147483647 w 316"/>
              <a:gd name="T27" fmla="*/ 2147483647 h 154"/>
              <a:gd name="T28" fmla="*/ 2147483647 w 316"/>
              <a:gd name="T29" fmla="*/ 2147483647 h 154"/>
              <a:gd name="T30" fmla="*/ 2147483647 w 316"/>
              <a:gd name="T31" fmla="*/ 2147483647 h 154"/>
              <a:gd name="T32" fmla="*/ 2147483647 w 316"/>
              <a:gd name="T33" fmla="*/ 2147483647 h 154"/>
              <a:gd name="T34" fmla="*/ 2147483647 w 316"/>
              <a:gd name="T35" fmla="*/ 2147483647 h 154"/>
              <a:gd name="T36" fmla="*/ 2147483647 w 316"/>
              <a:gd name="T37" fmla="*/ 2147483647 h 154"/>
              <a:gd name="T38" fmla="*/ 2147483647 w 316"/>
              <a:gd name="T39" fmla="*/ 2147483647 h 154"/>
              <a:gd name="T40" fmla="*/ 2147483647 w 316"/>
              <a:gd name="T41" fmla="*/ 2147483647 h 154"/>
              <a:gd name="T42" fmla="*/ 2147483647 w 316"/>
              <a:gd name="T43" fmla="*/ 2147483647 h 154"/>
              <a:gd name="T44" fmla="*/ 2147483647 w 316"/>
              <a:gd name="T45" fmla="*/ 2147483647 h 154"/>
              <a:gd name="T46" fmla="*/ 2147483647 w 316"/>
              <a:gd name="T47" fmla="*/ 2147483647 h 154"/>
              <a:gd name="T48" fmla="*/ 2147483647 w 316"/>
              <a:gd name="T49" fmla="*/ 2147483647 h 154"/>
              <a:gd name="T50" fmla="*/ 2147483647 w 316"/>
              <a:gd name="T51" fmla="*/ 2147483647 h 154"/>
              <a:gd name="T52" fmla="*/ 2147483647 w 316"/>
              <a:gd name="T53" fmla="*/ 2147483647 h 154"/>
              <a:gd name="T54" fmla="*/ 2147483647 w 316"/>
              <a:gd name="T55" fmla="*/ 2147483647 h 154"/>
              <a:gd name="T56" fmla="*/ 2147483647 w 316"/>
              <a:gd name="T57" fmla="*/ 2147483647 h 154"/>
              <a:gd name="T58" fmla="*/ 2147483647 w 316"/>
              <a:gd name="T59" fmla="*/ 2147483647 h 154"/>
              <a:gd name="T60" fmla="*/ 2147483647 w 316"/>
              <a:gd name="T61" fmla="*/ 2147483647 h 154"/>
              <a:gd name="T62" fmla="*/ 2147483647 w 316"/>
              <a:gd name="T63" fmla="*/ 2147483647 h 154"/>
              <a:gd name="T64" fmla="*/ 2147483647 w 316"/>
              <a:gd name="T65" fmla="*/ 2147483647 h 154"/>
              <a:gd name="T66" fmla="*/ 2147483647 w 316"/>
              <a:gd name="T67" fmla="*/ 2147483647 h 15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16"/>
              <a:gd name="T103" fmla="*/ 0 h 154"/>
              <a:gd name="T104" fmla="*/ 316 w 316"/>
              <a:gd name="T105" fmla="*/ 154 h 15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16" h="154">
                <a:moveTo>
                  <a:pt x="2" y="153"/>
                </a:moveTo>
                <a:lnTo>
                  <a:pt x="2" y="153"/>
                </a:lnTo>
                <a:lnTo>
                  <a:pt x="12" y="148"/>
                </a:lnTo>
                <a:lnTo>
                  <a:pt x="22" y="143"/>
                </a:lnTo>
                <a:lnTo>
                  <a:pt x="30" y="140"/>
                </a:lnTo>
                <a:lnTo>
                  <a:pt x="41" y="134"/>
                </a:lnTo>
                <a:lnTo>
                  <a:pt x="50" y="130"/>
                </a:lnTo>
                <a:lnTo>
                  <a:pt x="61" y="125"/>
                </a:lnTo>
                <a:lnTo>
                  <a:pt x="71" y="121"/>
                </a:lnTo>
                <a:lnTo>
                  <a:pt x="80" y="115"/>
                </a:lnTo>
                <a:lnTo>
                  <a:pt x="89" y="112"/>
                </a:lnTo>
                <a:lnTo>
                  <a:pt x="100" y="106"/>
                </a:lnTo>
                <a:lnTo>
                  <a:pt x="109" y="102"/>
                </a:lnTo>
                <a:lnTo>
                  <a:pt x="120" y="97"/>
                </a:lnTo>
                <a:lnTo>
                  <a:pt x="129" y="93"/>
                </a:lnTo>
                <a:lnTo>
                  <a:pt x="139" y="89"/>
                </a:lnTo>
                <a:lnTo>
                  <a:pt x="149" y="84"/>
                </a:lnTo>
                <a:lnTo>
                  <a:pt x="159" y="79"/>
                </a:lnTo>
                <a:lnTo>
                  <a:pt x="168" y="74"/>
                </a:lnTo>
                <a:lnTo>
                  <a:pt x="178" y="70"/>
                </a:lnTo>
                <a:lnTo>
                  <a:pt x="187" y="64"/>
                </a:lnTo>
                <a:lnTo>
                  <a:pt x="197" y="61"/>
                </a:lnTo>
                <a:lnTo>
                  <a:pt x="207" y="57"/>
                </a:lnTo>
                <a:lnTo>
                  <a:pt x="217" y="51"/>
                </a:lnTo>
                <a:lnTo>
                  <a:pt x="227" y="47"/>
                </a:lnTo>
                <a:lnTo>
                  <a:pt x="236" y="41"/>
                </a:lnTo>
                <a:lnTo>
                  <a:pt x="246" y="38"/>
                </a:lnTo>
                <a:lnTo>
                  <a:pt x="256" y="33"/>
                </a:lnTo>
                <a:lnTo>
                  <a:pt x="266" y="29"/>
                </a:lnTo>
                <a:lnTo>
                  <a:pt x="275" y="23"/>
                </a:lnTo>
                <a:lnTo>
                  <a:pt x="286" y="19"/>
                </a:lnTo>
                <a:lnTo>
                  <a:pt x="295" y="13"/>
                </a:lnTo>
                <a:lnTo>
                  <a:pt x="304" y="10"/>
                </a:lnTo>
                <a:lnTo>
                  <a:pt x="315" y="6"/>
                </a:lnTo>
                <a:lnTo>
                  <a:pt x="313" y="0"/>
                </a:lnTo>
                <a:lnTo>
                  <a:pt x="302" y="4"/>
                </a:lnTo>
                <a:lnTo>
                  <a:pt x="293" y="10"/>
                </a:lnTo>
                <a:lnTo>
                  <a:pt x="283" y="13"/>
                </a:lnTo>
                <a:lnTo>
                  <a:pt x="274" y="19"/>
                </a:lnTo>
                <a:lnTo>
                  <a:pt x="265" y="23"/>
                </a:lnTo>
                <a:lnTo>
                  <a:pt x="254" y="28"/>
                </a:lnTo>
                <a:lnTo>
                  <a:pt x="244" y="33"/>
                </a:lnTo>
                <a:lnTo>
                  <a:pt x="235" y="38"/>
                </a:lnTo>
                <a:lnTo>
                  <a:pt x="225" y="41"/>
                </a:lnTo>
                <a:lnTo>
                  <a:pt x="215" y="47"/>
                </a:lnTo>
                <a:lnTo>
                  <a:pt x="206" y="51"/>
                </a:lnTo>
                <a:lnTo>
                  <a:pt x="195" y="57"/>
                </a:lnTo>
                <a:lnTo>
                  <a:pt x="186" y="61"/>
                </a:lnTo>
                <a:lnTo>
                  <a:pt x="176" y="64"/>
                </a:lnTo>
                <a:lnTo>
                  <a:pt x="166" y="69"/>
                </a:lnTo>
                <a:lnTo>
                  <a:pt x="156" y="74"/>
                </a:lnTo>
                <a:lnTo>
                  <a:pt x="147" y="79"/>
                </a:lnTo>
                <a:lnTo>
                  <a:pt x="136" y="84"/>
                </a:lnTo>
                <a:lnTo>
                  <a:pt x="128" y="89"/>
                </a:lnTo>
                <a:lnTo>
                  <a:pt x="118" y="92"/>
                </a:lnTo>
                <a:lnTo>
                  <a:pt x="108" y="97"/>
                </a:lnTo>
                <a:lnTo>
                  <a:pt x="98" y="102"/>
                </a:lnTo>
                <a:lnTo>
                  <a:pt x="87" y="106"/>
                </a:lnTo>
                <a:lnTo>
                  <a:pt x="79" y="112"/>
                </a:lnTo>
                <a:lnTo>
                  <a:pt x="69" y="115"/>
                </a:lnTo>
                <a:lnTo>
                  <a:pt x="59" y="120"/>
                </a:lnTo>
                <a:lnTo>
                  <a:pt x="49" y="125"/>
                </a:lnTo>
                <a:lnTo>
                  <a:pt x="39" y="130"/>
                </a:lnTo>
                <a:lnTo>
                  <a:pt x="29" y="134"/>
                </a:lnTo>
                <a:lnTo>
                  <a:pt x="20" y="138"/>
                </a:lnTo>
                <a:lnTo>
                  <a:pt x="9" y="143"/>
                </a:lnTo>
                <a:lnTo>
                  <a:pt x="0" y="147"/>
                </a:lnTo>
                <a:lnTo>
                  <a:pt x="2" y="153"/>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786" name="Freeform 682"/>
          <p:cNvSpPr>
            <a:spLocks noChangeAspect="1"/>
          </p:cNvSpPr>
          <p:nvPr/>
        </p:nvSpPr>
        <p:spPr bwMode="auto">
          <a:xfrm>
            <a:off x="7458075" y="5957888"/>
            <a:ext cx="419100" cy="177800"/>
          </a:xfrm>
          <a:custGeom>
            <a:avLst/>
            <a:gdLst>
              <a:gd name="T0" fmla="*/ 2147483647 w 316"/>
              <a:gd name="T1" fmla="*/ 2147483647 h 140"/>
              <a:gd name="T2" fmla="*/ 2147483647 w 316"/>
              <a:gd name="T3" fmla="*/ 2147483647 h 140"/>
              <a:gd name="T4" fmla="*/ 2147483647 w 316"/>
              <a:gd name="T5" fmla="*/ 2147483647 h 140"/>
              <a:gd name="T6" fmla="*/ 2147483647 w 316"/>
              <a:gd name="T7" fmla="*/ 2147483647 h 140"/>
              <a:gd name="T8" fmla="*/ 2147483647 w 316"/>
              <a:gd name="T9" fmla="*/ 2147483647 h 140"/>
              <a:gd name="T10" fmla="*/ 2147483647 w 316"/>
              <a:gd name="T11" fmla="*/ 2147483647 h 140"/>
              <a:gd name="T12" fmla="*/ 2147483647 w 316"/>
              <a:gd name="T13" fmla="*/ 2147483647 h 140"/>
              <a:gd name="T14" fmla="*/ 2147483647 w 316"/>
              <a:gd name="T15" fmla="*/ 2147483647 h 140"/>
              <a:gd name="T16" fmla="*/ 2147483647 w 316"/>
              <a:gd name="T17" fmla="*/ 2147483647 h 140"/>
              <a:gd name="T18" fmla="*/ 2147483647 w 316"/>
              <a:gd name="T19" fmla="*/ 2147483647 h 140"/>
              <a:gd name="T20" fmla="*/ 2147483647 w 316"/>
              <a:gd name="T21" fmla="*/ 2147483647 h 140"/>
              <a:gd name="T22" fmla="*/ 2147483647 w 316"/>
              <a:gd name="T23" fmla="*/ 2147483647 h 140"/>
              <a:gd name="T24" fmla="*/ 2147483647 w 316"/>
              <a:gd name="T25" fmla="*/ 2147483647 h 140"/>
              <a:gd name="T26" fmla="*/ 2147483647 w 316"/>
              <a:gd name="T27" fmla="*/ 2147483647 h 140"/>
              <a:gd name="T28" fmla="*/ 2147483647 w 316"/>
              <a:gd name="T29" fmla="*/ 2147483647 h 140"/>
              <a:gd name="T30" fmla="*/ 2147483647 w 316"/>
              <a:gd name="T31" fmla="*/ 2147483647 h 140"/>
              <a:gd name="T32" fmla="*/ 2147483647 w 316"/>
              <a:gd name="T33" fmla="*/ 0 h 140"/>
              <a:gd name="T34" fmla="*/ 2147483647 w 316"/>
              <a:gd name="T35" fmla="*/ 2147483647 h 140"/>
              <a:gd name="T36" fmla="*/ 2147483647 w 316"/>
              <a:gd name="T37" fmla="*/ 2147483647 h 140"/>
              <a:gd name="T38" fmla="*/ 2147483647 w 316"/>
              <a:gd name="T39" fmla="*/ 2147483647 h 140"/>
              <a:gd name="T40" fmla="*/ 2147483647 w 316"/>
              <a:gd name="T41" fmla="*/ 2147483647 h 140"/>
              <a:gd name="T42" fmla="*/ 2147483647 w 316"/>
              <a:gd name="T43" fmla="*/ 2147483647 h 140"/>
              <a:gd name="T44" fmla="*/ 2147483647 w 316"/>
              <a:gd name="T45" fmla="*/ 2147483647 h 140"/>
              <a:gd name="T46" fmla="*/ 2147483647 w 316"/>
              <a:gd name="T47" fmla="*/ 2147483647 h 140"/>
              <a:gd name="T48" fmla="*/ 2147483647 w 316"/>
              <a:gd name="T49" fmla="*/ 2147483647 h 140"/>
              <a:gd name="T50" fmla="*/ 2147483647 w 316"/>
              <a:gd name="T51" fmla="*/ 2147483647 h 140"/>
              <a:gd name="T52" fmla="*/ 2147483647 w 316"/>
              <a:gd name="T53" fmla="*/ 2147483647 h 140"/>
              <a:gd name="T54" fmla="*/ 2147483647 w 316"/>
              <a:gd name="T55" fmla="*/ 2147483647 h 140"/>
              <a:gd name="T56" fmla="*/ 2147483647 w 316"/>
              <a:gd name="T57" fmla="*/ 2147483647 h 140"/>
              <a:gd name="T58" fmla="*/ 2147483647 w 316"/>
              <a:gd name="T59" fmla="*/ 2147483647 h 140"/>
              <a:gd name="T60" fmla="*/ 2147483647 w 316"/>
              <a:gd name="T61" fmla="*/ 2147483647 h 140"/>
              <a:gd name="T62" fmla="*/ 2147483647 w 316"/>
              <a:gd name="T63" fmla="*/ 2147483647 h 140"/>
              <a:gd name="T64" fmla="*/ 0 w 316"/>
              <a:gd name="T65" fmla="*/ 2147483647 h 14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16"/>
              <a:gd name="T100" fmla="*/ 0 h 140"/>
              <a:gd name="T101" fmla="*/ 316 w 316"/>
              <a:gd name="T102" fmla="*/ 140 h 14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16" h="140">
                <a:moveTo>
                  <a:pt x="2" y="139"/>
                </a:moveTo>
                <a:lnTo>
                  <a:pt x="13" y="136"/>
                </a:lnTo>
                <a:lnTo>
                  <a:pt x="22" y="131"/>
                </a:lnTo>
                <a:lnTo>
                  <a:pt x="31" y="128"/>
                </a:lnTo>
                <a:lnTo>
                  <a:pt x="41" y="123"/>
                </a:lnTo>
                <a:lnTo>
                  <a:pt x="51" y="120"/>
                </a:lnTo>
                <a:lnTo>
                  <a:pt x="61" y="116"/>
                </a:lnTo>
                <a:lnTo>
                  <a:pt x="71" y="111"/>
                </a:lnTo>
                <a:lnTo>
                  <a:pt x="80" y="107"/>
                </a:lnTo>
                <a:lnTo>
                  <a:pt x="90" y="104"/>
                </a:lnTo>
                <a:lnTo>
                  <a:pt x="100" y="100"/>
                </a:lnTo>
                <a:lnTo>
                  <a:pt x="110" y="96"/>
                </a:lnTo>
                <a:lnTo>
                  <a:pt x="120" y="91"/>
                </a:lnTo>
                <a:lnTo>
                  <a:pt x="130" y="87"/>
                </a:lnTo>
                <a:lnTo>
                  <a:pt x="139" y="82"/>
                </a:lnTo>
                <a:lnTo>
                  <a:pt x="149" y="79"/>
                </a:lnTo>
                <a:lnTo>
                  <a:pt x="159" y="74"/>
                </a:lnTo>
                <a:lnTo>
                  <a:pt x="169" y="71"/>
                </a:lnTo>
                <a:lnTo>
                  <a:pt x="178" y="66"/>
                </a:lnTo>
                <a:lnTo>
                  <a:pt x="188" y="61"/>
                </a:lnTo>
                <a:lnTo>
                  <a:pt x="197" y="58"/>
                </a:lnTo>
                <a:lnTo>
                  <a:pt x="207" y="53"/>
                </a:lnTo>
                <a:lnTo>
                  <a:pt x="217" y="49"/>
                </a:lnTo>
                <a:lnTo>
                  <a:pt x="228" y="44"/>
                </a:lnTo>
                <a:lnTo>
                  <a:pt x="236" y="40"/>
                </a:lnTo>
                <a:lnTo>
                  <a:pt x="247" y="36"/>
                </a:lnTo>
                <a:lnTo>
                  <a:pt x="256" y="32"/>
                </a:lnTo>
                <a:lnTo>
                  <a:pt x="266" y="28"/>
                </a:lnTo>
                <a:lnTo>
                  <a:pt x="276" y="23"/>
                </a:lnTo>
                <a:lnTo>
                  <a:pt x="286" y="18"/>
                </a:lnTo>
                <a:lnTo>
                  <a:pt x="295" y="13"/>
                </a:lnTo>
                <a:lnTo>
                  <a:pt x="304" y="10"/>
                </a:lnTo>
                <a:lnTo>
                  <a:pt x="315" y="6"/>
                </a:lnTo>
                <a:lnTo>
                  <a:pt x="313" y="0"/>
                </a:lnTo>
                <a:lnTo>
                  <a:pt x="302" y="4"/>
                </a:lnTo>
                <a:lnTo>
                  <a:pt x="293" y="10"/>
                </a:lnTo>
                <a:lnTo>
                  <a:pt x="285" y="13"/>
                </a:lnTo>
                <a:lnTo>
                  <a:pt x="274" y="18"/>
                </a:lnTo>
                <a:lnTo>
                  <a:pt x="265" y="22"/>
                </a:lnTo>
                <a:lnTo>
                  <a:pt x="254" y="27"/>
                </a:lnTo>
                <a:lnTo>
                  <a:pt x="245" y="31"/>
                </a:lnTo>
                <a:lnTo>
                  <a:pt x="235" y="36"/>
                </a:lnTo>
                <a:lnTo>
                  <a:pt x="226" y="40"/>
                </a:lnTo>
                <a:lnTo>
                  <a:pt x="215" y="44"/>
                </a:lnTo>
                <a:lnTo>
                  <a:pt x="206" y="49"/>
                </a:lnTo>
                <a:lnTo>
                  <a:pt x="196" y="53"/>
                </a:lnTo>
                <a:lnTo>
                  <a:pt x="186" y="58"/>
                </a:lnTo>
                <a:lnTo>
                  <a:pt x="176" y="61"/>
                </a:lnTo>
                <a:lnTo>
                  <a:pt x="167" y="66"/>
                </a:lnTo>
                <a:lnTo>
                  <a:pt x="156" y="70"/>
                </a:lnTo>
                <a:lnTo>
                  <a:pt x="147" y="74"/>
                </a:lnTo>
                <a:lnTo>
                  <a:pt x="138" y="79"/>
                </a:lnTo>
                <a:lnTo>
                  <a:pt x="128" y="81"/>
                </a:lnTo>
                <a:lnTo>
                  <a:pt x="119" y="87"/>
                </a:lnTo>
                <a:lnTo>
                  <a:pt x="108" y="90"/>
                </a:lnTo>
                <a:lnTo>
                  <a:pt x="98" y="94"/>
                </a:lnTo>
                <a:lnTo>
                  <a:pt x="88" y="99"/>
                </a:lnTo>
                <a:lnTo>
                  <a:pt x="79" y="103"/>
                </a:lnTo>
                <a:lnTo>
                  <a:pt x="69" y="107"/>
                </a:lnTo>
                <a:lnTo>
                  <a:pt x="59" y="110"/>
                </a:lnTo>
                <a:lnTo>
                  <a:pt x="49" y="114"/>
                </a:lnTo>
                <a:lnTo>
                  <a:pt x="40" y="119"/>
                </a:lnTo>
                <a:lnTo>
                  <a:pt x="29" y="123"/>
                </a:lnTo>
                <a:lnTo>
                  <a:pt x="20" y="127"/>
                </a:lnTo>
                <a:lnTo>
                  <a:pt x="10" y="130"/>
                </a:lnTo>
                <a:lnTo>
                  <a:pt x="0" y="134"/>
                </a:lnTo>
                <a:lnTo>
                  <a:pt x="2" y="139"/>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787" name="Freeform 683"/>
          <p:cNvSpPr>
            <a:spLocks noChangeAspect="1"/>
          </p:cNvSpPr>
          <p:nvPr/>
        </p:nvSpPr>
        <p:spPr bwMode="auto">
          <a:xfrm>
            <a:off x="5638801" y="5956300"/>
            <a:ext cx="415925" cy="31750"/>
          </a:xfrm>
          <a:custGeom>
            <a:avLst/>
            <a:gdLst>
              <a:gd name="T0" fmla="*/ 2147483647 w 314"/>
              <a:gd name="T1" fmla="*/ 0 h 25"/>
              <a:gd name="T2" fmla="*/ 2147483647 w 314"/>
              <a:gd name="T3" fmla="*/ 2147483647 h 25"/>
              <a:gd name="T4" fmla="*/ 2147483647 w 314"/>
              <a:gd name="T5" fmla="*/ 2147483647 h 25"/>
              <a:gd name="T6" fmla="*/ 2147483647 w 314"/>
              <a:gd name="T7" fmla="*/ 2147483647 h 25"/>
              <a:gd name="T8" fmla="*/ 2147483647 w 314"/>
              <a:gd name="T9" fmla="*/ 2147483647 h 25"/>
              <a:gd name="T10" fmla="*/ 2147483647 w 314"/>
              <a:gd name="T11" fmla="*/ 2147483647 h 25"/>
              <a:gd name="T12" fmla="*/ 2147483647 w 314"/>
              <a:gd name="T13" fmla="*/ 2147483647 h 25"/>
              <a:gd name="T14" fmla="*/ 2147483647 w 314"/>
              <a:gd name="T15" fmla="*/ 2147483647 h 25"/>
              <a:gd name="T16" fmla="*/ 2147483647 w 314"/>
              <a:gd name="T17" fmla="*/ 2147483647 h 25"/>
              <a:gd name="T18" fmla="*/ 2147483647 w 314"/>
              <a:gd name="T19" fmla="*/ 2147483647 h 25"/>
              <a:gd name="T20" fmla="*/ 2147483647 w 314"/>
              <a:gd name="T21" fmla="*/ 2147483647 h 25"/>
              <a:gd name="T22" fmla="*/ 2147483647 w 314"/>
              <a:gd name="T23" fmla="*/ 2147483647 h 25"/>
              <a:gd name="T24" fmla="*/ 2147483647 w 314"/>
              <a:gd name="T25" fmla="*/ 2147483647 h 25"/>
              <a:gd name="T26" fmla="*/ 2147483647 w 314"/>
              <a:gd name="T27" fmla="*/ 2147483647 h 25"/>
              <a:gd name="T28" fmla="*/ 2147483647 w 314"/>
              <a:gd name="T29" fmla="*/ 2147483647 h 25"/>
              <a:gd name="T30" fmla="*/ 2147483647 w 314"/>
              <a:gd name="T31" fmla="*/ 2147483647 h 25"/>
              <a:gd name="T32" fmla="*/ 0 w 314"/>
              <a:gd name="T33" fmla="*/ 2147483647 h 25"/>
              <a:gd name="T34" fmla="*/ 2147483647 w 314"/>
              <a:gd name="T35" fmla="*/ 2147483647 h 25"/>
              <a:gd name="T36" fmla="*/ 2147483647 w 314"/>
              <a:gd name="T37" fmla="*/ 2147483647 h 25"/>
              <a:gd name="T38" fmla="*/ 2147483647 w 314"/>
              <a:gd name="T39" fmla="*/ 2147483647 h 25"/>
              <a:gd name="T40" fmla="*/ 2147483647 w 314"/>
              <a:gd name="T41" fmla="*/ 2147483647 h 25"/>
              <a:gd name="T42" fmla="*/ 2147483647 w 314"/>
              <a:gd name="T43" fmla="*/ 2147483647 h 25"/>
              <a:gd name="T44" fmla="*/ 2147483647 w 314"/>
              <a:gd name="T45" fmla="*/ 2147483647 h 25"/>
              <a:gd name="T46" fmla="*/ 2147483647 w 314"/>
              <a:gd name="T47" fmla="*/ 2147483647 h 25"/>
              <a:gd name="T48" fmla="*/ 2147483647 w 314"/>
              <a:gd name="T49" fmla="*/ 2147483647 h 25"/>
              <a:gd name="T50" fmla="*/ 2147483647 w 314"/>
              <a:gd name="T51" fmla="*/ 2147483647 h 25"/>
              <a:gd name="T52" fmla="*/ 2147483647 w 314"/>
              <a:gd name="T53" fmla="*/ 2147483647 h 25"/>
              <a:gd name="T54" fmla="*/ 2147483647 w 314"/>
              <a:gd name="T55" fmla="*/ 2147483647 h 25"/>
              <a:gd name="T56" fmla="*/ 2147483647 w 314"/>
              <a:gd name="T57" fmla="*/ 2147483647 h 25"/>
              <a:gd name="T58" fmla="*/ 2147483647 w 314"/>
              <a:gd name="T59" fmla="*/ 2147483647 h 25"/>
              <a:gd name="T60" fmla="*/ 2147483647 w 314"/>
              <a:gd name="T61" fmla="*/ 2147483647 h 25"/>
              <a:gd name="T62" fmla="*/ 2147483647 w 314"/>
              <a:gd name="T63" fmla="*/ 2147483647 h 25"/>
              <a:gd name="T64" fmla="*/ 2147483647 w 314"/>
              <a:gd name="T65" fmla="*/ 2147483647 h 25"/>
              <a:gd name="T66" fmla="*/ 2147483647 w 314"/>
              <a:gd name="T67" fmla="*/ 0 h 2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14"/>
              <a:gd name="T103" fmla="*/ 0 h 25"/>
              <a:gd name="T104" fmla="*/ 314 w 314"/>
              <a:gd name="T105" fmla="*/ 25 h 2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14" h="25">
                <a:moveTo>
                  <a:pt x="312" y="0"/>
                </a:moveTo>
                <a:lnTo>
                  <a:pt x="312" y="0"/>
                </a:lnTo>
                <a:lnTo>
                  <a:pt x="302" y="2"/>
                </a:lnTo>
                <a:lnTo>
                  <a:pt x="293" y="3"/>
                </a:lnTo>
                <a:lnTo>
                  <a:pt x="284" y="4"/>
                </a:lnTo>
                <a:lnTo>
                  <a:pt x="273" y="5"/>
                </a:lnTo>
                <a:lnTo>
                  <a:pt x="264" y="7"/>
                </a:lnTo>
                <a:lnTo>
                  <a:pt x="254" y="8"/>
                </a:lnTo>
                <a:lnTo>
                  <a:pt x="244" y="9"/>
                </a:lnTo>
                <a:lnTo>
                  <a:pt x="235" y="10"/>
                </a:lnTo>
                <a:lnTo>
                  <a:pt x="225" y="10"/>
                </a:lnTo>
                <a:lnTo>
                  <a:pt x="215" y="11"/>
                </a:lnTo>
                <a:lnTo>
                  <a:pt x="205" y="12"/>
                </a:lnTo>
                <a:lnTo>
                  <a:pt x="195" y="13"/>
                </a:lnTo>
                <a:lnTo>
                  <a:pt x="186" y="14"/>
                </a:lnTo>
                <a:lnTo>
                  <a:pt x="176" y="14"/>
                </a:lnTo>
                <a:lnTo>
                  <a:pt x="167" y="15"/>
                </a:lnTo>
                <a:lnTo>
                  <a:pt x="156" y="15"/>
                </a:lnTo>
                <a:lnTo>
                  <a:pt x="147" y="16"/>
                </a:lnTo>
                <a:lnTo>
                  <a:pt x="137" y="16"/>
                </a:lnTo>
                <a:lnTo>
                  <a:pt x="127" y="17"/>
                </a:lnTo>
                <a:lnTo>
                  <a:pt x="118" y="17"/>
                </a:lnTo>
                <a:lnTo>
                  <a:pt x="107" y="18"/>
                </a:lnTo>
                <a:lnTo>
                  <a:pt x="98" y="18"/>
                </a:lnTo>
                <a:lnTo>
                  <a:pt x="87" y="18"/>
                </a:lnTo>
                <a:lnTo>
                  <a:pt x="79" y="18"/>
                </a:lnTo>
                <a:lnTo>
                  <a:pt x="69" y="18"/>
                </a:lnTo>
                <a:lnTo>
                  <a:pt x="59" y="20"/>
                </a:lnTo>
                <a:lnTo>
                  <a:pt x="48" y="20"/>
                </a:lnTo>
                <a:lnTo>
                  <a:pt x="39" y="20"/>
                </a:lnTo>
                <a:lnTo>
                  <a:pt x="28" y="20"/>
                </a:lnTo>
                <a:lnTo>
                  <a:pt x="20" y="20"/>
                </a:lnTo>
                <a:lnTo>
                  <a:pt x="9" y="20"/>
                </a:lnTo>
                <a:lnTo>
                  <a:pt x="0" y="20"/>
                </a:lnTo>
                <a:lnTo>
                  <a:pt x="0" y="24"/>
                </a:lnTo>
                <a:lnTo>
                  <a:pt x="9" y="24"/>
                </a:lnTo>
                <a:lnTo>
                  <a:pt x="20" y="24"/>
                </a:lnTo>
                <a:lnTo>
                  <a:pt x="28" y="24"/>
                </a:lnTo>
                <a:lnTo>
                  <a:pt x="39" y="23"/>
                </a:lnTo>
                <a:lnTo>
                  <a:pt x="48" y="23"/>
                </a:lnTo>
                <a:lnTo>
                  <a:pt x="59" y="23"/>
                </a:lnTo>
                <a:lnTo>
                  <a:pt x="69" y="23"/>
                </a:lnTo>
                <a:lnTo>
                  <a:pt x="79" y="23"/>
                </a:lnTo>
                <a:lnTo>
                  <a:pt x="87" y="22"/>
                </a:lnTo>
                <a:lnTo>
                  <a:pt x="98" y="22"/>
                </a:lnTo>
                <a:lnTo>
                  <a:pt x="107" y="22"/>
                </a:lnTo>
                <a:lnTo>
                  <a:pt x="118" y="22"/>
                </a:lnTo>
                <a:lnTo>
                  <a:pt x="127" y="22"/>
                </a:lnTo>
                <a:lnTo>
                  <a:pt x="137" y="21"/>
                </a:lnTo>
                <a:lnTo>
                  <a:pt x="147" y="21"/>
                </a:lnTo>
                <a:lnTo>
                  <a:pt x="156" y="20"/>
                </a:lnTo>
                <a:lnTo>
                  <a:pt x="167" y="18"/>
                </a:lnTo>
                <a:lnTo>
                  <a:pt x="177" y="18"/>
                </a:lnTo>
                <a:lnTo>
                  <a:pt x="186" y="17"/>
                </a:lnTo>
                <a:lnTo>
                  <a:pt x="195" y="17"/>
                </a:lnTo>
                <a:lnTo>
                  <a:pt x="206" y="16"/>
                </a:lnTo>
                <a:lnTo>
                  <a:pt x="215" y="15"/>
                </a:lnTo>
                <a:lnTo>
                  <a:pt x="226" y="14"/>
                </a:lnTo>
                <a:lnTo>
                  <a:pt x="235" y="14"/>
                </a:lnTo>
                <a:lnTo>
                  <a:pt x="245" y="12"/>
                </a:lnTo>
                <a:lnTo>
                  <a:pt x="255" y="12"/>
                </a:lnTo>
                <a:lnTo>
                  <a:pt x="265" y="10"/>
                </a:lnTo>
                <a:lnTo>
                  <a:pt x="274" y="10"/>
                </a:lnTo>
                <a:lnTo>
                  <a:pt x="285" y="8"/>
                </a:lnTo>
                <a:lnTo>
                  <a:pt x="293" y="7"/>
                </a:lnTo>
                <a:lnTo>
                  <a:pt x="303" y="5"/>
                </a:lnTo>
                <a:lnTo>
                  <a:pt x="313" y="4"/>
                </a:lnTo>
                <a:lnTo>
                  <a:pt x="312" y="0"/>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788" name="Freeform 684"/>
          <p:cNvSpPr>
            <a:spLocks noChangeAspect="1"/>
          </p:cNvSpPr>
          <p:nvPr/>
        </p:nvSpPr>
        <p:spPr bwMode="auto">
          <a:xfrm>
            <a:off x="6059489" y="5849938"/>
            <a:ext cx="420687" cy="106362"/>
          </a:xfrm>
          <a:custGeom>
            <a:avLst/>
            <a:gdLst>
              <a:gd name="T0" fmla="*/ 2147483647 w 316"/>
              <a:gd name="T1" fmla="*/ 2147483647 h 83"/>
              <a:gd name="T2" fmla="*/ 2147483647 w 316"/>
              <a:gd name="T3" fmla="*/ 2147483647 h 83"/>
              <a:gd name="T4" fmla="*/ 2147483647 w 316"/>
              <a:gd name="T5" fmla="*/ 2147483647 h 83"/>
              <a:gd name="T6" fmla="*/ 2147483647 w 316"/>
              <a:gd name="T7" fmla="*/ 2147483647 h 83"/>
              <a:gd name="T8" fmla="*/ 2147483647 w 316"/>
              <a:gd name="T9" fmla="*/ 2147483647 h 83"/>
              <a:gd name="T10" fmla="*/ 2147483647 w 316"/>
              <a:gd name="T11" fmla="*/ 2147483647 h 83"/>
              <a:gd name="T12" fmla="*/ 2147483647 w 316"/>
              <a:gd name="T13" fmla="*/ 2147483647 h 83"/>
              <a:gd name="T14" fmla="*/ 2147483647 w 316"/>
              <a:gd name="T15" fmla="*/ 2147483647 h 83"/>
              <a:gd name="T16" fmla="*/ 2147483647 w 316"/>
              <a:gd name="T17" fmla="*/ 2147483647 h 83"/>
              <a:gd name="T18" fmla="*/ 2147483647 w 316"/>
              <a:gd name="T19" fmla="*/ 2147483647 h 83"/>
              <a:gd name="T20" fmla="*/ 2147483647 w 316"/>
              <a:gd name="T21" fmla="*/ 2147483647 h 83"/>
              <a:gd name="T22" fmla="*/ 2147483647 w 316"/>
              <a:gd name="T23" fmla="*/ 2147483647 h 83"/>
              <a:gd name="T24" fmla="*/ 2147483647 w 316"/>
              <a:gd name="T25" fmla="*/ 2147483647 h 83"/>
              <a:gd name="T26" fmla="*/ 2147483647 w 316"/>
              <a:gd name="T27" fmla="*/ 2147483647 h 83"/>
              <a:gd name="T28" fmla="*/ 2147483647 w 316"/>
              <a:gd name="T29" fmla="*/ 2147483647 h 83"/>
              <a:gd name="T30" fmla="*/ 2147483647 w 316"/>
              <a:gd name="T31" fmla="*/ 2147483647 h 83"/>
              <a:gd name="T32" fmla="*/ 2147483647 w 316"/>
              <a:gd name="T33" fmla="*/ 2147483647 h 83"/>
              <a:gd name="T34" fmla="*/ 2147483647 w 316"/>
              <a:gd name="T35" fmla="*/ 2147483647 h 83"/>
              <a:gd name="T36" fmla="*/ 2147483647 w 316"/>
              <a:gd name="T37" fmla="*/ 2147483647 h 83"/>
              <a:gd name="T38" fmla="*/ 2147483647 w 316"/>
              <a:gd name="T39" fmla="*/ 2147483647 h 83"/>
              <a:gd name="T40" fmla="*/ 2147483647 w 316"/>
              <a:gd name="T41" fmla="*/ 2147483647 h 83"/>
              <a:gd name="T42" fmla="*/ 2147483647 w 316"/>
              <a:gd name="T43" fmla="*/ 2147483647 h 83"/>
              <a:gd name="T44" fmla="*/ 2147483647 w 316"/>
              <a:gd name="T45" fmla="*/ 2147483647 h 83"/>
              <a:gd name="T46" fmla="*/ 2147483647 w 316"/>
              <a:gd name="T47" fmla="*/ 2147483647 h 83"/>
              <a:gd name="T48" fmla="*/ 2147483647 w 316"/>
              <a:gd name="T49" fmla="*/ 2147483647 h 83"/>
              <a:gd name="T50" fmla="*/ 2147483647 w 316"/>
              <a:gd name="T51" fmla="*/ 2147483647 h 83"/>
              <a:gd name="T52" fmla="*/ 2147483647 w 316"/>
              <a:gd name="T53" fmla="*/ 2147483647 h 83"/>
              <a:gd name="T54" fmla="*/ 2147483647 w 316"/>
              <a:gd name="T55" fmla="*/ 2147483647 h 83"/>
              <a:gd name="T56" fmla="*/ 2147483647 w 316"/>
              <a:gd name="T57" fmla="*/ 2147483647 h 83"/>
              <a:gd name="T58" fmla="*/ 2147483647 w 316"/>
              <a:gd name="T59" fmla="*/ 2147483647 h 83"/>
              <a:gd name="T60" fmla="*/ 2147483647 w 316"/>
              <a:gd name="T61" fmla="*/ 2147483647 h 83"/>
              <a:gd name="T62" fmla="*/ 2147483647 w 316"/>
              <a:gd name="T63" fmla="*/ 2147483647 h 83"/>
              <a:gd name="T64" fmla="*/ 2147483647 w 316"/>
              <a:gd name="T65" fmla="*/ 2147483647 h 8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16"/>
              <a:gd name="T100" fmla="*/ 0 h 83"/>
              <a:gd name="T101" fmla="*/ 316 w 316"/>
              <a:gd name="T102" fmla="*/ 83 h 8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16" h="83">
                <a:moveTo>
                  <a:pt x="313" y="0"/>
                </a:moveTo>
                <a:lnTo>
                  <a:pt x="302" y="3"/>
                </a:lnTo>
                <a:lnTo>
                  <a:pt x="293" y="7"/>
                </a:lnTo>
                <a:lnTo>
                  <a:pt x="283" y="8"/>
                </a:lnTo>
                <a:lnTo>
                  <a:pt x="273" y="11"/>
                </a:lnTo>
                <a:lnTo>
                  <a:pt x="264" y="14"/>
                </a:lnTo>
                <a:lnTo>
                  <a:pt x="254" y="18"/>
                </a:lnTo>
                <a:lnTo>
                  <a:pt x="244" y="20"/>
                </a:lnTo>
                <a:lnTo>
                  <a:pt x="235" y="22"/>
                </a:lnTo>
                <a:lnTo>
                  <a:pt x="225" y="24"/>
                </a:lnTo>
                <a:lnTo>
                  <a:pt x="215" y="28"/>
                </a:lnTo>
                <a:lnTo>
                  <a:pt x="205" y="30"/>
                </a:lnTo>
                <a:lnTo>
                  <a:pt x="194" y="33"/>
                </a:lnTo>
                <a:lnTo>
                  <a:pt x="185" y="35"/>
                </a:lnTo>
                <a:lnTo>
                  <a:pt x="176" y="38"/>
                </a:lnTo>
                <a:lnTo>
                  <a:pt x="167" y="41"/>
                </a:lnTo>
                <a:lnTo>
                  <a:pt x="156" y="43"/>
                </a:lnTo>
                <a:lnTo>
                  <a:pt x="147" y="45"/>
                </a:lnTo>
                <a:lnTo>
                  <a:pt x="136" y="48"/>
                </a:lnTo>
                <a:lnTo>
                  <a:pt x="128" y="50"/>
                </a:lnTo>
                <a:lnTo>
                  <a:pt x="118" y="53"/>
                </a:lnTo>
                <a:lnTo>
                  <a:pt x="108" y="55"/>
                </a:lnTo>
                <a:lnTo>
                  <a:pt x="98" y="58"/>
                </a:lnTo>
                <a:lnTo>
                  <a:pt x="88" y="60"/>
                </a:lnTo>
                <a:lnTo>
                  <a:pt x="79" y="62"/>
                </a:lnTo>
                <a:lnTo>
                  <a:pt x="69" y="63"/>
                </a:lnTo>
                <a:lnTo>
                  <a:pt x="60" y="65"/>
                </a:lnTo>
                <a:lnTo>
                  <a:pt x="49" y="68"/>
                </a:lnTo>
                <a:lnTo>
                  <a:pt x="39" y="70"/>
                </a:lnTo>
                <a:lnTo>
                  <a:pt x="29" y="72"/>
                </a:lnTo>
                <a:lnTo>
                  <a:pt x="20" y="74"/>
                </a:lnTo>
                <a:lnTo>
                  <a:pt x="10" y="75"/>
                </a:lnTo>
                <a:lnTo>
                  <a:pt x="0" y="76"/>
                </a:lnTo>
                <a:lnTo>
                  <a:pt x="1" y="82"/>
                </a:lnTo>
                <a:lnTo>
                  <a:pt x="12" y="80"/>
                </a:lnTo>
                <a:lnTo>
                  <a:pt x="21" y="77"/>
                </a:lnTo>
                <a:lnTo>
                  <a:pt x="30" y="75"/>
                </a:lnTo>
                <a:lnTo>
                  <a:pt x="40" y="75"/>
                </a:lnTo>
                <a:lnTo>
                  <a:pt x="50" y="73"/>
                </a:lnTo>
                <a:lnTo>
                  <a:pt x="60" y="71"/>
                </a:lnTo>
                <a:lnTo>
                  <a:pt x="70" y="69"/>
                </a:lnTo>
                <a:lnTo>
                  <a:pt x="79" y="66"/>
                </a:lnTo>
                <a:lnTo>
                  <a:pt x="89" y="64"/>
                </a:lnTo>
                <a:lnTo>
                  <a:pt x="99" y="62"/>
                </a:lnTo>
                <a:lnTo>
                  <a:pt x="109" y="60"/>
                </a:lnTo>
                <a:lnTo>
                  <a:pt x="119" y="58"/>
                </a:lnTo>
                <a:lnTo>
                  <a:pt x="129" y="55"/>
                </a:lnTo>
                <a:lnTo>
                  <a:pt x="138" y="52"/>
                </a:lnTo>
                <a:lnTo>
                  <a:pt x="148" y="50"/>
                </a:lnTo>
                <a:lnTo>
                  <a:pt x="157" y="48"/>
                </a:lnTo>
                <a:lnTo>
                  <a:pt x="168" y="45"/>
                </a:lnTo>
                <a:lnTo>
                  <a:pt x="177" y="43"/>
                </a:lnTo>
                <a:lnTo>
                  <a:pt x="186" y="40"/>
                </a:lnTo>
                <a:lnTo>
                  <a:pt x="196" y="38"/>
                </a:lnTo>
                <a:lnTo>
                  <a:pt x="206" y="34"/>
                </a:lnTo>
                <a:lnTo>
                  <a:pt x="216" y="33"/>
                </a:lnTo>
                <a:lnTo>
                  <a:pt x="227" y="30"/>
                </a:lnTo>
                <a:lnTo>
                  <a:pt x="236" y="27"/>
                </a:lnTo>
                <a:lnTo>
                  <a:pt x="245" y="23"/>
                </a:lnTo>
                <a:lnTo>
                  <a:pt x="255" y="21"/>
                </a:lnTo>
                <a:lnTo>
                  <a:pt x="266" y="19"/>
                </a:lnTo>
                <a:lnTo>
                  <a:pt x="275" y="17"/>
                </a:lnTo>
                <a:lnTo>
                  <a:pt x="286" y="13"/>
                </a:lnTo>
                <a:lnTo>
                  <a:pt x="294" y="10"/>
                </a:lnTo>
                <a:lnTo>
                  <a:pt x="304" y="8"/>
                </a:lnTo>
                <a:lnTo>
                  <a:pt x="315" y="6"/>
                </a:lnTo>
                <a:lnTo>
                  <a:pt x="313" y="0"/>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789" name="Freeform 685"/>
          <p:cNvSpPr>
            <a:spLocks noChangeAspect="1"/>
          </p:cNvSpPr>
          <p:nvPr/>
        </p:nvSpPr>
        <p:spPr bwMode="auto">
          <a:xfrm>
            <a:off x="7881938" y="5957889"/>
            <a:ext cx="419100" cy="34925"/>
          </a:xfrm>
          <a:custGeom>
            <a:avLst/>
            <a:gdLst>
              <a:gd name="T0" fmla="*/ 0 w 315"/>
              <a:gd name="T1" fmla="*/ 2147483647 h 28"/>
              <a:gd name="T2" fmla="*/ 2147483647 w 315"/>
              <a:gd name="T3" fmla="*/ 2147483647 h 28"/>
              <a:gd name="T4" fmla="*/ 2147483647 w 315"/>
              <a:gd name="T5" fmla="*/ 2147483647 h 28"/>
              <a:gd name="T6" fmla="*/ 2147483647 w 315"/>
              <a:gd name="T7" fmla="*/ 2147483647 h 28"/>
              <a:gd name="T8" fmla="*/ 2147483647 w 315"/>
              <a:gd name="T9" fmla="*/ 2147483647 h 28"/>
              <a:gd name="T10" fmla="*/ 2147483647 w 315"/>
              <a:gd name="T11" fmla="*/ 2147483647 h 28"/>
              <a:gd name="T12" fmla="*/ 2147483647 w 315"/>
              <a:gd name="T13" fmla="*/ 2147483647 h 28"/>
              <a:gd name="T14" fmla="*/ 2147483647 w 315"/>
              <a:gd name="T15" fmla="*/ 2147483647 h 28"/>
              <a:gd name="T16" fmla="*/ 2147483647 w 315"/>
              <a:gd name="T17" fmla="*/ 2147483647 h 28"/>
              <a:gd name="T18" fmla="*/ 2147483647 w 315"/>
              <a:gd name="T19" fmla="*/ 2147483647 h 28"/>
              <a:gd name="T20" fmla="*/ 2147483647 w 315"/>
              <a:gd name="T21" fmla="*/ 2147483647 h 28"/>
              <a:gd name="T22" fmla="*/ 2147483647 w 315"/>
              <a:gd name="T23" fmla="*/ 2147483647 h 28"/>
              <a:gd name="T24" fmla="*/ 2147483647 w 315"/>
              <a:gd name="T25" fmla="*/ 2147483647 h 28"/>
              <a:gd name="T26" fmla="*/ 2147483647 w 315"/>
              <a:gd name="T27" fmla="*/ 2147483647 h 28"/>
              <a:gd name="T28" fmla="*/ 2147483647 w 315"/>
              <a:gd name="T29" fmla="*/ 2147483647 h 28"/>
              <a:gd name="T30" fmla="*/ 2147483647 w 315"/>
              <a:gd name="T31" fmla="*/ 2147483647 h 28"/>
              <a:gd name="T32" fmla="*/ 2147483647 w 315"/>
              <a:gd name="T33" fmla="*/ 2147483647 h 28"/>
              <a:gd name="T34" fmla="*/ 2147483647 w 315"/>
              <a:gd name="T35" fmla="*/ 2147483647 h 28"/>
              <a:gd name="T36" fmla="*/ 2147483647 w 315"/>
              <a:gd name="T37" fmla="*/ 2147483647 h 28"/>
              <a:gd name="T38" fmla="*/ 2147483647 w 315"/>
              <a:gd name="T39" fmla="*/ 2147483647 h 28"/>
              <a:gd name="T40" fmla="*/ 2147483647 w 315"/>
              <a:gd name="T41" fmla="*/ 2147483647 h 28"/>
              <a:gd name="T42" fmla="*/ 2147483647 w 315"/>
              <a:gd name="T43" fmla="*/ 2147483647 h 28"/>
              <a:gd name="T44" fmla="*/ 2147483647 w 315"/>
              <a:gd name="T45" fmla="*/ 2147483647 h 28"/>
              <a:gd name="T46" fmla="*/ 2147483647 w 315"/>
              <a:gd name="T47" fmla="*/ 2147483647 h 28"/>
              <a:gd name="T48" fmla="*/ 2147483647 w 315"/>
              <a:gd name="T49" fmla="*/ 2147483647 h 28"/>
              <a:gd name="T50" fmla="*/ 2147483647 w 315"/>
              <a:gd name="T51" fmla="*/ 2147483647 h 28"/>
              <a:gd name="T52" fmla="*/ 2147483647 w 315"/>
              <a:gd name="T53" fmla="*/ 2147483647 h 28"/>
              <a:gd name="T54" fmla="*/ 2147483647 w 315"/>
              <a:gd name="T55" fmla="*/ 2147483647 h 28"/>
              <a:gd name="T56" fmla="*/ 2147483647 w 315"/>
              <a:gd name="T57" fmla="*/ 2147483647 h 28"/>
              <a:gd name="T58" fmla="*/ 2147483647 w 315"/>
              <a:gd name="T59" fmla="*/ 2147483647 h 28"/>
              <a:gd name="T60" fmla="*/ 2147483647 w 315"/>
              <a:gd name="T61" fmla="*/ 2147483647 h 28"/>
              <a:gd name="T62" fmla="*/ 2147483647 w 315"/>
              <a:gd name="T63" fmla="*/ 2147483647 h 28"/>
              <a:gd name="T64" fmla="*/ 2147483647 w 315"/>
              <a:gd name="T65" fmla="*/ 2147483647 h 28"/>
              <a:gd name="T66" fmla="*/ 0 w 315"/>
              <a:gd name="T67" fmla="*/ 2147483647 h 2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15"/>
              <a:gd name="T103" fmla="*/ 0 h 28"/>
              <a:gd name="T104" fmla="*/ 315 w 315"/>
              <a:gd name="T105" fmla="*/ 28 h 2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15" h="28">
                <a:moveTo>
                  <a:pt x="0" y="4"/>
                </a:moveTo>
                <a:lnTo>
                  <a:pt x="0" y="4"/>
                </a:lnTo>
                <a:lnTo>
                  <a:pt x="10" y="6"/>
                </a:lnTo>
                <a:lnTo>
                  <a:pt x="20" y="7"/>
                </a:lnTo>
                <a:lnTo>
                  <a:pt x="29" y="9"/>
                </a:lnTo>
                <a:lnTo>
                  <a:pt x="39" y="10"/>
                </a:lnTo>
                <a:lnTo>
                  <a:pt x="49" y="11"/>
                </a:lnTo>
                <a:lnTo>
                  <a:pt x="59" y="12"/>
                </a:lnTo>
                <a:lnTo>
                  <a:pt x="68" y="13"/>
                </a:lnTo>
                <a:lnTo>
                  <a:pt x="79" y="15"/>
                </a:lnTo>
                <a:lnTo>
                  <a:pt x="87" y="16"/>
                </a:lnTo>
                <a:lnTo>
                  <a:pt x="98" y="16"/>
                </a:lnTo>
                <a:lnTo>
                  <a:pt x="108" y="18"/>
                </a:lnTo>
                <a:lnTo>
                  <a:pt x="118" y="19"/>
                </a:lnTo>
                <a:lnTo>
                  <a:pt x="128" y="20"/>
                </a:lnTo>
                <a:lnTo>
                  <a:pt x="136" y="20"/>
                </a:lnTo>
                <a:lnTo>
                  <a:pt x="147" y="20"/>
                </a:lnTo>
                <a:lnTo>
                  <a:pt x="156" y="21"/>
                </a:lnTo>
                <a:lnTo>
                  <a:pt x="167" y="22"/>
                </a:lnTo>
                <a:lnTo>
                  <a:pt x="176" y="22"/>
                </a:lnTo>
                <a:lnTo>
                  <a:pt x="186" y="24"/>
                </a:lnTo>
                <a:lnTo>
                  <a:pt x="196" y="25"/>
                </a:lnTo>
                <a:lnTo>
                  <a:pt x="206" y="25"/>
                </a:lnTo>
                <a:lnTo>
                  <a:pt x="216" y="25"/>
                </a:lnTo>
                <a:lnTo>
                  <a:pt x="226" y="25"/>
                </a:lnTo>
                <a:lnTo>
                  <a:pt x="235" y="26"/>
                </a:lnTo>
                <a:lnTo>
                  <a:pt x="245" y="26"/>
                </a:lnTo>
                <a:lnTo>
                  <a:pt x="254" y="26"/>
                </a:lnTo>
                <a:lnTo>
                  <a:pt x="265" y="27"/>
                </a:lnTo>
                <a:lnTo>
                  <a:pt x="275" y="27"/>
                </a:lnTo>
                <a:lnTo>
                  <a:pt x="285" y="27"/>
                </a:lnTo>
                <a:lnTo>
                  <a:pt x="294" y="27"/>
                </a:lnTo>
                <a:lnTo>
                  <a:pt x="303" y="27"/>
                </a:lnTo>
                <a:lnTo>
                  <a:pt x="314" y="27"/>
                </a:lnTo>
                <a:lnTo>
                  <a:pt x="314" y="22"/>
                </a:lnTo>
                <a:lnTo>
                  <a:pt x="303" y="22"/>
                </a:lnTo>
                <a:lnTo>
                  <a:pt x="294" y="22"/>
                </a:lnTo>
                <a:lnTo>
                  <a:pt x="285" y="21"/>
                </a:lnTo>
                <a:lnTo>
                  <a:pt x="275" y="21"/>
                </a:lnTo>
                <a:lnTo>
                  <a:pt x="265" y="21"/>
                </a:lnTo>
                <a:lnTo>
                  <a:pt x="254" y="21"/>
                </a:lnTo>
                <a:lnTo>
                  <a:pt x="245" y="20"/>
                </a:lnTo>
                <a:lnTo>
                  <a:pt x="235" y="20"/>
                </a:lnTo>
                <a:lnTo>
                  <a:pt x="226" y="20"/>
                </a:lnTo>
                <a:lnTo>
                  <a:pt x="216" y="20"/>
                </a:lnTo>
                <a:lnTo>
                  <a:pt x="206" y="20"/>
                </a:lnTo>
                <a:lnTo>
                  <a:pt x="196" y="20"/>
                </a:lnTo>
                <a:lnTo>
                  <a:pt x="186" y="19"/>
                </a:lnTo>
                <a:lnTo>
                  <a:pt x="176" y="19"/>
                </a:lnTo>
                <a:lnTo>
                  <a:pt x="167" y="18"/>
                </a:lnTo>
                <a:lnTo>
                  <a:pt x="157" y="17"/>
                </a:lnTo>
                <a:lnTo>
                  <a:pt x="147" y="16"/>
                </a:lnTo>
                <a:lnTo>
                  <a:pt x="136" y="16"/>
                </a:lnTo>
                <a:lnTo>
                  <a:pt x="129" y="16"/>
                </a:lnTo>
                <a:lnTo>
                  <a:pt x="119" y="15"/>
                </a:lnTo>
                <a:lnTo>
                  <a:pt x="108" y="13"/>
                </a:lnTo>
                <a:lnTo>
                  <a:pt x="99" y="12"/>
                </a:lnTo>
                <a:lnTo>
                  <a:pt x="88" y="11"/>
                </a:lnTo>
                <a:lnTo>
                  <a:pt x="79" y="10"/>
                </a:lnTo>
                <a:lnTo>
                  <a:pt x="69" y="10"/>
                </a:lnTo>
                <a:lnTo>
                  <a:pt x="60" y="8"/>
                </a:lnTo>
                <a:lnTo>
                  <a:pt x="50" y="7"/>
                </a:lnTo>
                <a:lnTo>
                  <a:pt x="40" y="6"/>
                </a:lnTo>
                <a:lnTo>
                  <a:pt x="29" y="4"/>
                </a:lnTo>
                <a:lnTo>
                  <a:pt x="21" y="2"/>
                </a:lnTo>
                <a:lnTo>
                  <a:pt x="12" y="2"/>
                </a:lnTo>
                <a:lnTo>
                  <a:pt x="1" y="0"/>
                </a:lnTo>
                <a:lnTo>
                  <a:pt x="0" y="4"/>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790" name="Freeform 686"/>
          <p:cNvSpPr>
            <a:spLocks noChangeAspect="1"/>
          </p:cNvSpPr>
          <p:nvPr/>
        </p:nvSpPr>
        <p:spPr bwMode="auto">
          <a:xfrm>
            <a:off x="7458075" y="5851526"/>
            <a:ext cx="419100" cy="106363"/>
          </a:xfrm>
          <a:custGeom>
            <a:avLst/>
            <a:gdLst>
              <a:gd name="T0" fmla="*/ 2147483647 w 315"/>
              <a:gd name="T1" fmla="*/ 2147483647 h 85"/>
              <a:gd name="T2" fmla="*/ 2147483647 w 315"/>
              <a:gd name="T3" fmla="*/ 2147483647 h 85"/>
              <a:gd name="T4" fmla="*/ 2147483647 w 315"/>
              <a:gd name="T5" fmla="*/ 2147483647 h 85"/>
              <a:gd name="T6" fmla="*/ 2147483647 w 315"/>
              <a:gd name="T7" fmla="*/ 2147483647 h 85"/>
              <a:gd name="T8" fmla="*/ 2147483647 w 315"/>
              <a:gd name="T9" fmla="*/ 2147483647 h 85"/>
              <a:gd name="T10" fmla="*/ 2147483647 w 315"/>
              <a:gd name="T11" fmla="*/ 2147483647 h 85"/>
              <a:gd name="T12" fmla="*/ 2147483647 w 315"/>
              <a:gd name="T13" fmla="*/ 2147483647 h 85"/>
              <a:gd name="T14" fmla="*/ 2147483647 w 315"/>
              <a:gd name="T15" fmla="*/ 2147483647 h 85"/>
              <a:gd name="T16" fmla="*/ 2147483647 w 315"/>
              <a:gd name="T17" fmla="*/ 2147483647 h 85"/>
              <a:gd name="T18" fmla="*/ 2147483647 w 315"/>
              <a:gd name="T19" fmla="*/ 2147483647 h 85"/>
              <a:gd name="T20" fmla="*/ 2147483647 w 315"/>
              <a:gd name="T21" fmla="*/ 2147483647 h 85"/>
              <a:gd name="T22" fmla="*/ 2147483647 w 315"/>
              <a:gd name="T23" fmla="*/ 2147483647 h 85"/>
              <a:gd name="T24" fmla="*/ 2147483647 w 315"/>
              <a:gd name="T25" fmla="*/ 2147483647 h 85"/>
              <a:gd name="T26" fmla="*/ 2147483647 w 315"/>
              <a:gd name="T27" fmla="*/ 2147483647 h 85"/>
              <a:gd name="T28" fmla="*/ 2147483647 w 315"/>
              <a:gd name="T29" fmla="*/ 2147483647 h 85"/>
              <a:gd name="T30" fmla="*/ 2147483647 w 315"/>
              <a:gd name="T31" fmla="*/ 2147483647 h 85"/>
              <a:gd name="T32" fmla="*/ 2147483647 w 315"/>
              <a:gd name="T33" fmla="*/ 2147483647 h 85"/>
              <a:gd name="T34" fmla="*/ 2147483647 w 315"/>
              <a:gd name="T35" fmla="*/ 2147483647 h 85"/>
              <a:gd name="T36" fmla="*/ 2147483647 w 315"/>
              <a:gd name="T37" fmla="*/ 2147483647 h 85"/>
              <a:gd name="T38" fmla="*/ 2147483647 w 315"/>
              <a:gd name="T39" fmla="*/ 2147483647 h 85"/>
              <a:gd name="T40" fmla="*/ 2147483647 w 315"/>
              <a:gd name="T41" fmla="*/ 2147483647 h 85"/>
              <a:gd name="T42" fmla="*/ 2147483647 w 315"/>
              <a:gd name="T43" fmla="*/ 2147483647 h 85"/>
              <a:gd name="T44" fmla="*/ 2147483647 w 315"/>
              <a:gd name="T45" fmla="*/ 2147483647 h 85"/>
              <a:gd name="T46" fmla="*/ 2147483647 w 315"/>
              <a:gd name="T47" fmla="*/ 2147483647 h 85"/>
              <a:gd name="T48" fmla="*/ 2147483647 w 315"/>
              <a:gd name="T49" fmla="*/ 2147483647 h 85"/>
              <a:gd name="T50" fmla="*/ 2147483647 w 315"/>
              <a:gd name="T51" fmla="*/ 2147483647 h 85"/>
              <a:gd name="T52" fmla="*/ 2147483647 w 315"/>
              <a:gd name="T53" fmla="*/ 2147483647 h 85"/>
              <a:gd name="T54" fmla="*/ 2147483647 w 315"/>
              <a:gd name="T55" fmla="*/ 2147483647 h 85"/>
              <a:gd name="T56" fmla="*/ 2147483647 w 315"/>
              <a:gd name="T57" fmla="*/ 2147483647 h 85"/>
              <a:gd name="T58" fmla="*/ 2147483647 w 315"/>
              <a:gd name="T59" fmla="*/ 2147483647 h 85"/>
              <a:gd name="T60" fmla="*/ 2147483647 w 315"/>
              <a:gd name="T61" fmla="*/ 2147483647 h 85"/>
              <a:gd name="T62" fmla="*/ 2147483647 w 315"/>
              <a:gd name="T63" fmla="*/ 2147483647 h 85"/>
              <a:gd name="T64" fmla="*/ 2147483647 w 315"/>
              <a:gd name="T65" fmla="*/ 0 h 8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15"/>
              <a:gd name="T100" fmla="*/ 0 h 85"/>
              <a:gd name="T101" fmla="*/ 315 w 315"/>
              <a:gd name="T102" fmla="*/ 85 h 8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15" h="85">
                <a:moveTo>
                  <a:pt x="0" y="4"/>
                </a:moveTo>
                <a:lnTo>
                  <a:pt x="10" y="7"/>
                </a:lnTo>
                <a:lnTo>
                  <a:pt x="20" y="10"/>
                </a:lnTo>
                <a:lnTo>
                  <a:pt x="29" y="12"/>
                </a:lnTo>
                <a:lnTo>
                  <a:pt x="39" y="17"/>
                </a:lnTo>
                <a:lnTo>
                  <a:pt x="49" y="19"/>
                </a:lnTo>
                <a:lnTo>
                  <a:pt x="59" y="21"/>
                </a:lnTo>
                <a:lnTo>
                  <a:pt x="69" y="24"/>
                </a:lnTo>
                <a:lnTo>
                  <a:pt x="79" y="28"/>
                </a:lnTo>
                <a:lnTo>
                  <a:pt x="88" y="30"/>
                </a:lnTo>
                <a:lnTo>
                  <a:pt x="98" y="33"/>
                </a:lnTo>
                <a:lnTo>
                  <a:pt x="108" y="35"/>
                </a:lnTo>
                <a:lnTo>
                  <a:pt x="118" y="38"/>
                </a:lnTo>
                <a:lnTo>
                  <a:pt x="128" y="41"/>
                </a:lnTo>
                <a:lnTo>
                  <a:pt x="138" y="44"/>
                </a:lnTo>
                <a:lnTo>
                  <a:pt x="147" y="46"/>
                </a:lnTo>
                <a:lnTo>
                  <a:pt x="156" y="49"/>
                </a:lnTo>
                <a:lnTo>
                  <a:pt x="167" y="51"/>
                </a:lnTo>
                <a:lnTo>
                  <a:pt x="176" y="54"/>
                </a:lnTo>
                <a:lnTo>
                  <a:pt x="186" y="56"/>
                </a:lnTo>
                <a:lnTo>
                  <a:pt x="195" y="59"/>
                </a:lnTo>
                <a:lnTo>
                  <a:pt x="206" y="61"/>
                </a:lnTo>
                <a:lnTo>
                  <a:pt x="215" y="63"/>
                </a:lnTo>
                <a:lnTo>
                  <a:pt x="226" y="65"/>
                </a:lnTo>
                <a:lnTo>
                  <a:pt x="235" y="67"/>
                </a:lnTo>
                <a:lnTo>
                  <a:pt x="245" y="70"/>
                </a:lnTo>
                <a:lnTo>
                  <a:pt x="254" y="72"/>
                </a:lnTo>
                <a:lnTo>
                  <a:pt x="265" y="75"/>
                </a:lnTo>
                <a:lnTo>
                  <a:pt x="274" y="76"/>
                </a:lnTo>
                <a:lnTo>
                  <a:pt x="285" y="77"/>
                </a:lnTo>
                <a:lnTo>
                  <a:pt x="293" y="79"/>
                </a:lnTo>
                <a:lnTo>
                  <a:pt x="303" y="82"/>
                </a:lnTo>
                <a:lnTo>
                  <a:pt x="313" y="84"/>
                </a:lnTo>
                <a:lnTo>
                  <a:pt x="314" y="78"/>
                </a:lnTo>
                <a:lnTo>
                  <a:pt x="304" y="77"/>
                </a:lnTo>
                <a:lnTo>
                  <a:pt x="294" y="75"/>
                </a:lnTo>
                <a:lnTo>
                  <a:pt x="286" y="74"/>
                </a:lnTo>
                <a:lnTo>
                  <a:pt x="275" y="72"/>
                </a:lnTo>
                <a:lnTo>
                  <a:pt x="265" y="70"/>
                </a:lnTo>
                <a:lnTo>
                  <a:pt x="255" y="67"/>
                </a:lnTo>
                <a:lnTo>
                  <a:pt x="246" y="65"/>
                </a:lnTo>
                <a:lnTo>
                  <a:pt x="235" y="63"/>
                </a:lnTo>
                <a:lnTo>
                  <a:pt x="227" y="61"/>
                </a:lnTo>
                <a:lnTo>
                  <a:pt x="216" y="59"/>
                </a:lnTo>
                <a:lnTo>
                  <a:pt x="207" y="56"/>
                </a:lnTo>
                <a:lnTo>
                  <a:pt x="196" y="54"/>
                </a:lnTo>
                <a:lnTo>
                  <a:pt x="187" y="51"/>
                </a:lnTo>
                <a:lnTo>
                  <a:pt x="177" y="49"/>
                </a:lnTo>
                <a:lnTo>
                  <a:pt x="168" y="46"/>
                </a:lnTo>
                <a:lnTo>
                  <a:pt x="157" y="44"/>
                </a:lnTo>
                <a:lnTo>
                  <a:pt x="148" y="41"/>
                </a:lnTo>
                <a:lnTo>
                  <a:pt x="139" y="39"/>
                </a:lnTo>
                <a:lnTo>
                  <a:pt x="129" y="35"/>
                </a:lnTo>
                <a:lnTo>
                  <a:pt x="120" y="33"/>
                </a:lnTo>
                <a:lnTo>
                  <a:pt x="109" y="31"/>
                </a:lnTo>
                <a:lnTo>
                  <a:pt x="99" y="28"/>
                </a:lnTo>
                <a:lnTo>
                  <a:pt x="90" y="25"/>
                </a:lnTo>
                <a:lnTo>
                  <a:pt x="80" y="22"/>
                </a:lnTo>
                <a:lnTo>
                  <a:pt x="71" y="20"/>
                </a:lnTo>
                <a:lnTo>
                  <a:pt x="61" y="18"/>
                </a:lnTo>
                <a:lnTo>
                  <a:pt x="50" y="14"/>
                </a:lnTo>
                <a:lnTo>
                  <a:pt x="41" y="11"/>
                </a:lnTo>
                <a:lnTo>
                  <a:pt x="31" y="8"/>
                </a:lnTo>
                <a:lnTo>
                  <a:pt x="22" y="6"/>
                </a:lnTo>
                <a:lnTo>
                  <a:pt x="13" y="2"/>
                </a:lnTo>
                <a:lnTo>
                  <a:pt x="2" y="0"/>
                </a:lnTo>
                <a:lnTo>
                  <a:pt x="0" y="4"/>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791" name="Freeform 687"/>
          <p:cNvSpPr>
            <a:spLocks noChangeAspect="1"/>
          </p:cNvSpPr>
          <p:nvPr/>
        </p:nvSpPr>
        <p:spPr bwMode="auto">
          <a:xfrm>
            <a:off x="5954713" y="5810250"/>
            <a:ext cx="419100" cy="177800"/>
          </a:xfrm>
          <a:custGeom>
            <a:avLst/>
            <a:gdLst>
              <a:gd name="T0" fmla="*/ 2147483647 w 316"/>
              <a:gd name="T1" fmla="*/ 2147483647 h 140"/>
              <a:gd name="T2" fmla="*/ 2147483647 w 316"/>
              <a:gd name="T3" fmla="*/ 2147483647 h 140"/>
              <a:gd name="T4" fmla="*/ 2147483647 w 316"/>
              <a:gd name="T5" fmla="*/ 2147483647 h 140"/>
              <a:gd name="T6" fmla="*/ 2147483647 w 316"/>
              <a:gd name="T7" fmla="*/ 2147483647 h 140"/>
              <a:gd name="T8" fmla="*/ 2147483647 w 316"/>
              <a:gd name="T9" fmla="*/ 2147483647 h 140"/>
              <a:gd name="T10" fmla="*/ 2147483647 w 316"/>
              <a:gd name="T11" fmla="*/ 2147483647 h 140"/>
              <a:gd name="T12" fmla="*/ 2147483647 w 316"/>
              <a:gd name="T13" fmla="*/ 2147483647 h 140"/>
              <a:gd name="T14" fmla="*/ 2147483647 w 316"/>
              <a:gd name="T15" fmla="*/ 2147483647 h 140"/>
              <a:gd name="T16" fmla="*/ 2147483647 w 316"/>
              <a:gd name="T17" fmla="*/ 2147483647 h 140"/>
              <a:gd name="T18" fmla="*/ 2147483647 w 316"/>
              <a:gd name="T19" fmla="*/ 2147483647 h 140"/>
              <a:gd name="T20" fmla="*/ 2147483647 w 316"/>
              <a:gd name="T21" fmla="*/ 2147483647 h 140"/>
              <a:gd name="T22" fmla="*/ 2147483647 w 316"/>
              <a:gd name="T23" fmla="*/ 2147483647 h 140"/>
              <a:gd name="T24" fmla="*/ 2147483647 w 316"/>
              <a:gd name="T25" fmla="*/ 2147483647 h 140"/>
              <a:gd name="T26" fmla="*/ 2147483647 w 316"/>
              <a:gd name="T27" fmla="*/ 2147483647 h 140"/>
              <a:gd name="T28" fmla="*/ 2147483647 w 316"/>
              <a:gd name="T29" fmla="*/ 2147483647 h 140"/>
              <a:gd name="T30" fmla="*/ 2147483647 w 316"/>
              <a:gd name="T31" fmla="*/ 2147483647 h 140"/>
              <a:gd name="T32" fmla="*/ 2147483647 w 316"/>
              <a:gd name="T33" fmla="*/ 0 h 140"/>
              <a:gd name="T34" fmla="*/ 2147483647 w 316"/>
              <a:gd name="T35" fmla="*/ 2147483647 h 140"/>
              <a:gd name="T36" fmla="*/ 2147483647 w 316"/>
              <a:gd name="T37" fmla="*/ 2147483647 h 140"/>
              <a:gd name="T38" fmla="*/ 2147483647 w 316"/>
              <a:gd name="T39" fmla="*/ 2147483647 h 140"/>
              <a:gd name="T40" fmla="*/ 2147483647 w 316"/>
              <a:gd name="T41" fmla="*/ 2147483647 h 140"/>
              <a:gd name="T42" fmla="*/ 2147483647 w 316"/>
              <a:gd name="T43" fmla="*/ 2147483647 h 140"/>
              <a:gd name="T44" fmla="*/ 2147483647 w 316"/>
              <a:gd name="T45" fmla="*/ 2147483647 h 140"/>
              <a:gd name="T46" fmla="*/ 2147483647 w 316"/>
              <a:gd name="T47" fmla="*/ 2147483647 h 140"/>
              <a:gd name="T48" fmla="*/ 2147483647 w 316"/>
              <a:gd name="T49" fmla="*/ 2147483647 h 140"/>
              <a:gd name="T50" fmla="*/ 2147483647 w 316"/>
              <a:gd name="T51" fmla="*/ 2147483647 h 140"/>
              <a:gd name="T52" fmla="*/ 2147483647 w 316"/>
              <a:gd name="T53" fmla="*/ 2147483647 h 140"/>
              <a:gd name="T54" fmla="*/ 2147483647 w 316"/>
              <a:gd name="T55" fmla="*/ 2147483647 h 140"/>
              <a:gd name="T56" fmla="*/ 2147483647 w 316"/>
              <a:gd name="T57" fmla="*/ 2147483647 h 140"/>
              <a:gd name="T58" fmla="*/ 2147483647 w 316"/>
              <a:gd name="T59" fmla="*/ 2147483647 h 140"/>
              <a:gd name="T60" fmla="*/ 2147483647 w 316"/>
              <a:gd name="T61" fmla="*/ 2147483647 h 140"/>
              <a:gd name="T62" fmla="*/ 2147483647 w 316"/>
              <a:gd name="T63" fmla="*/ 2147483647 h 140"/>
              <a:gd name="T64" fmla="*/ 2147483647 w 316"/>
              <a:gd name="T65" fmla="*/ 2147483647 h 140"/>
              <a:gd name="T66" fmla="*/ 2147483647 w 316"/>
              <a:gd name="T67" fmla="*/ 2147483647 h 14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16"/>
              <a:gd name="T103" fmla="*/ 0 h 140"/>
              <a:gd name="T104" fmla="*/ 316 w 316"/>
              <a:gd name="T105" fmla="*/ 140 h 14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16" h="140">
                <a:moveTo>
                  <a:pt x="315" y="133"/>
                </a:moveTo>
                <a:lnTo>
                  <a:pt x="315" y="133"/>
                </a:lnTo>
                <a:lnTo>
                  <a:pt x="304" y="129"/>
                </a:lnTo>
                <a:lnTo>
                  <a:pt x="295" y="126"/>
                </a:lnTo>
                <a:lnTo>
                  <a:pt x="286" y="122"/>
                </a:lnTo>
                <a:lnTo>
                  <a:pt x="276" y="118"/>
                </a:lnTo>
                <a:lnTo>
                  <a:pt x="266" y="114"/>
                </a:lnTo>
                <a:lnTo>
                  <a:pt x="256" y="109"/>
                </a:lnTo>
                <a:lnTo>
                  <a:pt x="246" y="105"/>
                </a:lnTo>
                <a:lnTo>
                  <a:pt x="236" y="103"/>
                </a:lnTo>
                <a:lnTo>
                  <a:pt x="227" y="98"/>
                </a:lnTo>
                <a:lnTo>
                  <a:pt x="216" y="93"/>
                </a:lnTo>
                <a:lnTo>
                  <a:pt x="207" y="89"/>
                </a:lnTo>
                <a:lnTo>
                  <a:pt x="196" y="85"/>
                </a:lnTo>
                <a:lnTo>
                  <a:pt x="187" y="82"/>
                </a:lnTo>
                <a:lnTo>
                  <a:pt x="178" y="77"/>
                </a:lnTo>
                <a:lnTo>
                  <a:pt x="168" y="73"/>
                </a:lnTo>
                <a:lnTo>
                  <a:pt x="159" y="68"/>
                </a:lnTo>
                <a:lnTo>
                  <a:pt x="148" y="64"/>
                </a:lnTo>
                <a:lnTo>
                  <a:pt x="138" y="60"/>
                </a:lnTo>
                <a:lnTo>
                  <a:pt x="129" y="55"/>
                </a:lnTo>
                <a:lnTo>
                  <a:pt x="120" y="52"/>
                </a:lnTo>
                <a:lnTo>
                  <a:pt x="109" y="47"/>
                </a:lnTo>
                <a:lnTo>
                  <a:pt x="100" y="43"/>
                </a:lnTo>
                <a:lnTo>
                  <a:pt x="89" y="39"/>
                </a:lnTo>
                <a:lnTo>
                  <a:pt x="80" y="34"/>
                </a:lnTo>
                <a:lnTo>
                  <a:pt x="70" y="30"/>
                </a:lnTo>
                <a:lnTo>
                  <a:pt x="61" y="25"/>
                </a:lnTo>
                <a:lnTo>
                  <a:pt x="50" y="21"/>
                </a:lnTo>
                <a:lnTo>
                  <a:pt x="41" y="17"/>
                </a:lnTo>
                <a:lnTo>
                  <a:pt x="30" y="12"/>
                </a:lnTo>
                <a:lnTo>
                  <a:pt x="22" y="9"/>
                </a:lnTo>
                <a:lnTo>
                  <a:pt x="13" y="4"/>
                </a:lnTo>
                <a:lnTo>
                  <a:pt x="2" y="0"/>
                </a:lnTo>
                <a:lnTo>
                  <a:pt x="0" y="4"/>
                </a:lnTo>
                <a:lnTo>
                  <a:pt x="10" y="9"/>
                </a:lnTo>
                <a:lnTo>
                  <a:pt x="20" y="12"/>
                </a:lnTo>
                <a:lnTo>
                  <a:pt x="28" y="18"/>
                </a:lnTo>
                <a:lnTo>
                  <a:pt x="39" y="22"/>
                </a:lnTo>
                <a:lnTo>
                  <a:pt x="48" y="26"/>
                </a:lnTo>
                <a:lnTo>
                  <a:pt x="59" y="31"/>
                </a:lnTo>
                <a:lnTo>
                  <a:pt x="69" y="35"/>
                </a:lnTo>
                <a:lnTo>
                  <a:pt x="79" y="39"/>
                </a:lnTo>
                <a:lnTo>
                  <a:pt x="87" y="43"/>
                </a:lnTo>
                <a:lnTo>
                  <a:pt x="98" y="47"/>
                </a:lnTo>
                <a:lnTo>
                  <a:pt x="107" y="52"/>
                </a:lnTo>
                <a:lnTo>
                  <a:pt x="118" y="56"/>
                </a:lnTo>
                <a:lnTo>
                  <a:pt x="127" y="60"/>
                </a:lnTo>
                <a:lnTo>
                  <a:pt x="136" y="64"/>
                </a:lnTo>
                <a:lnTo>
                  <a:pt x="146" y="68"/>
                </a:lnTo>
                <a:lnTo>
                  <a:pt x="156" y="73"/>
                </a:lnTo>
                <a:lnTo>
                  <a:pt x="166" y="77"/>
                </a:lnTo>
                <a:lnTo>
                  <a:pt x="176" y="82"/>
                </a:lnTo>
                <a:lnTo>
                  <a:pt x="185" y="85"/>
                </a:lnTo>
                <a:lnTo>
                  <a:pt x="194" y="89"/>
                </a:lnTo>
                <a:lnTo>
                  <a:pt x="205" y="94"/>
                </a:lnTo>
                <a:lnTo>
                  <a:pt x="215" y="98"/>
                </a:lnTo>
                <a:lnTo>
                  <a:pt x="225" y="103"/>
                </a:lnTo>
                <a:lnTo>
                  <a:pt x="235" y="106"/>
                </a:lnTo>
                <a:lnTo>
                  <a:pt x="244" y="110"/>
                </a:lnTo>
                <a:lnTo>
                  <a:pt x="254" y="115"/>
                </a:lnTo>
                <a:lnTo>
                  <a:pt x="264" y="119"/>
                </a:lnTo>
                <a:lnTo>
                  <a:pt x="274" y="123"/>
                </a:lnTo>
                <a:lnTo>
                  <a:pt x="283" y="127"/>
                </a:lnTo>
                <a:lnTo>
                  <a:pt x="293" y="130"/>
                </a:lnTo>
                <a:lnTo>
                  <a:pt x="303" y="134"/>
                </a:lnTo>
                <a:lnTo>
                  <a:pt x="313" y="139"/>
                </a:lnTo>
                <a:lnTo>
                  <a:pt x="315" y="133"/>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792" name="Freeform 688"/>
          <p:cNvSpPr>
            <a:spLocks noChangeAspect="1"/>
          </p:cNvSpPr>
          <p:nvPr/>
        </p:nvSpPr>
        <p:spPr bwMode="auto">
          <a:xfrm>
            <a:off x="6376989" y="5988051"/>
            <a:ext cx="420687" cy="149225"/>
          </a:xfrm>
          <a:custGeom>
            <a:avLst/>
            <a:gdLst>
              <a:gd name="T0" fmla="*/ 2147483647 w 316"/>
              <a:gd name="T1" fmla="*/ 2147483647 h 120"/>
              <a:gd name="T2" fmla="*/ 2147483647 w 316"/>
              <a:gd name="T3" fmla="*/ 2147483647 h 120"/>
              <a:gd name="T4" fmla="*/ 2147483647 w 316"/>
              <a:gd name="T5" fmla="*/ 2147483647 h 120"/>
              <a:gd name="T6" fmla="*/ 2147483647 w 316"/>
              <a:gd name="T7" fmla="*/ 2147483647 h 120"/>
              <a:gd name="T8" fmla="*/ 2147483647 w 316"/>
              <a:gd name="T9" fmla="*/ 2147483647 h 120"/>
              <a:gd name="T10" fmla="*/ 2147483647 w 316"/>
              <a:gd name="T11" fmla="*/ 2147483647 h 120"/>
              <a:gd name="T12" fmla="*/ 2147483647 w 316"/>
              <a:gd name="T13" fmla="*/ 2147483647 h 120"/>
              <a:gd name="T14" fmla="*/ 2147483647 w 316"/>
              <a:gd name="T15" fmla="*/ 2147483647 h 120"/>
              <a:gd name="T16" fmla="*/ 2147483647 w 316"/>
              <a:gd name="T17" fmla="*/ 2147483647 h 120"/>
              <a:gd name="T18" fmla="*/ 2147483647 w 316"/>
              <a:gd name="T19" fmla="*/ 2147483647 h 120"/>
              <a:gd name="T20" fmla="*/ 2147483647 w 316"/>
              <a:gd name="T21" fmla="*/ 2147483647 h 120"/>
              <a:gd name="T22" fmla="*/ 2147483647 w 316"/>
              <a:gd name="T23" fmla="*/ 2147483647 h 120"/>
              <a:gd name="T24" fmla="*/ 2147483647 w 316"/>
              <a:gd name="T25" fmla="*/ 2147483647 h 120"/>
              <a:gd name="T26" fmla="*/ 2147483647 w 316"/>
              <a:gd name="T27" fmla="*/ 2147483647 h 120"/>
              <a:gd name="T28" fmla="*/ 2147483647 w 316"/>
              <a:gd name="T29" fmla="*/ 2147483647 h 120"/>
              <a:gd name="T30" fmla="*/ 2147483647 w 316"/>
              <a:gd name="T31" fmla="*/ 2147483647 h 120"/>
              <a:gd name="T32" fmla="*/ 0 w 316"/>
              <a:gd name="T33" fmla="*/ 2147483647 h 120"/>
              <a:gd name="T34" fmla="*/ 2147483647 w 316"/>
              <a:gd name="T35" fmla="*/ 2147483647 h 120"/>
              <a:gd name="T36" fmla="*/ 2147483647 w 316"/>
              <a:gd name="T37" fmla="*/ 2147483647 h 120"/>
              <a:gd name="T38" fmla="*/ 2147483647 w 316"/>
              <a:gd name="T39" fmla="*/ 2147483647 h 120"/>
              <a:gd name="T40" fmla="*/ 2147483647 w 316"/>
              <a:gd name="T41" fmla="*/ 2147483647 h 120"/>
              <a:gd name="T42" fmla="*/ 2147483647 w 316"/>
              <a:gd name="T43" fmla="*/ 2147483647 h 120"/>
              <a:gd name="T44" fmla="*/ 2147483647 w 316"/>
              <a:gd name="T45" fmla="*/ 2147483647 h 120"/>
              <a:gd name="T46" fmla="*/ 2147483647 w 316"/>
              <a:gd name="T47" fmla="*/ 2147483647 h 120"/>
              <a:gd name="T48" fmla="*/ 2147483647 w 316"/>
              <a:gd name="T49" fmla="*/ 2147483647 h 120"/>
              <a:gd name="T50" fmla="*/ 2147483647 w 316"/>
              <a:gd name="T51" fmla="*/ 2147483647 h 120"/>
              <a:gd name="T52" fmla="*/ 2147483647 w 316"/>
              <a:gd name="T53" fmla="*/ 2147483647 h 120"/>
              <a:gd name="T54" fmla="*/ 2147483647 w 316"/>
              <a:gd name="T55" fmla="*/ 2147483647 h 120"/>
              <a:gd name="T56" fmla="*/ 2147483647 w 316"/>
              <a:gd name="T57" fmla="*/ 2147483647 h 120"/>
              <a:gd name="T58" fmla="*/ 2147483647 w 316"/>
              <a:gd name="T59" fmla="*/ 2147483647 h 120"/>
              <a:gd name="T60" fmla="*/ 2147483647 w 316"/>
              <a:gd name="T61" fmla="*/ 2147483647 h 120"/>
              <a:gd name="T62" fmla="*/ 2147483647 w 316"/>
              <a:gd name="T63" fmla="*/ 2147483647 h 120"/>
              <a:gd name="T64" fmla="*/ 2147483647 w 316"/>
              <a:gd name="T65" fmla="*/ 2147483647 h 12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16"/>
              <a:gd name="T100" fmla="*/ 0 h 120"/>
              <a:gd name="T101" fmla="*/ 316 w 316"/>
              <a:gd name="T102" fmla="*/ 120 h 12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16" h="120">
                <a:moveTo>
                  <a:pt x="315" y="113"/>
                </a:moveTo>
                <a:lnTo>
                  <a:pt x="304" y="110"/>
                </a:lnTo>
                <a:lnTo>
                  <a:pt x="295" y="108"/>
                </a:lnTo>
                <a:lnTo>
                  <a:pt x="286" y="103"/>
                </a:lnTo>
                <a:lnTo>
                  <a:pt x="276" y="100"/>
                </a:lnTo>
                <a:lnTo>
                  <a:pt x="266" y="97"/>
                </a:lnTo>
                <a:lnTo>
                  <a:pt x="256" y="93"/>
                </a:lnTo>
                <a:lnTo>
                  <a:pt x="246" y="90"/>
                </a:lnTo>
                <a:lnTo>
                  <a:pt x="236" y="87"/>
                </a:lnTo>
                <a:lnTo>
                  <a:pt x="227" y="83"/>
                </a:lnTo>
                <a:lnTo>
                  <a:pt x="216" y="80"/>
                </a:lnTo>
                <a:lnTo>
                  <a:pt x="207" y="77"/>
                </a:lnTo>
                <a:lnTo>
                  <a:pt x="196" y="72"/>
                </a:lnTo>
                <a:lnTo>
                  <a:pt x="187" y="69"/>
                </a:lnTo>
                <a:lnTo>
                  <a:pt x="177" y="67"/>
                </a:lnTo>
                <a:lnTo>
                  <a:pt x="168" y="62"/>
                </a:lnTo>
                <a:lnTo>
                  <a:pt x="157" y="59"/>
                </a:lnTo>
                <a:lnTo>
                  <a:pt x="148" y="54"/>
                </a:lnTo>
                <a:lnTo>
                  <a:pt x="138" y="51"/>
                </a:lnTo>
                <a:lnTo>
                  <a:pt x="128" y="49"/>
                </a:lnTo>
                <a:lnTo>
                  <a:pt x="119" y="44"/>
                </a:lnTo>
                <a:lnTo>
                  <a:pt x="109" y="41"/>
                </a:lnTo>
                <a:lnTo>
                  <a:pt x="99" y="38"/>
                </a:lnTo>
                <a:lnTo>
                  <a:pt x="89" y="33"/>
                </a:lnTo>
                <a:lnTo>
                  <a:pt x="79" y="30"/>
                </a:lnTo>
                <a:lnTo>
                  <a:pt x="70" y="27"/>
                </a:lnTo>
                <a:lnTo>
                  <a:pt x="60" y="23"/>
                </a:lnTo>
                <a:lnTo>
                  <a:pt x="50" y="19"/>
                </a:lnTo>
                <a:lnTo>
                  <a:pt x="40" y="16"/>
                </a:lnTo>
                <a:lnTo>
                  <a:pt x="30" y="11"/>
                </a:lnTo>
                <a:lnTo>
                  <a:pt x="22" y="8"/>
                </a:lnTo>
                <a:lnTo>
                  <a:pt x="13" y="4"/>
                </a:lnTo>
                <a:lnTo>
                  <a:pt x="2" y="0"/>
                </a:lnTo>
                <a:lnTo>
                  <a:pt x="0" y="6"/>
                </a:lnTo>
                <a:lnTo>
                  <a:pt x="10" y="9"/>
                </a:lnTo>
                <a:lnTo>
                  <a:pt x="20" y="12"/>
                </a:lnTo>
                <a:lnTo>
                  <a:pt x="28" y="17"/>
                </a:lnTo>
                <a:lnTo>
                  <a:pt x="38" y="20"/>
                </a:lnTo>
                <a:lnTo>
                  <a:pt x="48" y="24"/>
                </a:lnTo>
                <a:lnTo>
                  <a:pt x="59" y="28"/>
                </a:lnTo>
                <a:lnTo>
                  <a:pt x="68" y="31"/>
                </a:lnTo>
                <a:lnTo>
                  <a:pt x="78" y="34"/>
                </a:lnTo>
                <a:lnTo>
                  <a:pt x="87" y="39"/>
                </a:lnTo>
                <a:lnTo>
                  <a:pt x="97" y="42"/>
                </a:lnTo>
                <a:lnTo>
                  <a:pt x="107" y="47"/>
                </a:lnTo>
                <a:lnTo>
                  <a:pt x="117" y="50"/>
                </a:lnTo>
                <a:lnTo>
                  <a:pt x="127" y="52"/>
                </a:lnTo>
                <a:lnTo>
                  <a:pt x="135" y="57"/>
                </a:lnTo>
                <a:lnTo>
                  <a:pt x="146" y="60"/>
                </a:lnTo>
                <a:lnTo>
                  <a:pt x="155" y="64"/>
                </a:lnTo>
                <a:lnTo>
                  <a:pt x="166" y="68"/>
                </a:lnTo>
                <a:lnTo>
                  <a:pt x="175" y="70"/>
                </a:lnTo>
                <a:lnTo>
                  <a:pt x="185" y="73"/>
                </a:lnTo>
                <a:lnTo>
                  <a:pt x="194" y="78"/>
                </a:lnTo>
                <a:lnTo>
                  <a:pt x="205" y="81"/>
                </a:lnTo>
                <a:lnTo>
                  <a:pt x="215" y="84"/>
                </a:lnTo>
                <a:lnTo>
                  <a:pt x="225" y="88"/>
                </a:lnTo>
                <a:lnTo>
                  <a:pt x="235" y="91"/>
                </a:lnTo>
                <a:lnTo>
                  <a:pt x="244" y="94"/>
                </a:lnTo>
                <a:lnTo>
                  <a:pt x="254" y="98"/>
                </a:lnTo>
                <a:lnTo>
                  <a:pt x="264" y="102"/>
                </a:lnTo>
                <a:lnTo>
                  <a:pt x="274" y="106"/>
                </a:lnTo>
                <a:lnTo>
                  <a:pt x="283" y="109"/>
                </a:lnTo>
                <a:lnTo>
                  <a:pt x="293" y="111"/>
                </a:lnTo>
                <a:lnTo>
                  <a:pt x="303" y="114"/>
                </a:lnTo>
                <a:lnTo>
                  <a:pt x="313" y="119"/>
                </a:lnTo>
                <a:lnTo>
                  <a:pt x="315" y="113"/>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793" name="Freeform 689"/>
          <p:cNvSpPr>
            <a:spLocks noChangeAspect="1"/>
          </p:cNvSpPr>
          <p:nvPr/>
        </p:nvSpPr>
        <p:spPr bwMode="auto">
          <a:xfrm>
            <a:off x="7564438" y="5811838"/>
            <a:ext cx="419100" cy="177800"/>
          </a:xfrm>
          <a:custGeom>
            <a:avLst/>
            <a:gdLst>
              <a:gd name="T0" fmla="*/ 2147483647 w 315"/>
              <a:gd name="T1" fmla="*/ 2147483647 h 141"/>
              <a:gd name="T2" fmla="*/ 2147483647 w 315"/>
              <a:gd name="T3" fmla="*/ 2147483647 h 141"/>
              <a:gd name="T4" fmla="*/ 2147483647 w 315"/>
              <a:gd name="T5" fmla="*/ 2147483647 h 141"/>
              <a:gd name="T6" fmla="*/ 2147483647 w 315"/>
              <a:gd name="T7" fmla="*/ 2147483647 h 141"/>
              <a:gd name="T8" fmla="*/ 2147483647 w 315"/>
              <a:gd name="T9" fmla="*/ 2147483647 h 141"/>
              <a:gd name="T10" fmla="*/ 2147483647 w 315"/>
              <a:gd name="T11" fmla="*/ 2147483647 h 141"/>
              <a:gd name="T12" fmla="*/ 2147483647 w 315"/>
              <a:gd name="T13" fmla="*/ 2147483647 h 141"/>
              <a:gd name="T14" fmla="*/ 2147483647 w 315"/>
              <a:gd name="T15" fmla="*/ 2147483647 h 141"/>
              <a:gd name="T16" fmla="*/ 2147483647 w 315"/>
              <a:gd name="T17" fmla="*/ 2147483647 h 141"/>
              <a:gd name="T18" fmla="*/ 2147483647 w 315"/>
              <a:gd name="T19" fmla="*/ 2147483647 h 141"/>
              <a:gd name="T20" fmla="*/ 2147483647 w 315"/>
              <a:gd name="T21" fmla="*/ 2147483647 h 141"/>
              <a:gd name="T22" fmla="*/ 2147483647 w 315"/>
              <a:gd name="T23" fmla="*/ 2147483647 h 141"/>
              <a:gd name="T24" fmla="*/ 2147483647 w 315"/>
              <a:gd name="T25" fmla="*/ 2147483647 h 141"/>
              <a:gd name="T26" fmla="*/ 2147483647 w 315"/>
              <a:gd name="T27" fmla="*/ 2147483647 h 141"/>
              <a:gd name="T28" fmla="*/ 2147483647 w 315"/>
              <a:gd name="T29" fmla="*/ 2147483647 h 141"/>
              <a:gd name="T30" fmla="*/ 2147483647 w 315"/>
              <a:gd name="T31" fmla="*/ 2147483647 h 141"/>
              <a:gd name="T32" fmla="*/ 2147483647 w 315"/>
              <a:gd name="T33" fmla="*/ 2147483647 h 141"/>
              <a:gd name="T34" fmla="*/ 2147483647 w 315"/>
              <a:gd name="T35" fmla="*/ 2147483647 h 141"/>
              <a:gd name="T36" fmla="*/ 2147483647 w 315"/>
              <a:gd name="T37" fmla="*/ 2147483647 h 141"/>
              <a:gd name="T38" fmla="*/ 2147483647 w 315"/>
              <a:gd name="T39" fmla="*/ 2147483647 h 141"/>
              <a:gd name="T40" fmla="*/ 2147483647 w 315"/>
              <a:gd name="T41" fmla="*/ 2147483647 h 141"/>
              <a:gd name="T42" fmla="*/ 2147483647 w 315"/>
              <a:gd name="T43" fmla="*/ 2147483647 h 141"/>
              <a:gd name="T44" fmla="*/ 2147483647 w 315"/>
              <a:gd name="T45" fmla="*/ 2147483647 h 141"/>
              <a:gd name="T46" fmla="*/ 2147483647 w 315"/>
              <a:gd name="T47" fmla="*/ 2147483647 h 141"/>
              <a:gd name="T48" fmla="*/ 2147483647 w 315"/>
              <a:gd name="T49" fmla="*/ 2147483647 h 141"/>
              <a:gd name="T50" fmla="*/ 2147483647 w 315"/>
              <a:gd name="T51" fmla="*/ 2147483647 h 141"/>
              <a:gd name="T52" fmla="*/ 2147483647 w 315"/>
              <a:gd name="T53" fmla="*/ 2147483647 h 141"/>
              <a:gd name="T54" fmla="*/ 2147483647 w 315"/>
              <a:gd name="T55" fmla="*/ 2147483647 h 141"/>
              <a:gd name="T56" fmla="*/ 2147483647 w 315"/>
              <a:gd name="T57" fmla="*/ 2147483647 h 141"/>
              <a:gd name="T58" fmla="*/ 2147483647 w 315"/>
              <a:gd name="T59" fmla="*/ 2147483647 h 141"/>
              <a:gd name="T60" fmla="*/ 2147483647 w 315"/>
              <a:gd name="T61" fmla="*/ 2147483647 h 141"/>
              <a:gd name="T62" fmla="*/ 2147483647 w 315"/>
              <a:gd name="T63" fmla="*/ 2147483647 h 141"/>
              <a:gd name="T64" fmla="*/ 2147483647 w 315"/>
              <a:gd name="T65" fmla="*/ 2147483647 h 141"/>
              <a:gd name="T66" fmla="*/ 2147483647 w 315"/>
              <a:gd name="T67" fmla="*/ 2147483647 h 14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15"/>
              <a:gd name="T103" fmla="*/ 0 h 141"/>
              <a:gd name="T104" fmla="*/ 315 w 315"/>
              <a:gd name="T105" fmla="*/ 141 h 14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15" h="141">
                <a:moveTo>
                  <a:pt x="2" y="140"/>
                </a:moveTo>
                <a:lnTo>
                  <a:pt x="2" y="140"/>
                </a:lnTo>
                <a:lnTo>
                  <a:pt x="12" y="135"/>
                </a:lnTo>
                <a:lnTo>
                  <a:pt x="22" y="131"/>
                </a:lnTo>
                <a:lnTo>
                  <a:pt x="30" y="129"/>
                </a:lnTo>
                <a:lnTo>
                  <a:pt x="41" y="123"/>
                </a:lnTo>
                <a:lnTo>
                  <a:pt x="50" y="120"/>
                </a:lnTo>
                <a:lnTo>
                  <a:pt x="61" y="115"/>
                </a:lnTo>
                <a:lnTo>
                  <a:pt x="71" y="111"/>
                </a:lnTo>
                <a:lnTo>
                  <a:pt x="80" y="107"/>
                </a:lnTo>
                <a:lnTo>
                  <a:pt x="89" y="103"/>
                </a:lnTo>
                <a:lnTo>
                  <a:pt x="100" y="100"/>
                </a:lnTo>
                <a:lnTo>
                  <a:pt x="109" y="95"/>
                </a:lnTo>
                <a:lnTo>
                  <a:pt x="120" y="91"/>
                </a:lnTo>
                <a:lnTo>
                  <a:pt x="129" y="87"/>
                </a:lnTo>
                <a:lnTo>
                  <a:pt x="139" y="82"/>
                </a:lnTo>
                <a:lnTo>
                  <a:pt x="148" y="79"/>
                </a:lnTo>
                <a:lnTo>
                  <a:pt x="159" y="74"/>
                </a:lnTo>
                <a:lnTo>
                  <a:pt x="168" y="70"/>
                </a:lnTo>
                <a:lnTo>
                  <a:pt x="178" y="66"/>
                </a:lnTo>
                <a:lnTo>
                  <a:pt x="187" y="61"/>
                </a:lnTo>
                <a:lnTo>
                  <a:pt x="196" y="58"/>
                </a:lnTo>
                <a:lnTo>
                  <a:pt x="207" y="53"/>
                </a:lnTo>
                <a:lnTo>
                  <a:pt x="217" y="48"/>
                </a:lnTo>
                <a:lnTo>
                  <a:pt x="227" y="43"/>
                </a:lnTo>
                <a:lnTo>
                  <a:pt x="236" y="39"/>
                </a:lnTo>
                <a:lnTo>
                  <a:pt x="246" y="36"/>
                </a:lnTo>
                <a:lnTo>
                  <a:pt x="255" y="31"/>
                </a:lnTo>
                <a:lnTo>
                  <a:pt x="266" y="27"/>
                </a:lnTo>
                <a:lnTo>
                  <a:pt x="275" y="22"/>
                </a:lnTo>
                <a:lnTo>
                  <a:pt x="286" y="18"/>
                </a:lnTo>
                <a:lnTo>
                  <a:pt x="294" y="13"/>
                </a:lnTo>
                <a:lnTo>
                  <a:pt x="304" y="10"/>
                </a:lnTo>
                <a:lnTo>
                  <a:pt x="314" y="6"/>
                </a:lnTo>
                <a:lnTo>
                  <a:pt x="312" y="0"/>
                </a:lnTo>
                <a:lnTo>
                  <a:pt x="302" y="4"/>
                </a:lnTo>
                <a:lnTo>
                  <a:pt x="292" y="9"/>
                </a:lnTo>
                <a:lnTo>
                  <a:pt x="283" y="12"/>
                </a:lnTo>
                <a:lnTo>
                  <a:pt x="274" y="17"/>
                </a:lnTo>
                <a:lnTo>
                  <a:pt x="264" y="21"/>
                </a:lnTo>
                <a:lnTo>
                  <a:pt x="254" y="27"/>
                </a:lnTo>
                <a:lnTo>
                  <a:pt x="244" y="31"/>
                </a:lnTo>
                <a:lnTo>
                  <a:pt x="235" y="36"/>
                </a:lnTo>
                <a:lnTo>
                  <a:pt x="225" y="39"/>
                </a:lnTo>
                <a:lnTo>
                  <a:pt x="215" y="43"/>
                </a:lnTo>
                <a:lnTo>
                  <a:pt x="205" y="48"/>
                </a:lnTo>
                <a:lnTo>
                  <a:pt x="195" y="52"/>
                </a:lnTo>
                <a:lnTo>
                  <a:pt x="186" y="57"/>
                </a:lnTo>
                <a:lnTo>
                  <a:pt x="176" y="60"/>
                </a:lnTo>
                <a:lnTo>
                  <a:pt x="166" y="64"/>
                </a:lnTo>
                <a:lnTo>
                  <a:pt x="156" y="69"/>
                </a:lnTo>
                <a:lnTo>
                  <a:pt x="146" y="73"/>
                </a:lnTo>
                <a:lnTo>
                  <a:pt x="136" y="78"/>
                </a:lnTo>
                <a:lnTo>
                  <a:pt x="128" y="82"/>
                </a:lnTo>
                <a:lnTo>
                  <a:pt x="118" y="85"/>
                </a:lnTo>
                <a:lnTo>
                  <a:pt x="108" y="90"/>
                </a:lnTo>
                <a:lnTo>
                  <a:pt x="98" y="94"/>
                </a:lnTo>
                <a:lnTo>
                  <a:pt x="87" y="99"/>
                </a:lnTo>
                <a:lnTo>
                  <a:pt x="79" y="103"/>
                </a:lnTo>
                <a:lnTo>
                  <a:pt x="69" y="107"/>
                </a:lnTo>
                <a:lnTo>
                  <a:pt x="59" y="111"/>
                </a:lnTo>
                <a:lnTo>
                  <a:pt x="49" y="114"/>
                </a:lnTo>
                <a:lnTo>
                  <a:pt x="39" y="119"/>
                </a:lnTo>
                <a:lnTo>
                  <a:pt x="29" y="123"/>
                </a:lnTo>
                <a:lnTo>
                  <a:pt x="20" y="128"/>
                </a:lnTo>
                <a:lnTo>
                  <a:pt x="9" y="130"/>
                </a:lnTo>
                <a:lnTo>
                  <a:pt x="0" y="134"/>
                </a:lnTo>
                <a:lnTo>
                  <a:pt x="2" y="140"/>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794" name="Freeform 690"/>
          <p:cNvSpPr>
            <a:spLocks noChangeAspect="1"/>
          </p:cNvSpPr>
          <p:nvPr/>
        </p:nvSpPr>
        <p:spPr bwMode="auto">
          <a:xfrm>
            <a:off x="7138988" y="5989639"/>
            <a:ext cx="419100" cy="147637"/>
          </a:xfrm>
          <a:custGeom>
            <a:avLst/>
            <a:gdLst>
              <a:gd name="T0" fmla="*/ 2147483647 w 316"/>
              <a:gd name="T1" fmla="*/ 2147483647 h 117"/>
              <a:gd name="T2" fmla="*/ 2147483647 w 316"/>
              <a:gd name="T3" fmla="*/ 2147483647 h 117"/>
              <a:gd name="T4" fmla="*/ 2147483647 w 316"/>
              <a:gd name="T5" fmla="*/ 2147483647 h 117"/>
              <a:gd name="T6" fmla="*/ 2147483647 w 316"/>
              <a:gd name="T7" fmla="*/ 2147483647 h 117"/>
              <a:gd name="T8" fmla="*/ 2147483647 w 316"/>
              <a:gd name="T9" fmla="*/ 2147483647 h 117"/>
              <a:gd name="T10" fmla="*/ 2147483647 w 316"/>
              <a:gd name="T11" fmla="*/ 2147483647 h 117"/>
              <a:gd name="T12" fmla="*/ 2147483647 w 316"/>
              <a:gd name="T13" fmla="*/ 2147483647 h 117"/>
              <a:gd name="T14" fmla="*/ 2147483647 w 316"/>
              <a:gd name="T15" fmla="*/ 2147483647 h 117"/>
              <a:gd name="T16" fmla="*/ 2147483647 w 316"/>
              <a:gd name="T17" fmla="*/ 2147483647 h 117"/>
              <a:gd name="T18" fmla="*/ 2147483647 w 316"/>
              <a:gd name="T19" fmla="*/ 2147483647 h 117"/>
              <a:gd name="T20" fmla="*/ 2147483647 w 316"/>
              <a:gd name="T21" fmla="*/ 2147483647 h 117"/>
              <a:gd name="T22" fmla="*/ 2147483647 w 316"/>
              <a:gd name="T23" fmla="*/ 2147483647 h 117"/>
              <a:gd name="T24" fmla="*/ 2147483647 w 316"/>
              <a:gd name="T25" fmla="*/ 2147483647 h 117"/>
              <a:gd name="T26" fmla="*/ 2147483647 w 316"/>
              <a:gd name="T27" fmla="*/ 2147483647 h 117"/>
              <a:gd name="T28" fmla="*/ 2147483647 w 316"/>
              <a:gd name="T29" fmla="*/ 2147483647 h 117"/>
              <a:gd name="T30" fmla="*/ 2147483647 w 316"/>
              <a:gd name="T31" fmla="*/ 2147483647 h 117"/>
              <a:gd name="T32" fmla="*/ 2147483647 w 316"/>
              <a:gd name="T33" fmla="*/ 0 h 117"/>
              <a:gd name="T34" fmla="*/ 2147483647 w 316"/>
              <a:gd name="T35" fmla="*/ 2147483647 h 117"/>
              <a:gd name="T36" fmla="*/ 2147483647 w 316"/>
              <a:gd name="T37" fmla="*/ 2147483647 h 117"/>
              <a:gd name="T38" fmla="*/ 2147483647 w 316"/>
              <a:gd name="T39" fmla="*/ 2147483647 h 117"/>
              <a:gd name="T40" fmla="*/ 2147483647 w 316"/>
              <a:gd name="T41" fmla="*/ 2147483647 h 117"/>
              <a:gd name="T42" fmla="*/ 2147483647 w 316"/>
              <a:gd name="T43" fmla="*/ 2147483647 h 117"/>
              <a:gd name="T44" fmla="*/ 2147483647 w 316"/>
              <a:gd name="T45" fmla="*/ 2147483647 h 117"/>
              <a:gd name="T46" fmla="*/ 2147483647 w 316"/>
              <a:gd name="T47" fmla="*/ 2147483647 h 117"/>
              <a:gd name="T48" fmla="*/ 2147483647 w 316"/>
              <a:gd name="T49" fmla="*/ 2147483647 h 117"/>
              <a:gd name="T50" fmla="*/ 2147483647 w 316"/>
              <a:gd name="T51" fmla="*/ 2147483647 h 117"/>
              <a:gd name="T52" fmla="*/ 2147483647 w 316"/>
              <a:gd name="T53" fmla="*/ 2147483647 h 117"/>
              <a:gd name="T54" fmla="*/ 2147483647 w 316"/>
              <a:gd name="T55" fmla="*/ 2147483647 h 117"/>
              <a:gd name="T56" fmla="*/ 2147483647 w 316"/>
              <a:gd name="T57" fmla="*/ 2147483647 h 117"/>
              <a:gd name="T58" fmla="*/ 2147483647 w 316"/>
              <a:gd name="T59" fmla="*/ 2147483647 h 117"/>
              <a:gd name="T60" fmla="*/ 2147483647 w 316"/>
              <a:gd name="T61" fmla="*/ 2147483647 h 117"/>
              <a:gd name="T62" fmla="*/ 2147483647 w 316"/>
              <a:gd name="T63" fmla="*/ 2147483647 h 117"/>
              <a:gd name="T64" fmla="*/ 0 w 316"/>
              <a:gd name="T65" fmla="*/ 2147483647 h 1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16"/>
              <a:gd name="T100" fmla="*/ 0 h 117"/>
              <a:gd name="T101" fmla="*/ 316 w 316"/>
              <a:gd name="T102" fmla="*/ 117 h 11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16" h="117">
                <a:moveTo>
                  <a:pt x="2" y="116"/>
                </a:moveTo>
                <a:lnTo>
                  <a:pt x="12" y="111"/>
                </a:lnTo>
                <a:lnTo>
                  <a:pt x="22" y="108"/>
                </a:lnTo>
                <a:lnTo>
                  <a:pt x="30" y="106"/>
                </a:lnTo>
                <a:lnTo>
                  <a:pt x="41" y="103"/>
                </a:lnTo>
                <a:lnTo>
                  <a:pt x="50" y="99"/>
                </a:lnTo>
                <a:lnTo>
                  <a:pt x="61" y="95"/>
                </a:lnTo>
                <a:lnTo>
                  <a:pt x="71" y="92"/>
                </a:lnTo>
                <a:lnTo>
                  <a:pt x="80" y="88"/>
                </a:lnTo>
                <a:lnTo>
                  <a:pt x="89" y="86"/>
                </a:lnTo>
                <a:lnTo>
                  <a:pt x="100" y="83"/>
                </a:lnTo>
                <a:lnTo>
                  <a:pt x="109" y="79"/>
                </a:lnTo>
                <a:lnTo>
                  <a:pt x="120" y="75"/>
                </a:lnTo>
                <a:lnTo>
                  <a:pt x="129" y="72"/>
                </a:lnTo>
                <a:lnTo>
                  <a:pt x="139" y="68"/>
                </a:lnTo>
                <a:lnTo>
                  <a:pt x="149" y="65"/>
                </a:lnTo>
                <a:lnTo>
                  <a:pt x="159" y="62"/>
                </a:lnTo>
                <a:lnTo>
                  <a:pt x="169" y="58"/>
                </a:lnTo>
                <a:lnTo>
                  <a:pt x="178" y="54"/>
                </a:lnTo>
                <a:lnTo>
                  <a:pt x="188" y="51"/>
                </a:lnTo>
                <a:lnTo>
                  <a:pt x="197" y="49"/>
                </a:lnTo>
                <a:lnTo>
                  <a:pt x="208" y="45"/>
                </a:lnTo>
                <a:lnTo>
                  <a:pt x="217" y="41"/>
                </a:lnTo>
                <a:lnTo>
                  <a:pt x="228" y="38"/>
                </a:lnTo>
                <a:lnTo>
                  <a:pt x="236" y="33"/>
                </a:lnTo>
                <a:lnTo>
                  <a:pt x="247" y="30"/>
                </a:lnTo>
                <a:lnTo>
                  <a:pt x="256" y="26"/>
                </a:lnTo>
                <a:lnTo>
                  <a:pt x="267" y="23"/>
                </a:lnTo>
                <a:lnTo>
                  <a:pt x="276" y="20"/>
                </a:lnTo>
                <a:lnTo>
                  <a:pt x="286" y="15"/>
                </a:lnTo>
                <a:lnTo>
                  <a:pt x="295" y="12"/>
                </a:lnTo>
                <a:lnTo>
                  <a:pt x="304" y="9"/>
                </a:lnTo>
                <a:lnTo>
                  <a:pt x="315" y="6"/>
                </a:lnTo>
                <a:lnTo>
                  <a:pt x="313" y="0"/>
                </a:lnTo>
                <a:lnTo>
                  <a:pt x="302" y="4"/>
                </a:lnTo>
                <a:lnTo>
                  <a:pt x="293" y="8"/>
                </a:lnTo>
                <a:lnTo>
                  <a:pt x="285" y="10"/>
                </a:lnTo>
                <a:lnTo>
                  <a:pt x="274" y="14"/>
                </a:lnTo>
                <a:lnTo>
                  <a:pt x="265" y="19"/>
                </a:lnTo>
                <a:lnTo>
                  <a:pt x="254" y="22"/>
                </a:lnTo>
                <a:lnTo>
                  <a:pt x="245" y="26"/>
                </a:lnTo>
                <a:lnTo>
                  <a:pt x="235" y="29"/>
                </a:lnTo>
                <a:lnTo>
                  <a:pt x="226" y="32"/>
                </a:lnTo>
                <a:lnTo>
                  <a:pt x="215" y="36"/>
                </a:lnTo>
                <a:lnTo>
                  <a:pt x="206" y="40"/>
                </a:lnTo>
                <a:lnTo>
                  <a:pt x="196" y="43"/>
                </a:lnTo>
                <a:lnTo>
                  <a:pt x="186" y="47"/>
                </a:lnTo>
                <a:lnTo>
                  <a:pt x="176" y="50"/>
                </a:lnTo>
                <a:lnTo>
                  <a:pt x="167" y="53"/>
                </a:lnTo>
                <a:lnTo>
                  <a:pt x="156" y="57"/>
                </a:lnTo>
                <a:lnTo>
                  <a:pt x="147" y="61"/>
                </a:lnTo>
                <a:lnTo>
                  <a:pt x="136" y="64"/>
                </a:lnTo>
                <a:lnTo>
                  <a:pt x="128" y="67"/>
                </a:lnTo>
                <a:lnTo>
                  <a:pt x="118" y="70"/>
                </a:lnTo>
                <a:lnTo>
                  <a:pt x="108" y="74"/>
                </a:lnTo>
                <a:lnTo>
                  <a:pt x="98" y="77"/>
                </a:lnTo>
                <a:lnTo>
                  <a:pt x="87" y="81"/>
                </a:lnTo>
                <a:lnTo>
                  <a:pt x="79" y="85"/>
                </a:lnTo>
                <a:lnTo>
                  <a:pt x="69" y="87"/>
                </a:lnTo>
                <a:lnTo>
                  <a:pt x="59" y="91"/>
                </a:lnTo>
                <a:lnTo>
                  <a:pt x="49" y="94"/>
                </a:lnTo>
                <a:lnTo>
                  <a:pt x="39" y="97"/>
                </a:lnTo>
                <a:lnTo>
                  <a:pt x="29" y="100"/>
                </a:lnTo>
                <a:lnTo>
                  <a:pt x="20" y="105"/>
                </a:lnTo>
                <a:lnTo>
                  <a:pt x="9" y="107"/>
                </a:lnTo>
                <a:lnTo>
                  <a:pt x="0" y="110"/>
                </a:lnTo>
                <a:lnTo>
                  <a:pt x="2" y="116"/>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795" name="Freeform 691"/>
          <p:cNvSpPr>
            <a:spLocks noChangeAspect="1"/>
          </p:cNvSpPr>
          <p:nvPr/>
        </p:nvSpPr>
        <p:spPr bwMode="auto">
          <a:xfrm>
            <a:off x="5956301" y="5988051"/>
            <a:ext cx="417513" cy="80963"/>
          </a:xfrm>
          <a:custGeom>
            <a:avLst/>
            <a:gdLst>
              <a:gd name="T0" fmla="*/ 2147483647 w 315"/>
              <a:gd name="T1" fmla="*/ 0 h 65"/>
              <a:gd name="T2" fmla="*/ 2147483647 w 315"/>
              <a:gd name="T3" fmla="*/ 2147483647 h 65"/>
              <a:gd name="T4" fmla="*/ 2147483647 w 315"/>
              <a:gd name="T5" fmla="*/ 2147483647 h 65"/>
              <a:gd name="T6" fmla="*/ 2147483647 w 315"/>
              <a:gd name="T7" fmla="*/ 2147483647 h 65"/>
              <a:gd name="T8" fmla="*/ 2147483647 w 315"/>
              <a:gd name="T9" fmla="*/ 2147483647 h 65"/>
              <a:gd name="T10" fmla="*/ 2147483647 w 315"/>
              <a:gd name="T11" fmla="*/ 2147483647 h 65"/>
              <a:gd name="T12" fmla="*/ 2147483647 w 315"/>
              <a:gd name="T13" fmla="*/ 2147483647 h 65"/>
              <a:gd name="T14" fmla="*/ 2147483647 w 315"/>
              <a:gd name="T15" fmla="*/ 2147483647 h 65"/>
              <a:gd name="T16" fmla="*/ 2147483647 w 315"/>
              <a:gd name="T17" fmla="*/ 2147483647 h 65"/>
              <a:gd name="T18" fmla="*/ 2147483647 w 315"/>
              <a:gd name="T19" fmla="*/ 2147483647 h 65"/>
              <a:gd name="T20" fmla="*/ 2147483647 w 315"/>
              <a:gd name="T21" fmla="*/ 2147483647 h 65"/>
              <a:gd name="T22" fmla="*/ 2147483647 w 315"/>
              <a:gd name="T23" fmla="*/ 2147483647 h 65"/>
              <a:gd name="T24" fmla="*/ 2147483647 w 315"/>
              <a:gd name="T25" fmla="*/ 2147483647 h 65"/>
              <a:gd name="T26" fmla="*/ 2147483647 w 315"/>
              <a:gd name="T27" fmla="*/ 2147483647 h 65"/>
              <a:gd name="T28" fmla="*/ 2147483647 w 315"/>
              <a:gd name="T29" fmla="*/ 2147483647 h 65"/>
              <a:gd name="T30" fmla="*/ 2147483647 w 315"/>
              <a:gd name="T31" fmla="*/ 2147483647 h 65"/>
              <a:gd name="T32" fmla="*/ 0 w 315"/>
              <a:gd name="T33" fmla="*/ 2147483647 h 65"/>
              <a:gd name="T34" fmla="*/ 2147483647 w 315"/>
              <a:gd name="T35" fmla="*/ 2147483647 h 65"/>
              <a:gd name="T36" fmla="*/ 2147483647 w 315"/>
              <a:gd name="T37" fmla="*/ 2147483647 h 65"/>
              <a:gd name="T38" fmla="*/ 2147483647 w 315"/>
              <a:gd name="T39" fmla="*/ 2147483647 h 65"/>
              <a:gd name="T40" fmla="*/ 2147483647 w 315"/>
              <a:gd name="T41" fmla="*/ 2147483647 h 65"/>
              <a:gd name="T42" fmla="*/ 2147483647 w 315"/>
              <a:gd name="T43" fmla="*/ 2147483647 h 65"/>
              <a:gd name="T44" fmla="*/ 2147483647 w 315"/>
              <a:gd name="T45" fmla="*/ 2147483647 h 65"/>
              <a:gd name="T46" fmla="*/ 2147483647 w 315"/>
              <a:gd name="T47" fmla="*/ 2147483647 h 65"/>
              <a:gd name="T48" fmla="*/ 2147483647 w 315"/>
              <a:gd name="T49" fmla="*/ 2147483647 h 65"/>
              <a:gd name="T50" fmla="*/ 2147483647 w 315"/>
              <a:gd name="T51" fmla="*/ 2147483647 h 65"/>
              <a:gd name="T52" fmla="*/ 2147483647 w 315"/>
              <a:gd name="T53" fmla="*/ 2147483647 h 65"/>
              <a:gd name="T54" fmla="*/ 2147483647 w 315"/>
              <a:gd name="T55" fmla="*/ 2147483647 h 65"/>
              <a:gd name="T56" fmla="*/ 2147483647 w 315"/>
              <a:gd name="T57" fmla="*/ 2147483647 h 65"/>
              <a:gd name="T58" fmla="*/ 2147483647 w 315"/>
              <a:gd name="T59" fmla="*/ 2147483647 h 65"/>
              <a:gd name="T60" fmla="*/ 2147483647 w 315"/>
              <a:gd name="T61" fmla="*/ 2147483647 h 65"/>
              <a:gd name="T62" fmla="*/ 2147483647 w 315"/>
              <a:gd name="T63" fmla="*/ 2147483647 h 65"/>
              <a:gd name="T64" fmla="*/ 2147483647 w 315"/>
              <a:gd name="T65" fmla="*/ 2147483647 h 65"/>
              <a:gd name="T66" fmla="*/ 2147483647 w 315"/>
              <a:gd name="T67" fmla="*/ 0 h 6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15"/>
              <a:gd name="T103" fmla="*/ 0 h 65"/>
              <a:gd name="T104" fmla="*/ 315 w 315"/>
              <a:gd name="T105" fmla="*/ 65 h 6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15" h="65">
                <a:moveTo>
                  <a:pt x="313" y="0"/>
                </a:moveTo>
                <a:lnTo>
                  <a:pt x="313" y="0"/>
                </a:lnTo>
                <a:lnTo>
                  <a:pt x="302" y="2"/>
                </a:lnTo>
                <a:lnTo>
                  <a:pt x="293" y="6"/>
                </a:lnTo>
                <a:lnTo>
                  <a:pt x="283" y="7"/>
                </a:lnTo>
                <a:lnTo>
                  <a:pt x="274" y="10"/>
                </a:lnTo>
                <a:lnTo>
                  <a:pt x="264" y="12"/>
                </a:lnTo>
                <a:lnTo>
                  <a:pt x="254" y="15"/>
                </a:lnTo>
                <a:lnTo>
                  <a:pt x="244" y="17"/>
                </a:lnTo>
                <a:lnTo>
                  <a:pt x="235" y="19"/>
                </a:lnTo>
                <a:lnTo>
                  <a:pt x="226" y="21"/>
                </a:lnTo>
                <a:lnTo>
                  <a:pt x="215" y="24"/>
                </a:lnTo>
                <a:lnTo>
                  <a:pt x="205" y="26"/>
                </a:lnTo>
                <a:lnTo>
                  <a:pt x="195" y="27"/>
                </a:lnTo>
                <a:lnTo>
                  <a:pt x="185" y="29"/>
                </a:lnTo>
                <a:lnTo>
                  <a:pt x="176" y="31"/>
                </a:lnTo>
                <a:lnTo>
                  <a:pt x="166" y="32"/>
                </a:lnTo>
                <a:lnTo>
                  <a:pt x="156" y="35"/>
                </a:lnTo>
                <a:lnTo>
                  <a:pt x="146" y="37"/>
                </a:lnTo>
                <a:lnTo>
                  <a:pt x="136" y="38"/>
                </a:lnTo>
                <a:lnTo>
                  <a:pt x="127" y="40"/>
                </a:lnTo>
                <a:lnTo>
                  <a:pt x="118" y="43"/>
                </a:lnTo>
                <a:lnTo>
                  <a:pt x="107" y="44"/>
                </a:lnTo>
                <a:lnTo>
                  <a:pt x="98" y="46"/>
                </a:lnTo>
                <a:lnTo>
                  <a:pt x="87" y="47"/>
                </a:lnTo>
                <a:lnTo>
                  <a:pt x="79" y="48"/>
                </a:lnTo>
                <a:lnTo>
                  <a:pt x="68" y="49"/>
                </a:lnTo>
                <a:lnTo>
                  <a:pt x="59" y="52"/>
                </a:lnTo>
                <a:lnTo>
                  <a:pt x="48" y="53"/>
                </a:lnTo>
                <a:lnTo>
                  <a:pt x="38" y="54"/>
                </a:lnTo>
                <a:lnTo>
                  <a:pt x="28" y="56"/>
                </a:lnTo>
                <a:lnTo>
                  <a:pt x="20" y="57"/>
                </a:lnTo>
                <a:lnTo>
                  <a:pt x="9" y="58"/>
                </a:lnTo>
                <a:lnTo>
                  <a:pt x="0" y="59"/>
                </a:lnTo>
                <a:lnTo>
                  <a:pt x="1" y="64"/>
                </a:lnTo>
                <a:lnTo>
                  <a:pt x="10" y="63"/>
                </a:lnTo>
                <a:lnTo>
                  <a:pt x="21" y="62"/>
                </a:lnTo>
                <a:lnTo>
                  <a:pt x="29" y="59"/>
                </a:lnTo>
                <a:lnTo>
                  <a:pt x="39" y="58"/>
                </a:lnTo>
                <a:lnTo>
                  <a:pt x="49" y="58"/>
                </a:lnTo>
                <a:lnTo>
                  <a:pt x="59" y="56"/>
                </a:lnTo>
                <a:lnTo>
                  <a:pt x="69" y="55"/>
                </a:lnTo>
                <a:lnTo>
                  <a:pt x="79" y="53"/>
                </a:lnTo>
                <a:lnTo>
                  <a:pt x="88" y="52"/>
                </a:lnTo>
                <a:lnTo>
                  <a:pt x="99" y="49"/>
                </a:lnTo>
                <a:lnTo>
                  <a:pt x="108" y="48"/>
                </a:lnTo>
                <a:lnTo>
                  <a:pt x="119" y="47"/>
                </a:lnTo>
                <a:lnTo>
                  <a:pt x="128" y="45"/>
                </a:lnTo>
                <a:lnTo>
                  <a:pt x="138" y="43"/>
                </a:lnTo>
                <a:lnTo>
                  <a:pt x="147" y="41"/>
                </a:lnTo>
                <a:lnTo>
                  <a:pt x="157" y="39"/>
                </a:lnTo>
                <a:lnTo>
                  <a:pt x="167" y="37"/>
                </a:lnTo>
                <a:lnTo>
                  <a:pt x="177" y="36"/>
                </a:lnTo>
                <a:lnTo>
                  <a:pt x="186" y="34"/>
                </a:lnTo>
                <a:lnTo>
                  <a:pt x="196" y="32"/>
                </a:lnTo>
                <a:lnTo>
                  <a:pt x="206" y="29"/>
                </a:lnTo>
                <a:lnTo>
                  <a:pt x="216" y="27"/>
                </a:lnTo>
                <a:lnTo>
                  <a:pt x="226" y="26"/>
                </a:lnTo>
                <a:lnTo>
                  <a:pt x="235" y="24"/>
                </a:lnTo>
                <a:lnTo>
                  <a:pt x="245" y="21"/>
                </a:lnTo>
                <a:lnTo>
                  <a:pt x="255" y="19"/>
                </a:lnTo>
                <a:lnTo>
                  <a:pt x="265" y="17"/>
                </a:lnTo>
                <a:lnTo>
                  <a:pt x="275" y="15"/>
                </a:lnTo>
                <a:lnTo>
                  <a:pt x="285" y="12"/>
                </a:lnTo>
                <a:lnTo>
                  <a:pt x="294" y="10"/>
                </a:lnTo>
                <a:lnTo>
                  <a:pt x="303" y="7"/>
                </a:lnTo>
                <a:lnTo>
                  <a:pt x="314" y="6"/>
                </a:lnTo>
                <a:lnTo>
                  <a:pt x="313" y="0"/>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796" name="Freeform 692"/>
          <p:cNvSpPr>
            <a:spLocks noChangeAspect="1"/>
          </p:cNvSpPr>
          <p:nvPr/>
        </p:nvSpPr>
        <p:spPr bwMode="auto">
          <a:xfrm>
            <a:off x="6378575" y="5853114"/>
            <a:ext cx="419100" cy="134937"/>
          </a:xfrm>
          <a:custGeom>
            <a:avLst/>
            <a:gdLst>
              <a:gd name="T0" fmla="*/ 2147483647 w 315"/>
              <a:gd name="T1" fmla="*/ 2147483647 h 106"/>
              <a:gd name="T2" fmla="*/ 2147483647 w 315"/>
              <a:gd name="T3" fmla="*/ 2147483647 h 106"/>
              <a:gd name="T4" fmla="*/ 2147483647 w 315"/>
              <a:gd name="T5" fmla="*/ 2147483647 h 106"/>
              <a:gd name="T6" fmla="*/ 2147483647 w 315"/>
              <a:gd name="T7" fmla="*/ 2147483647 h 106"/>
              <a:gd name="T8" fmla="*/ 2147483647 w 315"/>
              <a:gd name="T9" fmla="*/ 2147483647 h 106"/>
              <a:gd name="T10" fmla="*/ 2147483647 w 315"/>
              <a:gd name="T11" fmla="*/ 2147483647 h 106"/>
              <a:gd name="T12" fmla="*/ 2147483647 w 315"/>
              <a:gd name="T13" fmla="*/ 2147483647 h 106"/>
              <a:gd name="T14" fmla="*/ 2147483647 w 315"/>
              <a:gd name="T15" fmla="*/ 2147483647 h 106"/>
              <a:gd name="T16" fmla="*/ 2147483647 w 315"/>
              <a:gd name="T17" fmla="*/ 2147483647 h 106"/>
              <a:gd name="T18" fmla="*/ 2147483647 w 315"/>
              <a:gd name="T19" fmla="*/ 2147483647 h 106"/>
              <a:gd name="T20" fmla="*/ 2147483647 w 315"/>
              <a:gd name="T21" fmla="*/ 2147483647 h 106"/>
              <a:gd name="T22" fmla="*/ 2147483647 w 315"/>
              <a:gd name="T23" fmla="*/ 2147483647 h 106"/>
              <a:gd name="T24" fmla="*/ 2147483647 w 315"/>
              <a:gd name="T25" fmla="*/ 2147483647 h 106"/>
              <a:gd name="T26" fmla="*/ 2147483647 w 315"/>
              <a:gd name="T27" fmla="*/ 2147483647 h 106"/>
              <a:gd name="T28" fmla="*/ 2147483647 w 315"/>
              <a:gd name="T29" fmla="*/ 2147483647 h 106"/>
              <a:gd name="T30" fmla="*/ 2147483647 w 315"/>
              <a:gd name="T31" fmla="*/ 2147483647 h 106"/>
              <a:gd name="T32" fmla="*/ 2147483647 w 315"/>
              <a:gd name="T33" fmla="*/ 2147483647 h 106"/>
              <a:gd name="T34" fmla="*/ 2147483647 w 315"/>
              <a:gd name="T35" fmla="*/ 2147483647 h 106"/>
              <a:gd name="T36" fmla="*/ 2147483647 w 315"/>
              <a:gd name="T37" fmla="*/ 2147483647 h 106"/>
              <a:gd name="T38" fmla="*/ 2147483647 w 315"/>
              <a:gd name="T39" fmla="*/ 2147483647 h 106"/>
              <a:gd name="T40" fmla="*/ 2147483647 w 315"/>
              <a:gd name="T41" fmla="*/ 2147483647 h 106"/>
              <a:gd name="T42" fmla="*/ 2147483647 w 315"/>
              <a:gd name="T43" fmla="*/ 2147483647 h 106"/>
              <a:gd name="T44" fmla="*/ 2147483647 w 315"/>
              <a:gd name="T45" fmla="*/ 2147483647 h 106"/>
              <a:gd name="T46" fmla="*/ 2147483647 w 315"/>
              <a:gd name="T47" fmla="*/ 2147483647 h 106"/>
              <a:gd name="T48" fmla="*/ 2147483647 w 315"/>
              <a:gd name="T49" fmla="*/ 2147483647 h 106"/>
              <a:gd name="T50" fmla="*/ 2147483647 w 315"/>
              <a:gd name="T51" fmla="*/ 2147483647 h 106"/>
              <a:gd name="T52" fmla="*/ 2147483647 w 315"/>
              <a:gd name="T53" fmla="*/ 2147483647 h 106"/>
              <a:gd name="T54" fmla="*/ 2147483647 w 315"/>
              <a:gd name="T55" fmla="*/ 2147483647 h 106"/>
              <a:gd name="T56" fmla="*/ 2147483647 w 315"/>
              <a:gd name="T57" fmla="*/ 2147483647 h 106"/>
              <a:gd name="T58" fmla="*/ 2147483647 w 315"/>
              <a:gd name="T59" fmla="*/ 2147483647 h 106"/>
              <a:gd name="T60" fmla="*/ 2147483647 w 315"/>
              <a:gd name="T61" fmla="*/ 2147483647 h 106"/>
              <a:gd name="T62" fmla="*/ 2147483647 w 315"/>
              <a:gd name="T63" fmla="*/ 2147483647 h 106"/>
              <a:gd name="T64" fmla="*/ 2147483647 w 315"/>
              <a:gd name="T65" fmla="*/ 2147483647 h 10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15"/>
              <a:gd name="T100" fmla="*/ 0 h 106"/>
              <a:gd name="T101" fmla="*/ 315 w 315"/>
              <a:gd name="T102" fmla="*/ 106 h 10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15" h="106">
                <a:moveTo>
                  <a:pt x="312" y="0"/>
                </a:moveTo>
                <a:lnTo>
                  <a:pt x="302" y="3"/>
                </a:lnTo>
                <a:lnTo>
                  <a:pt x="292" y="7"/>
                </a:lnTo>
                <a:lnTo>
                  <a:pt x="282" y="9"/>
                </a:lnTo>
                <a:lnTo>
                  <a:pt x="273" y="12"/>
                </a:lnTo>
                <a:lnTo>
                  <a:pt x="262" y="17"/>
                </a:lnTo>
                <a:lnTo>
                  <a:pt x="253" y="20"/>
                </a:lnTo>
                <a:lnTo>
                  <a:pt x="243" y="23"/>
                </a:lnTo>
                <a:lnTo>
                  <a:pt x="234" y="26"/>
                </a:lnTo>
                <a:lnTo>
                  <a:pt x="225" y="29"/>
                </a:lnTo>
                <a:lnTo>
                  <a:pt x="214" y="32"/>
                </a:lnTo>
                <a:lnTo>
                  <a:pt x="204" y="36"/>
                </a:lnTo>
                <a:lnTo>
                  <a:pt x="194" y="40"/>
                </a:lnTo>
                <a:lnTo>
                  <a:pt x="184" y="43"/>
                </a:lnTo>
                <a:lnTo>
                  <a:pt x="175" y="45"/>
                </a:lnTo>
                <a:lnTo>
                  <a:pt x="165" y="49"/>
                </a:lnTo>
                <a:lnTo>
                  <a:pt x="155" y="53"/>
                </a:lnTo>
                <a:lnTo>
                  <a:pt x="146" y="55"/>
                </a:lnTo>
                <a:lnTo>
                  <a:pt x="135" y="60"/>
                </a:lnTo>
                <a:lnTo>
                  <a:pt x="126" y="62"/>
                </a:lnTo>
                <a:lnTo>
                  <a:pt x="117" y="64"/>
                </a:lnTo>
                <a:lnTo>
                  <a:pt x="106" y="68"/>
                </a:lnTo>
                <a:lnTo>
                  <a:pt x="97" y="71"/>
                </a:lnTo>
                <a:lnTo>
                  <a:pt x="87" y="75"/>
                </a:lnTo>
                <a:lnTo>
                  <a:pt x="78" y="77"/>
                </a:lnTo>
                <a:lnTo>
                  <a:pt x="68" y="79"/>
                </a:lnTo>
                <a:lnTo>
                  <a:pt x="58" y="83"/>
                </a:lnTo>
                <a:lnTo>
                  <a:pt x="47" y="86"/>
                </a:lnTo>
                <a:lnTo>
                  <a:pt x="38" y="89"/>
                </a:lnTo>
                <a:lnTo>
                  <a:pt x="28" y="92"/>
                </a:lnTo>
                <a:lnTo>
                  <a:pt x="20" y="95"/>
                </a:lnTo>
                <a:lnTo>
                  <a:pt x="9" y="96"/>
                </a:lnTo>
                <a:lnTo>
                  <a:pt x="0" y="99"/>
                </a:lnTo>
                <a:lnTo>
                  <a:pt x="1" y="105"/>
                </a:lnTo>
                <a:lnTo>
                  <a:pt x="10" y="102"/>
                </a:lnTo>
                <a:lnTo>
                  <a:pt x="21" y="99"/>
                </a:lnTo>
                <a:lnTo>
                  <a:pt x="30" y="96"/>
                </a:lnTo>
                <a:lnTo>
                  <a:pt x="40" y="94"/>
                </a:lnTo>
                <a:lnTo>
                  <a:pt x="49" y="91"/>
                </a:lnTo>
                <a:lnTo>
                  <a:pt x="60" y="88"/>
                </a:lnTo>
                <a:lnTo>
                  <a:pt x="69" y="85"/>
                </a:lnTo>
                <a:lnTo>
                  <a:pt x="79" y="82"/>
                </a:lnTo>
                <a:lnTo>
                  <a:pt x="89" y="78"/>
                </a:lnTo>
                <a:lnTo>
                  <a:pt x="99" y="76"/>
                </a:lnTo>
                <a:lnTo>
                  <a:pt x="108" y="73"/>
                </a:lnTo>
                <a:lnTo>
                  <a:pt x="119" y="70"/>
                </a:lnTo>
                <a:lnTo>
                  <a:pt x="128" y="66"/>
                </a:lnTo>
                <a:lnTo>
                  <a:pt x="138" y="63"/>
                </a:lnTo>
                <a:lnTo>
                  <a:pt x="147" y="61"/>
                </a:lnTo>
                <a:lnTo>
                  <a:pt x="157" y="57"/>
                </a:lnTo>
                <a:lnTo>
                  <a:pt x="167" y="54"/>
                </a:lnTo>
                <a:lnTo>
                  <a:pt x="177" y="51"/>
                </a:lnTo>
                <a:lnTo>
                  <a:pt x="186" y="47"/>
                </a:lnTo>
                <a:lnTo>
                  <a:pt x="196" y="44"/>
                </a:lnTo>
                <a:lnTo>
                  <a:pt x="206" y="41"/>
                </a:lnTo>
                <a:lnTo>
                  <a:pt x="216" y="38"/>
                </a:lnTo>
                <a:lnTo>
                  <a:pt x="226" y="34"/>
                </a:lnTo>
                <a:lnTo>
                  <a:pt x="235" y="31"/>
                </a:lnTo>
                <a:lnTo>
                  <a:pt x="245" y="26"/>
                </a:lnTo>
                <a:lnTo>
                  <a:pt x="255" y="24"/>
                </a:lnTo>
                <a:lnTo>
                  <a:pt x="265" y="21"/>
                </a:lnTo>
                <a:lnTo>
                  <a:pt x="275" y="18"/>
                </a:lnTo>
                <a:lnTo>
                  <a:pt x="285" y="14"/>
                </a:lnTo>
                <a:lnTo>
                  <a:pt x="294" y="11"/>
                </a:lnTo>
                <a:lnTo>
                  <a:pt x="303" y="8"/>
                </a:lnTo>
                <a:lnTo>
                  <a:pt x="314" y="4"/>
                </a:lnTo>
                <a:lnTo>
                  <a:pt x="312" y="0"/>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797" name="Freeform 693"/>
          <p:cNvSpPr>
            <a:spLocks noChangeAspect="1"/>
          </p:cNvSpPr>
          <p:nvPr/>
        </p:nvSpPr>
        <p:spPr bwMode="auto">
          <a:xfrm>
            <a:off x="7564438" y="5989639"/>
            <a:ext cx="419100" cy="85725"/>
          </a:xfrm>
          <a:custGeom>
            <a:avLst/>
            <a:gdLst>
              <a:gd name="T0" fmla="*/ 0 w 315"/>
              <a:gd name="T1" fmla="*/ 2147483647 h 67"/>
              <a:gd name="T2" fmla="*/ 2147483647 w 315"/>
              <a:gd name="T3" fmla="*/ 2147483647 h 67"/>
              <a:gd name="T4" fmla="*/ 2147483647 w 315"/>
              <a:gd name="T5" fmla="*/ 2147483647 h 67"/>
              <a:gd name="T6" fmla="*/ 2147483647 w 315"/>
              <a:gd name="T7" fmla="*/ 2147483647 h 67"/>
              <a:gd name="T8" fmla="*/ 2147483647 w 315"/>
              <a:gd name="T9" fmla="*/ 2147483647 h 67"/>
              <a:gd name="T10" fmla="*/ 2147483647 w 315"/>
              <a:gd name="T11" fmla="*/ 2147483647 h 67"/>
              <a:gd name="T12" fmla="*/ 2147483647 w 315"/>
              <a:gd name="T13" fmla="*/ 2147483647 h 67"/>
              <a:gd name="T14" fmla="*/ 2147483647 w 315"/>
              <a:gd name="T15" fmla="*/ 2147483647 h 67"/>
              <a:gd name="T16" fmla="*/ 2147483647 w 315"/>
              <a:gd name="T17" fmla="*/ 2147483647 h 67"/>
              <a:gd name="T18" fmla="*/ 2147483647 w 315"/>
              <a:gd name="T19" fmla="*/ 2147483647 h 67"/>
              <a:gd name="T20" fmla="*/ 2147483647 w 315"/>
              <a:gd name="T21" fmla="*/ 2147483647 h 67"/>
              <a:gd name="T22" fmla="*/ 2147483647 w 315"/>
              <a:gd name="T23" fmla="*/ 2147483647 h 67"/>
              <a:gd name="T24" fmla="*/ 2147483647 w 315"/>
              <a:gd name="T25" fmla="*/ 2147483647 h 67"/>
              <a:gd name="T26" fmla="*/ 2147483647 w 315"/>
              <a:gd name="T27" fmla="*/ 2147483647 h 67"/>
              <a:gd name="T28" fmla="*/ 2147483647 w 315"/>
              <a:gd name="T29" fmla="*/ 2147483647 h 67"/>
              <a:gd name="T30" fmla="*/ 2147483647 w 315"/>
              <a:gd name="T31" fmla="*/ 2147483647 h 67"/>
              <a:gd name="T32" fmla="*/ 2147483647 w 315"/>
              <a:gd name="T33" fmla="*/ 2147483647 h 67"/>
              <a:gd name="T34" fmla="*/ 2147483647 w 315"/>
              <a:gd name="T35" fmla="*/ 2147483647 h 67"/>
              <a:gd name="T36" fmla="*/ 2147483647 w 315"/>
              <a:gd name="T37" fmla="*/ 2147483647 h 67"/>
              <a:gd name="T38" fmla="*/ 2147483647 w 315"/>
              <a:gd name="T39" fmla="*/ 2147483647 h 67"/>
              <a:gd name="T40" fmla="*/ 2147483647 w 315"/>
              <a:gd name="T41" fmla="*/ 2147483647 h 67"/>
              <a:gd name="T42" fmla="*/ 2147483647 w 315"/>
              <a:gd name="T43" fmla="*/ 2147483647 h 67"/>
              <a:gd name="T44" fmla="*/ 2147483647 w 315"/>
              <a:gd name="T45" fmla="*/ 2147483647 h 67"/>
              <a:gd name="T46" fmla="*/ 2147483647 w 315"/>
              <a:gd name="T47" fmla="*/ 2147483647 h 67"/>
              <a:gd name="T48" fmla="*/ 2147483647 w 315"/>
              <a:gd name="T49" fmla="*/ 2147483647 h 67"/>
              <a:gd name="T50" fmla="*/ 2147483647 w 315"/>
              <a:gd name="T51" fmla="*/ 2147483647 h 67"/>
              <a:gd name="T52" fmla="*/ 2147483647 w 315"/>
              <a:gd name="T53" fmla="*/ 2147483647 h 67"/>
              <a:gd name="T54" fmla="*/ 2147483647 w 315"/>
              <a:gd name="T55" fmla="*/ 2147483647 h 67"/>
              <a:gd name="T56" fmla="*/ 2147483647 w 315"/>
              <a:gd name="T57" fmla="*/ 2147483647 h 67"/>
              <a:gd name="T58" fmla="*/ 2147483647 w 315"/>
              <a:gd name="T59" fmla="*/ 2147483647 h 67"/>
              <a:gd name="T60" fmla="*/ 2147483647 w 315"/>
              <a:gd name="T61" fmla="*/ 2147483647 h 67"/>
              <a:gd name="T62" fmla="*/ 2147483647 w 315"/>
              <a:gd name="T63" fmla="*/ 2147483647 h 67"/>
              <a:gd name="T64" fmla="*/ 2147483647 w 315"/>
              <a:gd name="T65" fmla="*/ 2147483647 h 67"/>
              <a:gd name="T66" fmla="*/ 0 w 315"/>
              <a:gd name="T67" fmla="*/ 2147483647 h 6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15"/>
              <a:gd name="T103" fmla="*/ 0 h 67"/>
              <a:gd name="T104" fmla="*/ 315 w 315"/>
              <a:gd name="T105" fmla="*/ 67 h 6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15" h="67">
                <a:moveTo>
                  <a:pt x="0" y="5"/>
                </a:moveTo>
                <a:lnTo>
                  <a:pt x="0" y="5"/>
                </a:lnTo>
                <a:lnTo>
                  <a:pt x="10" y="7"/>
                </a:lnTo>
                <a:lnTo>
                  <a:pt x="20" y="10"/>
                </a:lnTo>
                <a:lnTo>
                  <a:pt x="29" y="12"/>
                </a:lnTo>
                <a:lnTo>
                  <a:pt x="39" y="15"/>
                </a:lnTo>
                <a:lnTo>
                  <a:pt x="48" y="16"/>
                </a:lnTo>
                <a:lnTo>
                  <a:pt x="59" y="19"/>
                </a:lnTo>
                <a:lnTo>
                  <a:pt x="68" y="21"/>
                </a:lnTo>
                <a:lnTo>
                  <a:pt x="79" y="24"/>
                </a:lnTo>
                <a:lnTo>
                  <a:pt x="87" y="26"/>
                </a:lnTo>
                <a:lnTo>
                  <a:pt x="98" y="27"/>
                </a:lnTo>
                <a:lnTo>
                  <a:pt x="107" y="30"/>
                </a:lnTo>
                <a:lnTo>
                  <a:pt x="118" y="32"/>
                </a:lnTo>
                <a:lnTo>
                  <a:pt x="127" y="34"/>
                </a:lnTo>
                <a:lnTo>
                  <a:pt x="136" y="36"/>
                </a:lnTo>
                <a:lnTo>
                  <a:pt x="146" y="38"/>
                </a:lnTo>
                <a:lnTo>
                  <a:pt x="156" y="40"/>
                </a:lnTo>
                <a:lnTo>
                  <a:pt x="166" y="42"/>
                </a:lnTo>
                <a:lnTo>
                  <a:pt x="176" y="44"/>
                </a:lnTo>
                <a:lnTo>
                  <a:pt x="185" y="45"/>
                </a:lnTo>
                <a:lnTo>
                  <a:pt x="195" y="47"/>
                </a:lnTo>
                <a:lnTo>
                  <a:pt x="205" y="49"/>
                </a:lnTo>
                <a:lnTo>
                  <a:pt x="215" y="49"/>
                </a:lnTo>
                <a:lnTo>
                  <a:pt x="225" y="52"/>
                </a:lnTo>
                <a:lnTo>
                  <a:pt x="235" y="54"/>
                </a:lnTo>
                <a:lnTo>
                  <a:pt x="244" y="55"/>
                </a:lnTo>
                <a:lnTo>
                  <a:pt x="254" y="57"/>
                </a:lnTo>
                <a:lnTo>
                  <a:pt x="265" y="59"/>
                </a:lnTo>
                <a:lnTo>
                  <a:pt x="274" y="60"/>
                </a:lnTo>
                <a:lnTo>
                  <a:pt x="283" y="60"/>
                </a:lnTo>
                <a:lnTo>
                  <a:pt x="293" y="63"/>
                </a:lnTo>
                <a:lnTo>
                  <a:pt x="302" y="64"/>
                </a:lnTo>
                <a:lnTo>
                  <a:pt x="313" y="66"/>
                </a:lnTo>
                <a:lnTo>
                  <a:pt x="314" y="60"/>
                </a:lnTo>
                <a:lnTo>
                  <a:pt x="303" y="60"/>
                </a:lnTo>
                <a:lnTo>
                  <a:pt x="294" y="58"/>
                </a:lnTo>
                <a:lnTo>
                  <a:pt x="285" y="57"/>
                </a:lnTo>
                <a:lnTo>
                  <a:pt x="275" y="55"/>
                </a:lnTo>
                <a:lnTo>
                  <a:pt x="265" y="54"/>
                </a:lnTo>
                <a:lnTo>
                  <a:pt x="255" y="52"/>
                </a:lnTo>
                <a:lnTo>
                  <a:pt x="245" y="51"/>
                </a:lnTo>
                <a:lnTo>
                  <a:pt x="235" y="49"/>
                </a:lnTo>
                <a:lnTo>
                  <a:pt x="226" y="48"/>
                </a:lnTo>
                <a:lnTo>
                  <a:pt x="216" y="46"/>
                </a:lnTo>
                <a:lnTo>
                  <a:pt x="206" y="45"/>
                </a:lnTo>
                <a:lnTo>
                  <a:pt x="196" y="43"/>
                </a:lnTo>
                <a:lnTo>
                  <a:pt x="186" y="41"/>
                </a:lnTo>
                <a:lnTo>
                  <a:pt x="177" y="38"/>
                </a:lnTo>
                <a:lnTo>
                  <a:pt x="167" y="37"/>
                </a:lnTo>
                <a:lnTo>
                  <a:pt x="157" y="35"/>
                </a:lnTo>
                <a:lnTo>
                  <a:pt x="147" y="34"/>
                </a:lnTo>
                <a:lnTo>
                  <a:pt x="138" y="32"/>
                </a:lnTo>
                <a:lnTo>
                  <a:pt x="128" y="30"/>
                </a:lnTo>
                <a:lnTo>
                  <a:pt x="119" y="27"/>
                </a:lnTo>
                <a:lnTo>
                  <a:pt x="108" y="25"/>
                </a:lnTo>
                <a:lnTo>
                  <a:pt x="98" y="24"/>
                </a:lnTo>
                <a:lnTo>
                  <a:pt x="88" y="21"/>
                </a:lnTo>
                <a:lnTo>
                  <a:pt x="79" y="19"/>
                </a:lnTo>
                <a:lnTo>
                  <a:pt x="69" y="16"/>
                </a:lnTo>
                <a:lnTo>
                  <a:pt x="60" y="15"/>
                </a:lnTo>
                <a:lnTo>
                  <a:pt x="49" y="12"/>
                </a:lnTo>
                <a:lnTo>
                  <a:pt x="40" y="10"/>
                </a:lnTo>
                <a:lnTo>
                  <a:pt x="29" y="8"/>
                </a:lnTo>
                <a:lnTo>
                  <a:pt x="21" y="5"/>
                </a:lnTo>
                <a:lnTo>
                  <a:pt x="12" y="3"/>
                </a:lnTo>
                <a:lnTo>
                  <a:pt x="1" y="0"/>
                </a:lnTo>
                <a:lnTo>
                  <a:pt x="0" y="5"/>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798" name="Freeform 694"/>
          <p:cNvSpPr>
            <a:spLocks noChangeAspect="1"/>
          </p:cNvSpPr>
          <p:nvPr/>
        </p:nvSpPr>
        <p:spPr bwMode="auto">
          <a:xfrm>
            <a:off x="7138988" y="5853114"/>
            <a:ext cx="419100" cy="136525"/>
          </a:xfrm>
          <a:custGeom>
            <a:avLst/>
            <a:gdLst>
              <a:gd name="T0" fmla="*/ 2147483647 w 315"/>
              <a:gd name="T1" fmla="*/ 2147483647 h 109"/>
              <a:gd name="T2" fmla="*/ 2147483647 w 315"/>
              <a:gd name="T3" fmla="*/ 2147483647 h 109"/>
              <a:gd name="T4" fmla="*/ 2147483647 w 315"/>
              <a:gd name="T5" fmla="*/ 2147483647 h 109"/>
              <a:gd name="T6" fmla="*/ 2147483647 w 315"/>
              <a:gd name="T7" fmla="*/ 2147483647 h 109"/>
              <a:gd name="T8" fmla="*/ 2147483647 w 315"/>
              <a:gd name="T9" fmla="*/ 2147483647 h 109"/>
              <a:gd name="T10" fmla="*/ 2147483647 w 315"/>
              <a:gd name="T11" fmla="*/ 2147483647 h 109"/>
              <a:gd name="T12" fmla="*/ 2147483647 w 315"/>
              <a:gd name="T13" fmla="*/ 2147483647 h 109"/>
              <a:gd name="T14" fmla="*/ 2147483647 w 315"/>
              <a:gd name="T15" fmla="*/ 2147483647 h 109"/>
              <a:gd name="T16" fmla="*/ 2147483647 w 315"/>
              <a:gd name="T17" fmla="*/ 2147483647 h 109"/>
              <a:gd name="T18" fmla="*/ 2147483647 w 315"/>
              <a:gd name="T19" fmla="*/ 2147483647 h 109"/>
              <a:gd name="T20" fmla="*/ 2147483647 w 315"/>
              <a:gd name="T21" fmla="*/ 2147483647 h 109"/>
              <a:gd name="T22" fmla="*/ 2147483647 w 315"/>
              <a:gd name="T23" fmla="*/ 2147483647 h 109"/>
              <a:gd name="T24" fmla="*/ 2147483647 w 315"/>
              <a:gd name="T25" fmla="*/ 2147483647 h 109"/>
              <a:gd name="T26" fmla="*/ 2147483647 w 315"/>
              <a:gd name="T27" fmla="*/ 2147483647 h 109"/>
              <a:gd name="T28" fmla="*/ 2147483647 w 315"/>
              <a:gd name="T29" fmla="*/ 2147483647 h 109"/>
              <a:gd name="T30" fmla="*/ 2147483647 w 315"/>
              <a:gd name="T31" fmla="*/ 2147483647 h 109"/>
              <a:gd name="T32" fmla="*/ 2147483647 w 315"/>
              <a:gd name="T33" fmla="*/ 2147483647 h 109"/>
              <a:gd name="T34" fmla="*/ 2147483647 w 315"/>
              <a:gd name="T35" fmla="*/ 2147483647 h 109"/>
              <a:gd name="T36" fmla="*/ 2147483647 w 315"/>
              <a:gd name="T37" fmla="*/ 2147483647 h 109"/>
              <a:gd name="T38" fmla="*/ 2147483647 w 315"/>
              <a:gd name="T39" fmla="*/ 2147483647 h 109"/>
              <a:gd name="T40" fmla="*/ 2147483647 w 315"/>
              <a:gd name="T41" fmla="*/ 2147483647 h 109"/>
              <a:gd name="T42" fmla="*/ 2147483647 w 315"/>
              <a:gd name="T43" fmla="*/ 2147483647 h 109"/>
              <a:gd name="T44" fmla="*/ 2147483647 w 315"/>
              <a:gd name="T45" fmla="*/ 2147483647 h 109"/>
              <a:gd name="T46" fmla="*/ 2147483647 w 315"/>
              <a:gd name="T47" fmla="*/ 2147483647 h 109"/>
              <a:gd name="T48" fmla="*/ 2147483647 w 315"/>
              <a:gd name="T49" fmla="*/ 2147483647 h 109"/>
              <a:gd name="T50" fmla="*/ 2147483647 w 315"/>
              <a:gd name="T51" fmla="*/ 2147483647 h 109"/>
              <a:gd name="T52" fmla="*/ 2147483647 w 315"/>
              <a:gd name="T53" fmla="*/ 2147483647 h 109"/>
              <a:gd name="T54" fmla="*/ 2147483647 w 315"/>
              <a:gd name="T55" fmla="*/ 2147483647 h 109"/>
              <a:gd name="T56" fmla="*/ 2147483647 w 315"/>
              <a:gd name="T57" fmla="*/ 2147483647 h 109"/>
              <a:gd name="T58" fmla="*/ 2147483647 w 315"/>
              <a:gd name="T59" fmla="*/ 2147483647 h 109"/>
              <a:gd name="T60" fmla="*/ 2147483647 w 315"/>
              <a:gd name="T61" fmla="*/ 2147483647 h 109"/>
              <a:gd name="T62" fmla="*/ 2147483647 w 315"/>
              <a:gd name="T63" fmla="*/ 2147483647 h 109"/>
              <a:gd name="T64" fmla="*/ 2147483647 w 315"/>
              <a:gd name="T65" fmla="*/ 0 h 10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15"/>
              <a:gd name="T100" fmla="*/ 0 h 109"/>
              <a:gd name="T101" fmla="*/ 315 w 315"/>
              <a:gd name="T102" fmla="*/ 109 h 10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15" h="109">
                <a:moveTo>
                  <a:pt x="0" y="4"/>
                </a:moveTo>
                <a:lnTo>
                  <a:pt x="9" y="8"/>
                </a:lnTo>
                <a:lnTo>
                  <a:pt x="20" y="11"/>
                </a:lnTo>
                <a:lnTo>
                  <a:pt x="29" y="14"/>
                </a:lnTo>
                <a:lnTo>
                  <a:pt x="39" y="18"/>
                </a:lnTo>
                <a:lnTo>
                  <a:pt x="48" y="21"/>
                </a:lnTo>
                <a:lnTo>
                  <a:pt x="59" y="24"/>
                </a:lnTo>
                <a:lnTo>
                  <a:pt x="68" y="27"/>
                </a:lnTo>
                <a:lnTo>
                  <a:pt x="79" y="31"/>
                </a:lnTo>
                <a:lnTo>
                  <a:pt x="87" y="34"/>
                </a:lnTo>
                <a:lnTo>
                  <a:pt x="98" y="39"/>
                </a:lnTo>
                <a:lnTo>
                  <a:pt x="108" y="42"/>
                </a:lnTo>
                <a:lnTo>
                  <a:pt x="118" y="44"/>
                </a:lnTo>
                <a:lnTo>
                  <a:pt x="127" y="48"/>
                </a:lnTo>
                <a:lnTo>
                  <a:pt x="136" y="51"/>
                </a:lnTo>
                <a:lnTo>
                  <a:pt x="146" y="54"/>
                </a:lnTo>
                <a:lnTo>
                  <a:pt x="156" y="58"/>
                </a:lnTo>
                <a:lnTo>
                  <a:pt x="166" y="61"/>
                </a:lnTo>
                <a:lnTo>
                  <a:pt x="176" y="65"/>
                </a:lnTo>
                <a:lnTo>
                  <a:pt x="186" y="68"/>
                </a:lnTo>
                <a:lnTo>
                  <a:pt x="195" y="71"/>
                </a:lnTo>
                <a:lnTo>
                  <a:pt x="205" y="75"/>
                </a:lnTo>
                <a:lnTo>
                  <a:pt x="215" y="78"/>
                </a:lnTo>
                <a:lnTo>
                  <a:pt x="225" y="81"/>
                </a:lnTo>
                <a:lnTo>
                  <a:pt x="235" y="83"/>
                </a:lnTo>
                <a:lnTo>
                  <a:pt x="244" y="87"/>
                </a:lnTo>
                <a:lnTo>
                  <a:pt x="254" y="90"/>
                </a:lnTo>
                <a:lnTo>
                  <a:pt x="265" y="92"/>
                </a:lnTo>
                <a:lnTo>
                  <a:pt x="274" y="97"/>
                </a:lnTo>
                <a:lnTo>
                  <a:pt x="283" y="99"/>
                </a:lnTo>
                <a:lnTo>
                  <a:pt x="293" y="101"/>
                </a:lnTo>
                <a:lnTo>
                  <a:pt x="302" y="105"/>
                </a:lnTo>
                <a:lnTo>
                  <a:pt x="313" y="108"/>
                </a:lnTo>
                <a:lnTo>
                  <a:pt x="314" y="102"/>
                </a:lnTo>
                <a:lnTo>
                  <a:pt x="304" y="99"/>
                </a:lnTo>
                <a:lnTo>
                  <a:pt x="295" y="97"/>
                </a:lnTo>
                <a:lnTo>
                  <a:pt x="286" y="95"/>
                </a:lnTo>
                <a:lnTo>
                  <a:pt x="275" y="91"/>
                </a:lnTo>
                <a:lnTo>
                  <a:pt x="266" y="88"/>
                </a:lnTo>
                <a:lnTo>
                  <a:pt x="256" y="85"/>
                </a:lnTo>
                <a:lnTo>
                  <a:pt x="246" y="81"/>
                </a:lnTo>
                <a:lnTo>
                  <a:pt x="236" y="79"/>
                </a:lnTo>
                <a:lnTo>
                  <a:pt x="227" y="76"/>
                </a:lnTo>
                <a:lnTo>
                  <a:pt x="217" y="72"/>
                </a:lnTo>
                <a:lnTo>
                  <a:pt x="207" y="69"/>
                </a:lnTo>
                <a:lnTo>
                  <a:pt x="196" y="66"/>
                </a:lnTo>
                <a:lnTo>
                  <a:pt x="187" y="63"/>
                </a:lnTo>
                <a:lnTo>
                  <a:pt x="178" y="60"/>
                </a:lnTo>
                <a:lnTo>
                  <a:pt x="168" y="57"/>
                </a:lnTo>
                <a:lnTo>
                  <a:pt x="159" y="53"/>
                </a:lnTo>
                <a:lnTo>
                  <a:pt x="148" y="50"/>
                </a:lnTo>
                <a:lnTo>
                  <a:pt x="139" y="47"/>
                </a:lnTo>
                <a:lnTo>
                  <a:pt x="129" y="44"/>
                </a:lnTo>
                <a:lnTo>
                  <a:pt x="120" y="40"/>
                </a:lnTo>
                <a:lnTo>
                  <a:pt x="109" y="37"/>
                </a:lnTo>
                <a:lnTo>
                  <a:pt x="100" y="33"/>
                </a:lnTo>
                <a:lnTo>
                  <a:pt x="89" y="30"/>
                </a:lnTo>
                <a:lnTo>
                  <a:pt x="80" y="27"/>
                </a:lnTo>
                <a:lnTo>
                  <a:pt x="70" y="23"/>
                </a:lnTo>
                <a:lnTo>
                  <a:pt x="61" y="20"/>
                </a:lnTo>
                <a:lnTo>
                  <a:pt x="50" y="17"/>
                </a:lnTo>
                <a:lnTo>
                  <a:pt x="41" y="12"/>
                </a:lnTo>
                <a:lnTo>
                  <a:pt x="30" y="9"/>
                </a:lnTo>
                <a:lnTo>
                  <a:pt x="22" y="7"/>
                </a:lnTo>
                <a:lnTo>
                  <a:pt x="12" y="3"/>
                </a:lnTo>
                <a:lnTo>
                  <a:pt x="2" y="0"/>
                </a:lnTo>
                <a:lnTo>
                  <a:pt x="0" y="4"/>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799" name="Freeform 695"/>
          <p:cNvSpPr>
            <a:spLocks noChangeAspect="1"/>
          </p:cNvSpPr>
          <p:nvPr/>
        </p:nvSpPr>
        <p:spPr bwMode="auto">
          <a:xfrm>
            <a:off x="6323014" y="5842000"/>
            <a:ext cx="420687" cy="152400"/>
          </a:xfrm>
          <a:custGeom>
            <a:avLst/>
            <a:gdLst>
              <a:gd name="T0" fmla="*/ 2147483647 w 316"/>
              <a:gd name="T1" fmla="*/ 2147483647 h 121"/>
              <a:gd name="T2" fmla="*/ 2147483647 w 316"/>
              <a:gd name="T3" fmla="*/ 2147483647 h 121"/>
              <a:gd name="T4" fmla="*/ 2147483647 w 316"/>
              <a:gd name="T5" fmla="*/ 2147483647 h 121"/>
              <a:gd name="T6" fmla="*/ 2147483647 w 316"/>
              <a:gd name="T7" fmla="*/ 2147483647 h 121"/>
              <a:gd name="T8" fmla="*/ 2147483647 w 316"/>
              <a:gd name="T9" fmla="*/ 2147483647 h 121"/>
              <a:gd name="T10" fmla="*/ 2147483647 w 316"/>
              <a:gd name="T11" fmla="*/ 2147483647 h 121"/>
              <a:gd name="T12" fmla="*/ 2147483647 w 316"/>
              <a:gd name="T13" fmla="*/ 2147483647 h 121"/>
              <a:gd name="T14" fmla="*/ 2147483647 w 316"/>
              <a:gd name="T15" fmla="*/ 2147483647 h 121"/>
              <a:gd name="T16" fmla="*/ 2147483647 w 316"/>
              <a:gd name="T17" fmla="*/ 2147483647 h 121"/>
              <a:gd name="T18" fmla="*/ 2147483647 w 316"/>
              <a:gd name="T19" fmla="*/ 2147483647 h 121"/>
              <a:gd name="T20" fmla="*/ 2147483647 w 316"/>
              <a:gd name="T21" fmla="*/ 2147483647 h 121"/>
              <a:gd name="T22" fmla="*/ 2147483647 w 316"/>
              <a:gd name="T23" fmla="*/ 2147483647 h 121"/>
              <a:gd name="T24" fmla="*/ 2147483647 w 316"/>
              <a:gd name="T25" fmla="*/ 2147483647 h 121"/>
              <a:gd name="T26" fmla="*/ 2147483647 w 316"/>
              <a:gd name="T27" fmla="*/ 2147483647 h 121"/>
              <a:gd name="T28" fmla="*/ 2147483647 w 316"/>
              <a:gd name="T29" fmla="*/ 2147483647 h 121"/>
              <a:gd name="T30" fmla="*/ 2147483647 w 316"/>
              <a:gd name="T31" fmla="*/ 2147483647 h 121"/>
              <a:gd name="T32" fmla="*/ 2147483647 w 316"/>
              <a:gd name="T33" fmla="*/ 0 h 121"/>
              <a:gd name="T34" fmla="*/ 2147483647 w 316"/>
              <a:gd name="T35" fmla="*/ 2147483647 h 121"/>
              <a:gd name="T36" fmla="*/ 2147483647 w 316"/>
              <a:gd name="T37" fmla="*/ 2147483647 h 121"/>
              <a:gd name="T38" fmla="*/ 2147483647 w 316"/>
              <a:gd name="T39" fmla="*/ 2147483647 h 121"/>
              <a:gd name="T40" fmla="*/ 2147483647 w 316"/>
              <a:gd name="T41" fmla="*/ 2147483647 h 121"/>
              <a:gd name="T42" fmla="*/ 2147483647 w 316"/>
              <a:gd name="T43" fmla="*/ 2147483647 h 121"/>
              <a:gd name="T44" fmla="*/ 2147483647 w 316"/>
              <a:gd name="T45" fmla="*/ 2147483647 h 121"/>
              <a:gd name="T46" fmla="*/ 2147483647 w 316"/>
              <a:gd name="T47" fmla="*/ 2147483647 h 121"/>
              <a:gd name="T48" fmla="*/ 2147483647 w 316"/>
              <a:gd name="T49" fmla="*/ 2147483647 h 121"/>
              <a:gd name="T50" fmla="*/ 2147483647 w 316"/>
              <a:gd name="T51" fmla="*/ 2147483647 h 121"/>
              <a:gd name="T52" fmla="*/ 2147483647 w 316"/>
              <a:gd name="T53" fmla="*/ 2147483647 h 121"/>
              <a:gd name="T54" fmla="*/ 2147483647 w 316"/>
              <a:gd name="T55" fmla="*/ 2147483647 h 121"/>
              <a:gd name="T56" fmla="*/ 2147483647 w 316"/>
              <a:gd name="T57" fmla="*/ 2147483647 h 121"/>
              <a:gd name="T58" fmla="*/ 2147483647 w 316"/>
              <a:gd name="T59" fmla="*/ 2147483647 h 121"/>
              <a:gd name="T60" fmla="*/ 2147483647 w 316"/>
              <a:gd name="T61" fmla="*/ 2147483647 h 121"/>
              <a:gd name="T62" fmla="*/ 2147483647 w 316"/>
              <a:gd name="T63" fmla="*/ 2147483647 h 121"/>
              <a:gd name="T64" fmla="*/ 2147483647 w 316"/>
              <a:gd name="T65" fmla="*/ 2147483647 h 121"/>
              <a:gd name="T66" fmla="*/ 2147483647 w 316"/>
              <a:gd name="T67" fmla="*/ 2147483647 h 12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16"/>
              <a:gd name="T103" fmla="*/ 0 h 121"/>
              <a:gd name="T104" fmla="*/ 316 w 316"/>
              <a:gd name="T105" fmla="*/ 121 h 12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16" h="121">
                <a:moveTo>
                  <a:pt x="315" y="114"/>
                </a:moveTo>
                <a:lnTo>
                  <a:pt x="315" y="114"/>
                </a:lnTo>
                <a:lnTo>
                  <a:pt x="306" y="111"/>
                </a:lnTo>
                <a:lnTo>
                  <a:pt x="295" y="109"/>
                </a:lnTo>
                <a:lnTo>
                  <a:pt x="287" y="104"/>
                </a:lnTo>
                <a:lnTo>
                  <a:pt x="277" y="101"/>
                </a:lnTo>
                <a:lnTo>
                  <a:pt x="267" y="98"/>
                </a:lnTo>
                <a:lnTo>
                  <a:pt x="256" y="93"/>
                </a:lnTo>
                <a:lnTo>
                  <a:pt x="247" y="90"/>
                </a:lnTo>
                <a:lnTo>
                  <a:pt x="236" y="88"/>
                </a:lnTo>
                <a:lnTo>
                  <a:pt x="228" y="84"/>
                </a:lnTo>
                <a:lnTo>
                  <a:pt x="218" y="80"/>
                </a:lnTo>
                <a:lnTo>
                  <a:pt x="208" y="77"/>
                </a:lnTo>
                <a:lnTo>
                  <a:pt x="198" y="73"/>
                </a:lnTo>
                <a:lnTo>
                  <a:pt x="188" y="70"/>
                </a:lnTo>
                <a:lnTo>
                  <a:pt x="178" y="67"/>
                </a:lnTo>
                <a:lnTo>
                  <a:pt x="169" y="63"/>
                </a:lnTo>
                <a:lnTo>
                  <a:pt x="159" y="59"/>
                </a:lnTo>
                <a:lnTo>
                  <a:pt x="149" y="56"/>
                </a:lnTo>
                <a:lnTo>
                  <a:pt x="140" y="51"/>
                </a:lnTo>
                <a:lnTo>
                  <a:pt x="130" y="49"/>
                </a:lnTo>
                <a:lnTo>
                  <a:pt x="121" y="46"/>
                </a:lnTo>
                <a:lnTo>
                  <a:pt x="110" y="41"/>
                </a:lnTo>
                <a:lnTo>
                  <a:pt x="100" y="38"/>
                </a:lnTo>
                <a:lnTo>
                  <a:pt x="90" y="33"/>
                </a:lnTo>
                <a:lnTo>
                  <a:pt x="80" y="30"/>
                </a:lnTo>
                <a:lnTo>
                  <a:pt x="71" y="27"/>
                </a:lnTo>
                <a:lnTo>
                  <a:pt x="61" y="23"/>
                </a:lnTo>
                <a:lnTo>
                  <a:pt x="51" y="19"/>
                </a:lnTo>
                <a:lnTo>
                  <a:pt x="42" y="16"/>
                </a:lnTo>
                <a:lnTo>
                  <a:pt x="31" y="11"/>
                </a:lnTo>
                <a:lnTo>
                  <a:pt x="22" y="9"/>
                </a:lnTo>
                <a:lnTo>
                  <a:pt x="13" y="4"/>
                </a:lnTo>
                <a:lnTo>
                  <a:pt x="2" y="0"/>
                </a:lnTo>
                <a:lnTo>
                  <a:pt x="0" y="6"/>
                </a:lnTo>
                <a:lnTo>
                  <a:pt x="10" y="9"/>
                </a:lnTo>
                <a:lnTo>
                  <a:pt x="21" y="12"/>
                </a:lnTo>
                <a:lnTo>
                  <a:pt x="29" y="17"/>
                </a:lnTo>
                <a:lnTo>
                  <a:pt x="40" y="20"/>
                </a:lnTo>
                <a:lnTo>
                  <a:pt x="49" y="24"/>
                </a:lnTo>
                <a:lnTo>
                  <a:pt x="59" y="28"/>
                </a:lnTo>
                <a:lnTo>
                  <a:pt x="69" y="31"/>
                </a:lnTo>
                <a:lnTo>
                  <a:pt x="79" y="34"/>
                </a:lnTo>
                <a:lnTo>
                  <a:pt x="88" y="39"/>
                </a:lnTo>
                <a:lnTo>
                  <a:pt x="99" y="42"/>
                </a:lnTo>
                <a:lnTo>
                  <a:pt x="108" y="47"/>
                </a:lnTo>
                <a:lnTo>
                  <a:pt x="119" y="50"/>
                </a:lnTo>
                <a:lnTo>
                  <a:pt x="128" y="53"/>
                </a:lnTo>
                <a:lnTo>
                  <a:pt x="138" y="57"/>
                </a:lnTo>
                <a:lnTo>
                  <a:pt x="147" y="61"/>
                </a:lnTo>
                <a:lnTo>
                  <a:pt x="156" y="64"/>
                </a:lnTo>
                <a:lnTo>
                  <a:pt x="167" y="68"/>
                </a:lnTo>
                <a:lnTo>
                  <a:pt x="177" y="71"/>
                </a:lnTo>
                <a:lnTo>
                  <a:pt x="186" y="74"/>
                </a:lnTo>
                <a:lnTo>
                  <a:pt x="196" y="78"/>
                </a:lnTo>
                <a:lnTo>
                  <a:pt x="206" y="82"/>
                </a:lnTo>
                <a:lnTo>
                  <a:pt x="216" y="85"/>
                </a:lnTo>
                <a:lnTo>
                  <a:pt x="226" y="89"/>
                </a:lnTo>
                <a:lnTo>
                  <a:pt x="235" y="92"/>
                </a:lnTo>
                <a:lnTo>
                  <a:pt x="245" y="95"/>
                </a:lnTo>
                <a:lnTo>
                  <a:pt x="255" y="99"/>
                </a:lnTo>
                <a:lnTo>
                  <a:pt x="265" y="103"/>
                </a:lnTo>
                <a:lnTo>
                  <a:pt x="275" y="107"/>
                </a:lnTo>
                <a:lnTo>
                  <a:pt x="285" y="110"/>
                </a:lnTo>
                <a:lnTo>
                  <a:pt x="293" y="112"/>
                </a:lnTo>
                <a:lnTo>
                  <a:pt x="303" y="115"/>
                </a:lnTo>
                <a:lnTo>
                  <a:pt x="313" y="120"/>
                </a:lnTo>
                <a:lnTo>
                  <a:pt x="315" y="114"/>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800" name="Freeform 696"/>
          <p:cNvSpPr>
            <a:spLocks noChangeAspect="1"/>
          </p:cNvSpPr>
          <p:nvPr/>
        </p:nvSpPr>
        <p:spPr bwMode="auto">
          <a:xfrm>
            <a:off x="6748463" y="5994401"/>
            <a:ext cx="419100" cy="142875"/>
          </a:xfrm>
          <a:custGeom>
            <a:avLst/>
            <a:gdLst>
              <a:gd name="T0" fmla="*/ 2147483647 w 316"/>
              <a:gd name="T1" fmla="*/ 2147483647 h 113"/>
              <a:gd name="T2" fmla="*/ 2147483647 w 316"/>
              <a:gd name="T3" fmla="*/ 2147483647 h 113"/>
              <a:gd name="T4" fmla="*/ 2147483647 w 316"/>
              <a:gd name="T5" fmla="*/ 2147483647 h 113"/>
              <a:gd name="T6" fmla="*/ 2147483647 w 316"/>
              <a:gd name="T7" fmla="*/ 2147483647 h 113"/>
              <a:gd name="T8" fmla="*/ 2147483647 w 316"/>
              <a:gd name="T9" fmla="*/ 2147483647 h 113"/>
              <a:gd name="T10" fmla="*/ 2147483647 w 316"/>
              <a:gd name="T11" fmla="*/ 2147483647 h 113"/>
              <a:gd name="T12" fmla="*/ 2147483647 w 316"/>
              <a:gd name="T13" fmla="*/ 2147483647 h 113"/>
              <a:gd name="T14" fmla="*/ 2147483647 w 316"/>
              <a:gd name="T15" fmla="*/ 2147483647 h 113"/>
              <a:gd name="T16" fmla="*/ 2147483647 w 316"/>
              <a:gd name="T17" fmla="*/ 2147483647 h 113"/>
              <a:gd name="T18" fmla="*/ 2147483647 w 316"/>
              <a:gd name="T19" fmla="*/ 2147483647 h 113"/>
              <a:gd name="T20" fmla="*/ 2147483647 w 316"/>
              <a:gd name="T21" fmla="*/ 2147483647 h 113"/>
              <a:gd name="T22" fmla="*/ 2147483647 w 316"/>
              <a:gd name="T23" fmla="*/ 2147483647 h 113"/>
              <a:gd name="T24" fmla="*/ 2147483647 w 316"/>
              <a:gd name="T25" fmla="*/ 2147483647 h 113"/>
              <a:gd name="T26" fmla="*/ 2147483647 w 316"/>
              <a:gd name="T27" fmla="*/ 2147483647 h 113"/>
              <a:gd name="T28" fmla="*/ 2147483647 w 316"/>
              <a:gd name="T29" fmla="*/ 2147483647 h 113"/>
              <a:gd name="T30" fmla="*/ 2147483647 w 316"/>
              <a:gd name="T31" fmla="*/ 2147483647 h 113"/>
              <a:gd name="T32" fmla="*/ 0 w 316"/>
              <a:gd name="T33" fmla="*/ 2147483647 h 113"/>
              <a:gd name="T34" fmla="*/ 2147483647 w 316"/>
              <a:gd name="T35" fmla="*/ 2147483647 h 113"/>
              <a:gd name="T36" fmla="*/ 2147483647 w 316"/>
              <a:gd name="T37" fmla="*/ 2147483647 h 113"/>
              <a:gd name="T38" fmla="*/ 2147483647 w 316"/>
              <a:gd name="T39" fmla="*/ 2147483647 h 113"/>
              <a:gd name="T40" fmla="*/ 2147483647 w 316"/>
              <a:gd name="T41" fmla="*/ 2147483647 h 113"/>
              <a:gd name="T42" fmla="*/ 2147483647 w 316"/>
              <a:gd name="T43" fmla="*/ 2147483647 h 113"/>
              <a:gd name="T44" fmla="*/ 2147483647 w 316"/>
              <a:gd name="T45" fmla="*/ 2147483647 h 113"/>
              <a:gd name="T46" fmla="*/ 2147483647 w 316"/>
              <a:gd name="T47" fmla="*/ 2147483647 h 113"/>
              <a:gd name="T48" fmla="*/ 2147483647 w 316"/>
              <a:gd name="T49" fmla="*/ 2147483647 h 113"/>
              <a:gd name="T50" fmla="*/ 2147483647 w 316"/>
              <a:gd name="T51" fmla="*/ 2147483647 h 113"/>
              <a:gd name="T52" fmla="*/ 2147483647 w 316"/>
              <a:gd name="T53" fmla="*/ 2147483647 h 113"/>
              <a:gd name="T54" fmla="*/ 2147483647 w 316"/>
              <a:gd name="T55" fmla="*/ 2147483647 h 113"/>
              <a:gd name="T56" fmla="*/ 2147483647 w 316"/>
              <a:gd name="T57" fmla="*/ 2147483647 h 113"/>
              <a:gd name="T58" fmla="*/ 2147483647 w 316"/>
              <a:gd name="T59" fmla="*/ 2147483647 h 113"/>
              <a:gd name="T60" fmla="*/ 2147483647 w 316"/>
              <a:gd name="T61" fmla="*/ 2147483647 h 113"/>
              <a:gd name="T62" fmla="*/ 2147483647 w 316"/>
              <a:gd name="T63" fmla="*/ 2147483647 h 113"/>
              <a:gd name="T64" fmla="*/ 2147483647 w 316"/>
              <a:gd name="T65" fmla="*/ 2147483647 h 11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16"/>
              <a:gd name="T100" fmla="*/ 0 h 113"/>
              <a:gd name="T101" fmla="*/ 316 w 316"/>
              <a:gd name="T102" fmla="*/ 113 h 11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16" h="113">
                <a:moveTo>
                  <a:pt x="315" y="106"/>
                </a:moveTo>
                <a:lnTo>
                  <a:pt x="306" y="103"/>
                </a:lnTo>
                <a:lnTo>
                  <a:pt x="295" y="101"/>
                </a:lnTo>
                <a:lnTo>
                  <a:pt x="287" y="96"/>
                </a:lnTo>
                <a:lnTo>
                  <a:pt x="277" y="93"/>
                </a:lnTo>
                <a:lnTo>
                  <a:pt x="267" y="90"/>
                </a:lnTo>
                <a:lnTo>
                  <a:pt x="256" y="86"/>
                </a:lnTo>
                <a:lnTo>
                  <a:pt x="247" y="84"/>
                </a:lnTo>
                <a:lnTo>
                  <a:pt x="236" y="81"/>
                </a:lnTo>
                <a:lnTo>
                  <a:pt x="228" y="76"/>
                </a:lnTo>
                <a:lnTo>
                  <a:pt x="218" y="73"/>
                </a:lnTo>
                <a:lnTo>
                  <a:pt x="208" y="70"/>
                </a:lnTo>
                <a:lnTo>
                  <a:pt x="198" y="66"/>
                </a:lnTo>
                <a:lnTo>
                  <a:pt x="188" y="64"/>
                </a:lnTo>
                <a:lnTo>
                  <a:pt x="178" y="60"/>
                </a:lnTo>
                <a:lnTo>
                  <a:pt x="169" y="56"/>
                </a:lnTo>
                <a:lnTo>
                  <a:pt x="159" y="53"/>
                </a:lnTo>
                <a:lnTo>
                  <a:pt x="149" y="50"/>
                </a:lnTo>
                <a:lnTo>
                  <a:pt x="140" y="47"/>
                </a:lnTo>
                <a:lnTo>
                  <a:pt x="130" y="43"/>
                </a:lnTo>
                <a:lnTo>
                  <a:pt x="121" y="40"/>
                </a:lnTo>
                <a:lnTo>
                  <a:pt x="110" y="37"/>
                </a:lnTo>
                <a:lnTo>
                  <a:pt x="100" y="33"/>
                </a:lnTo>
                <a:lnTo>
                  <a:pt x="90" y="30"/>
                </a:lnTo>
                <a:lnTo>
                  <a:pt x="80" y="28"/>
                </a:lnTo>
                <a:lnTo>
                  <a:pt x="71" y="23"/>
                </a:lnTo>
                <a:lnTo>
                  <a:pt x="61" y="20"/>
                </a:lnTo>
                <a:lnTo>
                  <a:pt x="51" y="17"/>
                </a:lnTo>
                <a:lnTo>
                  <a:pt x="42" y="13"/>
                </a:lnTo>
                <a:lnTo>
                  <a:pt x="31" y="10"/>
                </a:lnTo>
                <a:lnTo>
                  <a:pt x="22" y="7"/>
                </a:lnTo>
                <a:lnTo>
                  <a:pt x="13" y="3"/>
                </a:lnTo>
                <a:lnTo>
                  <a:pt x="2" y="0"/>
                </a:lnTo>
                <a:lnTo>
                  <a:pt x="0" y="6"/>
                </a:lnTo>
                <a:lnTo>
                  <a:pt x="10" y="9"/>
                </a:lnTo>
                <a:lnTo>
                  <a:pt x="21" y="11"/>
                </a:lnTo>
                <a:lnTo>
                  <a:pt x="29" y="14"/>
                </a:lnTo>
                <a:lnTo>
                  <a:pt x="40" y="18"/>
                </a:lnTo>
                <a:lnTo>
                  <a:pt x="49" y="22"/>
                </a:lnTo>
                <a:lnTo>
                  <a:pt x="59" y="25"/>
                </a:lnTo>
                <a:lnTo>
                  <a:pt x="69" y="28"/>
                </a:lnTo>
                <a:lnTo>
                  <a:pt x="79" y="31"/>
                </a:lnTo>
                <a:lnTo>
                  <a:pt x="88" y="34"/>
                </a:lnTo>
                <a:lnTo>
                  <a:pt x="99" y="38"/>
                </a:lnTo>
                <a:lnTo>
                  <a:pt x="108" y="42"/>
                </a:lnTo>
                <a:lnTo>
                  <a:pt x="119" y="45"/>
                </a:lnTo>
                <a:lnTo>
                  <a:pt x="128" y="48"/>
                </a:lnTo>
                <a:lnTo>
                  <a:pt x="138" y="51"/>
                </a:lnTo>
                <a:lnTo>
                  <a:pt x="147" y="54"/>
                </a:lnTo>
                <a:lnTo>
                  <a:pt x="156" y="59"/>
                </a:lnTo>
                <a:lnTo>
                  <a:pt x="167" y="62"/>
                </a:lnTo>
                <a:lnTo>
                  <a:pt x="177" y="65"/>
                </a:lnTo>
                <a:lnTo>
                  <a:pt x="186" y="68"/>
                </a:lnTo>
                <a:lnTo>
                  <a:pt x="196" y="71"/>
                </a:lnTo>
                <a:lnTo>
                  <a:pt x="206" y="75"/>
                </a:lnTo>
                <a:lnTo>
                  <a:pt x="216" y="79"/>
                </a:lnTo>
                <a:lnTo>
                  <a:pt x="226" y="82"/>
                </a:lnTo>
                <a:lnTo>
                  <a:pt x="235" y="84"/>
                </a:lnTo>
                <a:lnTo>
                  <a:pt x="245" y="88"/>
                </a:lnTo>
                <a:lnTo>
                  <a:pt x="255" y="91"/>
                </a:lnTo>
                <a:lnTo>
                  <a:pt x="265" y="95"/>
                </a:lnTo>
                <a:lnTo>
                  <a:pt x="275" y="99"/>
                </a:lnTo>
                <a:lnTo>
                  <a:pt x="285" y="102"/>
                </a:lnTo>
                <a:lnTo>
                  <a:pt x="293" y="104"/>
                </a:lnTo>
                <a:lnTo>
                  <a:pt x="303" y="107"/>
                </a:lnTo>
                <a:lnTo>
                  <a:pt x="313" y="112"/>
                </a:lnTo>
                <a:lnTo>
                  <a:pt x="315" y="106"/>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801" name="Freeform 697"/>
          <p:cNvSpPr>
            <a:spLocks noChangeAspect="1"/>
          </p:cNvSpPr>
          <p:nvPr/>
        </p:nvSpPr>
        <p:spPr bwMode="auto">
          <a:xfrm>
            <a:off x="7192963" y="5846764"/>
            <a:ext cx="417512" cy="147637"/>
          </a:xfrm>
          <a:custGeom>
            <a:avLst/>
            <a:gdLst>
              <a:gd name="T0" fmla="*/ 2147483647 w 315"/>
              <a:gd name="T1" fmla="*/ 2147483647 h 118"/>
              <a:gd name="T2" fmla="*/ 2147483647 w 315"/>
              <a:gd name="T3" fmla="*/ 2147483647 h 118"/>
              <a:gd name="T4" fmla="*/ 2147483647 w 315"/>
              <a:gd name="T5" fmla="*/ 2147483647 h 118"/>
              <a:gd name="T6" fmla="*/ 2147483647 w 315"/>
              <a:gd name="T7" fmla="*/ 2147483647 h 118"/>
              <a:gd name="T8" fmla="*/ 2147483647 w 315"/>
              <a:gd name="T9" fmla="*/ 2147483647 h 118"/>
              <a:gd name="T10" fmla="*/ 2147483647 w 315"/>
              <a:gd name="T11" fmla="*/ 2147483647 h 118"/>
              <a:gd name="T12" fmla="*/ 2147483647 w 315"/>
              <a:gd name="T13" fmla="*/ 2147483647 h 118"/>
              <a:gd name="T14" fmla="*/ 2147483647 w 315"/>
              <a:gd name="T15" fmla="*/ 2147483647 h 118"/>
              <a:gd name="T16" fmla="*/ 2147483647 w 315"/>
              <a:gd name="T17" fmla="*/ 2147483647 h 118"/>
              <a:gd name="T18" fmla="*/ 2147483647 w 315"/>
              <a:gd name="T19" fmla="*/ 2147483647 h 118"/>
              <a:gd name="T20" fmla="*/ 2147483647 w 315"/>
              <a:gd name="T21" fmla="*/ 2147483647 h 118"/>
              <a:gd name="T22" fmla="*/ 2147483647 w 315"/>
              <a:gd name="T23" fmla="*/ 2147483647 h 118"/>
              <a:gd name="T24" fmla="*/ 2147483647 w 315"/>
              <a:gd name="T25" fmla="*/ 2147483647 h 118"/>
              <a:gd name="T26" fmla="*/ 2147483647 w 315"/>
              <a:gd name="T27" fmla="*/ 2147483647 h 118"/>
              <a:gd name="T28" fmla="*/ 2147483647 w 315"/>
              <a:gd name="T29" fmla="*/ 2147483647 h 118"/>
              <a:gd name="T30" fmla="*/ 2147483647 w 315"/>
              <a:gd name="T31" fmla="*/ 2147483647 h 118"/>
              <a:gd name="T32" fmla="*/ 2147483647 w 315"/>
              <a:gd name="T33" fmla="*/ 2147483647 h 118"/>
              <a:gd name="T34" fmla="*/ 2147483647 w 315"/>
              <a:gd name="T35" fmla="*/ 2147483647 h 118"/>
              <a:gd name="T36" fmla="*/ 2147483647 w 315"/>
              <a:gd name="T37" fmla="*/ 2147483647 h 118"/>
              <a:gd name="T38" fmla="*/ 2147483647 w 315"/>
              <a:gd name="T39" fmla="*/ 2147483647 h 118"/>
              <a:gd name="T40" fmla="*/ 2147483647 w 315"/>
              <a:gd name="T41" fmla="*/ 2147483647 h 118"/>
              <a:gd name="T42" fmla="*/ 2147483647 w 315"/>
              <a:gd name="T43" fmla="*/ 2147483647 h 118"/>
              <a:gd name="T44" fmla="*/ 2147483647 w 315"/>
              <a:gd name="T45" fmla="*/ 2147483647 h 118"/>
              <a:gd name="T46" fmla="*/ 2147483647 w 315"/>
              <a:gd name="T47" fmla="*/ 2147483647 h 118"/>
              <a:gd name="T48" fmla="*/ 2147483647 w 315"/>
              <a:gd name="T49" fmla="*/ 2147483647 h 118"/>
              <a:gd name="T50" fmla="*/ 2147483647 w 315"/>
              <a:gd name="T51" fmla="*/ 2147483647 h 118"/>
              <a:gd name="T52" fmla="*/ 2147483647 w 315"/>
              <a:gd name="T53" fmla="*/ 2147483647 h 118"/>
              <a:gd name="T54" fmla="*/ 2147483647 w 315"/>
              <a:gd name="T55" fmla="*/ 2147483647 h 118"/>
              <a:gd name="T56" fmla="*/ 2147483647 w 315"/>
              <a:gd name="T57" fmla="*/ 2147483647 h 118"/>
              <a:gd name="T58" fmla="*/ 2147483647 w 315"/>
              <a:gd name="T59" fmla="*/ 2147483647 h 118"/>
              <a:gd name="T60" fmla="*/ 2147483647 w 315"/>
              <a:gd name="T61" fmla="*/ 2147483647 h 118"/>
              <a:gd name="T62" fmla="*/ 2147483647 w 315"/>
              <a:gd name="T63" fmla="*/ 2147483647 h 118"/>
              <a:gd name="T64" fmla="*/ 2147483647 w 315"/>
              <a:gd name="T65" fmla="*/ 2147483647 h 118"/>
              <a:gd name="T66" fmla="*/ 2147483647 w 315"/>
              <a:gd name="T67" fmla="*/ 2147483647 h 11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15"/>
              <a:gd name="T103" fmla="*/ 0 h 118"/>
              <a:gd name="T104" fmla="*/ 315 w 315"/>
              <a:gd name="T105" fmla="*/ 118 h 11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15" h="118">
                <a:moveTo>
                  <a:pt x="2" y="117"/>
                </a:moveTo>
                <a:lnTo>
                  <a:pt x="2" y="117"/>
                </a:lnTo>
                <a:lnTo>
                  <a:pt x="12" y="112"/>
                </a:lnTo>
                <a:lnTo>
                  <a:pt x="22" y="109"/>
                </a:lnTo>
                <a:lnTo>
                  <a:pt x="30" y="107"/>
                </a:lnTo>
                <a:lnTo>
                  <a:pt x="41" y="104"/>
                </a:lnTo>
                <a:lnTo>
                  <a:pt x="50" y="100"/>
                </a:lnTo>
                <a:lnTo>
                  <a:pt x="61" y="96"/>
                </a:lnTo>
                <a:lnTo>
                  <a:pt x="70" y="93"/>
                </a:lnTo>
                <a:lnTo>
                  <a:pt x="79" y="89"/>
                </a:lnTo>
                <a:lnTo>
                  <a:pt x="89" y="86"/>
                </a:lnTo>
                <a:lnTo>
                  <a:pt x="100" y="83"/>
                </a:lnTo>
                <a:lnTo>
                  <a:pt x="109" y="79"/>
                </a:lnTo>
                <a:lnTo>
                  <a:pt x="120" y="75"/>
                </a:lnTo>
                <a:lnTo>
                  <a:pt x="129" y="72"/>
                </a:lnTo>
                <a:lnTo>
                  <a:pt x="138" y="68"/>
                </a:lnTo>
                <a:lnTo>
                  <a:pt x="148" y="65"/>
                </a:lnTo>
                <a:lnTo>
                  <a:pt x="157" y="62"/>
                </a:lnTo>
                <a:lnTo>
                  <a:pt x="168" y="58"/>
                </a:lnTo>
                <a:lnTo>
                  <a:pt x="178" y="54"/>
                </a:lnTo>
                <a:lnTo>
                  <a:pt x="187" y="51"/>
                </a:lnTo>
                <a:lnTo>
                  <a:pt x="197" y="49"/>
                </a:lnTo>
                <a:lnTo>
                  <a:pt x="207" y="44"/>
                </a:lnTo>
                <a:lnTo>
                  <a:pt x="216" y="41"/>
                </a:lnTo>
                <a:lnTo>
                  <a:pt x="227" y="37"/>
                </a:lnTo>
                <a:lnTo>
                  <a:pt x="235" y="33"/>
                </a:lnTo>
                <a:lnTo>
                  <a:pt x="246" y="30"/>
                </a:lnTo>
                <a:lnTo>
                  <a:pt x="256" y="26"/>
                </a:lnTo>
                <a:lnTo>
                  <a:pt x="266" y="23"/>
                </a:lnTo>
                <a:lnTo>
                  <a:pt x="276" y="19"/>
                </a:lnTo>
                <a:lnTo>
                  <a:pt x="286" y="15"/>
                </a:lnTo>
                <a:lnTo>
                  <a:pt x="294" y="11"/>
                </a:lnTo>
                <a:lnTo>
                  <a:pt x="304" y="9"/>
                </a:lnTo>
                <a:lnTo>
                  <a:pt x="314" y="4"/>
                </a:lnTo>
                <a:lnTo>
                  <a:pt x="313" y="0"/>
                </a:lnTo>
                <a:lnTo>
                  <a:pt x="302" y="3"/>
                </a:lnTo>
                <a:lnTo>
                  <a:pt x="293" y="8"/>
                </a:lnTo>
                <a:lnTo>
                  <a:pt x="283" y="10"/>
                </a:lnTo>
                <a:lnTo>
                  <a:pt x="274" y="14"/>
                </a:lnTo>
                <a:lnTo>
                  <a:pt x="264" y="18"/>
                </a:lnTo>
                <a:lnTo>
                  <a:pt x="254" y="22"/>
                </a:lnTo>
                <a:lnTo>
                  <a:pt x="244" y="25"/>
                </a:lnTo>
                <a:lnTo>
                  <a:pt x="235" y="29"/>
                </a:lnTo>
                <a:lnTo>
                  <a:pt x="225" y="32"/>
                </a:lnTo>
                <a:lnTo>
                  <a:pt x="215" y="35"/>
                </a:lnTo>
                <a:lnTo>
                  <a:pt x="205" y="40"/>
                </a:lnTo>
                <a:lnTo>
                  <a:pt x="195" y="43"/>
                </a:lnTo>
                <a:lnTo>
                  <a:pt x="185" y="47"/>
                </a:lnTo>
                <a:lnTo>
                  <a:pt x="176" y="50"/>
                </a:lnTo>
                <a:lnTo>
                  <a:pt x="166" y="54"/>
                </a:lnTo>
                <a:lnTo>
                  <a:pt x="156" y="57"/>
                </a:lnTo>
                <a:lnTo>
                  <a:pt x="146" y="61"/>
                </a:lnTo>
                <a:lnTo>
                  <a:pt x="136" y="65"/>
                </a:lnTo>
                <a:lnTo>
                  <a:pt x="127" y="68"/>
                </a:lnTo>
                <a:lnTo>
                  <a:pt x="118" y="71"/>
                </a:lnTo>
                <a:lnTo>
                  <a:pt x="107" y="75"/>
                </a:lnTo>
                <a:lnTo>
                  <a:pt x="98" y="78"/>
                </a:lnTo>
                <a:lnTo>
                  <a:pt x="87" y="82"/>
                </a:lnTo>
                <a:lnTo>
                  <a:pt x="79" y="85"/>
                </a:lnTo>
                <a:lnTo>
                  <a:pt x="68" y="88"/>
                </a:lnTo>
                <a:lnTo>
                  <a:pt x="59" y="90"/>
                </a:lnTo>
                <a:lnTo>
                  <a:pt x="48" y="95"/>
                </a:lnTo>
                <a:lnTo>
                  <a:pt x="39" y="98"/>
                </a:lnTo>
                <a:lnTo>
                  <a:pt x="28" y="101"/>
                </a:lnTo>
                <a:lnTo>
                  <a:pt x="20" y="106"/>
                </a:lnTo>
                <a:lnTo>
                  <a:pt x="10" y="108"/>
                </a:lnTo>
                <a:lnTo>
                  <a:pt x="0" y="111"/>
                </a:lnTo>
                <a:lnTo>
                  <a:pt x="2" y="117"/>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802" name="Freeform 698"/>
          <p:cNvSpPr>
            <a:spLocks noChangeAspect="1"/>
          </p:cNvSpPr>
          <p:nvPr/>
        </p:nvSpPr>
        <p:spPr bwMode="auto">
          <a:xfrm>
            <a:off x="6769100" y="5994401"/>
            <a:ext cx="419100" cy="142875"/>
          </a:xfrm>
          <a:custGeom>
            <a:avLst/>
            <a:gdLst>
              <a:gd name="T0" fmla="*/ 2147483647 w 315"/>
              <a:gd name="T1" fmla="*/ 2147483647 h 113"/>
              <a:gd name="T2" fmla="*/ 2147483647 w 315"/>
              <a:gd name="T3" fmla="*/ 2147483647 h 113"/>
              <a:gd name="T4" fmla="*/ 2147483647 w 315"/>
              <a:gd name="T5" fmla="*/ 2147483647 h 113"/>
              <a:gd name="T6" fmla="*/ 2147483647 w 315"/>
              <a:gd name="T7" fmla="*/ 2147483647 h 113"/>
              <a:gd name="T8" fmla="*/ 2147483647 w 315"/>
              <a:gd name="T9" fmla="*/ 2147483647 h 113"/>
              <a:gd name="T10" fmla="*/ 2147483647 w 315"/>
              <a:gd name="T11" fmla="*/ 2147483647 h 113"/>
              <a:gd name="T12" fmla="*/ 2147483647 w 315"/>
              <a:gd name="T13" fmla="*/ 2147483647 h 113"/>
              <a:gd name="T14" fmla="*/ 2147483647 w 315"/>
              <a:gd name="T15" fmla="*/ 2147483647 h 113"/>
              <a:gd name="T16" fmla="*/ 2147483647 w 315"/>
              <a:gd name="T17" fmla="*/ 2147483647 h 113"/>
              <a:gd name="T18" fmla="*/ 2147483647 w 315"/>
              <a:gd name="T19" fmla="*/ 2147483647 h 113"/>
              <a:gd name="T20" fmla="*/ 2147483647 w 315"/>
              <a:gd name="T21" fmla="*/ 2147483647 h 113"/>
              <a:gd name="T22" fmla="*/ 2147483647 w 315"/>
              <a:gd name="T23" fmla="*/ 2147483647 h 113"/>
              <a:gd name="T24" fmla="*/ 2147483647 w 315"/>
              <a:gd name="T25" fmla="*/ 2147483647 h 113"/>
              <a:gd name="T26" fmla="*/ 2147483647 w 315"/>
              <a:gd name="T27" fmla="*/ 2147483647 h 113"/>
              <a:gd name="T28" fmla="*/ 2147483647 w 315"/>
              <a:gd name="T29" fmla="*/ 2147483647 h 113"/>
              <a:gd name="T30" fmla="*/ 2147483647 w 315"/>
              <a:gd name="T31" fmla="*/ 2147483647 h 113"/>
              <a:gd name="T32" fmla="*/ 2147483647 w 315"/>
              <a:gd name="T33" fmla="*/ 0 h 113"/>
              <a:gd name="T34" fmla="*/ 2147483647 w 315"/>
              <a:gd name="T35" fmla="*/ 2147483647 h 113"/>
              <a:gd name="T36" fmla="*/ 2147483647 w 315"/>
              <a:gd name="T37" fmla="*/ 2147483647 h 113"/>
              <a:gd name="T38" fmla="*/ 2147483647 w 315"/>
              <a:gd name="T39" fmla="*/ 2147483647 h 113"/>
              <a:gd name="T40" fmla="*/ 2147483647 w 315"/>
              <a:gd name="T41" fmla="*/ 2147483647 h 113"/>
              <a:gd name="T42" fmla="*/ 2147483647 w 315"/>
              <a:gd name="T43" fmla="*/ 2147483647 h 113"/>
              <a:gd name="T44" fmla="*/ 2147483647 w 315"/>
              <a:gd name="T45" fmla="*/ 2147483647 h 113"/>
              <a:gd name="T46" fmla="*/ 2147483647 w 315"/>
              <a:gd name="T47" fmla="*/ 2147483647 h 113"/>
              <a:gd name="T48" fmla="*/ 2147483647 w 315"/>
              <a:gd name="T49" fmla="*/ 2147483647 h 113"/>
              <a:gd name="T50" fmla="*/ 2147483647 w 315"/>
              <a:gd name="T51" fmla="*/ 2147483647 h 113"/>
              <a:gd name="T52" fmla="*/ 2147483647 w 315"/>
              <a:gd name="T53" fmla="*/ 2147483647 h 113"/>
              <a:gd name="T54" fmla="*/ 2147483647 w 315"/>
              <a:gd name="T55" fmla="*/ 2147483647 h 113"/>
              <a:gd name="T56" fmla="*/ 2147483647 w 315"/>
              <a:gd name="T57" fmla="*/ 2147483647 h 113"/>
              <a:gd name="T58" fmla="*/ 2147483647 w 315"/>
              <a:gd name="T59" fmla="*/ 2147483647 h 113"/>
              <a:gd name="T60" fmla="*/ 2147483647 w 315"/>
              <a:gd name="T61" fmla="*/ 2147483647 h 113"/>
              <a:gd name="T62" fmla="*/ 2147483647 w 315"/>
              <a:gd name="T63" fmla="*/ 2147483647 h 113"/>
              <a:gd name="T64" fmla="*/ 0 w 315"/>
              <a:gd name="T65" fmla="*/ 2147483647 h 11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15"/>
              <a:gd name="T100" fmla="*/ 0 h 113"/>
              <a:gd name="T101" fmla="*/ 315 w 315"/>
              <a:gd name="T102" fmla="*/ 113 h 11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15" h="113">
                <a:moveTo>
                  <a:pt x="1" y="112"/>
                </a:moveTo>
                <a:lnTo>
                  <a:pt x="12" y="107"/>
                </a:lnTo>
                <a:lnTo>
                  <a:pt x="21" y="104"/>
                </a:lnTo>
                <a:lnTo>
                  <a:pt x="30" y="102"/>
                </a:lnTo>
                <a:lnTo>
                  <a:pt x="40" y="99"/>
                </a:lnTo>
                <a:lnTo>
                  <a:pt x="50" y="95"/>
                </a:lnTo>
                <a:lnTo>
                  <a:pt x="60" y="91"/>
                </a:lnTo>
                <a:lnTo>
                  <a:pt x="69" y="88"/>
                </a:lnTo>
                <a:lnTo>
                  <a:pt x="79" y="84"/>
                </a:lnTo>
                <a:lnTo>
                  <a:pt x="88" y="82"/>
                </a:lnTo>
                <a:lnTo>
                  <a:pt x="99" y="79"/>
                </a:lnTo>
                <a:lnTo>
                  <a:pt x="109" y="75"/>
                </a:lnTo>
                <a:lnTo>
                  <a:pt x="119" y="71"/>
                </a:lnTo>
                <a:lnTo>
                  <a:pt x="128" y="68"/>
                </a:lnTo>
                <a:lnTo>
                  <a:pt x="138" y="65"/>
                </a:lnTo>
                <a:lnTo>
                  <a:pt x="147" y="62"/>
                </a:lnTo>
                <a:lnTo>
                  <a:pt x="157" y="59"/>
                </a:lnTo>
                <a:lnTo>
                  <a:pt x="167" y="54"/>
                </a:lnTo>
                <a:lnTo>
                  <a:pt x="177" y="51"/>
                </a:lnTo>
                <a:lnTo>
                  <a:pt x="186" y="48"/>
                </a:lnTo>
                <a:lnTo>
                  <a:pt x="196" y="45"/>
                </a:lnTo>
                <a:lnTo>
                  <a:pt x="206" y="42"/>
                </a:lnTo>
                <a:lnTo>
                  <a:pt x="216" y="38"/>
                </a:lnTo>
                <a:lnTo>
                  <a:pt x="226" y="34"/>
                </a:lnTo>
                <a:lnTo>
                  <a:pt x="235" y="31"/>
                </a:lnTo>
                <a:lnTo>
                  <a:pt x="245" y="28"/>
                </a:lnTo>
                <a:lnTo>
                  <a:pt x="255" y="25"/>
                </a:lnTo>
                <a:lnTo>
                  <a:pt x="265" y="22"/>
                </a:lnTo>
                <a:lnTo>
                  <a:pt x="275" y="18"/>
                </a:lnTo>
                <a:lnTo>
                  <a:pt x="285" y="14"/>
                </a:lnTo>
                <a:lnTo>
                  <a:pt x="294" y="11"/>
                </a:lnTo>
                <a:lnTo>
                  <a:pt x="303" y="9"/>
                </a:lnTo>
                <a:lnTo>
                  <a:pt x="314" y="6"/>
                </a:lnTo>
                <a:lnTo>
                  <a:pt x="312" y="0"/>
                </a:lnTo>
                <a:lnTo>
                  <a:pt x="302" y="3"/>
                </a:lnTo>
                <a:lnTo>
                  <a:pt x="292" y="7"/>
                </a:lnTo>
                <a:lnTo>
                  <a:pt x="282" y="10"/>
                </a:lnTo>
                <a:lnTo>
                  <a:pt x="273" y="13"/>
                </a:lnTo>
                <a:lnTo>
                  <a:pt x="262" y="17"/>
                </a:lnTo>
                <a:lnTo>
                  <a:pt x="253" y="20"/>
                </a:lnTo>
                <a:lnTo>
                  <a:pt x="244" y="23"/>
                </a:lnTo>
                <a:lnTo>
                  <a:pt x="234" y="28"/>
                </a:lnTo>
                <a:lnTo>
                  <a:pt x="225" y="30"/>
                </a:lnTo>
                <a:lnTo>
                  <a:pt x="214" y="33"/>
                </a:lnTo>
                <a:lnTo>
                  <a:pt x="204" y="37"/>
                </a:lnTo>
                <a:lnTo>
                  <a:pt x="194" y="40"/>
                </a:lnTo>
                <a:lnTo>
                  <a:pt x="184" y="43"/>
                </a:lnTo>
                <a:lnTo>
                  <a:pt x="175" y="47"/>
                </a:lnTo>
                <a:lnTo>
                  <a:pt x="166" y="50"/>
                </a:lnTo>
                <a:lnTo>
                  <a:pt x="155" y="53"/>
                </a:lnTo>
                <a:lnTo>
                  <a:pt x="146" y="56"/>
                </a:lnTo>
                <a:lnTo>
                  <a:pt x="135" y="60"/>
                </a:lnTo>
                <a:lnTo>
                  <a:pt x="126" y="64"/>
                </a:lnTo>
                <a:lnTo>
                  <a:pt x="117" y="66"/>
                </a:lnTo>
                <a:lnTo>
                  <a:pt x="107" y="70"/>
                </a:lnTo>
                <a:lnTo>
                  <a:pt x="97" y="73"/>
                </a:lnTo>
                <a:lnTo>
                  <a:pt x="87" y="76"/>
                </a:lnTo>
                <a:lnTo>
                  <a:pt x="78" y="81"/>
                </a:lnTo>
                <a:lnTo>
                  <a:pt x="68" y="84"/>
                </a:lnTo>
                <a:lnTo>
                  <a:pt x="58" y="86"/>
                </a:lnTo>
                <a:lnTo>
                  <a:pt x="48" y="90"/>
                </a:lnTo>
                <a:lnTo>
                  <a:pt x="38" y="93"/>
                </a:lnTo>
                <a:lnTo>
                  <a:pt x="28" y="96"/>
                </a:lnTo>
                <a:lnTo>
                  <a:pt x="19" y="101"/>
                </a:lnTo>
                <a:lnTo>
                  <a:pt x="9" y="103"/>
                </a:lnTo>
                <a:lnTo>
                  <a:pt x="0" y="106"/>
                </a:lnTo>
                <a:lnTo>
                  <a:pt x="1" y="112"/>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803" name="Freeform 699"/>
          <p:cNvSpPr>
            <a:spLocks noChangeAspect="1"/>
          </p:cNvSpPr>
          <p:nvPr/>
        </p:nvSpPr>
        <p:spPr bwMode="auto">
          <a:xfrm>
            <a:off x="6324600" y="5994400"/>
            <a:ext cx="419100" cy="128588"/>
          </a:xfrm>
          <a:custGeom>
            <a:avLst/>
            <a:gdLst>
              <a:gd name="T0" fmla="*/ 2147483647 w 315"/>
              <a:gd name="T1" fmla="*/ 0 h 102"/>
              <a:gd name="T2" fmla="*/ 2147483647 w 315"/>
              <a:gd name="T3" fmla="*/ 2147483647 h 102"/>
              <a:gd name="T4" fmla="*/ 2147483647 w 315"/>
              <a:gd name="T5" fmla="*/ 2147483647 h 102"/>
              <a:gd name="T6" fmla="*/ 2147483647 w 315"/>
              <a:gd name="T7" fmla="*/ 2147483647 h 102"/>
              <a:gd name="T8" fmla="*/ 2147483647 w 315"/>
              <a:gd name="T9" fmla="*/ 2147483647 h 102"/>
              <a:gd name="T10" fmla="*/ 2147483647 w 315"/>
              <a:gd name="T11" fmla="*/ 2147483647 h 102"/>
              <a:gd name="T12" fmla="*/ 2147483647 w 315"/>
              <a:gd name="T13" fmla="*/ 2147483647 h 102"/>
              <a:gd name="T14" fmla="*/ 2147483647 w 315"/>
              <a:gd name="T15" fmla="*/ 2147483647 h 102"/>
              <a:gd name="T16" fmla="*/ 2147483647 w 315"/>
              <a:gd name="T17" fmla="*/ 2147483647 h 102"/>
              <a:gd name="T18" fmla="*/ 2147483647 w 315"/>
              <a:gd name="T19" fmla="*/ 2147483647 h 102"/>
              <a:gd name="T20" fmla="*/ 2147483647 w 315"/>
              <a:gd name="T21" fmla="*/ 2147483647 h 102"/>
              <a:gd name="T22" fmla="*/ 2147483647 w 315"/>
              <a:gd name="T23" fmla="*/ 2147483647 h 102"/>
              <a:gd name="T24" fmla="*/ 2147483647 w 315"/>
              <a:gd name="T25" fmla="*/ 2147483647 h 102"/>
              <a:gd name="T26" fmla="*/ 2147483647 w 315"/>
              <a:gd name="T27" fmla="*/ 2147483647 h 102"/>
              <a:gd name="T28" fmla="*/ 2147483647 w 315"/>
              <a:gd name="T29" fmla="*/ 2147483647 h 102"/>
              <a:gd name="T30" fmla="*/ 2147483647 w 315"/>
              <a:gd name="T31" fmla="*/ 2147483647 h 102"/>
              <a:gd name="T32" fmla="*/ 0 w 315"/>
              <a:gd name="T33" fmla="*/ 2147483647 h 102"/>
              <a:gd name="T34" fmla="*/ 2147483647 w 315"/>
              <a:gd name="T35" fmla="*/ 2147483647 h 102"/>
              <a:gd name="T36" fmla="*/ 2147483647 w 315"/>
              <a:gd name="T37" fmla="*/ 2147483647 h 102"/>
              <a:gd name="T38" fmla="*/ 2147483647 w 315"/>
              <a:gd name="T39" fmla="*/ 2147483647 h 102"/>
              <a:gd name="T40" fmla="*/ 2147483647 w 315"/>
              <a:gd name="T41" fmla="*/ 2147483647 h 102"/>
              <a:gd name="T42" fmla="*/ 2147483647 w 315"/>
              <a:gd name="T43" fmla="*/ 2147483647 h 102"/>
              <a:gd name="T44" fmla="*/ 2147483647 w 315"/>
              <a:gd name="T45" fmla="*/ 2147483647 h 102"/>
              <a:gd name="T46" fmla="*/ 2147483647 w 315"/>
              <a:gd name="T47" fmla="*/ 2147483647 h 102"/>
              <a:gd name="T48" fmla="*/ 2147483647 w 315"/>
              <a:gd name="T49" fmla="*/ 2147483647 h 102"/>
              <a:gd name="T50" fmla="*/ 2147483647 w 315"/>
              <a:gd name="T51" fmla="*/ 2147483647 h 102"/>
              <a:gd name="T52" fmla="*/ 2147483647 w 315"/>
              <a:gd name="T53" fmla="*/ 2147483647 h 102"/>
              <a:gd name="T54" fmla="*/ 2147483647 w 315"/>
              <a:gd name="T55" fmla="*/ 2147483647 h 102"/>
              <a:gd name="T56" fmla="*/ 2147483647 w 315"/>
              <a:gd name="T57" fmla="*/ 2147483647 h 102"/>
              <a:gd name="T58" fmla="*/ 2147483647 w 315"/>
              <a:gd name="T59" fmla="*/ 2147483647 h 102"/>
              <a:gd name="T60" fmla="*/ 2147483647 w 315"/>
              <a:gd name="T61" fmla="*/ 2147483647 h 102"/>
              <a:gd name="T62" fmla="*/ 2147483647 w 315"/>
              <a:gd name="T63" fmla="*/ 2147483647 h 102"/>
              <a:gd name="T64" fmla="*/ 2147483647 w 315"/>
              <a:gd name="T65" fmla="*/ 2147483647 h 102"/>
              <a:gd name="T66" fmla="*/ 2147483647 w 315"/>
              <a:gd name="T67" fmla="*/ 0 h 10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15"/>
              <a:gd name="T103" fmla="*/ 0 h 102"/>
              <a:gd name="T104" fmla="*/ 315 w 315"/>
              <a:gd name="T105" fmla="*/ 102 h 10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15" h="102">
                <a:moveTo>
                  <a:pt x="312" y="0"/>
                </a:moveTo>
                <a:lnTo>
                  <a:pt x="312" y="0"/>
                </a:lnTo>
                <a:lnTo>
                  <a:pt x="302" y="3"/>
                </a:lnTo>
                <a:lnTo>
                  <a:pt x="292" y="7"/>
                </a:lnTo>
                <a:lnTo>
                  <a:pt x="283" y="10"/>
                </a:lnTo>
                <a:lnTo>
                  <a:pt x="274" y="13"/>
                </a:lnTo>
                <a:lnTo>
                  <a:pt x="264" y="17"/>
                </a:lnTo>
                <a:lnTo>
                  <a:pt x="254" y="20"/>
                </a:lnTo>
                <a:lnTo>
                  <a:pt x="244" y="23"/>
                </a:lnTo>
                <a:lnTo>
                  <a:pt x="234" y="25"/>
                </a:lnTo>
                <a:lnTo>
                  <a:pt x="225" y="29"/>
                </a:lnTo>
                <a:lnTo>
                  <a:pt x="215" y="32"/>
                </a:lnTo>
                <a:lnTo>
                  <a:pt x="205" y="35"/>
                </a:lnTo>
                <a:lnTo>
                  <a:pt x="195" y="39"/>
                </a:lnTo>
                <a:lnTo>
                  <a:pt x="185" y="42"/>
                </a:lnTo>
                <a:lnTo>
                  <a:pt x="176" y="44"/>
                </a:lnTo>
                <a:lnTo>
                  <a:pt x="166" y="48"/>
                </a:lnTo>
                <a:lnTo>
                  <a:pt x="155" y="51"/>
                </a:lnTo>
                <a:lnTo>
                  <a:pt x="146" y="54"/>
                </a:lnTo>
                <a:lnTo>
                  <a:pt x="136" y="58"/>
                </a:lnTo>
                <a:lnTo>
                  <a:pt x="127" y="59"/>
                </a:lnTo>
                <a:lnTo>
                  <a:pt x="118" y="62"/>
                </a:lnTo>
                <a:lnTo>
                  <a:pt x="107" y="65"/>
                </a:lnTo>
                <a:lnTo>
                  <a:pt x="98" y="69"/>
                </a:lnTo>
                <a:lnTo>
                  <a:pt x="87" y="72"/>
                </a:lnTo>
                <a:lnTo>
                  <a:pt x="78" y="75"/>
                </a:lnTo>
                <a:lnTo>
                  <a:pt x="68" y="76"/>
                </a:lnTo>
                <a:lnTo>
                  <a:pt x="58" y="80"/>
                </a:lnTo>
                <a:lnTo>
                  <a:pt x="49" y="83"/>
                </a:lnTo>
                <a:lnTo>
                  <a:pt x="39" y="85"/>
                </a:lnTo>
                <a:lnTo>
                  <a:pt x="28" y="89"/>
                </a:lnTo>
                <a:lnTo>
                  <a:pt x="20" y="91"/>
                </a:lnTo>
                <a:lnTo>
                  <a:pt x="9" y="93"/>
                </a:lnTo>
                <a:lnTo>
                  <a:pt x="0" y="95"/>
                </a:lnTo>
                <a:lnTo>
                  <a:pt x="1" y="101"/>
                </a:lnTo>
                <a:lnTo>
                  <a:pt x="10" y="98"/>
                </a:lnTo>
                <a:lnTo>
                  <a:pt x="21" y="95"/>
                </a:lnTo>
                <a:lnTo>
                  <a:pt x="30" y="92"/>
                </a:lnTo>
                <a:lnTo>
                  <a:pt x="40" y="91"/>
                </a:lnTo>
                <a:lnTo>
                  <a:pt x="50" y="88"/>
                </a:lnTo>
                <a:lnTo>
                  <a:pt x="60" y="85"/>
                </a:lnTo>
                <a:lnTo>
                  <a:pt x="70" y="82"/>
                </a:lnTo>
                <a:lnTo>
                  <a:pt x="79" y="79"/>
                </a:lnTo>
                <a:lnTo>
                  <a:pt x="89" y="75"/>
                </a:lnTo>
                <a:lnTo>
                  <a:pt x="99" y="74"/>
                </a:lnTo>
                <a:lnTo>
                  <a:pt x="109" y="71"/>
                </a:lnTo>
                <a:lnTo>
                  <a:pt x="120" y="68"/>
                </a:lnTo>
                <a:lnTo>
                  <a:pt x="129" y="64"/>
                </a:lnTo>
                <a:lnTo>
                  <a:pt x="139" y="61"/>
                </a:lnTo>
                <a:lnTo>
                  <a:pt x="148" y="59"/>
                </a:lnTo>
                <a:lnTo>
                  <a:pt x="157" y="55"/>
                </a:lnTo>
                <a:lnTo>
                  <a:pt x="168" y="53"/>
                </a:lnTo>
                <a:lnTo>
                  <a:pt x="177" y="49"/>
                </a:lnTo>
                <a:lnTo>
                  <a:pt x="187" y="47"/>
                </a:lnTo>
                <a:lnTo>
                  <a:pt x="197" y="42"/>
                </a:lnTo>
                <a:lnTo>
                  <a:pt x="207" y="41"/>
                </a:lnTo>
                <a:lnTo>
                  <a:pt x="217" y="38"/>
                </a:lnTo>
                <a:lnTo>
                  <a:pt x="227" y="33"/>
                </a:lnTo>
                <a:lnTo>
                  <a:pt x="235" y="31"/>
                </a:lnTo>
                <a:lnTo>
                  <a:pt x="246" y="27"/>
                </a:lnTo>
                <a:lnTo>
                  <a:pt x="255" y="24"/>
                </a:lnTo>
                <a:lnTo>
                  <a:pt x="266" y="21"/>
                </a:lnTo>
                <a:lnTo>
                  <a:pt x="276" y="18"/>
                </a:lnTo>
                <a:lnTo>
                  <a:pt x="286" y="14"/>
                </a:lnTo>
                <a:lnTo>
                  <a:pt x="294" y="11"/>
                </a:lnTo>
                <a:lnTo>
                  <a:pt x="304" y="9"/>
                </a:lnTo>
                <a:lnTo>
                  <a:pt x="314" y="6"/>
                </a:lnTo>
                <a:lnTo>
                  <a:pt x="312" y="0"/>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804" name="Freeform 700"/>
          <p:cNvSpPr>
            <a:spLocks noChangeAspect="1"/>
          </p:cNvSpPr>
          <p:nvPr/>
        </p:nvSpPr>
        <p:spPr bwMode="auto">
          <a:xfrm>
            <a:off x="6748463" y="5853114"/>
            <a:ext cx="419100" cy="141287"/>
          </a:xfrm>
          <a:custGeom>
            <a:avLst/>
            <a:gdLst>
              <a:gd name="T0" fmla="*/ 2147483647 w 316"/>
              <a:gd name="T1" fmla="*/ 2147483647 h 113"/>
              <a:gd name="T2" fmla="*/ 2147483647 w 316"/>
              <a:gd name="T3" fmla="*/ 2147483647 h 113"/>
              <a:gd name="T4" fmla="*/ 2147483647 w 316"/>
              <a:gd name="T5" fmla="*/ 2147483647 h 113"/>
              <a:gd name="T6" fmla="*/ 2147483647 w 316"/>
              <a:gd name="T7" fmla="*/ 2147483647 h 113"/>
              <a:gd name="T8" fmla="*/ 2147483647 w 316"/>
              <a:gd name="T9" fmla="*/ 2147483647 h 113"/>
              <a:gd name="T10" fmla="*/ 2147483647 w 316"/>
              <a:gd name="T11" fmla="*/ 2147483647 h 113"/>
              <a:gd name="T12" fmla="*/ 2147483647 w 316"/>
              <a:gd name="T13" fmla="*/ 2147483647 h 113"/>
              <a:gd name="T14" fmla="*/ 2147483647 w 316"/>
              <a:gd name="T15" fmla="*/ 2147483647 h 113"/>
              <a:gd name="T16" fmla="*/ 2147483647 w 316"/>
              <a:gd name="T17" fmla="*/ 2147483647 h 113"/>
              <a:gd name="T18" fmla="*/ 2147483647 w 316"/>
              <a:gd name="T19" fmla="*/ 2147483647 h 113"/>
              <a:gd name="T20" fmla="*/ 2147483647 w 316"/>
              <a:gd name="T21" fmla="*/ 2147483647 h 113"/>
              <a:gd name="T22" fmla="*/ 2147483647 w 316"/>
              <a:gd name="T23" fmla="*/ 2147483647 h 113"/>
              <a:gd name="T24" fmla="*/ 2147483647 w 316"/>
              <a:gd name="T25" fmla="*/ 2147483647 h 113"/>
              <a:gd name="T26" fmla="*/ 2147483647 w 316"/>
              <a:gd name="T27" fmla="*/ 2147483647 h 113"/>
              <a:gd name="T28" fmla="*/ 2147483647 w 316"/>
              <a:gd name="T29" fmla="*/ 2147483647 h 113"/>
              <a:gd name="T30" fmla="*/ 2147483647 w 316"/>
              <a:gd name="T31" fmla="*/ 2147483647 h 113"/>
              <a:gd name="T32" fmla="*/ 2147483647 w 316"/>
              <a:gd name="T33" fmla="*/ 2147483647 h 113"/>
              <a:gd name="T34" fmla="*/ 2147483647 w 316"/>
              <a:gd name="T35" fmla="*/ 2147483647 h 113"/>
              <a:gd name="T36" fmla="*/ 2147483647 w 316"/>
              <a:gd name="T37" fmla="*/ 2147483647 h 113"/>
              <a:gd name="T38" fmla="*/ 2147483647 w 316"/>
              <a:gd name="T39" fmla="*/ 2147483647 h 113"/>
              <a:gd name="T40" fmla="*/ 2147483647 w 316"/>
              <a:gd name="T41" fmla="*/ 2147483647 h 113"/>
              <a:gd name="T42" fmla="*/ 2147483647 w 316"/>
              <a:gd name="T43" fmla="*/ 2147483647 h 113"/>
              <a:gd name="T44" fmla="*/ 2147483647 w 316"/>
              <a:gd name="T45" fmla="*/ 2147483647 h 113"/>
              <a:gd name="T46" fmla="*/ 2147483647 w 316"/>
              <a:gd name="T47" fmla="*/ 2147483647 h 113"/>
              <a:gd name="T48" fmla="*/ 2147483647 w 316"/>
              <a:gd name="T49" fmla="*/ 2147483647 h 113"/>
              <a:gd name="T50" fmla="*/ 2147483647 w 316"/>
              <a:gd name="T51" fmla="*/ 2147483647 h 113"/>
              <a:gd name="T52" fmla="*/ 2147483647 w 316"/>
              <a:gd name="T53" fmla="*/ 2147483647 h 113"/>
              <a:gd name="T54" fmla="*/ 2147483647 w 316"/>
              <a:gd name="T55" fmla="*/ 2147483647 h 113"/>
              <a:gd name="T56" fmla="*/ 2147483647 w 316"/>
              <a:gd name="T57" fmla="*/ 2147483647 h 113"/>
              <a:gd name="T58" fmla="*/ 2147483647 w 316"/>
              <a:gd name="T59" fmla="*/ 2147483647 h 113"/>
              <a:gd name="T60" fmla="*/ 2147483647 w 316"/>
              <a:gd name="T61" fmla="*/ 2147483647 h 113"/>
              <a:gd name="T62" fmla="*/ 2147483647 w 316"/>
              <a:gd name="T63" fmla="*/ 2147483647 h 113"/>
              <a:gd name="T64" fmla="*/ 2147483647 w 316"/>
              <a:gd name="T65" fmla="*/ 2147483647 h 11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16"/>
              <a:gd name="T100" fmla="*/ 0 h 113"/>
              <a:gd name="T101" fmla="*/ 316 w 316"/>
              <a:gd name="T102" fmla="*/ 113 h 11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16" h="113">
                <a:moveTo>
                  <a:pt x="313" y="0"/>
                </a:moveTo>
                <a:lnTo>
                  <a:pt x="303" y="3"/>
                </a:lnTo>
                <a:lnTo>
                  <a:pt x="293" y="7"/>
                </a:lnTo>
                <a:lnTo>
                  <a:pt x="285" y="9"/>
                </a:lnTo>
                <a:lnTo>
                  <a:pt x="275" y="12"/>
                </a:lnTo>
                <a:lnTo>
                  <a:pt x="265" y="17"/>
                </a:lnTo>
                <a:lnTo>
                  <a:pt x="255" y="20"/>
                </a:lnTo>
                <a:lnTo>
                  <a:pt x="245" y="23"/>
                </a:lnTo>
                <a:lnTo>
                  <a:pt x="235" y="27"/>
                </a:lnTo>
                <a:lnTo>
                  <a:pt x="226" y="29"/>
                </a:lnTo>
                <a:lnTo>
                  <a:pt x="216" y="32"/>
                </a:lnTo>
                <a:lnTo>
                  <a:pt x="206" y="37"/>
                </a:lnTo>
                <a:lnTo>
                  <a:pt x="196" y="40"/>
                </a:lnTo>
                <a:lnTo>
                  <a:pt x="186" y="43"/>
                </a:lnTo>
                <a:lnTo>
                  <a:pt x="177" y="47"/>
                </a:lnTo>
                <a:lnTo>
                  <a:pt x="167" y="49"/>
                </a:lnTo>
                <a:lnTo>
                  <a:pt x="156" y="53"/>
                </a:lnTo>
                <a:lnTo>
                  <a:pt x="147" y="56"/>
                </a:lnTo>
                <a:lnTo>
                  <a:pt x="138" y="60"/>
                </a:lnTo>
                <a:lnTo>
                  <a:pt x="128" y="64"/>
                </a:lnTo>
                <a:lnTo>
                  <a:pt x="119" y="66"/>
                </a:lnTo>
                <a:lnTo>
                  <a:pt x="108" y="70"/>
                </a:lnTo>
                <a:lnTo>
                  <a:pt x="99" y="73"/>
                </a:lnTo>
                <a:lnTo>
                  <a:pt x="88" y="76"/>
                </a:lnTo>
                <a:lnTo>
                  <a:pt x="79" y="81"/>
                </a:lnTo>
                <a:lnTo>
                  <a:pt x="69" y="84"/>
                </a:lnTo>
                <a:lnTo>
                  <a:pt x="59" y="86"/>
                </a:lnTo>
                <a:lnTo>
                  <a:pt x="49" y="90"/>
                </a:lnTo>
                <a:lnTo>
                  <a:pt x="40" y="93"/>
                </a:lnTo>
                <a:lnTo>
                  <a:pt x="29" y="96"/>
                </a:lnTo>
                <a:lnTo>
                  <a:pt x="21" y="101"/>
                </a:lnTo>
                <a:lnTo>
                  <a:pt x="10" y="103"/>
                </a:lnTo>
                <a:lnTo>
                  <a:pt x="0" y="106"/>
                </a:lnTo>
                <a:lnTo>
                  <a:pt x="2" y="112"/>
                </a:lnTo>
                <a:lnTo>
                  <a:pt x="13" y="107"/>
                </a:lnTo>
                <a:lnTo>
                  <a:pt x="22" y="104"/>
                </a:lnTo>
                <a:lnTo>
                  <a:pt x="31" y="102"/>
                </a:lnTo>
                <a:lnTo>
                  <a:pt x="42" y="99"/>
                </a:lnTo>
                <a:lnTo>
                  <a:pt x="51" y="95"/>
                </a:lnTo>
                <a:lnTo>
                  <a:pt x="61" y="91"/>
                </a:lnTo>
                <a:lnTo>
                  <a:pt x="71" y="88"/>
                </a:lnTo>
                <a:lnTo>
                  <a:pt x="80" y="84"/>
                </a:lnTo>
                <a:lnTo>
                  <a:pt x="90" y="82"/>
                </a:lnTo>
                <a:lnTo>
                  <a:pt x="100" y="79"/>
                </a:lnTo>
                <a:lnTo>
                  <a:pt x="110" y="75"/>
                </a:lnTo>
                <a:lnTo>
                  <a:pt x="121" y="71"/>
                </a:lnTo>
                <a:lnTo>
                  <a:pt x="130" y="68"/>
                </a:lnTo>
                <a:lnTo>
                  <a:pt x="140" y="65"/>
                </a:lnTo>
                <a:lnTo>
                  <a:pt x="149" y="62"/>
                </a:lnTo>
                <a:lnTo>
                  <a:pt x="159" y="58"/>
                </a:lnTo>
                <a:lnTo>
                  <a:pt x="169" y="54"/>
                </a:lnTo>
                <a:lnTo>
                  <a:pt x="178" y="51"/>
                </a:lnTo>
                <a:lnTo>
                  <a:pt x="188" y="48"/>
                </a:lnTo>
                <a:lnTo>
                  <a:pt x="198" y="44"/>
                </a:lnTo>
                <a:lnTo>
                  <a:pt x="208" y="41"/>
                </a:lnTo>
                <a:lnTo>
                  <a:pt x="218" y="38"/>
                </a:lnTo>
                <a:lnTo>
                  <a:pt x="228" y="34"/>
                </a:lnTo>
                <a:lnTo>
                  <a:pt x="236" y="31"/>
                </a:lnTo>
                <a:lnTo>
                  <a:pt x="247" y="28"/>
                </a:lnTo>
                <a:lnTo>
                  <a:pt x="256" y="24"/>
                </a:lnTo>
                <a:lnTo>
                  <a:pt x="267" y="21"/>
                </a:lnTo>
                <a:lnTo>
                  <a:pt x="277" y="18"/>
                </a:lnTo>
                <a:lnTo>
                  <a:pt x="287" y="14"/>
                </a:lnTo>
                <a:lnTo>
                  <a:pt x="295" y="11"/>
                </a:lnTo>
                <a:lnTo>
                  <a:pt x="306" y="8"/>
                </a:lnTo>
                <a:lnTo>
                  <a:pt x="315" y="4"/>
                </a:lnTo>
                <a:lnTo>
                  <a:pt x="313" y="0"/>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805" name="Freeform 701"/>
          <p:cNvSpPr>
            <a:spLocks noChangeAspect="1"/>
          </p:cNvSpPr>
          <p:nvPr/>
        </p:nvSpPr>
        <p:spPr bwMode="auto">
          <a:xfrm>
            <a:off x="7192963" y="5994401"/>
            <a:ext cx="417512" cy="131763"/>
          </a:xfrm>
          <a:custGeom>
            <a:avLst/>
            <a:gdLst>
              <a:gd name="T0" fmla="*/ 0 w 315"/>
              <a:gd name="T1" fmla="*/ 2147483647 h 104"/>
              <a:gd name="T2" fmla="*/ 2147483647 w 315"/>
              <a:gd name="T3" fmla="*/ 2147483647 h 104"/>
              <a:gd name="T4" fmla="*/ 2147483647 w 315"/>
              <a:gd name="T5" fmla="*/ 2147483647 h 104"/>
              <a:gd name="T6" fmla="*/ 2147483647 w 315"/>
              <a:gd name="T7" fmla="*/ 2147483647 h 104"/>
              <a:gd name="T8" fmla="*/ 2147483647 w 315"/>
              <a:gd name="T9" fmla="*/ 2147483647 h 104"/>
              <a:gd name="T10" fmla="*/ 2147483647 w 315"/>
              <a:gd name="T11" fmla="*/ 2147483647 h 104"/>
              <a:gd name="T12" fmla="*/ 2147483647 w 315"/>
              <a:gd name="T13" fmla="*/ 2147483647 h 104"/>
              <a:gd name="T14" fmla="*/ 2147483647 w 315"/>
              <a:gd name="T15" fmla="*/ 2147483647 h 104"/>
              <a:gd name="T16" fmla="*/ 2147483647 w 315"/>
              <a:gd name="T17" fmla="*/ 2147483647 h 104"/>
              <a:gd name="T18" fmla="*/ 2147483647 w 315"/>
              <a:gd name="T19" fmla="*/ 2147483647 h 104"/>
              <a:gd name="T20" fmla="*/ 2147483647 w 315"/>
              <a:gd name="T21" fmla="*/ 2147483647 h 104"/>
              <a:gd name="T22" fmla="*/ 2147483647 w 315"/>
              <a:gd name="T23" fmla="*/ 2147483647 h 104"/>
              <a:gd name="T24" fmla="*/ 2147483647 w 315"/>
              <a:gd name="T25" fmla="*/ 2147483647 h 104"/>
              <a:gd name="T26" fmla="*/ 2147483647 w 315"/>
              <a:gd name="T27" fmla="*/ 2147483647 h 104"/>
              <a:gd name="T28" fmla="*/ 2147483647 w 315"/>
              <a:gd name="T29" fmla="*/ 2147483647 h 104"/>
              <a:gd name="T30" fmla="*/ 2147483647 w 315"/>
              <a:gd name="T31" fmla="*/ 2147483647 h 104"/>
              <a:gd name="T32" fmla="*/ 2147483647 w 315"/>
              <a:gd name="T33" fmla="*/ 2147483647 h 104"/>
              <a:gd name="T34" fmla="*/ 2147483647 w 315"/>
              <a:gd name="T35" fmla="*/ 2147483647 h 104"/>
              <a:gd name="T36" fmla="*/ 2147483647 w 315"/>
              <a:gd name="T37" fmla="*/ 2147483647 h 104"/>
              <a:gd name="T38" fmla="*/ 2147483647 w 315"/>
              <a:gd name="T39" fmla="*/ 2147483647 h 104"/>
              <a:gd name="T40" fmla="*/ 2147483647 w 315"/>
              <a:gd name="T41" fmla="*/ 2147483647 h 104"/>
              <a:gd name="T42" fmla="*/ 2147483647 w 315"/>
              <a:gd name="T43" fmla="*/ 2147483647 h 104"/>
              <a:gd name="T44" fmla="*/ 2147483647 w 315"/>
              <a:gd name="T45" fmla="*/ 2147483647 h 104"/>
              <a:gd name="T46" fmla="*/ 2147483647 w 315"/>
              <a:gd name="T47" fmla="*/ 2147483647 h 104"/>
              <a:gd name="T48" fmla="*/ 2147483647 w 315"/>
              <a:gd name="T49" fmla="*/ 2147483647 h 104"/>
              <a:gd name="T50" fmla="*/ 2147483647 w 315"/>
              <a:gd name="T51" fmla="*/ 2147483647 h 104"/>
              <a:gd name="T52" fmla="*/ 2147483647 w 315"/>
              <a:gd name="T53" fmla="*/ 2147483647 h 104"/>
              <a:gd name="T54" fmla="*/ 2147483647 w 315"/>
              <a:gd name="T55" fmla="*/ 2147483647 h 104"/>
              <a:gd name="T56" fmla="*/ 2147483647 w 315"/>
              <a:gd name="T57" fmla="*/ 2147483647 h 104"/>
              <a:gd name="T58" fmla="*/ 2147483647 w 315"/>
              <a:gd name="T59" fmla="*/ 2147483647 h 104"/>
              <a:gd name="T60" fmla="*/ 2147483647 w 315"/>
              <a:gd name="T61" fmla="*/ 2147483647 h 104"/>
              <a:gd name="T62" fmla="*/ 2147483647 w 315"/>
              <a:gd name="T63" fmla="*/ 2147483647 h 104"/>
              <a:gd name="T64" fmla="*/ 2147483647 w 315"/>
              <a:gd name="T65" fmla="*/ 2147483647 h 104"/>
              <a:gd name="T66" fmla="*/ 0 w 315"/>
              <a:gd name="T67" fmla="*/ 2147483647 h 10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15"/>
              <a:gd name="T103" fmla="*/ 0 h 104"/>
              <a:gd name="T104" fmla="*/ 315 w 315"/>
              <a:gd name="T105" fmla="*/ 104 h 10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15" h="104">
                <a:moveTo>
                  <a:pt x="0" y="6"/>
                </a:moveTo>
                <a:lnTo>
                  <a:pt x="0" y="6"/>
                </a:lnTo>
                <a:lnTo>
                  <a:pt x="10" y="9"/>
                </a:lnTo>
                <a:lnTo>
                  <a:pt x="20" y="11"/>
                </a:lnTo>
                <a:lnTo>
                  <a:pt x="28" y="14"/>
                </a:lnTo>
                <a:lnTo>
                  <a:pt x="39" y="18"/>
                </a:lnTo>
                <a:lnTo>
                  <a:pt x="48" y="22"/>
                </a:lnTo>
                <a:lnTo>
                  <a:pt x="59" y="24"/>
                </a:lnTo>
                <a:lnTo>
                  <a:pt x="68" y="27"/>
                </a:lnTo>
                <a:lnTo>
                  <a:pt x="79" y="31"/>
                </a:lnTo>
                <a:lnTo>
                  <a:pt x="87" y="34"/>
                </a:lnTo>
                <a:lnTo>
                  <a:pt x="98" y="38"/>
                </a:lnTo>
                <a:lnTo>
                  <a:pt x="107" y="41"/>
                </a:lnTo>
                <a:lnTo>
                  <a:pt x="118" y="43"/>
                </a:lnTo>
                <a:lnTo>
                  <a:pt x="127" y="46"/>
                </a:lnTo>
                <a:lnTo>
                  <a:pt x="136" y="50"/>
                </a:lnTo>
                <a:lnTo>
                  <a:pt x="146" y="53"/>
                </a:lnTo>
                <a:lnTo>
                  <a:pt x="156" y="56"/>
                </a:lnTo>
                <a:lnTo>
                  <a:pt x="166" y="60"/>
                </a:lnTo>
                <a:lnTo>
                  <a:pt x="176" y="62"/>
                </a:lnTo>
                <a:lnTo>
                  <a:pt x="185" y="65"/>
                </a:lnTo>
                <a:lnTo>
                  <a:pt x="195" y="69"/>
                </a:lnTo>
                <a:lnTo>
                  <a:pt x="205" y="72"/>
                </a:lnTo>
                <a:lnTo>
                  <a:pt x="215" y="75"/>
                </a:lnTo>
                <a:lnTo>
                  <a:pt x="225" y="77"/>
                </a:lnTo>
                <a:lnTo>
                  <a:pt x="235" y="80"/>
                </a:lnTo>
                <a:lnTo>
                  <a:pt x="244" y="83"/>
                </a:lnTo>
                <a:lnTo>
                  <a:pt x="254" y="86"/>
                </a:lnTo>
                <a:lnTo>
                  <a:pt x="264" y="90"/>
                </a:lnTo>
                <a:lnTo>
                  <a:pt x="274" y="92"/>
                </a:lnTo>
                <a:lnTo>
                  <a:pt x="283" y="94"/>
                </a:lnTo>
                <a:lnTo>
                  <a:pt x="293" y="97"/>
                </a:lnTo>
                <a:lnTo>
                  <a:pt x="302" y="101"/>
                </a:lnTo>
                <a:lnTo>
                  <a:pt x="313" y="103"/>
                </a:lnTo>
                <a:lnTo>
                  <a:pt x="314" y="98"/>
                </a:lnTo>
                <a:lnTo>
                  <a:pt x="304" y="95"/>
                </a:lnTo>
                <a:lnTo>
                  <a:pt x="294" y="93"/>
                </a:lnTo>
                <a:lnTo>
                  <a:pt x="286" y="91"/>
                </a:lnTo>
                <a:lnTo>
                  <a:pt x="276" y="87"/>
                </a:lnTo>
                <a:lnTo>
                  <a:pt x="266" y="84"/>
                </a:lnTo>
                <a:lnTo>
                  <a:pt x="256" y="81"/>
                </a:lnTo>
                <a:lnTo>
                  <a:pt x="246" y="79"/>
                </a:lnTo>
                <a:lnTo>
                  <a:pt x="235" y="76"/>
                </a:lnTo>
                <a:lnTo>
                  <a:pt x="227" y="73"/>
                </a:lnTo>
                <a:lnTo>
                  <a:pt x="216" y="70"/>
                </a:lnTo>
                <a:lnTo>
                  <a:pt x="207" y="66"/>
                </a:lnTo>
                <a:lnTo>
                  <a:pt x="197" y="63"/>
                </a:lnTo>
                <a:lnTo>
                  <a:pt x="187" y="60"/>
                </a:lnTo>
                <a:lnTo>
                  <a:pt x="178" y="59"/>
                </a:lnTo>
                <a:lnTo>
                  <a:pt x="168" y="54"/>
                </a:lnTo>
                <a:lnTo>
                  <a:pt x="157" y="51"/>
                </a:lnTo>
                <a:lnTo>
                  <a:pt x="148" y="48"/>
                </a:lnTo>
                <a:lnTo>
                  <a:pt x="138" y="44"/>
                </a:lnTo>
                <a:lnTo>
                  <a:pt x="129" y="43"/>
                </a:lnTo>
                <a:lnTo>
                  <a:pt x="120" y="39"/>
                </a:lnTo>
                <a:lnTo>
                  <a:pt x="109" y="35"/>
                </a:lnTo>
                <a:lnTo>
                  <a:pt x="100" y="32"/>
                </a:lnTo>
                <a:lnTo>
                  <a:pt x="89" y="29"/>
                </a:lnTo>
                <a:lnTo>
                  <a:pt x="79" y="25"/>
                </a:lnTo>
                <a:lnTo>
                  <a:pt x="70" y="23"/>
                </a:lnTo>
                <a:lnTo>
                  <a:pt x="61" y="20"/>
                </a:lnTo>
                <a:lnTo>
                  <a:pt x="50" y="17"/>
                </a:lnTo>
                <a:lnTo>
                  <a:pt x="41" y="13"/>
                </a:lnTo>
                <a:lnTo>
                  <a:pt x="30" y="10"/>
                </a:lnTo>
                <a:lnTo>
                  <a:pt x="22" y="7"/>
                </a:lnTo>
                <a:lnTo>
                  <a:pt x="12" y="3"/>
                </a:lnTo>
                <a:lnTo>
                  <a:pt x="2" y="0"/>
                </a:lnTo>
                <a:lnTo>
                  <a:pt x="0" y="6"/>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806" name="Freeform 702"/>
          <p:cNvSpPr>
            <a:spLocks noChangeAspect="1"/>
          </p:cNvSpPr>
          <p:nvPr/>
        </p:nvSpPr>
        <p:spPr bwMode="auto">
          <a:xfrm>
            <a:off x="6769100" y="5853114"/>
            <a:ext cx="419100" cy="141287"/>
          </a:xfrm>
          <a:custGeom>
            <a:avLst/>
            <a:gdLst>
              <a:gd name="T0" fmla="*/ 2147483647 w 315"/>
              <a:gd name="T1" fmla="*/ 2147483647 h 113"/>
              <a:gd name="T2" fmla="*/ 2147483647 w 315"/>
              <a:gd name="T3" fmla="*/ 2147483647 h 113"/>
              <a:gd name="T4" fmla="*/ 2147483647 w 315"/>
              <a:gd name="T5" fmla="*/ 2147483647 h 113"/>
              <a:gd name="T6" fmla="*/ 2147483647 w 315"/>
              <a:gd name="T7" fmla="*/ 2147483647 h 113"/>
              <a:gd name="T8" fmla="*/ 2147483647 w 315"/>
              <a:gd name="T9" fmla="*/ 2147483647 h 113"/>
              <a:gd name="T10" fmla="*/ 2147483647 w 315"/>
              <a:gd name="T11" fmla="*/ 2147483647 h 113"/>
              <a:gd name="T12" fmla="*/ 2147483647 w 315"/>
              <a:gd name="T13" fmla="*/ 2147483647 h 113"/>
              <a:gd name="T14" fmla="*/ 2147483647 w 315"/>
              <a:gd name="T15" fmla="*/ 2147483647 h 113"/>
              <a:gd name="T16" fmla="*/ 2147483647 w 315"/>
              <a:gd name="T17" fmla="*/ 2147483647 h 113"/>
              <a:gd name="T18" fmla="*/ 2147483647 w 315"/>
              <a:gd name="T19" fmla="*/ 2147483647 h 113"/>
              <a:gd name="T20" fmla="*/ 2147483647 w 315"/>
              <a:gd name="T21" fmla="*/ 2147483647 h 113"/>
              <a:gd name="T22" fmla="*/ 2147483647 w 315"/>
              <a:gd name="T23" fmla="*/ 2147483647 h 113"/>
              <a:gd name="T24" fmla="*/ 2147483647 w 315"/>
              <a:gd name="T25" fmla="*/ 2147483647 h 113"/>
              <a:gd name="T26" fmla="*/ 2147483647 w 315"/>
              <a:gd name="T27" fmla="*/ 2147483647 h 113"/>
              <a:gd name="T28" fmla="*/ 2147483647 w 315"/>
              <a:gd name="T29" fmla="*/ 2147483647 h 113"/>
              <a:gd name="T30" fmla="*/ 2147483647 w 315"/>
              <a:gd name="T31" fmla="*/ 2147483647 h 113"/>
              <a:gd name="T32" fmla="*/ 2147483647 w 315"/>
              <a:gd name="T33" fmla="*/ 2147483647 h 113"/>
              <a:gd name="T34" fmla="*/ 2147483647 w 315"/>
              <a:gd name="T35" fmla="*/ 2147483647 h 113"/>
              <a:gd name="T36" fmla="*/ 2147483647 w 315"/>
              <a:gd name="T37" fmla="*/ 2147483647 h 113"/>
              <a:gd name="T38" fmla="*/ 2147483647 w 315"/>
              <a:gd name="T39" fmla="*/ 2147483647 h 113"/>
              <a:gd name="T40" fmla="*/ 2147483647 w 315"/>
              <a:gd name="T41" fmla="*/ 2147483647 h 113"/>
              <a:gd name="T42" fmla="*/ 2147483647 w 315"/>
              <a:gd name="T43" fmla="*/ 2147483647 h 113"/>
              <a:gd name="T44" fmla="*/ 2147483647 w 315"/>
              <a:gd name="T45" fmla="*/ 2147483647 h 113"/>
              <a:gd name="T46" fmla="*/ 2147483647 w 315"/>
              <a:gd name="T47" fmla="*/ 2147483647 h 113"/>
              <a:gd name="T48" fmla="*/ 2147483647 w 315"/>
              <a:gd name="T49" fmla="*/ 2147483647 h 113"/>
              <a:gd name="T50" fmla="*/ 2147483647 w 315"/>
              <a:gd name="T51" fmla="*/ 2147483647 h 113"/>
              <a:gd name="T52" fmla="*/ 2147483647 w 315"/>
              <a:gd name="T53" fmla="*/ 2147483647 h 113"/>
              <a:gd name="T54" fmla="*/ 2147483647 w 315"/>
              <a:gd name="T55" fmla="*/ 2147483647 h 113"/>
              <a:gd name="T56" fmla="*/ 2147483647 w 315"/>
              <a:gd name="T57" fmla="*/ 2147483647 h 113"/>
              <a:gd name="T58" fmla="*/ 2147483647 w 315"/>
              <a:gd name="T59" fmla="*/ 2147483647 h 113"/>
              <a:gd name="T60" fmla="*/ 2147483647 w 315"/>
              <a:gd name="T61" fmla="*/ 2147483647 h 113"/>
              <a:gd name="T62" fmla="*/ 2147483647 w 315"/>
              <a:gd name="T63" fmla="*/ 2147483647 h 113"/>
              <a:gd name="T64" fmla="*/ 2147483647 w 315"/>
              <a:gd name="T65" fmla="*/ 0 h 11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15"/>
              <a:gd name="T100" fmla="*/ 0 h 113"/>
              <a:gd name="T101" fmla="*/ 315 w 315"/>
              <a:gd name="T102" fmla="*/ 113 h 11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15" h="113">
                <a:moveTo>
                  <a:pt x="0" y="4"/>
                </a:moveTo>
                <a:lnTo>
                  <a:pt x="9" y="8"/>
                </a:lnTo>
                <a:lnTo>
                  <a:pt x="19" y="11"/>
                </a:lnTo>
                <a:lnTo>
                  <a:pt x="28" y="14"/>
                </a:lnTo>
                <a:lnTo>
                  <a:pt x="38" y="18"/>
                </a:lnTo>
                <a:lnTo>
                  <a:pt x="48" y="21"/>
                </a:lnTo>
                <a:lnTo>
                  <a:pt x="58" y="24"/>
                </a:lnTo>
                <a:lnTo>
                  <a:pt x="68" y="28"/>
                </a:lnTo>
                <a:lnTo>
                  <a:pt x="78" y="31"/>
                </a:lnTo>
                <a:lnTo>
                  <a:pt x="87" y="34"/>
                </a:lnTo>
                <a:lnTo>
                  <a:pt x="97" y="38"/>
                </a:lnTo>
                <a:lnTo>
                  <a:pt x="107" y="41"/>
                </a:lnTo>
                <a:lnTo>
                  <a:pt x="117" y="44"/>
                </a:lnTo>
                <a:lnTo>
                  <a:pt x="126" y="48"/>
                </a:lnTo>
                <a:lnTo>
                  <a:pt x="135" y="51"/>
                </a:lnTo>
                <a:lnTo>
                  <a:pt x="146" y="54"/>
                </a:lnTo>
                <a:lnTo>
                  <a:pt x="155" y="58"/>
                </a:lnTo>
                <a:lnTo>
                  <a:pt x="166" y="62"/>
                </a:lnTo>
                <a:lnTo>
                  <a:pt x="175" y="65"/>
                </a:lnTo>
                <a:lnTo>
                  <a:pt x="184" y="68"/>
                </a:lnTo>
                <a:lnTo>
                  <a:pt x="194" y="71"/>
                </a:lnTo>
                <a:lnTo>
                  <a:pt x="204" y="75"/>
                </a:lnTo>
                <a:lnTo>
                  <a:pt x="214" y="79"/>
                </a:lnTo>
                <a:lnTo>
                  <a:pt x="225" y="82"/>
                </a:lnTo>
                <a:lnTo>
                  <a:pt x="234" y="84"/>
                </a:lnTo>
                <a:lnTo>
                  <a:pt x="244" y="88"/>
                </a:lnTo>
                <a:lnTo>
                  <a:pt x="253" y="91"/>
                </a:lnTo>
                <a:lnTo>
                  <a:pt x="262" y="95"/>
                </a:lnTo>
                <a:lnTo>
                  <a:pt x="273" y="99"/>
                </a:lnTo>
                <a:lnTo>
                  <a:pt x="282" y="102"/>
                </a:lnTo>
                <a:lnTo>
                  <a:pt x="292" y="104"/>
                </a:lnTo>
                <a:lnTo>
                  <a:pt x="302" y="107"/>
                </a:lnTo>
                <a:lnTo>
                  <a:pt x="312" y="112"/>
                </a:lnTo>
                <a:lnTo>
                  <a:pt x="314" y="106"/>
                </a:lnTo>
                <a:lnTo>
                  <a:pt x="303" y="103"/>
                </a:lnTo>
                <a:lnTo>
                  <a:pt x="294" y="101"/>
                </a:lnTo>
                <a:lnTo>
                  <a:pt x="285" y="96"/>
                </a:lnTo>
                <a:lnTo>
                  <a:pt x="275" y="93"/>
                </a:lnTo>
                <a:lnTo>
                  <a:pt x="265" y="90"/>
                </a:lnTo>
                <a:lnTo>
                  <a:pt x="255" y="86"/>
                </a:lnTo>
                <a:lnTo>
                  <a:pt x="245" y="84"/>
                </a:lnTo>
                <a:lnTo>
                  <a:pt x="235" y="81"/>
                </a:lnTo>
                <a:lnTo>
                  <a:pt x="226" y="76"/>
                </a:lnTo>
                <a:lnTo>
                  <a:pt x="216" y="73"/>
                </a:lnTo>
                <a:lnTo>
                  <a:pt x="206" y="70"/>
                </a:lnTo>
                <a:lnTo>
                  <a:pt x="196" y="66"/>
                </a:lnTo>
                <a:lnTo>
                  <a:pt x="186" y="64"/>
                </a:lnTo>
                <a:lnTo>
                  <a:pt x="177" y="60"/>
                </a:lnTo>
                <a:lnTo>
                  <a:pt x="167" y="56"/>
                </a:lnTo>
                <a:lnTo>
                  <a:pt x="157" y="53"/>
                </a:lnTo>
                <a:lnTo>
                  <a:pt x="147" y="49"/>
                </a:lnTo>
                <a:lnTo>
                  <a:pt x="138" y="47"/>
                </a:lnTo>
                <a:lnTo>
                  <a:pt x="128" y="43"/>
                </a:lnTo>
                <a:lnTo>
                  <a:pt x="119" y="40"/>
                </a:lnTo>
                <a:lnTo>
                  <a:pt x="109" y="37"/>
                </a:lnTo>
                <a:lnTo>
                  <a:pt x="99" y="32"/>
                </a:lnTo>
                <a:lnTo>
                  <a:pt x="88" y="29"/>
                </a:lnTo>
                <a:lnTo>
                  <a:pt x="79" y="27"/>
                </a:lnTo>
                <a:lnTo>
                  <a:pt x="69" y="23"/>
                </a:lnTo>
                <a:lnTo>
                  <a:pt x="60" y="20"/>
                </a:lnTo>
                <a:lnTo>
                  <a:pt x="50" y="17"/>
                </a:lnTo>
                <a:lnTo>
                  <a:pt x="40" y="12"/>
                </a:lnTo>
                <a:lnTo>
                  <a:pt x="30" y="9"/>
                </a:lnTo>
                <a:lnTo>
                  <a:pt x="21" y="7"/>
                </a:lnTo>
                <a:lnTo>
                  <a:pt x="12" y="3"/>
                </a:lnTo>
                <a:lnTo>
                  <a:pt x="1" y="0"/>
                </a:lnTo>
                <a:lnTo>
                  <a:pt x="0" y="4"/>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807" name="Freeform 703"/>
          <p:cNvSpPr>
            <a:spLocks noChangeAspect="1"/>
          </p:cNvSpPr>
          <p:nvPr/>
        </p:nvSpPr>
        <p:spPr bwMode="auto">
          <a:xfrm>
            <a:off x="5487989" y="5859463"/>
            <a:ext cx="331787" cy="177800"/>
          </a:xfrm>
          <a:custGeom>
            <a:avLst/>
            <a:gdLst>
              <a:gd name="T0" fmla="*/ 0 w 249"/>
              <a:gd name="T1" fmla="*/ 2147483647 h 142"/>
              <a:gd name="T2" fmla="*/ 0 w 249"/>
              <a:gd name="T3" fmla="*/ 2147483647 h 142"/>
              <a:gd name="T4" fmla="*/ 2147483647 w 249"/>
              <a:gd name="T5" fmla="*/ 2147483647 h 142"/>
              <a:gd name="T6" fmla="*/ 2147483647 w 249"/>
              <a:gd name="T7" fmla="*/ 2147483647 h 142"/>
              <a:gd name="T8" fmla="*/ 2147483647 w 249"/>
              <a:gd name="T9" fmla="*/ 2147483647 h 142"/>
              <a:gd name="T10" fmla="*/ 2147483647 w 249"/>
              <a:gd name="T11" fmla="*/ 2147483647 h 142"/>
              <a:gd name="T12" fmla="*/ 2147483647 w 249"/>
              <a:gd name="T13" fmla="*/ 2147483647 h 142"/>
              <a:gd name="T14" fmla="*/ 2147483647 w 249"/>
              <a:gd name="T15" fmla="*/ 2147483647 h 142"/>
              <a:gd name="T16" fmla="*/ 2147483647 w 249"/>
              <a:gd name="T17" fmla="*/ 2147483647 h 142"/>
              <a:gd name="T18" fmla="*/ 2147483647 w 249"/>
              <a:gd name="T19" fmla="*/ 2147483647 h 142"/>
              <a:gd name="T20" fmla="*/ 2147483647 w 249"/>
              <a:gd name="T21" fmla="*/ 2147483647 h 142"/>
              <a:gd name="T22" fmla="*/ 2147483647 w 249"/>
              <a:gd name="T23" fmla="*/ 2147483647 h 142"/>
              <a:gd name="T24" fmla="*/ 2147483647 w 249"/>
              <a:gd name="T25" fmla="*/ 2147483647 h 142"/>
              <a:gd name="T26" fmla="*/ 2147483647 w 249"/>
              <a:gd name="T27" fmla="*/ 2147483647 h 142"/>
              <a:gd name="T28" fmla="*/ 2147483647 w 249"/>
              <a:gd name="T29" fmla="*/ 2147483647 h 142"/>
              <a:gd name="T30" fmla="*/ 2147483647 w 249"/>
              <a:gd name="T31" fmla="*/ 2147483647 h 142"/>
              <a:gd name="T32" fmla="*/ 2147483647 w 249"/>
              <a:gd name="T33" fmla="*/ 2147483647 h 142"/>
              <a:gd name="T34" fmla="*/ 2147483647 w 249"/>
              <a:gd name="T35" fmla="*/ 2147483647 h 142"/>
              <a:gd name="T36" fmla="*/ 2147483647 w 249"/>
              <a:gd name="T37" fmla="*/ 2147483647 h 142"/>
              <a:gd name="T38" fmla="*/ 2147483647 w 249"/>
              <a:gd name="T39" fmla="*/ 2147483647 h 142"/>
              <a:gd name="T40" fmla="*/ 2147483647 w 249"/>
              <a:gd name="T41" fmla="*/ 2147483647 h 142"/>
              <a:gd name="T42" fmla="*/ 2147483647 w 249"/>
              <a:gd name="T43" fmla="*/ 2147483647 h 142"/>
              <a:gd name="T44" fmla="*/ 2147483647 w 249"/>
              <a:gd name="T45" fmla="*/ 2147483647 h 142"/>
              <a:gd name="T46" fmla="*/ 2147483647 w 249"/>
              <a:gd name="T47" fmla="*/ 2147483647 h 142"/>
              <a:gd name="T48" fmla="*/ 2147483647 w 249"/>
              <a:gd name="T49" fmla="*/ 2147483647 h 142"/>
              <a:gd name="T50" fmla="*/ 2147483647 w 249"/>
              <a:gd name="T51" fmla="*/ 2147483647 h 142"/>
              <a:gd name="T52" fmla="*/ 2147483647 w 249"/>
              <a:gd name="T53" fmla="*/ 2147483647 h 142"/>
              <a:gd name="T54" fmla="*/ 2147483647 w 249"/>
              <a:gd name="T55" fmla="*/ 2147483647 h 142"/>
              <a:gd name="T56" fmla="*/ 2147483647 w 249"/>
              <a:gd name="T57" fmla="*/ 2147483647 h 142"/>
              <a:gd name="T58" fmla="*/ 2147483647 w 249"/>
              <a:gd name="T59" fmla="*/ 2147483647 h 142"/>
              <a:gd name="T60" fmla="*/ 2147483647 w 249"/>
              <a:gd name="T61" fmla="*/ 2147483647 h 142"/>
              <a:gd name="T62" fmla="*/ 2147483647 w 249"/>
              <a:gd name="T63" fmla="*/ 2147483647 h 142"/>
              <a:gd name="T64" fmla="*/ 2147483647 w 249"/>
              <a:gd name="T65" fmla="*/ 2147483647 h 142"/>
              <a:gd name="T66" fmla="*/ 2147483647 w 249"/>
              <a:gd name="T67" fmla="*/ 2147483647 h 142"/>
              <a:gd name="T68" fmla="*/ 2147483647 w 249"/>
              <a:gd name="T69" fmla="*/ 0 h 142"/>
              <a:gd name="T70" fmla="*/ 0 w 249"/>
              <a:gd name="T71" fmla="*/ 2147483647 h 14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49"/>
              <a:gd name="T109" fmla="*/ 0 h 142"/>
              <a:gd name="T110" fmla="*/ 249 w 249"/>
              <a:gd name="T111" fmla="*/ 142 h 14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49" h="142">
                <a:moveTo>
                  <a:pt x="0" y="4"/>
                </a:moveTo>
                <a:lnTo>
                  <a:pt x="0" y="4"/>
                </a:lnTo>
                <a:lnTo>
                  <a:pt x="16" y="12"/>
                </a:lnTo>
                <a:lnTo>
                  <a:pt x="30" y="21"/>
                </a:lnTo>
                <a:lnTo>
                  <a:pt x="46" y="30"/>
                </a:lnTo>
                <a:lnTo>
                  <a:pt x="62" y="39"/>
                </a:lnTo>
                <a:lnTo>
                  <a:pt x="77" y="47"/>
                </a:lnTo>
                <a:lnTo>
                  <a:pt x="92" y="56"/>
                </a:lnTo>
                <a:lnTo>
                  <a:pt x="107" y="64"/>
                </a:lnTo>
                <a:lnTo>
                  <a:pt x="123" y="73"/>
                </a:lnTo>
                <a:lnTo>
                  <a:pt x="139" y="81"/>
                </a:lnTo>
                <a:lnTo>
                  <a:pt x="152" y="89"/>
                </a:lnTo>
                <a:lnTo>
                  <a:pt x="168" y="99"/>
                </a:lnTo>
                <a:lnTo>
                  <a:pt x="184" y="107"/>
                </a:lnTo>
                <a:lnTo>
                  <a:pt x="199" y="116"/>
                </a:lnTo>
                <a:lnTo>
                  <a:pt x="214" y="124"/>
                </a:lnTo>
                <a:lnTo>
                  <a:pt x="229" y="132"/>
                </a:lnTo>
                <a:lnTo>
                  <a:pt x="245" y="141"/>
                </a:lnTo>
                <a:lnTo>
                  <a:pt x="248" y="136"/>
                </a:lnTo>
                <a:lnTo>
                  <a:pt x="232" y="129"/>
                </a:lnTo>
                <a:lnTo>
                  <a:pt x="217" y="120"/>
                </a:lnTo>
                <a:lnTo>
                  <a:pt x="202" y="110"/>
                </a:lnTo>
                <a:lnTo>
                  <a:pt x="186" y="102"/>
                </a:lnTo>
                <a:lnTo>
                  <a:pt x="171" y="94"/>
                </a:lnTo>
                <a:lnTo>
                  <a:pt x="155" y="85"/>
                </a:lnTo>
                <a:lnTo>
                  <a:pt x="141" y="77"/>
                </a:lnTo>
                <a:lnTo>
                  <a:pt x="125" y="67"/>
                </a:lnTo>
                <a:lnTo>
                  <a:pt x="109" y="58"/>
                </a:lnTo>
                <a:lnTo>
                  <a:pt x="95" y="51"/>
                </a:lnTo>
                <a:lnTo>
                  <a:pt x="80" y="42"/>
                </a:lnTo>
                <a:lnTo>
                  <a:pt x="64" y="34"/>
                </a:lnTo>
                <a:lnTo>
                  <a:pt x="49" y="25"/>
                </a:lnTo>
                <a:lnTo>
                  <a:pt x="34" y="17"/>
                </a:lnTo>
                <a:lnTo>
                  <a:pt x="19" y="9"/>
                </a:lnTo>
                <a:lnTo>
                  <a:pt x="3" y="0"/>
                </a:lnTo>
                <a:lnTo>
                  <a:pt x="0" y="4"/>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808" name="Freeform 704"/>
          <p:cNvSpPr>
            <a:spLocks noChangeAspect="1"/>
          </p:cNvSpPr>
          <p:nvPr/>
        </p:nvSpPr>
        <p:spPr bwMode="auto">
          <a:xfrm>
            <a:off x="5156200" y="5710238"/>
            <a:ext cx="330200" cy="146050"/>
          </a:xfrm>
          <a:custGeom>
            <a:avLst/>
            <a:gdLst>
              <a:gd name="T0" fmla="*/ 0 w 248"/>
              <a:gd name="T1" fmla="*/ 2147483647 h 115"/>
              <a:gd name="T2" fmla="*/ 2147483647 w 248"/>
              <a:gd name="T3" fmla="*/ 2147483647 h 115"/>
              <a:gd name="T4" fmla="*/ 2147483647 w 248"/>
              <a:gd name="T5" fmla="*/ 2147483647 h 115"/>
              <a:gd name="T6" fmla="*/ 2147483647 w 248"/>
              <a:gd name="T7" fmla="*/ 2147483647 h 115"/>
              <a:gd name="T8" fmla="*/ 2147483647 w 248"/>
              <a:gd name="T9" fmla="*/ 2147483647 h 115"/>
              <a:gd name="T10" fmla="*/ 2147483647 w 248"/>
              <a:gd name="T11" fmla="*/ 2147483647 h 115"/>
              <a:gd name="T12" fmla="*/ 2147483647 w 248"/>
              <a:gd name="T13" fmla="*/ 2147483647 h 115"/>
              <a:gd name="T14" fmla="*/ 2147483647 w 248"/>
              <a:gd name="T15" fmla="*/ 2147483647 h 115"/>
              <a:gd name="T16" fmla="*/ 2147483647 w 248"/>
              <a:gd name="T17" fmla="*/ 2147483647 h 115"/>
              <a:gd name="T18" fmla="*/ 2147483647 w 248"/>
              <a:gd name="T19" fmla="*/ 2147483647 h 115"/>
              <a:gd name="T20" fmla="*/ 2147483647 w 248"/>
              <a:gd name="T21" fmla="*/ 2147483647 h 115"/>
              <a:gd name="T22" fmla="*/ 2147483647 w 248"/>
              <a:gd name="T23" fmla="*/ 2147483647 h 115"/>
              <a:gd name="T24" fmla="*/ 2147483647 w 248"/>
              <a:gd name="T25" fmla="*/ 2147483647 h 115"/>
              <a:gd name="T26" fmla="*/ 2147483647 w 248"/>
              <a:gd name="T27" fmla="*/ 2147483647 h 115"/>
              <a:gd name="T28" fmla="*/ 2147483647 w 248"/>
              <a:gd name="T29" fmla="*/ 2147483647 h 115"/>
              <a:gd name="T30" fmla="*/ 2147483647 w 248"/>
              <a:gd name="T31" fmla="*/ 2147483647 h 115"/>
              <a:gd name="T32" fmla="*/ 2147483647 w 248"/>
              <a:gd name="T33" fmla="*/ 2147483647 h 115"/>
              <a:gd name="T34" fmla="*/ 2147483647 w 248"/>
              <a:gd name="T35" fmla="*/ 2147483647 h 115"/>
              <a:gd name="T36" fmla="*/ 2147483647 w 248"/>
              <a:gd name="T37" fmla="*/ 2147483647 h 115"/>
              <a:gd name="T38" fmla="*/ 2147483647 w 248"/>
              <a:gd name="T39" fmla="*/ 2147483647 h 115"/>
              <a:gd name="T40" fmla="*/ 2147483647 w 248"/>
              <a:gd name="T41" fmla="*/ 2147483647 h 115"/>
              <a:gd name="T42" fmla="*/ 2147483647 w 248"/>
              <a:gd name="T43" fmla="*/ 2147483647 h 115"/>
              <a:gd name="T44" fmla="*/ 2147483647 w 248"/>
              <a:gd name="T45" fmla="*/ 2147483647 h 115"/>
              <a:gd name="T46" fmla="*/ 2147483647 w 248"/>
              <a:gd name="T47" fmla="*/ 2147483647 h 115"/>
              <a:gd name="T48" fmla="*/ 2147483647 w 248"/>
              <a:gd name="T49" fmla="*/ 2147483647 h 115"/>
              <a:gd name="T50" fmla="*/ 2147483647 w 248"/>
              <a:gd name="T51" fmla="*/ 2147483647 h 115"/>
              <a:gd name="T52" fmla="*/ 2147483647 w 248"/>
              <a:gd name="T53" fmla="*/ 2147483647 h 115"/>
              <a:gd name="T54" fmla="*/ 2147483647 w 248"/>
              <a:gd name="T55" fmla="*/ 2147483647 h 115"/>
              <a:gd name="T56" fmla="*/ 2147483647 w 248"/>
              <a:gd name="T57" fmla="*/ 2147483647 h 115"/>
              <a:gd name="T58" fmla="*/ 2147483647 w 248"/>
              <a:gd name="T59" fmla="*/ 2147483647 h 115"/>
              <a:gd name="T60" fmla="*/ 2147483647 w 248"/>
              <a:gd name="T61" fmla="*/ 2147483647 h 115"/>
              <a:gd name="T62" fmla="*/ 2147483647 w 248"/>
              <a:gd name="T63" fmla="*/ 2147483647 h 115"/>
              <a:gd name="T64" fmla="*/ 2147483647 w 248"/>
              <a:gd name="T65" fmla="*/ 2147483647 h 115"/>
              <a:gd name="T66" fmla="*/ 2147483647 w 248"/>
              <a:gd name="T67" fmla="*/ 0 h 115"/>
              <a:gd name="T68" fmla="*/ 0 w 248"/>
              <a:gd name="T69" fmla="*/ 2147483647 h 1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48"/>
              <a:gd name="T106" fmla="*/ 0 h 115"/>
              <a:gd name="T107" fmla="*/ 248 w 248"/>
              <a:gd name="T108" fmla="*/ 115 h 1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48" h="115">
                <a:moveTo>
                  <a:pt x="0" y="6"/>
                </a:moveTo>
                <a:lnTo>
                  <a:pt x="16" y="10"/>
                </a:lnTo>
                <a:lnTo>
                  <a:pt x="30" y="15"/>
                </a:lnTo>
                <a:lnTo>
                  <a:pt x="46" y="21"/>
                </a:lnTo>
                <a:lnTo>
                  <a:pt x="62" y="28"/>
                </a:lnTo>
                <a:lnTo>
                  <a:pt x="77" y="32"/>
                </a:lnTo>
                <a:lnTo>
                  <a:pt x="92" y="39"/>
                </a:lnTo>
                <a:lnTo>
                  <a:pt x="107" y="46"/>
                </a:lnTo>
                <a:lnTo>
                  <a:pt x="122" y="53"/>
                </a:lnTo>
                <a:lnTo>
                  <a:pt x="138" y="60"/>
                </a:lnTo>
                <a:lnTo>
                  <a:pt x="152" y="66"/>
                </a:lnTo>
                <a:lnTo>
                  <a:pt x="168" y="74"/>
                </a:lnTo>
                <a:lnTo>
                  <a:pt x="184" y="83"/>
                </a:lnTo>
                <a:lnTo>
                  <a:pt x="199" y="90"/>
                </a:lnTo>
                <a:lnTo>
                  <a:pt x="213" y="98"/>
                </a:lnTo>
                <a:lnTo>
                  <a:pt x="228" y="106"/>
                </a:lnTo>
                <a:lnTo>
                  <a:pt x="244" y="114"/>
                </a:lnTo>
                <a:lnTo>
                  <a:pt x="247" y="109"/>
                </a:lnTo>
                <a:lnTo>
                  <a:pt x="231" y="102"/>
                </a:lnTo>
                <a:lnTo>
                  <a:pt x="216" y="93"/>
                </a:lnTo>
                <a:lnTo>
                  <a:pt x="201" y="85"/>
                </a:lnTo>
                <a:lnTo>
                  <a:pt x="185" y="77"/>
                </a:lnTo>
                <a:lnTo>
                  <a:pt x="170" y="70"/>
                </a:lnTo>
                <a:lnTo>
                  <a:pt x="154" y="63"/>
                </a:lnTo>
                <a:lnTo>
                  <a:pt x="140" y="55"/>
                </a:lnTo>
                <a:lnTo>
                  <a:pt x="124" y="48"/>
                </a:lnTo>
                <a:lnTo>
                  <a:pt x="109" y="41"/>
                </a:lnTo>
                <a:lnTo>
                  <a:pt x="95" y="34"/>
                </a:lnTo>
                <a:lnTo>
                  <a:pt x="79" y="29"/>
                </a:lnTo>
                <a:lnTo>
                  <a:pt x="62" y="22"/>
                </a:lnTo>
                <a:lnTo>
                  <a:pt x="47" y="17"/>
                </a:lnTo>
                <a:lnTo>
                  <a:pt x="32" y="10"/>
                </a:lnTo>
                <a:lnTo>
                  <a:pt x="18" y="6"/>
                </a:lnTo>
                <a:lnTo>
                  <a:pt x="2" y="0"/>
                </a:lnTo>
                <a:lnTo>
                  <a:pt x="0" y="6"/>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809" name="Freeform 705"/>
          <p:cNvSpPr>
            <a:spLocks noChangeAspect="1"/>
          </p:cNvSpPr>
          <p:nvPr/>
        </p:nvSpPr>
        <p:spPr bwMode="auto">
          <a:xfrm>
            <a:off x="8116889" y="5862638"/>
            <a:ext cx="331787" cy="182562"/>
          </a:xfrm>
          <a:custGeom>
            <a:avLst/>
            <a:gdLst>
              <a:gd name="T0" fmla="*/ 2147483647 w 249"/>
              <a:gd name="T1" fmla="*/ 0 h 145"/>
              <a:gd name="T2" fmla="*/ 2147483647 w 249"/>
              <a:gd name="T3" fmla="*/ 0 h 145"/>
              <a:gd name="T4" fmla="*/ 2147483647 w 249"/>
              <a:gd name="T5" fmla="*/ 2147483647 h 145"/>
              <a:gd name="T6" fmla="*/ 2147483647 w 249"/>
              <a:gd name="T7" fmla="*/ 2147483647 h 145"/>
              <a:gd name="T8" fmla="*/ 2147483647 w 249"/>
              <a:gd name="T9" fmla="*/ 2147483647 h 145"/>
              <a:gd name="T10" fmla="*/ 2147483647 w 249"/>
              <a:gd name="T11" fmla="*/ 2147483647 h 145"/>
              <a:gd name="T12" fmla="*/ 2147483647 w 249"/>
              <a:gd name="T13" fmla="*/ 2147483647 h 145"/>
              <a:gd name="T14" fmla="*/ 2147483647 w 249"/>
              <a:gd name="T15" fmla="*/ 2147483647 h 145"/>
              <a:gd name="T16" fmla="*/ 2147483647 w 249"/>
              <a:gd name="T17" fmla="*/ 2147483647 h 145"/>
              <a:gd name="T18" fmla="*/ 2147483647 w 249"/>
              <a:gd name="T19" fmla="*/ 2147483647 h 145"/>
              <a:gd name="T20" fmla="*/ 2147483647 w 249"/>
              <a:gd name="T21" fmla="*/ 2147483647 h 145"/>
              <a:gd name="T22" fmla="*/ 2147483647 w 249"/>
              <a:gd name="T23" fmla="*/ 2147483647 h 145"/>
              <a:gd name="T24" fmla="*/ 2147483647 w 249"/>
              <a:gd name="T25" fmla="*/ 2147483647 h 145"/>
              <a:gd name="T26" fmla="*/ 2147483647 w 249"/>
              <a:gd name="T27" fmla="*/ 2147483647 h 145"/>
              <a:gd name="T28" fmla="*/ 2147483647 w 249"/>
              <a:gd name="T29" fmla="*/ 2147483647 h 145"/>
              <a:gd name="T30" fmla="*/ 2147483647 w 249"/>
              <a:gd name="T31" fmla="*/ 2147483647 h 145"/>
              <a:gd name="T32" fmla="*/ 2147483647 w 249"/>
              <a:gd name="T33" fmla="*/ 2147483647 h 145"/>
              <a:gd name="T34" fmla="*/ 0 w 249"/>
              <a:gd name="T35" fmla="*/ 2147483647 h 145"/>
              <a:gd name="T36" fmla="*/ 2147483647 w 249"/>
              <a:gd name="T37" fmla="*/ 2147483647 h 145"/>
              <a:gd name="T38" fmla="*/ 2147483647 w 249"/>
              <a:gd name="T39" fmla="*/ 2147483647 h 145"/>
              <a:gd name="T40" fmla="*/ 2147483647 w 249"/>
              <a:gd name="T41" fmla="*/ 2147483647 h 145"/>
              <a:gd name="T42" fmla="*/ 2147483647 w 249"/>
              <a:gd name="T43" fmla="*/ 2147483647 h 145"/>
              <a:gd name="T44" fmla="*/ 2147483647 w 249"/>
              <a:gd name="T45" fmla="*/ 2147483647 h 145"/>
              <a:gd name="T46" fmla="*/ 2147483647 w 249"/>
              <a:gd name="T47" fmla="*/ 2147483647 h 145"/>
              <a:gd name="T48" fmla="*/ 2147483647 w 249"/>
              <a:gd name="T49" fmla="*/ 2147483647 h 145"/>
              <a:gd name="T50" fmla="*/ 2147483647 w 249"/>
              <a:gd name="T51" fmla="*/ 2147483647 h 145"/>
              <a:gd name="T52" fmla="*/ 2147483647 w 249"/>
              <a:gd name="T53" fmla="*/ 2147483647 h 145"/>
              <a:gd name="T54" fmla="*/ 2147483647 w 249"/>
              <a:gd name="T55" fmla="*/ 2147483647 h 145"/>
              <a:gd name="T56" fmla="*/ 2147483647 w 249"/>
              <a:gd name="T57" fmla="*/ 2147483647 h 145"/>
              <a:gd name="T58" fmla="*/ 2147483647 w 249"/>
              <a:gd name="T59" fmla="*/ 2147483647 h 145"/>
              <a:gd name="T60" fmla="*/ 2147483647 w 249"/>
              <a:gd name="T61" fmla="*/ 2147483647 h 145"/>
              <a:gd name="T62" fmla="*/ 2147483647 w 249"/>
              <a:gd name="T63" fmla="*/ 2147483647 h 145"/>
              <a:gd name="T64" fmla="*/ 2147483647 w 249"/>
              <a:gd name="T65" fmla="*/ 2147483647 h 145"/>
              <a:gd name="T66" fmla="*/ 2147483647 w 249"/>
              <a:gd name="T67" fmla="*/ 2147483647 h 145"/>
              <a:gd name="T68" fmla="*/ 2147483647 w 249"/>
              <a:gd name="T69" fmla="*/ 2147483647 h 145"/>
              <a:gd name="T70" fmla="*/ 2147483647 w 249"/>
              <a:gd name="T71" fmla="*/ 0 h 14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49"/>
              <a:gd name="T109" fmla="*/ 0 h 145"/>
              <a:gd name="T110" fmla="*/ 249 w 249"/>
              <a:gd name="T111" fmla="*/ 145 h 14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49" h="145">
                <a:moveTo>
                  <a:pt x="245" y="0"/>
                </a:moveTo>
                <a:lnTo>
                  <a:pt x="245" y="0"/>
                </a:lnTo>
                <a:lnTo>
                  <a:pt x="229" y="9"/>
                </a:lnTo>
                <a:lnTo>
                  <a:pt x="214" y="17"/>
                </a:lnTo>
                <a:lnTo>
                  <a:pt x="199" y="25"/>
                </a:lnTo>
                <a:lnTo>
                  <a:pt x="184" y="35"/>
                </a:lnTo>
                <a:lnTo>
                  <a:pt x="168" y="43"/>
                </a:lnTo>
                <a:lnTo>
                  <a:pt x="152" y="52"/>
                </a:lnTo>
                <a:lnTo>
                  <a:pt x="138" y="60"/>
                </a:lnTo>
                <a:lnTo>
                  <a:pt x="122" y="69"/>
                </a:lnTo>
                <a:lnTo>
                  <a:pt x="106" y="79"/>
                </a:lnTo>
                <a:lnTo>
                  <a:pt x="91" y="86"/>
                </a:lnTo>
                <a:lnTo>
                  <a:pt x="76" y="96"/>
                </a:lnTo>
                <a:lnTo>
                  <a:pt x="61" y="105"/>
                </a:lnTo>
                <a:lnTo>
                  <a:pt x="45" y="113"/>
                </a:lnTo>
                <a:lnTo>
                  <a:pt x="29" y="122"/>
                </a:lnTo>
                <a:lnTo>
                  <a:pt x="16" y="131"/>
                </a:lnTo>
                <a:lnTo>
                  <a:pt x="0" y="138"/>
                </a:lnTo>
                <a:lnTo>
                  <a:pt x="2" y="144"/>
                </a:lnTo>
                <a:lnTo>
                  <a:pt x="18" y="135"/>
                </a:lnTo>
                <a:lnTo>
                  <a:pt x="33" y="127"/>
                </a:lnTo>
                <a:lnTo>
                  <a:pt x="48" y="117"/>
                </a:lnTo>
                <a:lnTo>
                  <a:pt x="63" y="108"/>
                </a:lnTo>
                <a:lnTo>
                  <a:pt x="79" y="101"/>
                </a:lnTo>
                <a:lnTo>
                  <a:pt x="95" y="92"/>
                </a:lnTo>
                <a:lnTo>
                  <a:pt x="109" y="84"/>
                </a:lnTo>
                <a:lnTo>
                  <a:pt x="125" y="74"/>
                </a:lnTo>
                <a:lnTo>
                  <a:pt x="141" y="65"/>
                </a:lnTo>
                <a:lnTo>
                  <a:pt x="155" y="58"/>
                </a:lnTo>
                <a:lnTo>
                  <a:pt x="171" y="48"/>
                </a:lnTo>
                <a:lnTo>
                  <a:pt x="186" y="39"/>
                </a:lnTo>
                <a:lnTo>
                  <a:pt x="202" y="31"/>
                </a:lnTo>
                <a:lnTo>
                  <a:pt x="217" y="22"/>
                </a:lnTo>
                <a:lnTo>
                  <a:pt x="232" y="13"/>
                </a:lnTo>
                <a:lnTo>
                  <a:pt x="248" y="4"/>
                </a:lnTo>
                <a:lnTo>
                  <a:pt x="245" y="0"/>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810" name="Freeform 706"/>
          <p:cNvSpPr>
            <a:spLocks noChangeAspect="1"/>
          </p:cNvSpPr>
          <p:nvPr/>
        </p:nvSpPr>
        <p:spPr bwMode="auto">
          <a:xfrm>
            <a:off x="8450264" y="5710238"/>
            <a:ext cx="331787" cy="150812"/>
          </a:xfrm>
          <a:custGeom>
            <a:avLst/>
            <a:gdLst>
              <a:gd name="T0" fmla="*/ 2147483647 w 249"/>
              <a:gd name="T1" fmla="*/ 0 h 119"/>
              <a:gd name="T2" fmla="*/ 2147483647 w 249"/>
              <a:gd name="T3" fmla="*/ 2147483647 h 119"/>
              <a:gd name="T4" fmla="*/ 2147483647 w 249"/>
              <a:gd name="T5" fmla="*/ 2147483647 h 119"/>
              <a:gd name="T6" fmla="*/ 2147483647 w 249"/>
              <a:gd name="T7" fmla="*/ 2147483647 h 119"/>
              <a:gd name="T8" fmla="*/ 2147483647 w 249"/>
              <a:gd name="T9" fmla="*/ 2147483647 h 119"/>
              <a:gd name="T10" fmla="*/ 2147483647 w 249"/>
              <a:gd name="T11" fmla="*/ 2147483647 h 119"/>
              <a:gd name="T12" fmla="*/ 2147483647 w 249"/>
              <a:gd name="T13" fmla="*/ 2147483647 h 119"/>
              <a:gd name="T14" fmla="*/ 2147483647 w 249"/>
              <a:gd name="T15" fmla="*/ 2147483647 h 119"/>
              <a:gd name="T16" fmla="*/ 2147483647 w 249"/>
              <a:gd name="T17" fmla="*/ 2147483647 h 119"/>
              <a:gd name="T18" fmla="*/ 2147483647 w 249"/>
              <a:gd name="T19" fmla="*/ 2147483647 h 119"/>
              <a:gd name="T20" fmla="*/ 2147483647 w 249"/>
              <a:gd name="T21" fmla="*/ 2147483647 h 119"/>
              <a:gd name="T22" fmla="*/ 2147483647 w 249"/>
              <a:gd name="T23" fmla="*/ 2147483647 h 119"/>
              <a:gd name="T24" fmla="*/ 2147483647 w 249"/>
              <a:gd name="T25" fmla="*/ 2147483647 h 119"/>
              <a:gd name="T26" fmla="*/ 2147483647 w 249"/>
              <a:gd name="T27" fmla="*/ 2147483647 h 119"/>
              <a:gd name="T28" fmla="*/ 2147483647 w 249"/>
              <a:gd name="T29" fmla="*/ 2147483647 h 119"/>
              <a:gd name="T30" fmla="*/ 2147483647 w 249"/>
              <a:gd name="T31" fmla="*/ 2147483647 h 119"/>
              <a:gd name="T32" fmla="*/ 0 w 249"/>
              <a:gd name="T33" fmla="*/ 2147483647 h 119"/>
              <a:gd name="T34" fmla="*/ 2147483647 w 249"/>
              <a:gd name="T35" fmla="*/ 2147483647 h 119"/>
              <a:gd name="T36" fmla="*/ 2147483647 w 249"/>
              <a:gd name="T37" fmla="*/ 2147483647 h 119"/>
              <a:gd name="T38" fmla="*/ 2147483647 w 249"/>
              <a:gd name="T39" fmla="*/ 2147483647 h 119"/>
              <a:gd name="T40" fmla="*/ 2147483647 w 249"/>
              <a:gd name="T41" fmla="*/ 2147483647 h 119"/>
              <a:gd name="T42" fmla="*/ 2147483647 w 249"/>
              <a:gd name="T43" fmla="*/ 2147483647 h 119"/>
              <a:gd name="T44" fmla="*/ 2147483647 w 249"/>
              <a:gd name="T45" fmla="*/ 2147483647 h 119"/>
              <a:gd name="T46" fmla="*/ 2147483647 w 249"/>
              <a:gd name="T47" fmla="*/ 2147483647 h 119"/>
              <a:gd name="T48" fmla="*/ 2147483647 w 249"/>
              <a:gd name="T49" fmla="*/ 2147483647 h 119"/>
              <a:gd name="T50" fmla="*/ 2147483647 w 249"/>
              <a:gd name="T51" fmla="*/ 2147483647 h 119"/>
              <a:gd name="T52" fmla="*/ 2147483647 w 249"/>
              <a:gd name="T53" fmla="*/ 2147483647 h 119"/>
              <a:gd name="T54" fmla="*/ 2147483647 w 249"/>
              <a:gd name="T55" fmla="*/ 2147483647 h 119"/>
              <a:gd name="T56" fmla="*/ 2147483647 w 249"/>
              <a:gd name="T57" fmla="*/ 2147483647 h 119"/>
              <a:gd name="T58" fmla="*/ 2147483647 w 249"/>
              <a:gd name="T59" fmla="*/ 2147483647 h 119"/>
              <a:gd name="T60" fmla="*/ 2147483647 w 249"/>
              <a:gd name="T61" fmla="*/ 2147483647 h 119"/>
              <a:gd name="T62" fmla="*/ 2147483647 w 249"/>
              <a:gd name="T63" fmla="*/ 2147483647 h 119"/>
              <a:gd name="T64" fmla="*/ 2147483647 w 249"/>
              <a:gd name="T65" fmla="*/ 2147483647 h 119"/>
              <a:gd name="T66" fmla="*/ 2147483647 w 249"/>
              <a:gd name="T67" fmla="*/ 2147483647 h 119"/>
              <a:gd name="T68" fmla="*/ 2147483647 w 249"/>
              <a:gd name="T69" fmla="*/ 0 h 11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49"/>
              <a:gd name="T106" fmla="*/ 0 h 119"/>
              <a:gd name="T107" fmla="*/ 249 w 249"/>
              <a:gd name="T108" fmla="*/ 119 h 11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49" h="119">
                <a:moveTo>
                  <a:pt x="246" y="0"/>
                </a:moveTo>
                <a:lnTo>
                  <a:pt x="230" y="6"/>
                </a:lnTo>
                <a:lnTo>
                  <a:pt x="215" y="10"/>
                </a:lnTo>
                <a:lnTo>
                  <a:pt x="200" y="17"/>
                </a:lnTo>
                <a:lnTo>
                  <a:pt x="185" y="23"/>
                </a:lnTo>
                <a:lnTo>
                  <a:pt x="169" y="30"/>
                </a:lnTo>
                <a:lnTo>
                  <a:pt x="153" y="36"/>
                </a:lnTo>
                <a:lnTo>
                  <a:pt x="139" y="43"/>
                </a:lnTo>
                <a:lnTo>
                  <a:pt x="123" y="49"/>
                </a:lnTo>
                <a:lnTo>
                  <a:pt x="107" y="58"/>
                </a:lnTo>
                <a:lnTo>
                  <a:pt x="92" y="66"/>
                </a:lnTo>
                <a:lnTo>
                  <a:pt x="77" y="72"/>
                </a:lnTo>
                <a:lnTo>
                  <a:pt x="62" y="81"/>
                </a:lnTo>
                <a:lnTo>
                  <a:pt x="46" y="89"/>
                </a:lnTo>
                <a:lnTo>
                  <a:pt x="30" y="97"/>
                </a:lnTo>
                <a:lnTo>
                  <a:pt x="16" y="106"/>
                </a:lnTo>
                <a:lnTo>
                  <a:pt x="0" y="113"/>
                </a:lnTo>
                <a:lnTo>
                  <a:pt x="3" y="118"/>
                </a:lnTo>
                <a:lnTo>
                  <a:pt x="19" y="109"/>
                </a:lnTo>
                <a:lnTo>
                  <a:pt x="33" y="102"/>
                </a:lnTo>
                <a:lnTo>
                  <a:pt x="48" y="93"/>
                </a:lnTo>
                <a:lnTo>
                  <a:pt x="63" y="86"/>
                </a:lnTo>
                <a:lnTo>
                  <a:pt x="79" y="78"/>
                </a:lnTo>
                <a:lnTo>
                  <a:pt x="95" y="69"/>
                </a:lnTo>
                <a:lnTo>
                  <a:pt x="109" y="62"/>
                </a:lnTo>
                <a:lnTo>
                  <a:pt x="125" y="54"/>
                </a:lnTo>
                <a:lnTo>
                  <a:pt x="141" y="48"/>
                </a:lnTo>
                <a:lnTo>
                  <a:pt x="155" y="41"/>
                </a:lnTo>
                <a:lnTo>
                  <a:pt x="171" y="33"/>
                </a:lnTo>
                <a:lnTo>
                  <a:pt x="186" y="28"/>
                </a:lnTo>
                <a:lnTo>
                  <a:pt x="202" y="22"/>
                </a:lnTo>
                <a:lnTo>
                  <a:pt x="217" y="16"/>
                </a:lnTo>
                <a:lnTo>
                  <a:pt x="232" y="10"/>
                </a:lnTo>
                <a:lnTo>
                  <a:pt x="248" y="6"/>
                </a:lnTo>
                <a:lnTo>
                  <a:pt x="246" y="0"/>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811" name="Freeform 707"/>
          <p:cNvSpPr>
            <a:spLocks noChangeAspect="1"/>
          </p:cNvSpPr>
          <p:nvPr/>
        </p:nvSpPr>
        <p:spPr bwMode="auto">
          <a:xfrm>
            <a:off x="5489576" y="5791200"/>
            <a:ext cx="328613" cy="25400"/>
          </a:xfrm>
          <a:custGeom>
            <a:avLst/>
            <a:gdLst>
              <a:gd name="T0" fmla="*/ 0 w 247"/>
              <a:gd name="T1" fmla="*/ 2147483647 h 20"/>
              <a:gd name="T2" fmla="*/ 0 w 247"/>
              <a:gd name="T3" fmla="*/ 2147483647 h 20"/>
              <a:gd name="T4" fmla="*/ 2147483647 w 247"/>
              <a:gd name="T5" fmla="*/ 2147483647 h 20"/>
              <a:gd name="T6" fmla="*/ 2147483647 w 247"/>
              <a:gd name="T7" fmla="*/ 2147483647 h 20"/>
              <a:gd name="T8" fmla="*/ 2147483647 w 247"/>
              <a:gd name="T9" fmla="*/ 2147483647 h 20"/>
              <a:gd name="T10" fmla="*/ 2147483647 w 247"/>
              <a:gd name="T11" fmla="*/ 2147483647 h 20"/>
              <a:gd name="T12" fmla="*/ 2147483647 w 247"/>
              <a:gd name="T13" fmla="*/ 2147483647 h 20"/>
              <a:gd name="T14" fmla="*/ 2147483647 w 247"/>
              <a:gd name="T15" fmla="*/ 2147483647 h 20"/>
              <a:gd name="T16" fmla="*/ 2147483647 w 247"/>
              <a:gd name="T17" fmla="*/ 2147483647 h 20"/>
              <a:gd name="T18" fmla="*/ 2147483647 w 247"/>
              <a:gd name="T19" fmla="*/ 2147483647 h 20"/>
              <a:gd name="T20" fmla="*/ 2147483647 w 247"/>
              <a:gd name="T21" fmla="*/ 2147483647 h 20"/>
              <a:gd name="T22" fmla="*/ 2147483647 w 247"/>
              <a:gd name="T23" fmla="*/ 2147483647 h 20"/>
              <a:gd name="T24" fmla="*/ 2147483647 w 247"/>
              <a:gd name="T25" fmla="*/ 2147483647 h 20"/>
              <a:gd name="T26" fmla="*/ 2147483647 w 247"/>
              <a:gd name="T27" fmla="*/ 2147483647 h 20"/>
              <a:gd name="T28" fmla="*/ 2147483647 w 247"/>
              <a:gd name="T29" fmla="*/ 2147483647 h 20"/>
              <a:gd name="T30" fmla="*/ 2147483647 w 247"/>
              <a:gd name="T31" fmla="*/ 2147483647 h 20"/>
              <a:gd name="T32" fmla="*/ 2147483647 w 247"/>
              <a:gd name="T33" fmla="*/ 2147483647 h 20"/>
              <a:gd name="T34" fmla="*/ 2147483647 w 247"/>
              <a:gd name="T35" fmla="*/ 2147483647 h 20"/>
              <a:gd name="T36" fmla="*/ 2147483647 w 247"/>
              <a:gd name="T37" fmla="*/ 0 h 20"/>
              <a:gd name="T38" fmla="*/ 2147483647 w 247"/>
              <a:gd name="T39" fmla="*/ 2147483647 h 20"/>
              <a:gd name="T40" fmla="*/ 2147483647 w 247"/>
              <a:gd name="T41" fmla="*/ 2147483647 h 20"/>
              <a:gd name="T42" fmla="*/ 2147483647 w 247"/>
              <a:gd name="T43" fmla="*/ 2147483647 h 20"/>
              <a:gd name="T44" fmla="*/ 2147483647 w 247"/>
              <a:gd name="T45" fmla="*/ 2147483647 h 20"/>
              <a:gd name="T46" fmla="*/ 2147483647 w 247"/>
              <a:gd name="T47" fmla="*/ 2147483647 h 20"/>
              <a:gd name="T48" fmla="*/ 2147483647 w 247"/>
              <a:gd name="T49" fmla="*/ 2147483647 h 20"/>
              <a:gd name="T50" fmla="*/ 2147483647 w 247"/>
              <a:gd name="T51" fmla="*/ 2147483647 h 20"/>
              <a:gd name="T52" fmla="*/ 2147483647 w 247"/>
              <a:gd name="T53" fmla="*/ 2147483647 h 20"/>
              <a:gd name="T54" fmla="*/ 2147483647 w 247"/>
              <a:gd name="T55" fmla="*/ 2147483647 h 20"/>
              <a:gd name="T56" fmla="*/ 2147483647 w 247"/>
              <a:gd name="T57" fmla="*/ 2147483647 h 20"/>
              <a:gd name="T58" fmla="*/ 2147483647 w 247"/>
              <a:gd name="T59" fmla="*/ 2147483647 h 20"/>
              <a:gd name="T60" fmla="*/ 2147483647 w 247"/>
              <a:gd name="T61" fmla="*/ 2147483647 h 20"/>
              <a:gd name="T62" fmla="*/ 2147483647 w 247"/>
              <a:gd name="T63" fmla="*/ 2147483647 h 20"/>
              <a:gd name="T64" fmla="*/ 2147483647 w 247"/>
              <a:gd name="T65" fmla="*/ 2147483647 h 20"/>
              <a:gd name="T66" fmla="*/ 2147483647 w 247"/>
              <a:gd name="T67" fmla="*/ 2147483647 h 20"/>
              <a:gd name="T68" fmla="*/ 0 w 247"/>
              <a:gd name="T69" fmla="*/ 2147483647 h 20"/>
              <a:gd name="T70" fmla="*/ 0 w 247"/>
              <a:gd name="T71" fmla="*/ 2147483647 h 2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47"/>
              <a:gd name="T109" fmla="*/ 0 h 20"/>
              <a:gd name="T110" fmla="*/ 247 w 247"/>
              <a:gd name="T111" fmla="*/ 20 h 2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47" h="20">
                <a:moveTo>
                  <a:pt x="0" y="19"/>
                </a:moveTo>
                <a:lnTo>
                  <a:pt x="0" y="19"/>
                </a:lnTo>
                <a:lnTo>
                  <a:pt x="16" y="19"/>
                </a:lnTo>
                <a:lnTo>
                  <a:pt x="30" y="19"/>
                </a:lnTo>
                <a:lnTo>
                  <a:pt x="46" y="19"/>
                </a:lnTo>
                <a:lnTo>
                  <a:pt x="62" y="18"/>
                </a:lnTo>
                <a:lnTo>
                  <a:pt x="77" y="18"/>
                </a:lnTo>
                <a:lnTo>
                  <a:pt x="92" y="17"/>
                </a:lnTo>
                <a:lnTo>
                  <a:pt x="107" y="16"/>
                </a:lnTo>
                <a:lnTo>
                  <a:pt x="123" y="14"/>
                </a:lnTo>
                <a:lnTo>
                  <a:pt x="139" y="13"/>
                </a:lnTo>
                <a:lnTo>
                  <a:pt x="153" y="12"/>
                </a:lnTo>
                <a:lnTo>
                  <a:pt x="169" y="11"/>
                </a:lnTo>
                <a:lnTo>
                  <a:pt x="185" y="10"/>
                </a:lnTo>
                <a:lnTo>
                  <a:pt x="200" y="8"/>
                </a:lnTo>
                <a:lnTo>
                  <a:pt x="215" y="7"/>
                </a:lnTo>
                <a:lnTo>
                  <a:pt x="230" y="4"/>
                </a:lnTo>
                <a:lnTo>
                  <a:pt x="246" y="3"/>
                </a:lnTo>
                <a:lnTo>
                  <a:pt x="245" y="0"/>
                </a:lnTo>
                <a:lnTo>
                  <a:pt x="229" y="1"/>
                </a:lnTo>
                <a:lnTo>
                  <a:pt x="214" y="3"/>
                </a:lnTo>
                <a:lnTo>
                  <a:pt x="199" y="4"/>
                </a:lnTo>
                <a:lnTo>
                  <a:pt x="184" y="6"/>
                </a:lnTo>
                <a:lnTo>
                  <a:pt x="168" y="8"/>
                </a:lnTo>
                <a:lnTo>
                  <a:pt x="152" y="8"/>
                </a:lnTo>
                <a:lnTo>
                  <a:pt x="139" y="10"/>
                </a:lnTo>
                <a:lnTo>
                  <a:pt x="123" y="11"/>
                </a:lnTo>
                <a:lnTo>
                  <a:pt x="107" y="11"/>
                </a:lnTo>
                <a:lnTo>
                  <a:pt x="92" y="12"/>
                </a:lnTo>
                <a:lnTo>
                  <a:pt x="77" y="13"/>
                </a:lnTo>
                <a:lnTo>
                  <a:pt x="62" y="14"/>
                </a:lnTo>
                <a:lnTo>
                  <a:pt x="46" y="14"/>
                </a:lnTo>
                <a:lnTo>
                  <a:pt x="30" y="14"/>
                </a:lnTo>
                <a:lnTo>
                  <a:pt x="16" y="14"/>
                </a:lnTo>
                <a:lnTo>
                  <a:pt x="0" y="14"/>
                </a:lnTo>
                <a:lnTo>
                  <a:pt x="0" y="19"/>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812" name="Freeform 708"/>
          <p:cNvSpPr>
            <a:spLocks noChangeAspect="1"/>
          </p:cNvSpPr>
          <p:nvPr/>
        </p:nvSpPr>
        <p:spPr bwMode="auto">
          <a:xfrm>
            <a:off x="5156201" y="5748338"/>
            <a:ext cx="327025" cy="68262"/>
          </a:xfrm>
          <a:custGeom>
            <a:avLst/>
            <a:gdLst>
              <a:gd name="T0" fmla="*/ 0 w 246"/>
              <a:gd name="T1" fmla="*/ 2147483647 h 54"/>
              <a:gd name="T2" fmla="*/ 2147483647 w 246"/>
              <a:gd name="T3" fmla="*/ 2147483647 h 54"/>
              <a:gd name="T4" fmla="*/ 2147483647 w 246"/>
              <a:gd name="T5" fmla="*/ 2147483647 h 54"/>
              <a:gd name="T6" fmla="*/ 2147483647 w 246"/>
              <a:gd name="T7" fmla="*/ 2147483647 h 54"/>
              <a:gd name="T8" fmla="*/ 2147483647 w 246"/>
              <a:gd name="T9" fmla="*/ 2147483647 h 54"/>
              <a:gd name="T10" fmla="*/ 2147483647 w 246"/>
              <a:gd name="T11" fmla="*/ 2147483647 h 54"/>
              <a:gd name="T12" fmla="*/ 2147483647 w 246"/>
              <a:gd name="T13" fmla="*/ 2147483647 h 54"/>
              <a:gd name="T14" fmla="*/ 2147483647 w 246"/>
              <a:gd name="T15" fmla="*/ 2147483647 h 54"/>
              <a:gd name="T16" fmla="*/ 2147483647 w 246"/>
              <a:gd name="T17" fmla="*/ 2147483647 h 54"/>
              <a:gd name="T18" fmla="*/ 2147483647 w 246"/>
              <a:gd name="T19" fmla="*/ 2147483647 h 54"/>
              <a:gd name="T20" fmla="*/ 2147483647 w 246"/>
              <a:gd name="T21" fmla="*/ 2147483647 h 54"/>
              <a:gd name="T22" fmla="*/ 2147483647 w 246"/>
              <a:gd name="T23" fmla="*/ 2147483647 h 54"/>
              <a:gd name="T24" fmla="*/ 2147483647 w 246"/>
              <a:gd name="T25" fmla="*/ 2147483647 h 54"/>
              <a:gd name="T26" fmla="*/ 2147483647 w 246"/>
              <a:gd name="T27" fmla="*/ 2147483647 h 54"/>
              <a:gd name="T28" fmla="*/ 2147483647 w 246"/>
              <a:gd name="T29" fmla="*/ 2147483647 h 54"/>
              <a:gd name="T30" fmla="*/ 2147483647 w 246"/>
              <a:gd name="T31" fmla="*/ 2147483647 h 54"/>
              <a:gd name="T32" fmla="*/ 2147483647 w 246"/>
              <a:gd name="T33" fmla="*/ 2147483647 h 54"/>
              <a:gd name="T34" fmla="*/ 2147483647 w 246"/>
              <a:gd name="T35" fmla="*/ 2147483647 h 54"/>
              <a:gd name="T36" fmla="*/ 2147483647 w 246"/>
              <a:gd name="T37" fmla="*/ 2147483647 h 54"/>
              <a:gd name="T38" fmla="*/ 2147483647 w 246"/>
              <a:gd name="T39" fmla="*/ 2147483647 h 54"/>
              <a:gd name="T40" fmla="*/ 2147483647 w 246"/>
              <a:gd name="T41" fmla="*/ 2147483647 h 54"/>
              <a:gd name="T42" fmla="*/ 2147483647 w 246"/>
              <a:gd name="T43" fmla="*/ 2147483647 h 54"/>
              <a:gd name="T44" fmla="*/ 2147483647 w 246"/>
              <a:gd name="T45" fmla="*/ 2147483647 h 54"/>
              <a:gd name="T46" fmla="*/ 2147483647 w 246"/>
              <a:gd name="T47" fmla="*/ 2147483647 h 54"/>
              <a:gd name="T48" fmla="*/ 2147483647 w 246"/>
              <a:gd name="T49" fmla="*/ 2147483647 h 54"/>
              <a:gd name="T50" fmla="*/ 2147483647 w 246"/>
              <a:gd name="T51" fmla="*/ 2147483647 h 54"/>
              <a:gd name="T52" fmla="*/ 2147483647 w 246"/>
              <a:gd name="T53" fmla="*/ 2147483647 h 54"/>
              <a:gd name="T54" fmla="*/ 2147483647 w 246"/>
              <a:gd name="T55" fmla="*/ 2147483647 h 54"/>
              <a:gd name="T56" fmla="*/ 2147483647 w 246"/>
              <a:gd name="T57" fmla="*/ 2147483647 h 54"/>
              <a:gd name="T58" fmla="*/ 2147483647 w 246"/>
              <a:gd name="T59" fmla="*/ 2147483647 h 54"/>
              <a:gd name="T60" fmla="*/ 2147483647 w 246"/>
              <a:gd name="T61" fmla="*/ 2147483647 h 54"/>
              <a:gd name="T62" fmla="*/ 2147483647 w 246"/>
              <a:gd name="T63" fmla="*/ 2147483647 h 54"/>
              <a:gd name="T64" fmla="*/ 2147483647 w 246"/>
              <a:gd name="T65" fmla="*/ 2147483647 h 54"/>
              <a:gd name="T66" fmla="*/ 2147483647 w 246"/>
              <a:gd name="T67" fmla="*/ 0 h 54"/>
              <a:gd name="T68" fmla="*/ 0 w 246"/>
              <a:gd name="T69" fmla="*/ 2147483647 h 5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46"/>
              <a:gd name="T106" fmla="*/ 0 h 54"/>
              <a:gd name="T107" fmla="*/ 246 w 246"/>
              <a:gd name="T108" fmla="*/ 54 h 5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46" h="54">
                <a:moveTo>
                  <a:pt x="0" y="4"/>
                </a:moveTo>
                <a:lnTo>
                  <a:pt x="16" y="10"/>
                </a:lnTo>
                <a:lnTo>
                  <a:pt x="30" y="14"/>
                </a:lnTo>
                <a:lnTo>
                  <a:pt x="46" y="21"/>
                </a:lnTo>
                <a:lnTo>
                  <a:pt x="61" y="24"/>
                </a:lnTo>
                <a:lnTo>
                  <a:pt x="77" y="30"/>
                </a:lnTo>
                <a:lnTo>
                  <a:pt x="93" y="33"/>
                </a:lnTo>
                <a:lnTo>
                  <a:pt x="107" y="36"/>
                </a:lnTo>
                <a:lnTo>
                  <a:pt x="123" y="40"/>
                </a:lnTo>
                <a:lnTo>
                  <a:pt x="139" y="43"/>
                </a:lnTo>
                <a:lnTo>
                  <a:pt x="153" y="45"/>
                </a:lnTo>
                <a:lnTo>
                  <a:pt x="168" y="47"/>
                </a:lnTo>
                <a:lnTo>
                  <a:pt x="184" y="48"/>
                </a:lnTo>
                <a:lnTo>
                  <a:pt x="200" y="50"/>
                </a:lnTo>
                <a:lnTo>
                  <a:pt x="216" y="51"/>
                </a:lnTo>
                <a:lnTo>
                  <a:pt x="229" y="52"/>
                </a:lnTo>
                <a:lnTo>
                  <a:pt x="245" y="53"/>
                </a:lnTo>
                <a:lnTo>
                  <a:pt x="245" y="48"/>
                </a:lnTo>
                <a:lnTo>
                  <a:pt x="229" y="48"/>
                </a:lnTo>
                <a:lnTo>
                  <a:pt x="216" y="47"/>
                </a:lnTo>
                <a:lnTo>
                  <a:pt x="200" y="46"/>
                </a:lnTo>
                <a:lnTo>
                  <a:pt x="184" y="44"/>
                </a:lnTo>
                <a:lnTo>
                  <a:pt x="169" y="43"/>
                </a:lnTo>
                <a:lnTo>
                  <a:pt x="155" y="40"/>
                </a:lnTo>
                <a:lnTo>
                  <a:pt x="140" y="39"/>
                </a:lnTo>
                <a:lnTo>
                  <a:pt x="124" y="35"/>
                </a:lnTo>
                <a:lnTo>
                  <a:pt x="108" y="32"/>
                </a:lnTo>
                <a:lnTo>
                  <a:pt x="94" y="29"/>
                </a:lnTo>
                <a:lnTo>
                  <a:pt x="78" y="24"/>
                </a:lnTo>
                <a:lnTo>
                  <a:pt x="62" y="21"/>
                </a:lnTo>
                <a:lnTo>
                  <a:pt x="47" y="15"/>
                </a:lnTo>
                <a:lnTo>
                  <a:pt x="32" y="11"/>
                </a:lnTo>
                <a:lnTo>
                  <a:pt x="18" y="4"/>
                </a:lnTo>
                <a:lnTo>
                  <a:pt x="2" y="0"/>
                </a:lnTo>
                <a:lnTo>
                  <a:pt x="0" y="4"/>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813" name="Freeform 709"/>
          <p:cNvSpPr>
            <a:spLocks noChangeAspect="1"/>
          </p:cNvSpPr>
          <p:nvPr/>
        </p:nvSpPr>
        <p:spPr bwMode="auto">
          <a:xfrm>
            <a:off x="8118476" y="5795963"/>
            <a:ext cx="327025" cy="23812"/>
          </a:xfrm>
          <a:custGeom>
            <a:avLst/>
            <a:gdLst>
              <a:gd name="T0" fmla="*/ 2147483647 w 246"/>
              <a:gd name="T1" fmla="*/ 2147483647 h 19"/>
              <a:gd name="T2" fmla="*/ 2147483647 w 246"/>
              <a:gd name="T3" fmla="*/ 2147483647 h 19"/>
              <a:gd name="T4" fmla="*/ 2147483647 w 246"/>
              <a:gd name="T5" fmla="*/ 2147483647 h 19"/>
              <a:gd name="T6" fmla="*/ 2147483647 w 246"/>
              <a:gd name="T7" fmla="*/ 2147483647 h 19"/>
              <a:gd name="T8" fmla="*/ 2147483647 w 246"/>
              <a:gd name="T9" fmla="*/ 2147483647 h 19"/>
              <a:gd name="T10" fmla="*/ 2147483647 w 246"/>
              <a:gd name="T11" fmla="*/ 2147483647 h 19"/>
              <a:gd name="T12" fmla="*/ 2147483647 w 246"/>
              <a:gd name="T13" fmla="*/ 2147483647 h 19"/>
              <a:gd name="T14" fmla="*/ 2147483647 w 246"/>
              <a:gd name="T15" fmla="*/ 2147483647 h 19"/>
              <a:gd name="T16" fmla="*/ 2147483647 w 246"/>
              <a:gd name="T17" fmla="*/ 2147483647 h 19"/>
              <a:gd name="T18" fmla="*/ 2147483647 w 246"/>
              <a:gd name="T19" fmla="*/ 2147483647 h 19"/>
              <a:gd name="T20" fmla="*/ 2147483647 w 246"/>
              <a:gd name="T21" fmla="*/ 2147483647 h 19"/>
              <a:gd name="T22" fmla="*/ 2147483647 w 246"/>
              <a:gd name="T23" fmla="*/ 2147483647 h 19"/>
              <a:gd name="T24" fmla="*/ 2147483647 w 246"/>
              <a:gd name="T25" fmla="*/ 2147483647 h 19"/>
              <a:gd name="T26" fmla="*/ 2147483647 w 246"/>
              <a:gd name="T27" fmla="*/ 2147483647 h 19"/>
              <a:gd name="T28" fmla="*/ 2147483647 w 246"/>
              <a:gd name="T29" fmla="*/ 2147483647 h 19"/>
              <a:gd name="T30" fmla="*/ 2147483647 w 246"/>
              <a:gd name="T31" fmla="*/ 2147483647 h 19"/>
              <a:gd name="T32" fmla="*/ 2147483647 w 246"/>
              <a:gd name="T33" fmla="*/ 2147483647 h 19"/>
              <a:gd name="T34" fmla="*/ 2147483647 w 246"/>
              <a:gd name="T35" fmla="*/ 0 h 19"/>
              <a:gd name="T36" fmla="*/ 0 w 246"/>
              <a:gd name="T37" fmla="*/ 2147483647 h 19"/>
              <a:gd name="T38" fmla="*/ 2147483647 w 246"/>
              <a:gd name="T39" fmla="*/ 2147483647 h 19"/>
              <a:gd name="T40" fmla="*/ 2147483647 w 246"/>
              <a:gd name="T41" fmla="*/ 2147483647 h 19"/>
              <a:gd name="T42" fmla="*/ 2147483647 w 246"/>
              <a:gd name="T43" fmla="*/ 2147483647 h 19"/>
              <a:gd name="T44" fmla="*/ 2147483647 w 246"/>
              <a:gd name="T45" fmla="*/ 2147483647 h 19"/>
              <a:gd name="T46" fmla="*/ 2147483647 w 246"/>
              <a:gd name="T47" fmla="*/ 2147483647 h 19"/>
              <a:gd name="T48" fmla="*/ 2147483647 w 246"/>
              <a:gd name="T49" fmla="*/ 2147483647 h 19"/>
              <a:gd name="T50" fmla="*/ 2147483647 w 246"/>
              <a:gd name="T51" fmla="*/ 2147483647 h 19"/>
              <a:gd name="T52" fmla="*/ 2147483647 w 246"/>
              <a:gd name="T53" fmla="*/ 2147483647 h 19"/>
              <a:gd name="T54" fmla="*/ 2147483647 w 246"/>
              <a:gd name="T55" fmla="*/ 2147483647 h 19"/>
              <a:gd name="T56" fmla="*/ 2147483647 w 246"/>
              <a:gd name="T57" fmla="*/ 2147483647 h 19"/>
              <a:gd name="T58" fmla="*/ 2147483647 w 246"/>
              <a:gd name="T59" fmla="*/ 2147483647 h 19"/>
              <a:gd name="T60" fmla="*/ 2147483647 w 246"/>
              <a:gd name="T61" fmla="*/ 2147483647 h 19"/>
              <a:gd name="T62" fmla="*/ 2147483647 w 246"/>
              <a:gd name="T63" fmla="*/ 2147483647 h 19"/>
              <a:gd name="T64" fmla="*/ 2147483647 w 246"/>
              <a:gd name="T65" fmla="*/ 2147483647 h 19"/>
              <a:gd name="T66" fmla="*/ 2147483647 w 246"/>
              <a:gd name="T67" fmla="*/ 2147483647 h 19"/>
              <a:gd name="T68" fmla="*/ 2147483647 w 246"/>
              <a:gd name="T69" fmla="*/ 2147483647 h 19"/>
              <a:gd name="T70" fmla="*/ 2147483647 w 246"/>
              <a:gd name="T71" fmla="*/ 2147483647 h 1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46"/>
              <a:gd name="T109" fmla="*/ 0 h 19"/>
              <a:gd name="T110" fmla="*/ 246 w 246"/>
              <a:gd name="T111" fmla="*/ 19 h 1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46" h="19">
                <a:moveTo>
                  <a:pt x="245" y="15"/>
                </a:moveTo>
                <a:lnTo>
                  <a:pt x="245" y="15"/>
                </a:lnTo>
                <a:lnTo>
                  <a:pt x="229" y="15"/>
                </a:lnTo>
                <a:lnTo>
                  <a:pt x="214" y="15"/>
                </a:lnTo>
                <a:lnTo>
                  <a:pt x="199" y="13"/>
                </a:lnTo>
                <a:lnTo>
                  <a:pt x="184" y="13"/>
                </a:lnTo>
                <a:lnTo>
                  <a:pt x="168" y="13"/>
                </a:lnTo>
                <a:lnTo>
                  <a:pt x="152" y="13"/>
                </a:lnTo>
                <a:lnTo>
                  <a:pt x="138" y="11"/>
                </a:lnTo>
                <a:lnTo>
                  <a:pt x="122" y="10"/>
                </a:lnTo>
                <a:lnTo>
                  <a:pt x="106" y="10"/>
                </a:lnTo>
                <a:lnTo>
                  <a:pt x="93" y="9"/>
                </a:lnTo>
                <a:lnTo>
                  <a:pt x="77" y="8"/>
                </a:lnTo>
                <a:lnTo>
                  <a:pt x="61" y="6"/>
                </a:lnTo>
                <a:lnTo>
                  <a:pt x="46" y="4"/>
                </a:lnTo>
                <a:lnTo>
                  <a:pt x="30" y="2"/>
                </a:lnTo>
                <a:lnTo>
                  <a:pt x="17" y="1"/>
                </a:lnTo>
                <a:lnTo>
                  <a:pt x="1" y="0"/>
                </a:lnTo>
                <a:lnTo>
                  <a:pt x="0" y="3"/>
                </a:lnTo>
                <a:lnTo>
                  <a:pt x="16" y="4"/>
                </a:lnTo>
                <a:lnTo>
                  <a:pt x="29" y="7"/>
                </a:lnTo>
                <a:lnTo>
                  <a:pt x="45" y="8"/>
                </a:lnTo>
                <a:lnTo>
                  <a:pt x="61" y="9"/>
                </a:lnTo>
                <a:lnTo>
                  <a:pt x="76" y="10"/>
                </a:lnTo>
                <a:lnTo>
                  <a:pt x="91" y="12"/>
                </a:lnTo>
                <a:lnTo>
                  <a:pt x="106" y="13"/>
                </a:lnTo>
                <a:lnTo>
                  <a:pt x="122" y="15"/>
                </a:lnTo>
                <a:lnTo>
                  <a:pt x="138" y="16"/>
                </a:lnTo>
                <a:lnTo>
                  <a:pt x="152" y="17"/>
                </a:lnTo>
                <a:lnTo>
                  <a:pt x="168" y="17"/>
                </a:lnTo>
                <a:lnTo>
                  <a:pt x="184" y="18"/>
                </a:lnTo>
                <a:lnTo>
                  <a:pt x="199" y="18"/>
                </a:lnTo>
                <a:lnTo>
                  <a:pt x="214" y="18"/>
                </a:lnTo>
                <a:lnTo>
                  <a:pt x="229" y="18"/>
                </a:lnTo>
                <a:lnTo>
                  <a:pt x="245" y="18"/>
                </a:lnTo>
                <a:lnTo>
                  <a:pt x="245" y="15"/>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814" name="Freeform 710"/>
          <p:cNvSpPr>
            <a:spLocks noChangeAspect="1"/>
          </p:cNvSpPr>
          <p:nvPr/>
        </p:nvSpPr>
        <p:spPr bwMode="auto">
          <a:xfrm>
            <a:off x="5424489" y="5853113"/>
            <a:ext cx="263525" cy="150812"/>
          </a:xfrm>
          <a:custGeom>
            <a:avLst/>
            <a:gdLst>
              <a:gd name="T0" fmla="*/ 2147483647 w 198"/>
              <a:gd name="T1" fmla="*/ 2147483647 h 120"/>
              <a:gd name="T2" fmla="*/ 2147483647 w 198"/>
              <a:gd name="T3" fmla="*/ 2147483647 h 120"/>
              <a:gd name="T4" fmla="*/ 2147483647 w 198"/>
              <a:gd name="T5" fmla="*/ 2147483647 h 120"/>
              <a:gd name="T6" fmla="*/ 2147483647 w 198"/>
              <a:gd name="T7" fmla="*/ 2147483647 h 120"/>
              <a:gd name="T8" fmla="*/ 2147483647 w 198"/>
              <a:gd name="T9" fmla="*/ 2147483647 h 120"/>
              <a:gd name="T10" fmla="*/ 2147483647 w 198"/>
              <a:gd name="T11" fmla="*/ 2147483647 h 120"/>
              <a:gd name="T12" fmla="*/ 2147483647 w 198"/>
              <a:gd name="T13" fmla="*/ 2147483647 h 120"/>
              <a:gd name="T14" fmla="*/ 2147483647 w 198"/>
              <a:gd name="T15" fmla="*/ 2147483647 h 120"/>
              <a:gd name="T16" fmla="*/ 2147483647 w 198"/>
              <a:gd name="T17" fmla="*/ 2147483647 h 120"/>
              <a:gd name="T18" fmla="*/ 2147483647 w 198"/>
              <a:gd name="T19" fmla="*/ 2147483647 h 120"/>
              <a:gd name="T20" fmla="*/ 2147483647 w 198"/>
              <a:gd name="T21" fmla="*/ 2147483647 h 120"/>
              <a:gd name="T22" fmla="*/ 2147483647 w 198"/>
              <a:gd name="T23" fmla="*/ 2147483647 h 120"/>
              <a:gd name="T24" fmla="*/ 2147483647 w 198"/>
              <a:gd name="T25" fmla="*/ 2147483647 h 120"/>
              <a:gd name="T26" fmla="*/ 2147483647 w 198"/>
              <a:gd name="T27" fmla="*/ 2147483647 h 120"/>
              <a:gd name="T28" fmla="*/ 2147483647 w 198"/>
              <a:gd name="T29" fmla="*/ 2147483647 h 120"/>
              <a:gd name="T30" fmla="*/ 2147483647 w 198"/>
              <a:gd name="T31" fmla="*/ 2147483647 h 120"/>
              <a:gd name="T32" fmla="*/ 2147483647 w 198"/>
              <a:gd name="T33" fmla="*/ 0 h 120"/>
              <a:gd name="T34" fmla="*/ 0 w 198"/>
              <a:gd name="T35" fmla="*/ 2147483647 h 120"/>
              <a:gd name="T36" fmla="*/ 2147483647 w 198"/>
              <a:gd name="T37" fmla="*/ 2147483647 h 120"/>
              <a:gd name="T38" fmla="*/ 2147483647 w 198"/>
              <a:gd name="T39" fmla="*/ 2147483647 h 120"/>
              <a:gd name="T40" fmla="*/ 2147483647 w 198"/>
              <a:gd name="T41" fmla="*/ 2147483647 h 120"/>
              <a:gd name="T42" fmla="*/ 2147483647 w 198"/>
              <a:gd name="T43" fmla="*/ 2147483647 h 120"/>
              <a:gd name="T44" fmla="*/ 2147483647 w 198"/>
              <a:gd name="T45" fmla="*/ 2147483647 h 120"/>
              <a:gd name="T46" fmla="*/ 2147483647 w 198"/>
              <a:gd name="T47" fmla="*/ 2147483647 h 120"/>
              <a:gd name="T48" fmla="*/ 2147483647 w 198"/>
              <a:gd name="T49" fmla="*/ 2147483647 h 120"/>
              <a:gd name="T50" fmla="*/ 2147483647 w 198"/>
              <a:gd name="T51" fmla="*/ 2147483647 h 120"/>
              <a:gd name="T52" fmla="*/ 2147483647 w 198"/>
              <a:gd name="T53" fmla="*/ 2147483647 h 120"/>
              <a:gd name="T54" fmla="*/ 2147483647 w 198"/>
              <a:gd name="T55" fmla="*/ 2147483647 h 120"/>
              <a:gd name="T56" fmla="*/ 2147483647 w 198"/>
              <a:gd name="T57" fmla="*/ 2147483647 h 120"/>
              <a:gd name="T58" fmla="*/ 2147483647 w 198"/>
              <a:gd name="T59" fmla="*/ 2147483647 h 120"/>
              <a:gd name="T60" fmla="*/ 2147483647 w 198"/>
              <a:gd name="T61" fmla="*/ 2147483647 h 120"/>
              <a:gd name="T62" fmla="*/ 2147483647 w 198"/>
              <a:gd name="T63" fmla="*/ 2147483647 h 120"/>
              <a:gd name="T64" fmla="*/ 2147483647 w 198"/>
              <a:gd name="T65" fmla="*/ 2147483647 h 120"/>
              <a:gd name="T66" fmla="*/ 2147483647 w 198"/>
              <a:gd name="T67" fmla="*/ 2147483647 h 120"/>
              <a:gd name="T68" fmla="*/ 2147483647 w 198"/>
              <a:gd name="T69" fmla="*/ 2147483647 h 12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98"/>
              <a:gd name="T106" fmla="*/ 0 h 120"/>
              <a:gd name="T107" fmla="*/ 198 w 198"/>
              <a:gd name="T108" fmla="*/ 120 h 12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98" h="120">
                <a:moveTo>
                  <a:pt x="197" y="113"/>
                </a:moveTo>
                <a:lnTo>
                  <a:pt x="185" y="107"/>
                </a:lnTo>
                <a:lnTo>
                  <a:pt x="173" y="99"/>
                </a:lnTo>
                <a:lnTo>
                  <a:pt x="160" y="91"/>
                </a:lnTo>
                <a:lnTo>
                  <a:pt x="149" y="86"/>
                </a:lnTo>
                <a:lnTo>
                  <a:pt x="136" y="78"/>
                </a:lnTo>
                <a:lnTo>
                  <a:pt x="125" y="70"/>
                </a:lnTo>
                <a:lnTo>
                  <a:pt x="113" y="63"/>
                </a:lnTo>
                <a:lnTo>
                  <a:pt x="100" y="56"/>
                </a:lnTo>
                <a:lnTo>
                  <a:pt x="88" y="50"/>
                </a:lnTo>
                <a:lnTo>
                  <a:pt x="76" y="42"/>
                </a:lnTo>
                <a:lnTo>
                  <a:pt x="63" y="34"/>
                </a:lnTo>
                <a:lnTo>
                  <a:pt x="51" y="28"/>
                </a:lnTo>
                <a:lnTo>
                  <a:pt x="40" y="21"/>
                </a:lnTo>
                <a:lnTo>
                  <a:pt x="26" y="13"/>
                </a:lnTo>
                <a:lnTo>
                  <a:pt x="16" y="7"/>
                </a:lnTo>
                <a:lnTo>
                  <a:pt x="2" y="0"/>
                </a:lnTo>
                <a:lnTo>
                  <a:pt x="0" y="6"/>
                </a:lnTo>
                <a:lnTo>
                  <a:pt x="13" y="11"/>
                </a:lnTo>
                <a:lnTo>
                  <a:pt x="24" y="19"/>
                </a:lnTo>
                <a:lnTo>
                  <a:pt x="37" y="27"/>
                </a:lnTo>
                <a:lnTo>
                  <a:pt x="49" y="32"/>
                </a:lnTo>
                <a:lnTo>
                  <a:pt x="61" y="40"/>
                </a:lnTo>
                <a:lnTo>
                  <a:pt x="73" y="48"/>
                </a:lnTo>
                <a:lnTo>
                  <a:pt x="85" y="54"/>
                </a:lnTo>
                <a:lnTo>
                  <a:pt x="97" y="61"/>
                </a:lnTo>
                <a:lnTo>
                  <a:pt x="110" y="69"/>
                </a:lnTo>
                <a:lnTo>
                  <a:pt x="122" y="76"/>
                </a:lnTo>
                <a:lnTo>
                  <a:pt x="134" y="82"/>
                </a:lnTo>
                <a:lnTo>
                  <a:pt x="147" y="89"/>
                </a:lnTo>
                <a:lnTo>
                  <a:pt x="158" y="97"/>
                </a:lnTo>
                <a:lnTo>
                  <a:pt x="171" y="104"/>
                </a:lnTo>
                <a:lnTo>
                  <a:pt x="182" y="111"/>
                </a:lnTo>
                <a:lnTo>
                  <a:pt x="195" y="119"/>
                </a:lnTo>
                <a:lnTo>
                  <a:pt x="197" y="113"/>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815" name="Freeform 711"/>
          <p:cNvSpPr>
            <a:spLocks noChangeAspect="1"/>
          </p:cNvSpPr>
          <p:nvPr/>
        </p:nvSpPr>
        <p:spPr bwMode="auto">
          <a:xfrm>
            <a:off x="8515351" y="5721350"/>
            <a:ext cx="263525" cy="134938"/>
          </a:xfrm>
          <a:custGeom>
            <a:avLst/>
            <a:gdLst>
              <a:gd name="T0" fmla="*/ 2147483647 w 197"/>
              <a:gd name="T1" fmla="*/ 2147483647 h 107"/>
              <a:gd name="T2" fmla="*/ 2147483647 w 197"/>
              <a:gd name="T3" fmla="*/ 2147483647 h 107"/>
              <a:gd name="T4" fmla="*/ 2147483647 w 197"/>
              <a:gd name="T5" fmla="*/ 2147483647 h 107"/>
              <a:gd name="T6" fmla="*/ 2147483647 w 197"/>
              <a:gd name="T7" fmla="*/ 2147483647 h 107"/>
              <a:gd name="T8" fmla="*/ 2147483647 w 197"/>
              <a:gd name="T9" fmla="*/ 2147483647 h 107"/>
              <a:gd name="T10" fmla="*/ 2147483647 w 197"/>
              <a:gd name="T11" fmla="*/ 2147483647 h 107"/>
              <a:gd name="T12" fmla="*/ 2147483647 w 197"/>
              <a:gd name="T13" fmla="*/ 2147483647 h 107"/>
              <a:gd name="T14" fmla="*/ 2147483647 w 197"/>
              <a:gd name="T15" fmla="*/ 2147483647 h 107"/>
              <a:gd name="T16" fmla="*/ 2147483647 w 197"/>
              <a:gd name="T17" fmla="*/ 2147483647 h 107"/>
              <a:gd name="T18" fmla="*/ 2147483647 w 197"/>
              <a:gd name="T19" fmla="*/ 2147483647 h 107"/>
              <a:gd name="T20" fmla="*/ 2147483647 w 197"/>
              <a:gd name="T21" fmla="*/ 2147483647 h 107"/>
              <a:gd name="T22" fmla="*/ 2147483647 w 197"/>
              <a:gd name="T23" fmla="*/ 2147483647 h 107"/>
              <a:gd name="T24" fmla="*/ 2147483647 w 197"/>
              <a:gd name="T25" fmla="*/ 2147483647 h 107"/>
              <a:gd name="T26" fmla="*/ 2147483647 w 197"/>
              <a:gd name="T27" fmla="*/ 2147483647 h 107"/>
              <a:gd name="T28" fmla="*/ 2147483647 w 197"/>
              <a:gd name="T29" fmla="*/ 2147483647 h 107"/>
              <a:gd name="T30" fmla="*/ 2147483647 w 197"/>
              <a:gd name="T31" fmla="*/ 2147483647 h 107"/>
              <a:gd name="T32" fmla="*/ 2147483647 w 197"/>
              <a:gd name="T33" fmla="*/ 2147483647 h 107"/>
              <a:gd name="T34" fmla="*/ 2147483647 w 197"/>
              <a:gd name="T35" fmla="*/ 2147483647 h 107"/>
              <a:gd name="T36" fmla="*/ 2147483647 w 197"/>
              <a:gd name="T37" fmla="*/ 0 h 107"/>
              <a:gd name="T38" fmla="*/ 2147483647 w 197"/>
              <a:gd name="T39" fmla="*/ 2147483647 h 107"/>
              <a:gd name="T40" fmla="*/ 2147483647 w 197"/>
              <a:gd name="T41" fmla="*/ 2147483647 h 107"/>
              <a:gd name="T42" fmla="*/ 2147483647 w 197"/>
              <a:gd name="T43" fmla="*/ 2147483647 h 107"/>
              <a:gd name="T44" fmla="*/ 2147483647 w 197"/>
              <a:gd name="T45" fmla="*/ 2147483647 h 107"/>
              <a:gd name="T46" fmla="*/ 2147483647 w 197"/>
              <a:gd name="T47" fmla="*/ 2147483647 h 107"/>
              <a:gd name="T48" fmla="*/ 2147483647 w 197"/>
              <a:gd name="T49" fmla="*/ 2147483647 h 107"/>
              <a:gd name="T50" fmla="*/ 2147483647 w 197"/>
              <a:gd name="T51" fmla="*/ 2147483647 h 107"/>
              <a:gd name="T52" fmla="*/ 2147483647 w 197"/>
              <a:gd name="T53" fmla="*/ 2147483647 h 107"/>
              <a:gd name="T54" fmla="*/ 2147483647 w 197"/>
              <a:gd name="T55" fmla="*/ 2147483647 h 107"/>
              <a:gd name="T56" fmla="*/ 2147483647 w 197"/>
              <a:gd name="T57" fmla="*/ 2147483647 h 107"/>
              <a:gd name="T58" fmla="*/ 2147483647 w 197"/>
              <a:gd name="T59" fmla="*/ 2147483647 h 107"/>
              <a:gd name="T60" fmla="*/ 2147483647 w 197"/>
              <a:gd name="T61" fmla="*/ 2147483647 h 107"/>
              <a:gd name="T62" fmla="*/ 2147483647 w 197"/>
              <a:gd name="T63" fmla="*/ 2147483647 h 107"/>
              <a:gd name="T64" fmla="*/ 2147483647 w 197"/>
              <a:gd name="T65" fmla="*/ 2147483647 h 107"/>
              <a:gd name="T66" fmla="*/ 2147483647 w 197"/>
              <a:gd name="T67" fmla="*/ 2147483647 h 107"/>
              <a:gd name="T68" fmla="*/ 0 w 197"/>
              <a:gd name="T69" fmla="*/ 2147483647 h 107"/>
              <a:gd name="T70" fmla="*/ 2147483647 w 197"/>
              <a:gd name="T71" fmla="*/ 2147483647 h 10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97"/>
              <a:gd name="T109" fmla="*/ 0 h 107"/>
              <a:gd name="T110" fmla="*/ 197 w 197"/>
              <a:gd name="T111" fmla="*/ 107 h 10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97" h="107">
                <a:moveTo>
                  <a:pt x="2" y="106"/>
                </a:moveTo>
                <a:lnTo>
                  <a:pt x="2" y="106"/>
                </a:lnTo>
                <a:lnTo>
                  <a:pt x="15" y="98"/>
                </a:lnTo>
                <a:lnTo>
                  <a:pt x="26" y="93"/>
                </a:lnTo>
                <a:lnTo>
                  <a:pt x="39" y="85"/>
                </a:lnTo>
                <a:lnTo>
                  <a:pt x="50" y="78"/>
                </a:lnTo>
                <a:lnTo>
                  <a:pt x="63" y="72"/>
                </a:lnTo>
                <a:lnTo>
                  <a:pt x="75" y="65"/>
                </a:lnTo>
                <a:lnTo>
                  <a:pt x="87" y="58"/>
                </a:lnTo>
                <a:lnTo>
                  <a:pt x="98" y="52"/>
                </a:lnTo>
                <a:lnTo>
                  <a:pt x="112" y="45"/>
                </a:lnTo>
                <a:lnTo>
                  <a:pt x="124" y="40"/>
                </a:lnTo>
                <a:lnTo>
                  <a:pt x="135" y="33"/>
                </a:lnTo>
                <a:lnTo>
                  <a:pt x="148" y="26"/>
                </a:lnTo>
                <a:lnTo>
                  <a:pt x="159" y="22"/>
                </a:lnTo>
                <a:lnTo>
                  <a:pt x="172" y="15"/>
                </a:lnTo>
                <a:lnTo>
                  <a:pt x="184" y="10"/>
                </a:lnTo>
                <a:lnTo>
                  <a:pt x="196" y="6"/>
                </a:lnTo>
                <a:lnTo>
                  <a:pt x="195" y="0"/>
                </a:lnTo>
                <a:lnTo>
                  <a:pt x="182" y="6"/>
                </a:lnTo>
                <a:lnTo>
                  <a:pt x="170" y="11"/>
                </a:lnTo>
                <a:lnTo>
                  <a:pt x="158" y="17"/>
                </a:lnTo>
                <a:lnTo>
                  <a:pt x="147" y="23"/>
                </a:lnTo>
                <a:lnTo>
                  <a:pt x="134" y="29"/>
                </a:lnTo>
                <a:lnTo>
                  <a:pt x="122" y="35"/>
                </a:lnTo>
                <a:lnTo>
                  <a:pt x="110" y="41"/>
                </a:lnTo>
                <a:lnTo>
                  <a:pt x="97" y="46"/>
                </a:lnTo>
                <a:lnTo>
                  <a:pt x="84" y="54"/>
                </a:lnTo>
                <a:lnTo>
                  <a:pt x="72" y="61"/>
                </a:lnTo>
                <a:lnTo>
                  <a:pt x="60" y="66"/>
                </a:lnTo>
                <a:lnTo>
                  <a:pt x="48" y="74"/>
                </a:lnTo>
                <a:lnTo>
                  <a:pt x="36" y="79"/>
                </a:lnTo>
                <a:lnTo>
                  <a:pt x="23" y="87"/>
                </a:lnTo>
                <a:lnTo>
                  <a:pt x="12" y="94"/>
                </a:lnTo>
                <a:lnTo>
                  <a:pt x="0" y="100"/>
                </a:lnTo>
                <a:lnTo>
                  <a:pt x="2" y="106"/>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816" name="Freeform 712"/>
          <p:cNvSpPr>
            <a:spLocks noChangeAspect="1"/>
          </p:cNvSpPr>
          <p:nvPr/>
        </p:nvSpPr>
        <p:spPr bwMode="auto">
          <a:xfrm>
            <a:off x="8247063" y="5856289"/>
            <a:ext cx="265112" cy="153987"/>
          </a:xfrm>
          <a:custGeom>
            <a:avLst/>
            <a:gdLst>
              <a:gd name="T0" fmla="*/ 2147483647 w 199"/>
              <a:gd name="T1" fmla="*/ 2147483647 h 122"/>
              <a:gd name="T2" fmla="*/ 2147483647 w 199"/>
              <a:gd name="T3" fmla="*/ 2147483647 h 122"/>
              <a:gd name="T4" fmla="*/ 2147483647 w 199"/>
              <a:gd name="T5" fmla="*/ 2147483647 h 122"/>
              <a:gd name="T6" fmla="*/ 2147483647 w 199"/>
              <a:gd name="T7" fmla="*/ 2147483647 h 122"/>
              <a:gd name="T8" fmla="*/ 2147483647 w 199"/>
              <a:gd name="T9" fmla="*/ 2147483647 h 122"/>
              <a:gd name="T10" fmla="*/ 2147483647 w 199"/>
              <a:gd name="T11" fmla="*/ 2147483647 h 122"/>
              <a:gd name="T12" fmla="*/ 2147483647 w 199"/>
              <a:gd name="T13" fmla="*/ 2147483647 h 122"/>
              <a:gd name="T14" fmla="*/ 2147483647 w 199"/>
              <a:gd name="T15" fmla="*/ 2147483647 h 122"/>
              <a:gd name="T16" fmla="*/ 2147483647 w 199"/>
              <a:gd name="T17" fmla="*/ 2147483647 h 122"/>
              <a:gd name="T18" fmla="*/ 2147483647 w 199"/>
              <a:gd name="T19" fmla="*/ 2147483647 h 122"/>
              <a:gd name="T20" fmla="*/ 2147483647 w 199"/>
              <a:gd name="T21" fmla="*/ 2147483647 h 122"/>
              <a:gd name="T22" fmla="*/ 2147483647 w 199"/>
              <a:gd name="T23" fmla="*/ 2147483647 h 122"/>
              <a:gd name="T24" fmla="*/ 2147483647 w 199"/>
              <a:gd name="T25" fmla="*/ 2147483647 h 122"/>
              <a:gd name="T26" fmla="*/ 2147483647 w 199"/>
              <a:gd name="T27" fmla="*/ 2147483647 h 122"/>
              <a:gd name="T28" fmla="*/ 2147483647 w 199"/>
              <a:gd name="T29" fmla="*/ 2147483647 h 122"/>
              <a:gd name="T30" fmla="*/ 2147483647 w 199"/>
              <a:gd name="T31" fmla="*/ 2147483647 h 122"/>
              <a:gd name="T32" fmla="*/ 2147483647 w 199"/>
              <a:gd name="T33" fmla="*/ 2147483647 h 122"/>
              <a:gd name="T34" fmla="*/ 2147483647 w 199"/>
              <a:gd name="T35" fmla="*/ 0 h 122"/>
              <a:gd name="T36" fmla="*/ 2147483647 w 199"/>
              <a:gd name="T37" fmla="*/ 2147483647 h 122"/>
              <a:gd name="T38" fmla="*/ 2147483647 w 199"/>
              <a:gd name="T39" fmla="*/ 2147483647 h 122"/>
              <a:gd name="T40" fmla="*/ 2147483647 w 199"/>
              <a:gd name="T41" fmla="*/ 2147483647 h 122"/>
              <a:gd name="T42" fmla="*/ 2147483647 w 199"/>
              <a:gd name="T43" fmla="*/ 2147483647 h 122"/>
              <a:gd name="T44" fmla="*/ 2147483647 w 199"/>
              <a:gd name="T45" fmla="*/ 2147483647 h 122"/>
              <a:gd name="T46" fmla="*/ 2147483647 w 199"/>
              <a:gd name="T47" fmla="*/ 2147483647 h 122"/>
              <a:gd name="T48" fmla="*/ 2147483647 w 199"/>
              <a:gd name="T49" fmla="*/ 2147483647 h 122"/>
              <a:gd name="T50" fmla="*/ 2147483647 w 199"/>
              <a:gd name="T51" fmla="*/ 2147483647 h 122"/>
              <a:gd name="T52" fmla="*/ 2147483647 w 199"/>
              <a:gd name="T53" fmla="*/ 2147483647 h 122"/>
              <a:gd name="T54" fmla="*/ 2147483647 w 199"/>
              <a:gd name="T55" fmla="*/ 2147483647 h 122"/>
              <a:gd name="T56" fmla="*/ 2147483647 w 199"/>
              <a:gd name="T57" fmla="*/ 2147483647 h 122"/>
              <a:gd name="T58" fmla="*/ 2147483647 w 199"/>
              <a:gd name="T59" fmla="*/ 2147483647 h 122"/>
              <a:gd name="T60" fmla="*/ 2147483647 w 199"/>
              <a:gd name="T61" fmla="*/ 2147483647 h 122"/>
              <a:gd name="T62" fmla="*/ 2147483647 w 199"/>
              <a:gd name="T63" fmla="*/ 2147483647 h 122"/>
              <a:gd name="T64" fmla="*/ 2147483647 w 199"/>
              <a:gd name="T65" fmla="*/ 2147483647 h 122"/>
              <a:gd name="T66" fmla="*/ 0 w 199"/>
              <a:gd name="T67" fmla="*/ 2147483647 h 122"/>
              <a:gd name="T68" fmla="*/ 2147483647 w 199"/>
              <a:gd name="T69" fmla="*/ 2147483647 h 12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99"/>
              <a:gd name="T106" fmla="*/ 0 h 122"/>
              <a:gd name="T107" fmla="*/ 199 w 199"/>
              <a:gd name="T108" fmla="*/ 122 h 12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99" h="122">
                <a:moveTo>
                  <a:pt x="3" y="121"/>
                </a:moveTo>
                <a:lnTo>
                  <a:pt x="16" y="113"/>
                </a:lnTo>
                <a:lnTo>
                  <a:pt x="27" y="106"/>
                </a:lnTo>
                <a:lnTo>
                  <a:pt x="40" y="99"/>
                </a:lnTo>
                <a:lnTo>
                  <a:pt x="52" y="91"/>
                </a:lnTo>
                <a:lnTo>
                  <a:pt x="64" y="84"/>
                </a:lnTo>
                <a:lnTo>
                  <a:pt x="77" y="77"/>
                </a:lnTo>
                <a:lnTo>
                  <a:pt x="88" y="70"/>
                </a:lnTo>
                <a:lnTo>
                  <a:pt x="101" y="62"/>
                </a:lnTo>
                <a:lnTo>
                  <a:pt x="114" y="55"/>
                </a:lnTo>
                <a:lnTo>
                  <a:pt x="125" y="49"/>
                </a:lnTo>
                <a:lnTo>
                  <a:pt x="138" y="41"/>
                </a:lnTo>
                <a:lnTo>
                  <a:pt x="150" y="33"/>
                </a:lnTo>
                <a:lnTo>
                  <a:pt x="162" y="27"/>
                </a:lnTo>
                <a:lnTo>
                  <a:pt x="175" y="19"/>
                </a:lnTo>
                <a:lnTo>
                  <a:pt x="185" y="12"/>
                </a:lnTo>
                <a:lnTo>
                  <a:pt x="198" y="6"/>
                </a:lnTo>
                <a:lnTo>
                  <a:pt x="196" y="0"/>
                </a:lnTo>
                <a:lnTo>
                  <a:pt x="183" y="8"/>
                </a:lnTo>
                <a:lnTo>
                  <a:pt x="172" y="14"/>
                </a:lnTo>
                <a:lnTo>
                  <a:pt x="159" y="22"/>
                </a:lnTo>
                <a:lnTo>
                  <a:pt x="147" y="30"/>
                </a:lnTo>
                <a:lnTo>
                  <a:pt x="135" y="35"/>
                </a:lnTo>
                <a:lnTo>
                  <a:pt x="122" y="43"/>
                </a:lnTo>
                <a:lnTo>
                  <a:pt x="111" y="50"/>
                </a:lnTo>
                <a:lnTo>
                  <a:pt x="98" y="58"/>
                </a:lnTo>
                <a:lnTo>
                  <a:pt x="85" y="65"/>
                </a:lnTo>
                <a:lnTo>
                  <a:pt x="74" y="72"/>
                </a:lnTo>
                <a:lnTo>
                  <a:pt x="61" y="79"/>
                </a:lnTo>
                <a:lnTo>
                  <a:pt x="49" y="87"/>
                </a:lnTo>
                <a:lnTo>
                  <a:pt x="37" y="93"/>
                </a:lnTo>
                <a:lnTo>
                  <a:pt x="25" y="101"/>
                </a:lnTo>
                <a:lnTo>
                  <a:pt x="13" y="109"/>
                </a:lnTo>
                <a:lnTo>
                  <a:pt x="0" y="115"/>
                </a:lnTo>
                <a:lnTo>
                  <a:pt x="3" y="121"/>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817" name="Freeform 713"/>
          <p:cNvSpPr>
            <a:spLocks noChangeAspect="1"/>
          </p:cNvSpPr>
          <p:nvPr/>
        </p:nvSpPr>
        <p:spPr bwMode="auto">
          <a:xfrm>
            <a:off x="5426075" y="5772150"/>
            <a:ext cx="260350" cy="19050"/>
          </a:xfrm>
          <a:custGeom>
            <a:avLst/>
            <a:gdLst>
              <a:gd name="T0" fmla="*/ 2147483647 w 196"/>
              <a:gd name="T1" fmla="*/ 0 h 15"/>
              <a:gd name="T2" fmla="*/ 2147483647 w 196"/>
              <a:gd name="T3" fmla="*/ 2147483647 h 15"/>
              <a:gd name="T4" fmla="*/ 2147483647 w 196"/>
              <a:gd name="T5" fmla="*/ 2147483647 h 15"/>
              <a:gd name="T6" fmla="*/ 2147483647 w 196"/>
              <a:gd name="T7" fmla="*/ 2147483647 h 15"/>
              <a:gd name="T8" fmla="*/ 2147483647 w 196"/>
              <a:gd name="T9" fmla="*/ 2147483647 h 15"/>
              <a:gd name="T10" fmla="*/ 2147483647 w 196"/>
              <a:gd name="T11" fmla="*/ 2147483647 h 15"/>
              <a:gd name="T12" fmla="*/ 2147483647 w 196"/>
              <a:gd name="T13" fmla="*/ 2147483647 h 15"/>
              <a:gd name="T14" fmla="*/ 2147483647 w 196"/>
              <a:gd name="T15" fmla="*/ 2147483647 h 15"/>
              <a:gd name="T16" fmla="*/ 2147483647 w 196"/>
              <a:gd name="T17" fmla="*/ 2147483647 h 15"/>
              <a:gd name="T18" fmla="*/ 2147483647 w 196"/>
              <a:gd name="T19" fmla="*/ 2147483647 h 15"/>
              <a:gd name="T20" fmla="*/ 2147483647 w 196"/>
              <a:gd name="T21" fmla="*/ 2147483647 h 15"/>
              <a:gd name="T22" fmla="*/ 2147483647 w 196"/>
              <a:gd name="T23" fmla="*/ 2147483647 h 15"/>
              <a:gd name="T24" fmla="*/ 2147483647 w 196"/>
              <a:gd name="T25" fmla="*/ 2147483647 h 15"/>
              <a:gd name="T26" fmla="*/ 2147483647 w 196"/>
              <a:gd name="T27" fmla="*/ 2147483647 h 15"/>
              <a:gd name="T28" fmla="*/ 2147483647 w 196"/>
              <a:gd name="T29" fmla="*/ 2147483647 h 15"/>
              <a:gd name="T30" fmla="*/ 2147483647 w 196"/>
              <a:gd name="T31" fmla="*/ 2147483647 h 15"/>
              <a:gd name="T32" fmla="*/ 0 w 196"/>
              <a:gd name="T33" fmla="*/ 2147483647 h 15"/>
              <a:gd name="T34" fmla="*/ 0 w 196"/>
              <a:gd name="T35" fmla="*/ 2147483647 h 15"/>
              <a:gd name="T36" fmla="*/ 2147483647 w 196"/>
              <a:gd name="T37" fmla="*/ 2147483647 h 15"/>
              <a:gd name="T38" fmla="*/ 2147483647 w 196"/>
              <a:gd name="T39" fmla="*/ 2147483647 h 15"/>
              <a:gd name="T40" fmla="*/ 2147483647 w 196"/>
              <a:gd name="T41" fmla="*/ 2147483647 h 15"/>
              <a:gd name="T42" fmla="*/ 2147483647 w 196"/>
              <a:gd name="T43" fmla="*/ 2147483647 h 15"/>
              <a:gd name="T44" fmla="*/ 2147483647 w 196"/>
              <a:gd name="T45" fmla="*/ 2147483647 h 15"/>
              <a:gd name="T46" fmla="*/ 2147483647 w 196"/>
              <a:gd name="T47" fmla="*/ 2147483647 h 15"/>
              <a:gd name="T48" fmla="*/ 2147483647 w 196"/>
              <a:gd name="T49" fmla="*/ 2147483647 h 15"/>
              <a:gd name="T50" fmla="*/ 2147483647 w 196"/>
              <a:gd name="T51" fmla="*/ 2147483647 h 15"/>
              <a:gd name="T52" fmla="*/ 2147483647 w 196"/>
              <a:gd name="T53" fmla="*/ 2147483647 h 15"/>
              <a:gd name="T54" fmla="*/ 2147483647 w 196"/>
              <a:gd name="T55" fmla="*/ 2147483647 h 15"/>
              <a:gd name="T56" fmla="*/ 2147483647 w 196"/>
              <a:gd name="T57" fmla="*/ 2147483647 h 15"/>
              <a:gd name="T58" fmla="*/ 2147483647 w 196"/>
              <a:gd name="T59" fmla="*/ 2147483647 h 15"/>
              <a:gd name="T60" fmla="*/ 2147483647 w 196"/>
              <a:gd name="T61" fmla="*/ 2147483647 h 15"/>
              <a:gd name="T62" fmla="*/ 2147483647 w 196"/>
              <a:gd name="T63" fmla="*/ 2147483647 h 15"/>
              <a:gd name="T64" fmla="*/ 2147483647 w 196"/>
              <a:gd name="T65" fmla="*/ 2147483647 h 15"/>
              <a:gd name="T66" fmla="*/ 2147483647 w 196"/>
              <a:gd name="T67" fmla="*/ 2147483647 h 15"/>
              <a:gd name="T68" fmla="*/ 2147483647 w 196"/>
              <a:gd name="T69" fmla="*/ 0 h 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96"/>
              <a:gd name="T106" fmla="*/ 0 h 15"/>
              <a:gd name="T107" fmla="*/ 196 w 196"/>
              <a:gd name="T108" fmla="*/ 15 h 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96" h="15">
                <a:moveTo>
                  <a:pt x="195" y="0"/>
                </a:moveTo>
                <a:lnTo>
                  <a:pt x="182" y="1"/>
                </a:lnTo>
                <a:lnTo>
                  <a:pt x="171" y="3"/>
                </a:lnTo>
                <a:lnTo>
                  <a:pt x="158" y="3"/>
                </a:lnTo>
                <a:lnTo>
                  <a:pt x="146" y="4"/>
                </a:lnTo>
                <a:lnTo>
                  <a:pt x="134" y="4"/>
                </a:lnTo>
                <a:lnTo>
                  <a:pt x="122" y="6"/>
                </a:lnTo>
                <a:lnTo>
                  <a:pt x="110" y="6"/>
                </a:lnTo>
                <a:lnTo>
                  <a:pt x="97" y="9"/>
                </a:lnTo>
                <a:lnTo>
                  <a:pt x="85" y="9"/>
                </a:lnTo>
                <a:lnTo>
                  <a:pt x="73" y="9"/>
                </a:lnTo>
                <a:lnTo>
                  <a:pt x="61" y="9"/>
                </a:lnTo>
                <a:lnTo>
                  <a:pt x="49" y="11"/>
                </a:lnTo>
                <a:lnTo>
                  <a:pt x="37" y="11"/>
                </a:lnTo>
                <a:lnTo>
                  <a:pt x="24" y="11"/>
                </a:lnTo>
                <a:lnTo>
                  <a:pt x="13" y="11"/>
                </a:lnTo>
                <a:lnTo>
                  <a:pt x="0" y="9"/>
                </a:lnTo>
                <a:lnTo>
                  <a:pt x="0" y="14"/>
                </a:lnTo>
                <a:lnTo>
                  <a:pt x="13" y="14"/>
                </a:lnTo>
                <a:lnTo>
                  <a:pt x="24" y="14"/>
                </a:lnTo>
                <a:lnTo>
                  <a:pt x="37" y="14"/>
                </a:lnTo>
                <a:lnTo>
                  <a:pt x="49" y="14"/>
                </a:lnTo>
                <a:lnTo>
                  <a:pt x="61" y="14"/>
                </a:lnTo>
                <a:lnTo>
                  <a:pt x="73" y="12"/>
                </a:lnTo>
                <a:lnTo>
                  <a:pt x="85" y="12"/>
                </a:lnTo>
                <a:lnTo>
                  <a:pt x="97" y="12"/>
                </a:lnTo>
                <a:lnTo>
                  <a:pt x="110" y="12"/>
                </a:lnTo>
                <a:lnTo>
                  <a:pt x="122" y="11"/>
                </a:lnTo>
                <a:lnTo>
                  <a:pt x="134" y="11"/>
                </a:lnTo>
                <a:lnTo>
                  <a:pt x="147" y="9"/>
                </a:lnTo>
                <a:lnTo>
                  <a:pt x="159" y="9"/>
                </a:lnTo>
                <a:lnTo>
                  <a:pt x="171" y="6"/>
                </a:lnTo>
                <a:lnTo>
                  <a:pt x="183" y="4"/>
                </a:lnTo>
                <a:lnTo>
                  <a:pt x="195" y="4"/>
                </a:lnTo>
                <a:lnTo>
                  <a:pt x="195" y="0"/>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818" name="Freeform 714"/>
          <p:cNvSpPr>
            <a:spLocks noChangeAspect="1"/>
          </p:cNvSpPr>
          <p:nvPr/>
        </p:nvSpPr>
        <p:spPr bwMode="auto">
          <a:xfrm>
            <a:off x="8248650" y="5775325"/>
            <a:ext cx="260350" cy="19050"/>
          </a:xfrm>
          <a:custGeom>
            <a:avLst/>
            <a:gdLst>
              <a:gd name="T0" fmla="*/ 0 w 195"/>
              <a:gd name="T1" fmla="*/ 2147483647 h 15"/>
              <a:gd name="T2" fmla="*/ 2147483647 w 195"/>
              <a:gd name="T3" fmla="*/ 2147483647 h 15"/>
              <a:gd name="T4" fmla="*/ 2147483647 w 195"/>
              <a:gd name="T5" fmla="*/ 2147483647 h 15"/>
              <a:gd name="T6" fmla="*/ 2147483647 w 195"/>
              <a:gd name="T7" fmla="*/ 2147483647 h 15"/>
              <a:gd name="T8" fmla="*/ 2147483647 w 195"/>
              <a:gd name="T9" fmla="*/ 2147483647 h 15"/>
              <a:gd name="T10" fmla="*/ 2147483647 w 195"/>
              <a:gd name="T11" fmla="*/ 2147483647 h 15"/>
              <a:gd name="T12" fmla="*/ 2147483647 w 195"/>
              <a:gd name="T13" fmla="*/ 2147483647 h 15"/>
              <a:gd name="T14" fmla="*/ 2147483647 w 195"/>
              <a:gd name="T15" fmla="*/ 2147483647 h 15"/>
              <a:gd name="T16" fmla="*/ 2147483647 w 195"/>
              <a:gd name="T17" fmla="*/ 2147483647 h 15"/>
              <a:gd name="T18" fmla="*/ 2147483647 w 195"/>
              <a:gd name="T19" fmla="*/ 2147483647 h 15"/>
              <a:gd name="T20" fmla="*/ 2147483647 w 195"/>
              <a:gd name="T21" fmla="*/ 2147483647 h 15"/>
              <a:gd name="T22" fmla="*/ 2147483647 w 195"/>
              <a:gd name="T23" fmla="*/ 2147483647 h 15"/>
              <a:gd name="T24" fmla="*/ 2147483647 w 195"/>
              <a:gd name="T25" fmla="*/ 2147483647 h 15"/>
              <a:gd name="T26" fmla="*/ 2147483647 w 195"/>
              <a:gd name="T27" fmla="*/ 2147483647 h 15"/>
              <a:gd name="T28" fmla="*/ 2147483647 w 195"/>
              <a:gd name="T29" fmla="*/ 2147483647 h 15"/>
              <a:gd name="T30" fmla="*/ 2147483647 w 195"/>
              <a:gd name="T31" fmla="*/ 2147483647 h 15"/>
              <a:gd name="T32" fmla="*/ 2147483647 w 195"/>
              <a:gd name="T33" fmla="*/ 2147483647 h 15"/>
              <a:gd name="T34" fmla="*/ 2147483647 w 195"/>
              <a:gd name="T35" fmla="*/ 2147483647 h 15"/>
              <a:gd name="T36" fmla="*/ 2147483647 w 195"/>
              <a:gd name="T37" fmla="*/ 2147483647 h 15"/>
              <a:gd name="T38" fmla="*/ 2147483647 w 195"/>
              <a:gd name="T39" fmla="*/ 2147483647 h 15"/>
              <a:gd name="T40" fmla="*/ 2147483647 w 195"/>
              <a:gd name="T41" fmla="*/ 2147483647 h 15"/>
              <a:gd name="T42" fmla="*/ 2147483647 w 195"/>
              <a:gd name="T43" fmla="*/ 2147483647 h 15"/>
              <a:gd name="T44" fmla="*/ 2147483647 w 195"/>
              <a:gd name="T45" fmla="*/ 2147483647 h 15"/>
              <a:gd name="T46" fmla="*/ 2147483647 w 195"/>
              <a:gd name="T47" fmla="*/ 2147483647 h 15"/>
              <a:gd name="T48" fmla="*/ 2147483647 w 195"/>
              <a:gd name="T49" fmla="*/ 2147483647 h 15"/>
              <a:gd name="T50" fmla="*/ 2147483647 w 195"/>
              <a:gd name="T51" fmla="*/ 2147483647 h 15"/>
              <a:gd name="T52" fmla="*/ 2147483647 w 195"/>
              <a:gd name="T53" fmla="*/ 2147483647 h 15"/>
              <a:gd name="T54" fmla="*/ 2147483647 w 195"/>
              <a:gd name="T55" fmla="*/ 2147483647 h 15"/>
              <a:gd name="T56" fmla="*/ 2147483647 w 195"/>
              <a:gd name="T57" fmla="*/ 2147483647 h 15"/>
              <a:gd name="T58" fmla="*/ 2147483647 w 195"/>
              <a:gd name="T59" fmla="*/ 2147483647 h 15"/>
              <a:gd name="T60" fmla="*/ 2147483647 w 195"/>
              <a:gd name="T61" fmla="*/ 2147483647 h 15"/>
              <a:gd name="T62" fmla="*/ 2147483647 w 195"/>
              <a:gd name="T63" fmla="*/ 2147483647 h 15"/>
              <a:gd name="T64" fmla="*/ 2147483647 w 195"/>
              <a:gd name="T65" fmla="*/ 2147483647 h 15"/>
              <a:gd name="T66" fmla="*/ 0 w 195"/>
              <a:gd name="T67" fmla="*/ 0 h 15"/>
              <a:gd name="T68" fmla="*/ 0 w 195"/>
              <a:gd name="T69" fmla="*/ 2147483647 h 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95"/>
              <a:gd name="T106" fmla="*/ 0 h 15"/>
              <a:gd name="T107" fmla="*/ 195 w 195"/>
              <a:gd name="T108" fmla="*/ 15 h 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95" h="15">
                <a:moveTo>
                  <a:pt x="0" y="4"/>
                </a:moveTo>
                <a:lnTo>
                  <a:pt x="12" y="4"/>
                </a:lnTo>
                <a:lnTo>
                  <a:pt x="23" y="5"/>
                </a:lnTo>
                <a:lnTo>
                  <a:pt x="37" y="7"/>
                </a:lnTo>
                <a:lnTo>
                  <a:pt x="48" y="7"/>
                </a:lnTo>
                <a:lnTo>
                  <a:pt x="60" y="10"/>
                </a:lnTo>
                <a:lnTo>
                  <a:pt x="73" y="10"/>
                </a:lnTo>
                <a:lnTo>
                  <a:pt x="85" y="11"/>
                </a:lnTo>
                <a:lnTo>
                  <a:pt x="96" y="11"/>
                </a:lnTo>
                <a:lnTo>
                  <a:pt x="110" y="13"/>
                </a:lnTo>
                <a:lnTo>
                  <a:pt x="121" y="13"/>
                </a:lnTo>
                <a:lnTo>
                  <a:pt x="133" y="13"/>
                </a:lnTo>
                <a:lnTo>
                  <a:pt x="146" y="13"/>
                </a:lnTo>
                <a:lnTo>
                  <a:pt x="157" y="14"/>
                </a:lnTo>
                <a:lnTo>
                  <a:pt x="170" y="14"/>
                </a:lnTo>
                <a:lnTo>
                  <a:pt x="181" y="14"/>
                </a:lnTo>
                <a:lnTo>
                  <a:pt x="194" y="13"/>
                </a:lnTo>
                <a:lnTo>
                  <a:pt x="194" y="7"/>
                </a:lnTo>
                <a:lnTo>
                  <a:pt x="181" y="7"/>
                </a:lnTo>
                <a:lnTo>
                  <a:pt x="170" y="7"/>
                </a:lnTo>
                <a:lnTo>
                  <a:pt x="157" y="7"/>
                </a:lnTo>
                <a:lnTo>
                  <a:pt x="146" y="7"/>
                </a:lnTo>
                <a:lnTo>
                  <a:pt x="133" y="7"/>
                </a:lnTo>
                <a:lnTo>
                  <a:pt x="121" y="7"/>
                </a:lnTo>
                <a:lnTo>
                  <a:pt x="110" y="7"/>
                </a:lnTo>
                <a:lnTo>
                  <a:pt x="96" y="5"/>
                </a:lnTo>
                <a:lnTo>
                  <a:pt x="85" y="5"/>
                </a:lnTo>
                <a:lnTo>
                  <a:pt x="73" y="5"/>
                </a:lnTo>
                <a:lnTo>
                  <a:pt x="60" y="4"/>
                </a:lnTo>
                <a:lnTo>
                  <a:pt x="48" y="2"/>
                </a:lnTo>
                <a:lnTo>
                  <a:pt x="37" y="2"/>
                </a:lnTo>
                <a:lnTo>
                  <a:pt x="24" y="1"/>
                </a:lnTo>
                <a:lnTo>
                  <a:pt x="13" y="1"/>
                </a:lnTo>
                <a:lnTo>
                  <a:pt x="0" y="0"/>
                </a:lnTo>
                <a:lnTo>
                  <a:pt x="0" y="4"/>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819" name="Freeform 715"/>
          <p:cNvSpPr>
            <a:spLocks noChangeAspect="1"/>
          </p:cNvSpPr>
          <p:nvPr/>
        </p:nvSpPr>
        <p:spPr bwMode="auto">
          <a:xfrm>
            <a:off x="5359400" y="5843588"/>
            <a:ext cx="203200" cy="120650"/>
          </a:xfrm>
          <a:custGeom>
            <a:avLst/>
            <a:gdLst>
              <a:gd name="T0" fmla="*/ 2147483647 w 152"/>
              <a:gd name="T1" fmla="*/ 2147483647 h 96"/>
              <a:gd name="T2" fmla="*/ 2147483647 w 152"/>
              <a:gd name="T3" fmla="*/ 2147483647 h 96"/>
              <a:gd name="T4" fmla="*/ 2147483647 w 152"/>
              <a:gd name="T5" fmla="*/ 2147483647 h 96"/>
              <a:gd name="T6" fmla="*/ 2147483647 w 152"/>
              <a:gd name="T7" fmla="*/ 2147483647 h 96"/>
              <a:gd name="T8" fmla="*/ 2147483647 w 152"/>
              <a:gd name="T9" fmla="*/ 2147483647 h 96"/>
              <a:gd name="T10" fmla="*/ 2147483647 w 152"/>
              <a:gd name="T11" fmla="*/ 2147483647 h 96"/>
              <a:gd name="T12" fmla="*/ 2147483647 w 152"/>
              <a:gd name="T13" fmla="*/ 2147483647 h 96"/>
              <a:gd name="T14" fmla="*/ 2147483647 w 152"/>
              <a:gd name="T15" fmla="*/ 2147483647 h 96"/>
              <a:gd name="T16" fmla="*/ 2147483647 w 152"/>
              <a:gd name="T17" fmla="*/ 2147483647 h 96"/>
              <a:gd name="T18" fmla="*/ 2147483647 w 152"/>
              <a:gd name="T19" fmla="*/ 2147483647 h 96"/>
              <a:gd name="T20" fmla="*/ 2147483647 w 152"/>
              <a:gd name="T21" fmla="*/ 2147483647 h 96"/>
              <a:gd name="T22" fmla="*/ 2147483647 w 152"/>
              <a:gd name="T23" fmla="*/ 2147483647 h 96"/>
              <a:gd name="T24" fmla="*/ 2147483647 w 152"/>
              <a:gd name="T25" fmla="*/ 2147483647 h 96"/>
              <a:gd name="T26" fmla="*/ 2147483647 w 152"/>
              <a:gd name="T27" fmla="*/ 2147483647 h 96"/>
              <a:gd name="T28" fmla="*/ 2147483647 w 152"/>
              <a:gd name="T29" fmla="*/ 2147483647 h 96"/>
              <a:gd name="T30" fmla="*/ 2147483647 w 152"/>
              <a:gd name="T31" fmla="*/ 2147483647 h 96"/>
              <a:gd name="T32" fmla="*/ 2147483647 w 152"/>
              <a:gd name="T33" fmla="*/ 0 h 96"/>
              <a:gd name="T34" fmla="*/ 0 w 152"/>
              <a:gd name="T35" fmla="*/ 2147483647 h 96"/>
              <a:gd name="T36" fmla="*/ 2147483647 w 152"/>
              <a:gd name="T37" fmla="*/ 2147483647 h 96"/>
              <a:gd name="T38" fmla="*/ 2147483647 w 152"/>
              <a:gd name="T39" fmla="*/ 2147483647 h 96"/>
              <a:gd name="T40" fmla="*/ 2147483647 w 152"/>
              <a:gd name="T41" fmla="*/ 2147483647 h 96"/>
              <a:gd name="T42" fmla="*/ 2147483647 w 152"/>
              <a:gd name="T43" fmla="*/ 2147483647 h 96"/>
              <a:gd name="T44" fmla="*/ 2147483647 w 152"/>
              <a:gd name="T45" fmla="*/ 2147483647 h 96"/>
              <a:gd name="T46" fmla="*/ 2147483647 w 152"/>
              <a:gd name="T47" fmla="*/ 2147483647 h 96"/>
              <a:gd name="T48" fmla="*/ 2147483647 w 152"/>
              <a:gd name="T49" fmla="*/ 2147483647 h 96"/>
              <a:gd name="T50" fmla="*/ 2147483647 w 152"/>
              <a:gd name="T51" fmla="*/ 2147483647 h 96"/>
              <a:gd name="T52" fmla="*/ 2147483647 w 152"/>
              <a:gd name="T53" fmla="*/ 2147483647 h 96"/>
              <a:gd name="T54" fmla="*/ 2147483647 w 152"/>
              <a:gd name="T55" fmla="*/ 2147483647 h 96"/>
              <a:gd name="T56" fmla="*/ 2147483647 w 152"/>
              <a:gd name="T57" fmla="*/ 2147483647 h 96"/>
              <a:gd name="T58" fmla="*/ 2147483647 w 152"/>
              <a:gd name="T59" fmla="*/ 2147483647 h 96"/>
              <a:gd name="T60" fmla="*/ 2147483647 w 152"/>
              <a:gd name="T61" fmla="*/ 2147483647 h 96"/>
              <a:gd name="T62" fmla="*/ 2147483647 w 152"/>
              <a:gd name="T63" fmla="*/ 2147483647 h 96"/>
              <a:gd name="T64" fmla="*/ 2147483647 w 152"/>
              <a:gd name="T65" fmla="*/ 2147483647 h 96"/>
              <a:gd name="T66" fmla="*/ 2147483647 w 152"/>
              <a:gd name="T67" fmla="*/ 2147483647 h 96"/>
              <a:gd name="T68" fmla="*/ 2147483647 w 152"/>
              <a:gd name="T69" fmla="*/ 2147483647 h 9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52"/>
              <a:gd name="T106" fmla="*/ 0 h 96"/>
              <a:gd name="T107" fmla="*/ 152 w 152"/>
              <a:gd name="T108" fmla="*/ 96 h 9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52" h="96">
                <a:moveTo>
                  <a:pt x="151" y="89"/>
                </a:moveTo>
                <a:lnTo>
                  <a:pt x="142" y="85"/>
                </a:lnTo>
                <a:lnTo>
                  <a:pt x="133" y="78"/>
                </a:lnTo>
                <a:lnTo>
                  <a:pt x="124" y="73"/>
                </a:lnTo>
                <a:lnTo>
                  <a:pt x="113" y="67"/>
                </a:lnTo>
                <a:lnTo>
                  <a:pt x="105" y="61"/>
                </a:lnTo>
                <a:lnTo>
                  <a:pt x="95" y="56"/>
                </a:lnTo>
                <a:lnTo>
                  <a:pt x="87" y="50"/>
                </a:lnTo>
                <a:lnTo>
                  <a:pt x="78" y="45"/>
                </a:lnTo>
                <a:lnTo>
                  <a:pt x="67" y="39"/>
                </a:lnTo>
                <a:lnTo>
                  <a:pt x="59" y="33"/>
                </a:lnTo>
                <a:lnTo>
                  <a:pt x="49" y="28"/>
                </a:lnTo>
                <a:lnTo>
                  <a:pt x="40" y="22"/>
                </a:lnTo>
                <a:lnTo>
                  <a:pt x="30" y="17"/>
                </a:lnTo>
                <a:lnTo>
                  <a:pt x="21" y="10"/>
                </a:lnTo>
                <a:lnTo>
                  <a:pt x="13" y="6"/>
                </a:lnTo>
                <a:lnTo>
                  <a:pt x="3" y="0"/>
                </a:lnTo>
                <a:lnTo>
                  <a:pt x="0" y="4"/>
                </a:lnTo>
                <a:lnTo>
                  <a:pt x="9" y="10"/>
                </a:lnTo>
                <a:lnTo>
                  <a:pt x="18" y="16"/>
                </a:lnTo>
                <a:lnTo>
                  <a:pt x="27" y="21"/>
                </a:lnTo>
                <a:lnTo>
                  <a:pt x="38" y="27"/>
                </a:lnTo>
                <a:lnTo>
                  <a:pt x="46" y="32"/>
                </a:lnTo>
                <a:lnTo>
                  <a:pt x="56" y="39"/>
                </a:lnTo>
                <a:lnTo>
                  <a:pt x="64" y="44"/>
                </a:lnTo>
                <a:lnTo>
                  <a:pt x="74" y="50"/>
                </a:lnTo>
                <a:lnTo>
                  <a:pt x="84" y="56"/>
                </a:lnTo>
                <a:lnTo>
                  <a:pt x="92" y="60"/>
                </a:lnTo>
                <a:lnTo>
                  <a:pt x="102" y="67"/>
                </a:lnTo>
                <a:lnTo>
                  <a:pt x="111" y="71"/>
                </a:lnTo>
                <a:lnTo>
                  <a:pt x="121" y="77"/>
                </a:lnTo>
                <a:lnTo>
                  <a:pt x="130" y="84"/>
                </a:lnTo>
                <a:lnTo>
                  <a:pt x="138" y="88"/>
                </a:lnTo>
                <a:lnTo>
                  <a:pt x="148" y="95"/>
                </a:lnTo>
                <a:lnTo>
                  <a:pt x="151" y="89"/>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820" name="Freeform 716"/>
          <p:cNvSpPr>
            <a:spLocks noChangeAspect="1"/>
          </p:cNvSpPr>
          <p:nvPr/>
        </p:nvSpPr>
        <p:spPr bwMode="auto">
          <a:xfrm>
            <a:off x="8375651" y="5848350"/>
            <a:ext cx="200025" cy="122238"/>
          </a:xfrm>
          <a:custGeom>
            <a:avLst/>
            <a:gdLst>
              <a:gd name="T0" fmla="*/ 2147483647 w 151"/>
              <a:gd name="T1" fmla="*/ 2147483647 h 97"/>
              <a:gd name="T2" fmla="*/ 2147483647 w 151"/>
              <a:gd name="T3" fmla="*/ 2147483647 h 97"/>
              <a:gd name="T4" fmla="*/ 2147483647 w 151"/>
              <a:gd name="T5" fmla="*/ 2147483647 h 97"/>
              <a:gd name="T6" fmla="*/ 2147483647 w 151"/>
              <a:gd name="T7" fmla="*/ 2147483647 h 97"/>
              <a:gd name="T8" fmla="*/ 2147483647 w 151"/>
              <a:gd name="T9" fmla="*/ 2147483647 h 97"/>
              <a:gd name="T10" fmla="*/ 2147483647 w 151"/>
              <a:gd name="T11" fmla="*/ 2147483647 h 97"/>
              <a:gd name="T12" fmla="*/ 2147483647 w 151"/>
              <a:gd name="T13" fmla="*/ 2147483647 h 97"/>
              <a:gd name="T14" fmla="*/ 2147483647 w 151"/>
              <a:gd name="T15" fmla="*/ 2147483647 h 97"/>
              <a:gd name="T16" fmla="*/ 2147483647 w 151"/>
              <a:gd name="T17" fmla="*/ 2147483647 h 97"/>
              <a:gd name="T18" fmla="*/ 2147483647 w 151"/>
              <a:gd name="T19" fmla="*/ 2147483647 h 97"/>
              <a:gd name="T20" fmla="*/ 2147483647 w 151"/>
              <a:gd name="T21" fmla="*/ 2147483647 h 97"/>
              <a:gd name="T22" fmla="*/ 2147483647 w 151"/>
              <a:gd name="T23" fmla="*/ 2147483647 h 97"/>
              <a:gd name="T24" fmla="*/ 2147483647 w 151"/>
              <a:gd name="T25" fmla="*/ 2147483647 h 97"/>
              <a:gd name="T26" fmla="*/ 2147483647 w 151"/>
              <a:gd name="T27" fmla="*/ 2147483647 h 97"/>
              <a:gd name="T28" fmla="*/ 2147483647 w 151"/>
              <a:gd name="T29" fmla="*/ 2147483647 h 97"/>
              <a:gd name="T30" fmla="*/ 2147483647 w 151"/>
              <a:gd name="T31" fmla="*/ 2147483647 h 97"/>
              <a:gd name="T32" fmla="*/ 2147483647 w 151"/>
              <a:gd name="T33" fmla="*/ 2147483647 h 97"/>
              <a:gd name="T34" fmla="*/ 2147483647 w 151"/>
              <a:gd name="T35" fmla="*/ 0 h 97"/>
              <a:gd name="T36" fmla="*/ 2147483647 w 151"/>
              <a:gd name="T37" fmla="*/ 2147483647 h 97"/>
              <a:gd name="T38" fmla="*/ 2147483647 w 151"/>
              <a:gd name="T39" fmla="*/ 2147483647 h 97"/>
              <a:gd name="T40" fmla="*/ 2147483647 w 151"/>
              <a:gd name="T41" fmla="*/ 2147483647 h 97"/>
              <a:gd name="T42" fmla="*/ 2147483647 w 151"/>
              <a:gd name="T43" fmla="*/ 2147483647 h 97"/>
              <a:gd name="T44" fmla="*/ 2147483647 w 151"/>
              <a:gd name="T45" fmla="*/ 2147483647 h 97"/>
              <a:gd name="T46" fmla="*/ 2147483647 w 151"/>
              <a:gd name="T47" fmla="*/ 2147483647 h 97"/>
              <a:gd name="T48" fmla="*/ 2147483647 w 151"/>
              <a:gd name="T49" fmla="*/ 2147483647 h 97"/>
              <a:gd name="T50" fmla="*/ 2147483647 w 151"/>
              <a:gd name="T51" fmla="*/ 2147483647 h 97"/>
              <a:gd name="T52" fmla="*/ 2147483647 w 151"/>
              <a:gd name="T53" fmla="*/ 2147483647 h 97"/>
              <a:gd name="T54" fmla="*/ 2147483647 w 151"/>
              <a:gd name="T55" fmla="*/ 2147483647 h 97"/>
              <a:gd name="T56" fmla="*/ 2147483647 w 151"/>
              <a:gd name="T57" fmla="*/ 2147483647 h 97"/>
              <a:gd name="T58" fmla="*/ 2147483647 w 151"/>
              <a:gd name="T59" fmla="*/ 2147483647 h 97"/>
              <a:gd name="T60" fmla="*/ 2147483647 w 151"/>
              <a:gd name="T61" fmla="*/ 2147483647 h 97"/>
              <a:gd name="T62" fmla="*/ 2147483647 w 151"/>
              <a:gd name="T63" fmla="*/ 2147483647 h 97"/>
              <a:gd name="T64" fmla="*/ 2147483647 w 151"/>
              <a:gd name="T65" fmla="*/ 2147483647 h 97"/>
              <a:gd name="T66" fmla="*/ 0 w 151"/>
              <a:gd name="T67" fmla="*/ 2147483647 h 97"/>
              <a:gd name="T68" fmla="*/ 2147483647 w 151"/>
              <a:gd name="T69" fmla="*/ 2147483647 h 9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51"/>
              <a:gd name="T106" fmla="*/ 0 h 97"/>
              <a:gd name="T107" fmla="*/ 151 w 151"/>
              <a:gd name="T108" fmla="*/ 97 h 9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51" h="97">
                <a:moveTo>
                  <a:pt x="3" y="96"/>
                </a:moveTo>
                <a:lnTo>
                  <a:pt x="13" y="90"/>
                </a:lnTo>
                <a:lnTo>
                  <a:pt x="21" y="85"/>
                </a:lnTo>
                <a:lnTo>
                  <a:pt x="30" y="78"/>
                </a:lnTo>
                <a:lnTo>
                  <a:pt x="39" y="73"/>
                </a:lnTo>
                <a:lnTo>
                  <a:pt x="48" y="68"/>
                </a:lnTo>
                <a:lnTo>
                  <a:pt x="58" y="62"/>
                </a:lnTo>
                <a:lnTo>
                  <a:pt x="66" y="56"/>
                </a:lnTo>
                <a:lnTo>
                  <a:pt x="77" y="51"/>
                </a:lnTo>
                <a:lnTo>
                  <a:pt x="86" y="44"/>
                </a:lnTo>
                <a:lnTo>
                  <a:pt x="94" y="40"/>
                </a:lnTo>
                <a:lnTo>
                  <a:pt x="104" y="33"/>
                </a:lnTo>
                <a:lnTo>
                  <a:pt x="112" y="28"/>
                </a:lnTo>
                <a:lnTo>
                  <a:pt x="123" y="22"/>
                </a:lnTo>
                <a:lnTo>
                  <a:pt x="132" y="17"/>
                </a:lnTo>
                <a:lnTo>
                  <a:pt x="141" y="10"/>
                </a:lnTo>
                <a:lnTo>
                  <a:pt x="150" y="6"/>
                </a:lnTo>
                <a:lnTo>
                  <a:pt x="148" y="0"/>
                </a:lnTo>
                <a:lnTo>
                  <a:pt x="137" y="7"/>
                </a:lnTo>
                <a:lnTo>
                  <a:pt x="129" y="11"/>
                </a:lnTo>
                <a:lnTo>
                  <a:pt x="120" y="18"/>
                </a:lnTo>
                <a:lnTo>
                  <a:pt x="111" y="23"/>
                </a:lnTo>
                <a:lnTo>
                  <a:pt x="102" y="29"/>
                </a:lnTo>
                <a:lnTo>
                  <a:pt x="91" y="34"/>
                </a:lnTo>
                <a:lnTo>
                  <a:pt x="83" y="40"/>
                </a:lnTo>
                <a:lnTo>
                  <a:pt x="73" y="46"/>
                </a:lnTo>
                <a:lnTo>
                  <a:pt x="64" y="52"/>
                </a:lnTo>
                <a:lnTo>
                  <a:pt x="56" y="57"/>
                </a:lnTo>
                <a:lnTo>
                  <a:pt x="46" y="63"/>
                </a:lnTo>
                <a:lnTo>
                  <a:pt x="37" y="68"/>
                </a:lnTo>
                <a:lnTo>
                  <a:pt x="27" y="74"/>
                </a:lnTo>
                <a:lnTo>
                  <a:pt x="18" y="80"/>
                </a:lnTo>
                <a:lnTo>
                  <a:pt x="9" y="86"/>
                </a:lnTo>
                <a:lnTo>
                  <a:pt x="0" y="91"/>
                </a:lnTo>
                <a:lnTo>
                  <a:pt x="3" y="96"/>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821" name="Freeform 717"/>
          <p:cNvSpPr>
            <a:spLocks noChangeAspect="1"/>
          </p:cNvSpPr>
          <p:nvPr/>
        </p:nvSpPr>
        <p:spPr bwMode="auto">
          <a:xfrm>
            <a:off x="5157788" y="5730876"/>
            <a:ext cx="196850" cy="23813"/>
          </a:xfrm>
          <a:custGeom>
            <a:avLst/>
            <a:gdLst>
              <a:gd name="T0" fmla="*/ 2147483647 w 148"/>
              <a:gd name="T1" fmla="*/ 2147483647 h 20"/>
              <a:gd name="T2" fmla="*/ 2147483647 w 148"/>
              <a:gd name="T3" fmla="*/ 2147483647 h 20"/>
              <a:gd name="T4" fmla="*/ 2147483647 w 148"/>
              <a:gd name="T5" fmla="*/ 2147483647 h 20"/>
              <a:gd name="T6" fmla="*/ 2147483647 w 148"/>
              <a:gd name="T7" fmla="*/ 2147483647 h 20"/>
              <a:gd name="T8" fmla="*/ 2147483647 w 148"/>
              <a:gd name="T9" fmla="*/ 2147483647 h 20"/>
              <a:gd name="T10" fmla="*/ 2147483647 w 148"/>
              <a:gd name="T11" fmla="*/ 2147483647 h 20"/>
              <a:gd name="T12" fmla="*/ 2147483647 w 148"/>
              <a:gd name="T13" fmla="*/ 2147483647 h 20"/>
              <a:gd name="T14" fmla="*/ 2147483647 w 148"/>
              <a:gd name="T15" fmla="*/ 2147483647 h 20"/>
              <a:gd name="T16" fmla="*/ 2147483647 w 148"/>
              <a:gd name="T17" fmla="*/ 2147483647 h 20"/>
              <a:gd name="T18" fmla="*/ 2147483647 w 148"/>
              <a:gd name="T19" fmla="*/ 2147483647 h 20"/>
              <a:gd name="T20" fmla="*/ 2147483647 w 148"/>
              <a:gd name="T21" fmla="*/ 2147483647 h 20"/>
              <a:gd name="T22" fmla="*/ 2147483647 w 148"/>
              <a:gd name="T23" fmla="*/ 2147483647 h 20"/>
              <a:gd name="T24" fmla="*/ 2147483647 w 148"/>
              <a:gd name="T25" fmla="*/ 2147483647 h 20"/>
              <a:gd name="T26" fmla="*/ 2147483647 w 148"/>
              <a:gd name="T27" fmla="*/ 2147483647 h 20"/>
              <a:gd name="T28" fmla="*/ 2147483647 w 148"/>
              <a:gd name="T29" fmla="*/ 2147483647 h 20"/>
              <a:gd name="T30" fmla="*/ 2147483647 w 148"/>
              <a:gd name="T31" fmla="*/ 2147483647 h 20"/>
              <a:gd name="T32" fmla="*/ 2147483647 w 148"/>
              <a:gd name="T33" fmla="*/ 2147483647 h 20"/>
              <a:gd name="T34" fmla="*/ 0 w 148"/>
              <a:gd name="T35" fmla="*/ 0 h 20"/>
              <a:gd name="T36" fmla="*/ 0 w 148"/>
              <a:gd name="T37" fmla="*/ 2147483647 h 20"/>
              <a:gd name="T38" fmla="*/ 2147483647 w 148"/>
              <a:gd name="T39" fmla="*/ 2147483647 h 20"/>
              <a:gd name="T40" fmla="*/ 2147483647 w 148"/>
              <a:gd name="T41" fmla="*/ 2147483647 h 20"/>
              <a:gd name="T42" fmla="*/ 2147483647 w 148"/>
              <a:gd name="T43" fmla="*/ 2147483647 h 20"/>
              <a:gd name="T44" fmla="*/ 2147483647 w 148"/>
              <a:gd name="T45" fmla="*/ 2147483647 h 20"/>
              <a:gd name="T46" fmla="*/ 2147483647 w 148"/>
              <a:gd name="T47" fmla="*/ 2147483647 h 20"/>
              <a:gd name="T48" fmla="*/ 2147483647 w 148"/>
              <a:gd name="T49" fmla="*/ 2147483647 h 20"/>
              <a:gd name="T50" fmla="*/ 2147483647 w 148"/>
              <a:gd name="T51" fmla="*/ 2147483647 h 20"/>
              <a:gd name="T52" fmla="*/ 2147483647 w 148"/>
              <a:gd name="T53" fmla="*/ 2147483647 h 20"/>
              <a:gd name="T54" fmla="*/ 2147483647 w 148"/>
              <a:gd name="T55" fmla="*/ 2147483647 h 20"/>
              <a:gd name="T56" fmla="*/ 2147483647 w 148"/>
              <a:gd name="T57" fmla="*/ 2147483647 h 20"/>
              <a:gd name="T58" fmla="*/ 2147483647 w 148"/>
              <a:gd name="T59" fmla="*/ 2147483647 h 20"/>
              <a:gd name="T60" fmla="*/ 2147483647 w 148"/>
              <a:gd name="T61" fmla="*/ 2147483647 h 20"/>
              <a:gd name="T62" fmla="*/ 2147483647 w 148"/>
              <a:gd name="T63" fmla="*/ 2147483647 h 20"/>
              <a:gd name="T64" fmla="*/ 2147483647 w 148"/>
              <a:gd name="T65" fmla="*/ 2147483647 h 20"/>
              <a:gd name="T66" fmla="*/ 2147483647 w 148"/>
              <a:gd name="T67" fmla="*/ 2147483647 h 20"/>
              <a:gd name="T68" fmla="*/ 2147483647 w 148"/>
              <a:gd name="T69" fmla="*/ 2147483647 h 20"/>
              <a:gd name="T70" fmla="*/ 2147483647 w 148"/>
              <a:gd name="T71" fmla="*/ 2147483647 h 2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48"/>
              <a:gd name="T109" fmla="*/ 0 h 20"/>
              <a:gd name="T110" fmla="*/ 148 w 148"/>
              <a:gd name="T111" fmla="*/ 20 h 2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48" h="20">
                <a:moveTo>
                  <a:pt x="147" y="14"/>
                </a:moveTo>
                <a:lnTo>
                  <a:pt x="147" y="14"/>
                </a:lnTo>
                <a:lnTo>
                  <a:pt x="138" y="14"/>
                </a:lnTo>
                <a:lnTo>
                  <a:pt x="129" y="14"/>
                </a:lnTo>
                <a:lnTo>
                  <a:pt x="120" y="14"/>
                </a:lnTo>
                <a:lnTo>
                  <a:pt x="110" y="13"/>
                </a:lnTo>
                <a:lnTo>
                  <a:pt x="102" y="13"/>
                </a:lnTo>
                <a:lnTo>
                  <a:pt x="92" y="12"/>
                </a:lnTo>
                <a:lnTo>
                  <a:pt x="84" y="11"/>
                </a:lnTo>
                <a:lnTo>
                  <a:pt x="75" y="11"/>
                </a:lnTo>
                <a:lnTo>
                  <a:pt x="65" y="9"/>
                </a:lnTo>
                <a:lnTo>
                  <a:pt x="56" y="8"/>
                </a:lnTo>
                <a:lnTo>
                  <a:pt x="46" y="7"/>
                </a:lnTo>
                <a:lnTo>
                  <a:pt x="37" y="6"/>
                </a:lnTo>
                <a:lnTo>
                  <a:pt x="28" y="4"/>
                </a:lnTo>
                <a:lnTo>
                  <a:pt x="19" y="2"/>
                </a:lnTo>
                <a:lnTo>
                  <a:pt x="10" y="1"/>
                </a:lnTo>
                <a:lnTo>
                  <a:pt x="0" y="0"/>
                </a:lnTo>
                <a:lnTo>
                  <a:pt x="0" y="3"/>
                </a:lnTo>
                <a:lnTo>
                  <a:pt x="9" y="4"/>
                </a:lnTo>
                <a:lnTo>
                  <a:pt x="18" y="7"/>
                </a:lnTo>
                <a:lnTo>
                  <a:pt x="27" y="8"/>
                </a:lnTo>
                <a:lnTo>
                  <a:pt x="37" y="9"/>
                </a:lnTo>
                <a:lnTo>
                  <a:pt x="45" y="11"/>
                </a:lnTo>
                <a:lnTo>
                  <a:pt x="56" y="11"/>
                </a:lnTo>
                <a:lnTo>
                  <a:pt x="64" y="13"/>
                </a:lnTo>
                <a:lnTo>
                  <a:pt x="73" y="14"/>
                </a:lnTo>
                <a:lnTo>
                  <a:pt x="83" y="14"/>
                </a:lnTo>
                <a:lnTo>
                  <a:pt x="91" y="16"/>
                </a:lnTo>
                <a:lnTo>
                  <a:pt x="102" y="17"/>
                </a:lnTo>
                <a:lnTo>
                  <a:pt x="110" y="18"/>
                </a:lnTo>
                <a:lnTo>
                  <a:pt x="120" y="18"/>
                </a:lnTo>
                <a:lnTo>
                  <a:pt x="129" y="18"/>
                </a:lnTo>
                <a:lnTo>
                  <a:pt x="138" y="19"/>
                </a:lnTo>
                <a:lnTo>
                  <a:pt x="147" y="19"/>
                </a:lnTo>
                <a:lnTo>
                  <a:pt x="147" y="14"/>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822" name="Freeform 718"/>
          <p:cNvSpPr>
            <a:spLocks noChangeAspect="1"/>
          </p:cNvSpPr>
          <p:nvPr/>
        </p:nvSpPr>
        <p:spPr bwMode="auto">
          <a:xfrm>
            <a:off x="5360989" y="5749926"/>
            <a:ext cx="198437" cy="15875"/>
          </a:xfrm>
          <a:custGeom>
            <a:avLst/>
            <a:gdLst>
              <a:gd name="T0" fmla="*/ 2147483647 w 149"/>
              <a:gd name="T1" fmla="*/ 0 h 13"/>
              <a:gd name="T2" fmla="*/ 2147483647 w 149"/>
              <a:gd name="T3" fmla="*/ 0 h 13"/>
              <a:gd name="T4" fmla="*/ 2147483647 w 149"/>
              <a:gd name="T5" fmla="*/ 2147483647 h 13"/>
              <a:gd name="T6" fmla="*/ 2147483647 w 149"/>
              <a:gd name="T7" fmla="*/ 2147483647 h 13"/>
              <a:gd name="T8" fmla="*/ 2147483647 w 149"/>
              <a:gd name="T9" fmla="*/ 2147483647 h 13"/>
              <a:gd name="T10" fmla="*/ 2147483647 w 149"/>
              <a:gd name="T11" fmla="*/ 2147483647 h 13"/>
              <a:gd name="T12" fmla="*/ 2147483647 w 149"/>
              <a:gd name="T13" fmla="*/ 2147483647 h 13"/>
              <a:gd name="T14" fmla="*/ 2147483647 w 149"/>
              <a:gd name="T15" fmla="*/ 2147483647 h 13"/>
              <a:gd name="T16" fmla="*/ 2147483647 w 149"/>
              <a:gd name="T17" fmla="*/ 2147483647 h 13"/>
              <a:gd name="T18" fmla="*/ 2147483647 w 149"/>
              <a:gd name="T19" fmla="*/ 2147483647 h 13"/>
              <a:gd name="T20" fmla="*/ 2147483647 w 149"/>
              <a:gd name="T21" fmla="*/ 2147483647 h 13"/>
              <a:gd name="T22" fmla="*/ 2147483647 w 149"/>
              <a:gd name="T23" fmla="*/ 2147483647 h 13"/>
              <a:gd name="T24" fmla="*/ 2147483647 w 149"/>
              <a:gd name="T25" fmla="*/ 2147483647 h 13"/>
              <a:gd name="T26" fmla="*/ 2147483647 w 149"/>
              <a:gd name="T27" fmla="*/ 2147483647 h 13"/>
              <a:gd name="T28" fmla="*/ 2147483647 w 149"/>
              <a:gd name="T29" fmla="*/ 2147483647 h 13"/>
              <a:gd name="T30" fmla="*/ 2147483647 w 149"/>
              <a:gd name="T31" fmla="*/ 2147483647 h 13"/>
              <a:gd name="T32" fmla="*/ 0 w 149"/>
              <a:gd name="T33" fmla="*/ 2147483647 h 13"/>
              <a:gd name="T34" fmla="*/ 0 w 149"/>
              <a:gd name="T35" fmla="*/ 2147483647 h 13"/>
              <a:gd name="T36" fmla="*/ 2147483647 w 149"/>
              <a:gd name="T37" fmla="*/ 2147483647 h 13"/>
              <a:gd name="T38" fmla="*/ 2147483647 w 149"/>
              <a:gd name="T39" fmla="*/ 2147483647 h 13"/>
              <a:gd name="T40" fmla="*/ 2147483647 w 149"/>
              <a:gd name="T41" fmla="*/ 2147483647 h 13"/>
              <a:gd name="T42" fmla="*/ 2147483647 w 149"/>
              <a:gd name="T43" fmla="*/ 2147483647 h 13"/>
              <a:gd name="T44" fmla="*/ 2147483647 w 149"/>
              <a:gd name="T45" fmla="*/ 2147483647 h 13"/>
              <a:gd name="T46" fmla="*/ 2147483647 w 149"/>
              <a:gd name="T47" fmla="*/ 2147483647 h 13"/>
              <a:gd name="T48" fmla="*/ 2147483647 w 149"/>
              <a:gd name="T49" fmla="*/ 2147483647 h 13"/>
              <a:gd name="T50" fmla="*/ 2147483647 w 149"/>
              <a:gd name="T51" fmla="*/ 2147483647 h 13"/>
              <a:gd name="T52" fmla="*/ 2147483647 w 149"/>
              <a:gd name="T53" fmla="*/ 2147483647 h 13"/>
              <a:gd name="T54" fmla="*/ 2147483647 w 149"/>
              <a:gd name="T55" fmla="*/ 2147483647 h 13"/>
              <a:gd name="T56" fmla="*/ 2147483647 w 149"/>
              <a:gd name="T57" fmla="*/ 2147483647 h 13"/>
              <a:gd name="T58" fmla="*/ 2147483647 w 149"/>
              <a:gd name="T59" fmla="*/ 2147483647 h 13"/>
              <a:gd name="T60" fmla="*/ 2147483647 w 149"/>
              <a:gd name="T61" fmla="*/ 2147483647 h 13"/>
              <a:gd name="T62" fmla="*/ 2147483647 w 149"/>
              <a:gd name="T63" fmla="*/ 2147483647 h 13"/>
              <a:gd name="T64" fmla="*/ 2147483647 w 149"/>
              <a:gd name="T65" fmla="*/ 2147483647 h 13"/>
              <a:gd name="T66" fmla="*/ 2147483647 w 149"/>
              <a:gd name="T67" fmla="*/ 2147483647 h 13"/>
              <a:gd name="T68" fmla="*/ 2147483647 w 149"/>
              <a:gd name="T69" fmla="*/ 0 h 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49"/>
              <a:gd name="T106" fmla="*/ 0 h 13"/>
              <a:gd name="T107" fmla="*/ 149 w 149"/>
              <a:gd name="T108" fmla="*/ 13 h 1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49" h="13">
                <a:moveTo>
                  <a:pt x="148" y="0"/>
                </a:moveTo>
                <a:lnTo>
                  <a:pt x="139" y="0"/>
                </a:lnTo>
                <a:lnTo>
                  <a:pt x="130" y="3"/>
                </a:lnTo>
                <a:lnTo>
                  <a:pt x="121" y="3"/>
                </a:lnTo>
                <a:lnTo>
                  <a:pt x="111" y="3"/>
                </a:lnTo>
                <a:lnTo>
                  <a:pt x="103" y="3"/>
                </a:lnTo>
                <a:lnTo>
                  <a:pt x="92" y="3"/>
                </a:lnTo>
                <a:lnTo>
                  <a:pt x="84" y="3"/>
                </a:lnTo>
                <a:lnTo>
                  <a:pt x="74" y="3"/>
                </a:lnTo>
                <a:lnTo>
                  <a:pt x="65" y="3"/>
                </a:lnTo>
                <a:lnTo>
                  <a:pt x="57" y="6"/>
                </a:lnTo>
                <a:lnTo>
                  <a:pt x="46" y="6"/>
                </a:lnTo>
                <a:lnTo>
                  <a:pt x="37" y="6"/>
                </a:lnTo>
                <a:lnTo>
                  <a:pt x="28" y="6"/>
                </a:lnTo>
                <a:lnTo>
                  <a:pt x="19" y="6"/>
                </a:lnTo>
                <a:lnTo>
                  <a:pt x="10" y="6"/>
                </a:lnTo>
                <a:lnTo>
                  <a:pt x="0" y="3"/>
                </a:lnTo>
                <a:lnTo>
                  <a:pt x="0" y="12"/>
                </a:lnTo>
                <a:lnTo>
                  <a:pt x="10" y="12"/>
                </a:lnTo>
                <a:lnTo>
                  <a:pt x="19" y="12"/>
                </a:lnTo>
                <a:lnTo>
                  <a:pt x="28" y="12"/>
                </a:lnTo>
                <a:lnTo>
                  <a:pt x="37" y="12"/>
                </a:lnTo>
                <a:lnTo>
                  <a:pt x="46" y="12"/>
                </a:lnTo>
                <a:lnTo>
                  <a:pt x="57" y="12"/>
                </a:lnTo>
                <a:lnTo>
                  <a:pt x="65" y="12"/>
                </a:lnTo>
                <a:lnTo>
                  <a:pt x="74" y="12"/>
                </a:lnTo>
                <a:lnTo>
                  <a:pt x="84" y="12"/>
                </a:lnTo>
                <a:lnTo>
                  <a:pt x="92" y="12"/>
                </a:lnTo>
                <a:lnTo>
                  <a:pt x="103" y="12"/>
                </a:lnTo>
                <a:lnTo>
                  <a:pt x="111" y="6"/>
                </a:lnTo>
                <a:lnTo>
                  <a:pt x="121" y="6"/>
                </a:lnTo>
                <a:lnTo>
                  <a:pt x="130" y="6"/>
                </a:lnTo>
                <a:lnTo>
                  <a:pt x="139" y="6"/>
                </a:lnTo>
                <a:lnTo>
                  <a:pt x="148" y="6"/>
                </a:lnTo>
                <a:lnTo>
                  <a:pt x="148" y="0"/>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823" name="Freeform 719"/>
          <p:cNvSpPr>
            <a:spLocks noChangeAspect="1"/>
          </p:cNvSpPr>
          <p:nvPr/>
        </p:nvSpPr>
        <p:spPr bwMode="auto">
          <a:xfrm>
            <a:off x="8375651" y="5753101"/>
            <a:ext cx="200025" cy="17463"/>
          </a:xfrm>
          <a:custGeom>
            <a:avLst/>
            <a:gdLst>
              <a:gd name="T0" fmla="*/ 0 w 149"/>
              <a:gd name="T1" fmla="*/ 2147483647 h 13"/>
              <a:gd name="T2" fmla="*/ 2147483647 w 149"/>
              <a:gd name="T3" fmla="*/ 2147483647 h 13"/>
              <a:gd name="T4" fmla="*/ 2147483647 w 149"/>
              <a:gd name="T5" fmla="*/ 2147483647 h 13"/>
              <a:gd name="T6" fmla="*/ 2147483647 w 149"/>
              <a:gd name="T7" fmla="*/ 2147483647 h 13"/>
              <a:gd name="T8" fmla="*/ 2147483647 w 149"/>
              <a:gd name="T9" fmla="*/ 2147483647 h 13"/>
              <a:gd name="T10" fmla="*/ 2147483647 w 149"/>
              <a:gd name="T11" fmla="*/ 2147483647 h 13"/>
              <a:gd name="T12" fmla="*/ 2147483647 w 149"/>
              <a:gd name="T13" fmla="*/ 2147483647 h 13"/>
              <a:gd name="T14" fmla="*/ 2147483647 w 149"/>
              <a:gd name="T15" fmla="*/ 2147483647 h 13"/>
              <a:gd name="T16" fmla="*/ 2147483647 w 149"/>
              <a:gd name="T17" fmla="*/ 2147483647 h 13"/>
              <a:gd name="T18" fmla="*/ 2147483647 w 149"/>
              <a:gd name="T19" fmla="*/ 2147483647 h 13"/>
              <a:gd name="T20" fmla="*/ 2147483647 w 149"/>
              <a:gd name="T21" fmla="*/ 2147483647 h 13"/>
              <a:gd name="T22" fmla="*/ 2147483647 w 149"/>
              <a:gd name="T23" fmla="*/ 2147483647 h 13"/>
              <a:gd name="T24" fmla="*/ 2147483647 w 149"/>
              <a:gd name="T25" fmla="*/ 2147483647 h 13"/>
              <a:gd name="T26" fmla="*/ 2147483647 w 149"/>
              <a:gd name="T27" fmla="*/ 2147483647 h 13"/>
              <a:gd name="T28" fmla="*/ 2147483647 w 149"/>
              <a:gd name="T29" fmla="*/ 2147483647 h 13"/>
              <a:gd name="T30" fmla="*/ 2147483647 w 149"/>
              <a:gd name="T31" fmla="*/ 2147483647 h 13"/>
              <a:gd name="T32" fmla="*/ 2147483647 w 149"/>
              <a:gd name="T33" fmla="*/ 2147483647 h 13"/>
              <a:gd name="T34" fmla="*/ 2147483647 w 149"/>
              <a:gd name="T35" fmla="*/ 2147483647 h 13"/>
              <a:gd name="T36" fmla="*/ 2147483647 w 149"/>
              <a:gd name="T37" fmla="*/ 2147483647 h 13"/>
              <a:gd name="T38" fmla="*/ 2147483647 w 149"/>
              <a:gd name="T39" fmla="*/ 2147483647 h 13"/>
              <a:gd name="T40" fmla="*/ 2147483647 w 149"/>
              <a:gd name="T41" fmla="*/ 2147483647 h 13"/>
              <a:gd name="T42" fmla="*/ 2147483647 w 149"/>
              <a:gd name="T43" fmla="*/ 2147483647 h 13"/>
              <a:gd name="T44" fmla="*/ 2147483647 w 149"/>
              <a:gd name="T45" fmla="*/ 2147483647 h 13"/>
              <a:gd name="T46" fmla="*/ 2147483647 w 149"/>
              <a:gd name="T47" fmla="*/ 2147483647 h 13"/>
              <a:gd name="T48" fmla="*/ 2147483647 w 149"/>
              <a:gd name="T49" fmla="*/ 2147483647 h 13"/>
              <a:gd name="T50" fmla="*/ 2147483647 w 149"/>
              <a:gd name="T51" fmla="*/ 2147483647 h 13"/>
              <a:gd name="T52" fmla="*/ 2147483647 w 149"/>
              <a:gd name="T53" fmla="*/ 2147483647 h 13"/>
              <a:gd name="T54" fmla="*/ 2147483647 w 149"/>
              <a:gd name="T55" fmla="*/ 2147483647 h 13"/>
              <a:gd name="T56" fmla="*/ 2147483647 w 149"/>
              <a:gd name="T57" fmla="*/ 2147483647 h 13"/>
              <a:gd name="T58" fmla="*/ 2147483647 w 149"/>
              <a:gd name="T59" fmla="*/ 2147483647 h 13"/>
              <a:gd name="T60" fmla="*/ 2147483647 w 149"/>
              <a:gd name="T61" fmla="*/ 0 h 13"/>
              <a:gd name="T62" fmla="*/ 2147483647 w 149"/>
              <a:gd name="T63" fmla="*/ 0 h 13"/>
              <a:gd name="T64" fmla="*/ 2147483647 w 149"/>
              <a:gd name="T65" fmla="*/ 0 h 13"/>
              <a:gd name="T66" fmla="*/ 0 w 149"/>
              <a:gd name="T67" fmla="*/ 0 h 13"/>
              <a:gd name="T68" fmla="*/ 0 w 149"/>
              <a:gd name="T69" fmla="*/ 2147483647 h 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49"/>
              <a:gd name="T106" fmla="*/ 0 h 13"/>
              <a:gd name="T107" fmla="*/ 149 w 149"/>
              <a:gd name="T108" fmla="*/ 13 h 1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49" h="13">
                <a:moveTo>
                  <a:pt x="0" y="4"/>
                </a:moveTo>
                <a:lnTo>
                  <a:pt x="9" y="8"/>
                </a:lnTo>
                <a:lnTo>
                  <a:pt x="19" y="8"/>
                </a:lnTo>
                <a:lnTo>
                  <a:pt x="28" y="8"/>
                </a:lnTo>
                <a:lnTo>
                  <a:pt x="37" y="8"/>
                </a:lnTo>
                <a:lnTo>
                  <a:pt x="46" y="8"/>
                </a:lnTo>
                <a:lnTo>
                  <a:pt x="56" y="12"/>
                </a:lnTo>
                <a:lnTo>
                  <a:pt x="64" y="12"/>
                </a:lnTo>
                <a:lnTo>
                  <a:pt x="73" y="12"/>
                </a:lnTo>
                <a:lnTo>
                  <a:pt x="83" y="12"/>
                </a:lnTo>
                <a:lnTo>
                  <a:pt x="92" y="12"/>
                </a:lnTo>
                <a:lnTo>
                  <a:pt x="102" y="12"/>
                </a:lnTo>
                <a:lnTo>
                  <a:pt x="111" y="12"/>
                </a:lnTo>
                <a:lnTo>
                  <a:pt x="120" y="12"/>
                </a:lnTo>
                <a:lnTo>
                  <a:pt x="130" y="12"/>
                </a:lnTo>
                <a:lnTo>
                  <a:pt x="139" y="12"/>
                </a:lnTo>
                <a:lnTo>
                  <a:pt x="148" y="12"/>
                </a:lnTo>
                <a:lnTo>
                  <a:pt x="148" y="4"/>
                </a:lnTo>
                <a:lnTo>
                  <a:pt x="139" y="4"/>
                </a:lnTo>
                <a:lnTo>
                  <a:pt x="130" y="4"/>
                </a:lnTo>
                <a:lnTo>
                  <a:pt x="120" y="4"/>
                </a:lnTo>
                <a:lnTo>
                  <a:pt x="111" y="4"/>
                </a:lnTo>
                <a:lnTo>
                  <a:pt x="102" y="4"/>
                </a:lnTo>
                <a:lnTo>
                  <a:pt x="92" y="4"/>
                </a:lnTo>
                <a:lnTo>
                  <a:pt x="83" y="4"/>
                </a:lnTo>
                <a:lnTo>
                  <a:pt x="73" y="4"/>
                </a:lnTo>
                <a:lnTo>
                  <a:pt x="64" y="4"/>
                </a:lnTo>
                <a:lnTo>
                  <a:pt x="56" y="4"/>
                </a:lnTo>
                <a:lnTo>
                  <a:pt x="46" y="4"/>
                </a:lnTo>
                <a:lnTo>
                  <a:pt x="37" y="4"/>
                </a:lnTo>
                <a:lnTo>
                  <a:pt x="28" y="0"/>
                </a:lnTo>
                <a:lnTo>
                  <a:pt x="19" y="0"/>
                </a:lnTo>
                <a:lnTo>
                  <a:pt x="9" y="0"/>
                </a:lnTo>
                <a:lnTo>
                  <a:pt x="0" y="0"/>
                </a:lnTo>
                <a:lnTo>
                  <a:pt x="0" y="4"/>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824" name="Freeform 720"/>
          <p:cNvSpPr>
            <a:spLocks noChangeAspect="1"/>
          </p:cNvSpPr>
          <p:nvPr/>
        </p:nvSpPr>
        <p:spPr bwMode="auto">
          <a:xfrm>
            <a:off x="5291138" y="5829300"/>
            <a:ext cx="131762" cy="84138"/>
          </a:xfrm>
          <a:custGeom>
            <a:avLst/>
            <a:gdLst>
              <a:gd name="T0" fmla="*/ 2147483647 w 100"/>
              <a:gd name="T1" fmla="*/ 2147483647 h 67"/>
              <a:gd name="T2" fmla="*/ 2147483647 w 100"/>
              <a:gd name="T3" fmla="*/ 2147483647 h 67"/>
              <a:gd name="T4" fmla="*/ 2147483647 w 100"/>
              <a:gd name="T5" fmla="*/ 2147483647 h 67"/>
              <a:gd name="T6" fmla="*/ 2147483647 w 100"/>
              <a:gd name="T7" fmla="*/ 2147483647 h 67"/>
              <a:gd name="T8" fmla="*/ 2147483647 w 100"/>
              <a:gd name="T9" fmla="*/ 2147483647 h 67"/>
              <a:gd name="T10" fmla="*/ 2147483647 w 100"/>
              <a:gd name="T11" fmla="*/ 2147483647 h 67"/>
              <a:gd name="T12" fmla="*/ 2147483647 w 100"/>
              <a:gd name="T13" fmla="*/ 2147483647 h 67"/>
              <a:gd name="T14" fmla="*/ 2147483647 w 100"/>
              <a:gd name="T15" fmla="*/ 2147483647 h 67"/>
              <a:gd name="T16" fmla="*/ 2147483647 w 100"/>
              <a:gd name="T17" fmla="*/ 2147483647 h 67"/>
              <a:gd name="T18" fmla="*/ 2147483647 w 100"/>
              <a:gd name="T19" fmla="*/ 2147483647 h 67"/>
              <a:gd name="T20" fmla="*/ 2147483647 w 100"/>
              <a:gd name="T21" fmla="*/ 2147483647 h 67"/>
              <a:gd name="T22" fmla="*/ 2147483647 w 100"/>
              <a:gd name="T23" fmla="*/ 2147483647 h 67"/>
              <a:gd name="T24" fmla="*/ 2147483647 w 100"/>
              <a:gd name="T25" fmla="*/ 2147483647 h 67"/>
              <a:gd name="T26" fmla="*/ 2147483647 w 100"/>
              <a:gd name="T27" fmla="*/ 2147483647 h 67"/>
              <a:gd name="T28" fmla="*/ 2147483647 w 100"/>
              <a:gd name="T29" fmla="*/ 2147483647 h 67"/>
              <a:gd name="T30" fmla="*/ 2147483647 w 100"/>
              <a:gd name="T31" fmla="*/ 2147483647 h 67"/>
              <a:gd name="T32" fmla="*/ 2147483647 w 100"/>
              <a:gd name="T33" fmla="*/ 0 h 67"/>
              <a:gd name="T34" fmla="*/ 0 w 100"/>
              <a:gd name="T35" fmla="*/ 2147483647 h 67"/>
              <a:gd name="T36" fmla="*/ 2147483647 w 100"/>
              <a:gd name="T37" fmla="*/ 2147483647 h 67"/>
              <a:gd name="T38" fmla="*/ 2147483647 w 100"/>
              <a:gd name="T39" fmla="*/ 2147483647 h 67"/>
              <a:gd name="T40" fmla="*/ 2147483647 w 100"/>
              <a:gd name="T41" fmla="*/ 2147483647 h 67"/>
              <a:gd name="T42" fmla="*/ 2147483647 w 100"/>
              <a:gd name="T43" fmla="*/ 2147483647 h 67"/>
              <a:gd name="T44" fmla="*/ 2147483647 w 100"/>
              <a:gd name="T45" fmla="*/ 2147483647 h 67"/>
              <a:gd name="T46" fmla="*/ 2147483647 w 100"/>
              <a:gd name="T47" fmla="*/ 2147483647 h 67"/>
              <a:gd name="T48" fmla="*/ 2147483647 w 100"/>
              <a:gd name="T49" fmla="*/ 2147483647 h 67"/>
              <a:gd name="T50" fmla="*/ 2147483647 w 100"/>
              <a:gd name="T51" fmla="*/ 2147483647 h 67"/>
              <a:gd name="T52" fmla="*/ 2147483647 w 100"/>
              <a:gd name="T53" fmla="*/ 2147483647 h 67"/>
              <a:gd name="T54" fmla="*/ 2147483647 w 100"/>
              <a:gd name="T55" fmla="*/ 2147483647 h 67"/>
              <a:gd name="T56" fmla="*/ 2147483647 w 100"/>
              <a:gd name="T57" fmla="*/ 2147483647 h 67"/>
              <a:gd name="T58" fmla="*/ 2147483647 w 100"/>
              <a:gd name="T59" fmla="*/ 2147483647 h 67"/>
              <a:gd name="T60" fmla="*/ 2147483647 w 100"/>
              <a:gd name="T61" fmla="*/ 2147483647 h 67"/>
              <a:gd name="T62" fmla="*/ 2147483647 w 100"/>
              <a:gd name="T63" fmla="*/ 2147483647 h 67"/>
              <a:gd name="T64" fmla="*/ 2147483647 w 100"/>
              <a:gd name="T65" fmla="*/ 2147483647 h 67"/>
              <a:gd name="T66" fmla="*/ 2147483647 w 100"/>
              <a:gd name="T67" fmla="*/ 2147483647 h 67"/>
              <a:gd name="T68" fmla="*/ 2147483647 w 100"/>
              <a:gd name="T69" fmla="*/ 2147483647 h 6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0"/>
              <a:gd name="T106" fmla="*/ 0 h 67"/>
              <a:gd name="T107" fmla="*/ 100 w 100"/>
              <a:gd name="T108" fmla="*/ 67 h 6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0" h="67">
                <a:moveTo>
                  <a:pt x="99" y="61"/>
                </a:moveTo>
                <a:lnTo>
                  <a:pt x="93" y="58"/>
                </a:lnTo>
                <a:lnTo>
                  <a:pt x="87" y="54"/>
                </a:lnTo>
                <a:lnTo>
                  <a:pt x="81" y="49"/>
                </a:lnTo>
                <a:lnTo>
                  <a:pt x="75" y="46"/>
                </a:lnTo>
                <a:lnTo>
                  <a:pt x="69" y="42"/>
                </a:lnTo>
                <a:lnTo>
                  <a:pt x="62" y="38"/>
                </a:lnTo>
                <a:lnTo>
                  <a:pt x="57" y="35"/>
                </a:lnTo>
                <a:lnTo>
                  <a:pt x="51" y="30"/>
                </a:lnTo>
                <a:lnTo>
                  <a:pt x="44" y="28"/>
                </a:lnTo>
                <a:lnTo>
                  <a:pt x="39" y="23"/>
                </a:lnTo>
                <a:lnTo>
                  <a:pt x="33" y="19"/>
                </a:lnTo>
                <a:lnTo>
                  <a:pt x="26" y="16"/>
                </a:lnTo>
                <a:lnTo>
                  <a:pt x="21" y="12"/>
                </a:lnTo>
                <a:lnTo>
                  <a:pt x="15" y="8"/>
                </a:lnTo>
                <a:lnTo>
                  <a:pt x="8" y="4"/>
                </a:lnTo>
                <a:lnTo>
                  <a:pt x="2" y="0"/>
                </a:lnTo>
                <a:lnTo>
                  <a:pt x="0" y="6"/>
                </a:lnTo>
                <a:lnTo>
                  <a:pt x="6" y="8"/>
                </a:lnTo>
                <a:lnTo>
                  <a:pt x="12" y="13"/>
                </a:lnTo>
                <a:lnTo>
                  <a:pt x="18" y="17"/>
                </a:lnTo>
                <a:lnTo>
                  <a:pt x="24" y="20"/>
                </a:lnTo>
                <a:lnTo>
                  <a:pt x="29" y="23"/>
                </a:lnTo>
                <a:lnTo>
                  <a:pt x="36" y="28"/>
                </a:lnTo>
                <a:lnTo>
                  <a:pt x="41" y="31"/>
                </a:lnTo>
                <a:lnTo>
                  <a:pt x="48" y="36"/>
                </a:lnTo>
                <a:lnTo>
                  <a:pt x="55" y="38"/>
                </a:lnTo>
                <a:lnTo>
                  <a:pt x="60" y="44"/>
                </a:lnTo>
                <a:lnTo>
                  <a:pt x="66" y="47"/>
                </a:lnTo>
                <a:lnTo>
                  <a:pt x="73" y="50"/>
                </a:lnTo>
                <a:lnTo>
                  <a:pt x="78" y="55"/>
                </a:lnTo>
                <a:lnTo>
                  <a:pt x="84" y="59"/>
                </a:lnTo>
                <a:lnTo>
                  <a:pt x="91" y="63"/>
                </a:lnTo>
                <a:lnTo>
                  <a:pt x="96" y="66"/>
                </a:lnTo>
                <a:lnTo>
                  <a:pt x="99" y="61"/>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825" name="Freeform 721"/>
          <p:cNvSpPr>
            <a:spLocks noChangeAspect="1"/>
          </p:cNvSpPr>
          <p:nvPr/>
        </p:nvSpPr>
        <p:spPr bwMode="auto">
          <a:xfrm>
            <a:off x="8515351" y="5834063"/>
            <a:ext cx="131763" cy="82550"/>
          </a:xfrm>
          <a:custGeom>
            <a:avLst/>
            <a:gdLst>
              <a:gd name="T0" fmla="*/ 2147483647 w 99"/>
              <a:gd name="T1" fmla="*/ 2147483647 h 67"/>
              <a:gd name="T2" fmla="*/ 2147483647 w 99"/>
              <a:gd name="T3" fmla="*/ 2147483647 h 67"/>
              <a:gd name="T4" fmla="*/ 2147483647 w 99"/>
              <a:gd name="T5" fmla="*/ 2147483647 h 67"/>
              <a:gd name="T6" fmla="*/ 2147483647 w 99"/>
              <a:gd name="T7" fmla="*/ 2147483647 h 67"/>
              <a:gd name="T8" fmla="*/ 2147483647 w 99"/>
              <a:gd name="T9" fmla="*/ 2147483647 h 67"/>
              <a:gd name="T10" fmla="*/ 2147483647 w 99"/>
              <a:gd name="T11" fmla="*/ 2147483647 h 67"/>
              <a:gd name="T12" fmla="*/ 2147483647 w 99"/>
              <a:gd name="T13" fmla="*/ 2147483647 h 67"/>
              <a:gd name="T14" fmla="*/ 2147483647 w 99"/>
              <a:gd name="T15" fmla="*/ 2147483647 h 67"/>
              <a:gd name="T16" fmla="*/ 2147483647 w 99"/>
              <a:gd name="T17" fmla="*/ 2147483647 h 67"/>
              <a:gd name="T18" fmla="*/ 2147483647 w 99"/>
              <a:gd name="T19" fmla="*/ 2147483647 h 67"/>
              <a:gd name="T20" fmla="*/ 2147483647 w 99"/>
              <a:gd name="T21" fmla="*/ 2147483647 h 67"/>
              <a:gd name="T22" fmla="*/ 2147483647 w 99"/>
              <a:gd name="T23" fmla="*/ 2147483647 h 67"/>
              <a:gd name="T24" fmla="*/ 2147483647 w 99"/>
              <a:gd name="T25" fmla="*/ 2147483647 h 67"/>
              <a:gd name="T26" fmla="*/ 2147483647 w 99"/>
              <a:gd name="T27" fmla="*/ 2147483647 h 67"/>
              <a:gd name="T28" fmla="*/ 2147483647 w 99"/>
              <a:gd name="T29" fmla="*/ 2147483647 h 67"/>
              <a:gd name="T30" fmla="*/ 2147483647 w 99"/>
              <a:gd name="T31" fmla="*/ 2147483647 h 67"/>
              <a:gd name="T32" fmla="*/ 2147483647 w 99"/>
              <a:gd name="T33" fmla="*/ 2147483647 h 67"/>
              <a:gd name="T34" fmla="*/ 2147483647 w 99"/>
              <a:gd name="T35" fmla="*/ 0 h 67"/>
              <a:gd name="T36" fmla="*/ 2147483647 w 99"/>
              <a:gd name="T37" fmla="*/ 2147483647 h 67"/>
              <a:gd name="T38" fmla="*/ 2147483647 w 99"/>
              <a:gd name="T39" fmla="*/ 2147483647 h 67"/>
              <a:gd name="T40" fmla="*/ 2147483647 w 99"/>
              <a:gd name="T41" fmla="*/ 2147483647 h 67"/>
              <a:gd name="T42" fmla="*/ 2147483647 w 99"/>
              <a:gd name="T43" fmla="*/ 2147483647 h 67"/>
              <a:gd name="T44" fmla="*/ 2147483647 w 99"/>
              <a:gd name="T45" fmla="*/ 2147483647 h 67"/>
              <a:gd name="T46" fmla="*/ 2147483647 w 99"/>
              <a:gd name="T47" fmla="*/ 2147483647 h 67"/>
              <a:gd name="T48" fmla="*/ 2147483647 w 99"/>
              <a:gd name="T49" fmla="*/ 2147483647 h 67"/>
              <a:gd name="T50" fmla="*/ 2147483647 w 99"/>
              <a:gd name="T51" fmla="*/ 2147483647 h 67"/>
              <a:gd name="T52" fmla="*/ 2147483647 w 99"/>
              <a:gd name="T53" fmla="*/ 2147483647 h 67"/>
              <a:gd name="T54" fmla="*/ 2147483647 w 99"/>
              <a:gd name="T55" fmla="*/ 2147483647 h 67"/>
              <a:gd name="T56" fmla="*/ 2147483647 w 99"/>
              <a:gd name="T57" fmla="*/ 2147483647 h 67"/>
              <a:gd name="T58" fmla="*/ 2147483647 w 99"/>
              <a:gd name="T59" fmla="*/ 2147483647 h 67"/>
              <a:gd name="T60" fmla="*/ 2147483647 w 99"/>
              <a:gd name="T61" fmla="*/ 2147483647 h 67"/>
              <a:gd name="T62" fmla="*/ 2147483647 w 99"/>
              <a:gd name="T63" fmla="*/ 2147483647 h 67"/>
              <a:gd name="T64" fmla="*/ 2147483647 w 99"/>
              <a:gd name="T65" fmla="*/ 2147483647 h 67"/>
              <a:gd name="T66" fmla="*/ 0 w 99"/>
              <a:gd name="T67" fmla="*/ 2147483647 h 67"/>
              <a:gd name="T68" fmla="*/ 2147483647 w 99"/>
              <a:gd name="T69" fmla="*/ 2147483647 h 6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9"/>
              <a:gd name="T106" fmla="*/ 0 h 67"/>
              <a:gd name="T107" fmla="*/ 99 w 99"/>
              <a:gd name="T108" fmla="*/ 67 h 6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9" h="67">
                <a:moveTo>
                  <a:pt x="3" y="66"/>
                </a:moveTo>
                <a:lnTo>
                  <a:pt x="8" y="62"/>
                </a:lnTo>
                <a:lnTo>
                  <a:pt x="15" y="58"/>
                </a:lnTo>
                <a:lnTo>
                  <a:pt x="21" y="55"/>
                </a:lnTo>
                <a:lnTo>
                  <a:pt x="26" y="51"/>
                </a:lnTo>
                <a:lnTo>
                  <a:pt x="32" y="47"/>
                </a:lnTo>
                <a:lnTo>
                  <a:pt x="39" y="43"/>
                </a:lnTo>
                <a:lnTo>
                  <a:pt x="44" y="38"/>
                </a:lnTo>
                <a:lnTo>
                  <a:pt x="50" y="35"/>
                </a:lnTo>
                <a:lnTo>
                  <a:pt x="56" y="31"/>
                </a:lnTo>
                <a:lnTo>
                  <a:pt x="61" y="27"/>
                </a:lnTo>
                <a:lnTo>
                  <a:pt x="68" y="24"/>
                </a:lnTo>
                <a:lnTo>
                  <a:pt x="74" y="20"/>
                </a:lnTo>
                <a:lnTo>
                  <a:pt x="80" y="16"/>
                </a:lnTo>
                <a:lnTo>
                  <a:pt x="85" y="12"/>
                </a:lnTo>
                <a:lnTo>
                  <a:pt x="92" y="8"/>
                </a:lnTo>
                <a:lnTo>
                  <a:pt x="98" y="4"/>
                </a:lnTo>
                <a:lnTo>
                  <a:pt x="95" y="0"/>
                </a:lnTo>
                <a:lnTo>
                  <a:pt x="90" y="4"/>
                </a:lnTo>
                <a:lnTo>
                  <a:pt x="83" y="7"/>
                </a:lnTo>
                <a:lnTo>
                  <a:pt x="77" y="11"/>
                </a:lnTo>
                <a:lnTo>
                  <a:pt x="72" y="15"/>
                </a:lnTo>
                <a:lnTo>
                  <a:pt x="66" y="19"/>
                </a:lnTo>
                <a:lnTo>
                  <a:pt x="59" y="23"/>
                </a:lnTo>
                <a:lnTo>
                  <a:pt x="53" y="27"/>
                </a:lnTo>
                <a:lnTo>
                  <a:pt x="47" y="30"/>
                </a:lnTo>
                <a:lnTo>
                  <a:pt x="41" y="35"/>
                </a:lnTo>
                <a:lnTo>
                  <a:pt x="35" y="38"/>
                </a:lnTo>
                <a:lnTo>
                  <a:pt x="29" y="42"/>
                </a:lnTo>
                <a:lnTo>
                  <a:pt x="24" y="46"/>
                </a:lnTo>
                <a:lnTo>
                  <a:pt x="18" y="49"/>
                </a:lnTo>
                <a:lnTo>
                  <a:pt x="11" y="54"/>
                </a:lnTo>
                <a:lnTo>
                  <a:pt x="6" y="58"/>
                </a:lnTo>
                <a:lnTo>
                  <a:pt x="0" y="60"/>
                </a:lnTo>
                <a:lnTo>
                  <a:pt x="3" y="66"/>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826" name="Freeform 722"/>
          <p:cNvSpPr>
            <a:spLocks noChangeAspect="1"/>
          </p:cNvSpPr>
          <p:nvPr/>
        </p:nvSpPr>
        <p:spPr bwMode="auto">
          <a:xfrm>
            <a:off x="5292725" y="5722939"/>
            <a:ext cx="128588" cy="1587"/>
          </a:xfrm>
          <a:custGeom>
            <a:avLst/>
            <a:gdLst>
              <a:gd name="T0" fmla="*/ 2147483647 w 98"/>
              <a:gd name="T1" fmla="*/ 0 h 1"/>
              <a:gd name="T2" fmla="*/ 2147483647 w 98"/>
              <a:gd name="T3" fmla="*/ 0 h 1"/>
              <a:gd name="T4" fmla="*/ 2147483647 w 98"/>
              <a:gd name="T5" fmla="*/ 0 h 1"/>
              <a:gd name="T6" fmla="*/ 2147483647 w 98"/>
              <a:gd name="T7" fmla="*/ 0 h 1"/>
              <a:gd name="T8" fmla="*/ 2147483647 w 98"/>
              <a:gd name="T9" fmla="*/ 0 h 1"/>
              <a:gd name="T10" fmla="*/ 2147483647 w 98"/>
              <a:gd name="T11" fmla="*/ 0 h 1"/>
              <a:gd name="T12" fmla="*/ 2147483647 w 98"/>
              <a:gd name="T13" fmla="*/ 0 h 1"/>
              <a:gd name="T14" fmla="*/ 2147483647 w 98"/>
              <a:gd name="T15" fmla="*/ 0 h 1"/>
              <a:gd name="T16" fmla="*/ 2147483647 w 98"/>
              <a:gd name="T17" fmla="*/ 0 h 1"/>
              <a:gd name="T18" fmla="*/ 2147483647 w 98"/>
              <a:gd name="T19" fmla="*/ 0 h 1"/>
              <a:gd name="T20" fmla="*/ 2147483647 w 98"/>
              <a:gd name="T21" fmla="*/ 0 h 1"/>
              <a:gd name="T22" fmla="*/ 2147483647 w 98"/>
              <a:gd name="T23" fmla="*/ 0 h 1"/>
              <a:gd name="T24" fmla="*/ 2147483647 w 98"/>
              <a:gd name="T25" fmla="*/ 0 h 1"/>
              <a:gd name="T26" fmla="*/ 2147483647 w 98"/>
              <a:gd name="T27" fmla="*/ 0 h 1"/>
              <a:gd name="T28" fmla="*/ 2147483647 w 98"/>
              <a:gd name="T29" fmla="*/ 0 h 1"/>
              <a:gd name="T30" fmla="*/ 2147483647 w 98"/>
              <a:gd name="T31" fmla="*/ 0 h 1"/>
              <a:gd name="T32" fmla="*/ 0 w 98"/>
              <a:gd name="T33" fmla="*/ 0 h 1"/>
              <a:gd name="T34" fmla="*/ 2147483647 w 98"/>
              <a:gd name="T35" fmla="*/ 0 h 1"/>
              <a:gd name="T36" fmla="*/ 2147483647 w 98"/>
              <a:gd name="T37" fmla="*/ 0 h 1"/>
              <a:gd name="T38" fmla="*/ 2147483647 w 98"/>
              <a:gd name="T39" fmla="*/ 0 h 1"/>
              <a:gd name="T40" fmla="*/ 2147483647 w 98"/>
              <a:gd name="T41" fmla="*/ 0 h 1"/>
              <a:gd name="T42" fmla="*/ 2147483647 w 98"/>
              <a:gd name="T43" fmla="*/ 0 h 1"/>
              <a:gd name="T44" fmla="*/ 2147483647 w 98"/>
              <a:gd name="T45" fmla="*/ 0 h 1"/>
              <a:gd name="T46" fmla="*/ 2147483647 w 98"/>
              <a:gd name="T47" fmla="*/ 0 h 1"/>
              <a:gd name="T48" fmla="*/ 2147483647 w 98"/>
              <a:gd name="T49" fmla="*/ 0 h 1"/>
              <a:gd name="T50" fmla="*/ 2147483647 w 98"/>
              <a:gd name="T51" fmla="*/ 0 h 1"/>
              <a:gd name="T52" fmla="*/ 2147483647 w 98"/>
              <a:gd name="T53" fmla="*/ 0 h 1"/>
              <a:gd name="T54" fmla="*/ 2147483647 w 98"/>
              <a:gd name="T55" fmla="*/ 0 h 1"/>
              <a:gd name="T56" fmla="*/ 2147483647 w 98"/>
              <a:gd name="T57" fmla="*/ 0 h 1"/>
              <a:gd name="T58" fmla="*/ 2147483647 w 98"/>
              <a:gd name="T59" fmla="*/ 0 h 1"/>
              <a:gd name="T60" fmla="*/ 2147483647 w 98"/>
              <a:gd name="T61" fmla="*/ 0 h 1"/>
              <a:gd name="T62" fmla="*/ 2147483647 w 98"/>
              <a:gd name="T63" fmla="*/ 0 h 1"/>
              <a:gd name="T64" fmla="*/ 2147483647 w 98"/>
              <a:gd name="T65" fmla="*/ 0 h 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8"/>
              <a:gd name="T100" fmla="*/ 0 h 1"/>
              <a:gd name="T101" fmla="*/ 98 w 98"/>
              <a:gd name="T102" fmla="*/ 1 h 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8" h="1">
                <a:moveTo>
                  <a:pt x="97" y="0"/>
                </a:moveTo>
                <a:lnTo>
                  <a:pt x="91" y="0"/>
                </a:lnTo>
                <a:lnTo>
                  <a:pt x="85" y="0"/>
                </a:lnTo>
                <a:lnTo>
                  <a:pt x="79" y="0"/>
                </a:lnTo>
                <a:lnTo>
                  <a:pt x="73" y="0"/>
                </a:lnTo>
                <a:lnTo>
                  <a:pt x="66" y="0"/>
                </a:lnTo>
                <a:lnTo>
                  <a:pt x="60" y="0"/>
                </a:lnTo>
                <a:lnTo>
                  <a:pt x="55" y="0"/>
                </a:lnTo>
                <a:lnTo>
                  <a:pt x="48" y="0"/>
                </a:lnTo>
                <a:lnTo>
                  <a:pt x="42" y="0"/>
                </a:lnTo>
                <a:lnTo>
                  <a:pt x="36" y="0"/>
                </a:lnTo>
                <a:lnTo>
                  <a:pt x="30" y="0"/>
                </a:lnTo>
                <a:lnTo>
                  <a:pt x="24" y="0"/>
                </a:lnTo>
                <a:lnTo>
                  <a:pt x="18" y="0"/>
                </a:lnTo>
                <a:lnTo>
                  <a:pt x="12" y="0"/>
                </a:lnTo>
                <a:lnTo>
                  <a:pt x="6" y="0"/>
                </a:lnTo>
                <a:lnTo>
                  <a:pt x="0" y="0"/>
                </a:lnTo>
                <a:lnTo>
                  <a:pt x="6" y="0"/>
                </a:lnTo>
                <a:lnTo>
                  <a:pt x="12" y="0"/>
                </a:lnTo>
                <a:lnTo>
                  <a:pt x="18" y="0"/>
                </a:lnTo>
                <a:lnTo>
                  <a:pt x="24" y="0"/>
                </a:lnTo>
                <a:lnTo>
                  <a:pt x="30" y="0"/>
                </a:lnTo>
                <a:lnTo>
                  <a:pt x="36" y="0"/>
                </a:lnTo>
                <a:lnTo>
                  <a:pt x="42" y="0"/>
                </a:lnTo>
                <a:lnTo>
                  <a:pt x="48" y="0"/>
                </a:lnTo>
                <a:lnTo>
                  <a:pt x="55" y="0"/>
                </a:lnTo>
                <a:lnTo>
                  <a:pt x="60" y="0"/>
                </a:lnTo>
                <a:lnTo>
                  <a:pt x="66" y="0"/>
                </a:lnTo>
                <a:lnTo>
                  <a:pt x="73" y="0"/>
                </a:lnTo>
                <a:lnTo>
                  <a:pt x="79" y="0"/>
                </a:lnTo>
                <a:lnTo>
                  <a:pt x="85" y="0"/>
                </a:lnTo>
                <a:lnTo>
                  <a:pt x="91" y="0"/>
                </a:lnTo>
                <a:lnTo>
                  <a:pt x="97" y="0"/>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827" name="Freeform 723"/>
          <p:cNvSpPr>
            <a:spLocks noChangeAspect="1"/>
          </p:cNvSpPr>
          <p:nvPr/>
        </p:nvSpPr>
        <p:spPr bwMode="auto">
          <a:xfrm>
            <a:off x="8651875" y="5719764"/>
            <a:ext cx="128588" cy="15875"/>
          </a:xfrm>
          <a:custGeom>
            <a:avLst/>
            <a:gdLst>
              <a:gd name="T0" fmla="*/ 0 w 96"/>
              <a:gd name="T1" fmla="*/ 2147483647 h 14"/>
              <a:gd name="T2" fmla="*/ 0 w 96"/>
              <a:gd name="T3" fmla="*/ 2147483647 h 14"/>
              <a:gd name="T4" fmla="*/ 2147483647 w 96"/>
              <a:gd name="T5" fmla="*/ 2147483647 h 14"/>
              <a:gd name="T6" fmla="*/ 2147483647 w 96"/>
              <a:gd name="T7" fmla="*/ 2147483647 h 14"/>
              <a:gd name="T8" fmla="*/ 2147483647 w 96"/>
              <a:gd name="T9" fmla="*/ 2147483647 h 14"/>
              <a:gd name="T10" fmla="*/ 2147483647 w 96"/>
              <a:gd name="T11" fmla="*/ 2147483647 h 14"/>
              <a:gd name="T12" fmla="*/ 2147483647 w 96"/>
              <a:gd name="T13" fmla="*/ 2147483647 h 14"/>
              <a:gd name="T14" fmla="*/ 2147483647 w 96"/>
              <a:gd name="T15" fmla="*/ 2147483647 h 14"/>
              <a:gd name="T16" fmla="*/ 2147483647 w 96"/>
              <a:gd name="T17" fmla="*/ 2147483647 h 14"/>
              <a:gd name="T18" fmla="*/ 2147483647 w 96"/>
              <a:gd name="T19" fmla="*/ 2147483647 h 14"/>
              <a:gd name="T20" fmla="*/ 2147483647 w 96"/>
              <a:gd name="T21" fmla="*/ 2147483647 h 14"/>
              <a:gd name="T22" fmla="*/ 2147483647 w 96"/>
              <a:gd name="T23" fmla="*/ 2147483647 h 14"/>
              <a:gd name="T24" fmla="*/ 2147483647 w 96"/>
              <a:gd name="T25" fmla="*/ 2147483647 h 14"/>
              <a:gd name="T26" fmla="*/ 2147483647 w 96"/>
              <a:gd name="T27" fmla="*/ 2147483647 h 14"/>
              <a:gd name="T28" fmla="*/ 2147483647 w 96"/>
              <a:gd name="T29" fmla="*/ 2147483647 h 14"/>
              <a:gd name="T30" fmla="*/ 2147483647 w 96"/>
              <a:gd name="T31" fmla="*/ 2147483647 h 14"/>
              <a:gd name="T32" fmla="*/ 2147483647 w 96"/>
              <a:gd name="T33" fmla="*/ 2147483647 h 14"/>
              <a:gd name="T34" fmla="*/ 2147483647 w 96"/>
              <a:gd name="T35" fmla="*/ 2147483647 h 14"/>
              <a:gd name="T36" fmla="*/ 2147483647 w 96"/>
              <a:gd name="T37" fmla="*/ 0 h 14"/>
              <a:gd name="T38" fmla="*/ 2147483647 w 96"/>
              <a:gd name="T39" fmla="*/ 0 h 14"/>
              <a:gd name="T40" fmla="*/ 2147483647 w 96"/>
              <a:gd name="T41" fmla="*/ 0 h 14"/>
              <a:gd name="T42" fmla="*/ 2147483647 w 96"/>
              <a:gd name="T43" fmla="*/ 0 h 14"/>
              <a:gd name="T44" fmla="*/ 2147483647 w 96"/>
              <a:gd name="T45" fmla="*/ 2147483647 h 14"/>
              <a:gd name="T46" fmla="*/ 2147483647 w 96"/>
              <a:gd name="T47" fmla="*/ 2147483647 h 14"/>
              <a:gd name="T48" fmla="*/ 2147483647 w 96"/>
              <a:gd name="T49" fmla="*/ 2147483647 h 14"/>
              <a:gd name="T50" fmla="*/ 2147483647 w 96"/>
              <a:gd name="T51" fmla="*/ 2147483647 h 14"/>
              <a:gd name="T52" fmla="*/ 2147483647 w 96"/>
              <a:gd name="T53" fmla="*/ 2147483647 h 14"/>
              <a:gd name="T54" fmla="*/ 2147483647 w 96"/>
              <a:gd name="T55" fmla="*/ 2147483647 h 14"/>
              <a:gd name="T56" fmla="*/ 2147483647 w 96"/>
              <a:gd name="T57" fmla="*/ 2147483647 h 14"/>
              <a:gd name="T58" fmla="*/ 2147483647 w 96"/>
              <a:gd name="T59" fmla="*/ 2147483647 h 14"/>
              <a:gd name="T60" fmla="*/ 2147483647 w 96"/>
              <a:gd name="T61" fmla="*/ 2147483647 h 14"/>
              <a:gd name="T62" fmla="*/ 2147483647 w 96"/>
              <a:gd name="T63" fmla="*/ 2147483647 h 14"/>
              <a:gd name="T64" fmla="*/ 2147483647 w 96"/>
              <a:gd name="T65" fmla="*/ 2147483647 h 14"/>
              <a:gd name="T66" fmla="*/ 2147483647 w 96"/>
              <a:gd name="T67" fmla="*/ 2147483647 h 14"/>
              <a:gd name="T68" fmla="*/ 0 w 96"/>
              <a:gd name="T69" fmla="*/ 2147483647 h 14"/>
              <a:gd name="T70" fmla="*/ 0 w 96"/>
              <a:gd name="T71" fmla="*/ 2147483647 h 1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6"/>
              <a:gd name="T109" fmla="*/ 0 h 14"/>
              <a:gd name="T110" fmla="*/ 96 w 96"/>
              <a:gd name="T111" fmla="*/ 14 h 1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6" h="14">
                <a:moveTo>
                  <a:pt x="0" y="13"/>
                </a:moveTo>
                <a:lnTo>
                  <a:pt x="0" y="13"/>
                </a:lnTo>
                <a:lnTo>
                  <a:pt x="6" y="13"/>
                </a:lnTo>
                <a:lnTo>
                  <a:pt x="11" y="13"/>
                </a:lnTo>
                <a:lnTo>
                  <a:pt x="18" y="13"/>
                </a:lnTo>
                <a:lnTo>
                  <a:pt x="24" y="13"/>
                </a:lnTo>
                <a:lnTo>
                  <a:pt x="29" y="13"/>
                </a:lnTo>
                <a:lnTo>
                  <a:pt x="35" y="13"/>
                </a:lnTo>
                <a:lnTo>
                  <a:pt x="41" y="11"/>
                </a:lnTo>
                <a:lnTo>
                  <a:pt x="48" y="11"/>
                </a:lnTo>
                <a:lnTo>
                  <a:pt x="54" y="11"/>
                </a:lnTo>
                <a:lnTo>
                  <a:pt x="58" y="6"/>
                </a:lnTo>
                <a:lnTo>
                  <a:pt x="66" y="6"/>
                </a:lnTo>
                <a:lnTo>
                  <a:pt x="71" y="6"/>
                </a:lnTo>
                <a:lnTo>
                  <a:pt x="77" y="6"/>
                </a:lnTo>
                <a:lnTo>
                  <a:pt x="83" y="6"/>
                </a:lnTo>
                <a:lnTo>
                  <a:pt x="89" y="4"/>
                </a:lnTo>
                <a:lnTo>
                  <a:pt x="95" y="4"/>
                </a:lnTo>
                <a:lnTo>
                  <a:pt x="95" y="0"/>
                </a:lnTo>
                <a:lnTo>
                  <a:pt x="89" y="0"/>
                </a:lnTo>
                <a:lnTo>
                  <a:pt x="83" y="0"/>
                </a:lnTo>
                <a:lnTo>
                  <a:pt x="77" y="0"/>
                </a:lnTo>
                <a:lnTo>
                  <a:pt x="71" y="2"/>
                </a:lnTo>
                <a:lnTo>
                  <a:pt x="66" y="2"/>
                </a:lnTo>
                <a:lnTo>
                  <a:pt x="58" y="2"/>
                </a:lnTo>
                <a:lnTo>
                  <a:pt x="54" y="2"/>
                </a:lnTo>
                <a:lnTo>
                  <a:pt x="48" y="4"/>
                </a:lnTo>
                <a:lnTo>
                  <a:pt x="41" y="4"/>
                </a:lnTo>
                <a:lnTo>
                  <a:pt x="35" y="4"/>
                </a:lnTo>
                <a:lnTo>
                  <a:pt x="29" y="4"/>
                </a:lnTo>
                <a:lnTo>
                  <a:pt x="24" y="4"/>
                </a:lnTo>
                <a:lnTo>
                  <a:pt x="18" y="4"/>
                </a:lnTo>
                <a:lnTo>
                  <a:pt x="11" y="4"/>
                </a:lnTo>
                <a:lnTo>
                  <a:pt x="6" y="4"/>
                </a:lnTo>
                <a:lnTo>
                  <a:pt x="0" y="6"/>
                </a:lnTo>
                <a:lnTo>
                  <a:pt x="0" y="13"/>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828" name="Freeform 724"/>
          <p:cNvSpPr>
            <a:spLocks noChangeAspect="1"/>
          </p:cNvSpPr>
          <p:nvPr/>
        </p:nvSpPr>
        <p:spPr bwMode="auto">
          <a:xfrm>
            <a:off x="8515350" y="5724526"/>
            <a:ext cx="128588" cy="11113"/>
          </a:xfrm>
          <a:custGeom>
            <a:avLst/>
            <a:gdLst>
              <a:gd name="T0" fmla="*/ 0 w 96"/>
              <a:gd name="T1" fmla="*/ 2147483647 h 9"/>
              <a:gd name="T2" fmla="*/ 2147483647 w 96"/>
              <a:gd name="T3" fmla="*/ 2147483647 h 9"/>
              <a:gd name="T4" fmla="*/ 2147483647 w 96"/>
              <a:gd name="T5" fmla="*/ 2147483647 h 9"/>
              <a:gd name="T6" fmla="*/ 2147483647 w 96"/>
              <a:gd name="T7" fmla="*/ 2147483647 h 9"/>
              <a:gd name="T8" fmla="*/ 2147483647 w 96"/>
              <a:gd name="T9" fmla="*/ 2147483647 h 9"/>
              <a:gd name="T10" fmla="*/ 2147483647 w 96"/>
              <a:gd name="T11" fmla="*/ 2147483647 h 9"/>
              <a:gd name="T12" fmla="*/ 2147483647 w 96"/>
              <a:gd name="T13" fmla="*/ 2147483647 h 9"/>
              <a:gd name="T14" fmla="*/ 2147483647 w 96"/>
              <a:gd name="T15" fmla="*/ 2147483647 h 9"/>
              <a:gd name="T16" fmla="*/ 2147483647 w 96"/>
              <a:gd name="T17" fmla="*/ 2147483647 h 9"/>
              <a:gd name="T18" fmla="*/ 2147483647 w 96"/>
              <a:gd name="T19" fmla="*/ 2147483647 h 9"/>
              <a:gd name="T20" fmla="*/ 2147483647 w 96"/>
              <a:gd name="T21" fmla="*/ 2147483647 h 9"/>
              <a:gd name="T22" fmla="*/ 2147483647 w 96"/>
              <a:gd name="T23" fmla="*/ 2147483647 h 9"/>
              <a:gd name="T24" fmla="*/ 2147483647 w 96"/>
              <a:gd name="T25" fmla="*/ 2147483647 h 9"/>
              <a:gd name="T26" fmla="*/ 2147483647 w 96"/>
              <a:gd name="T27" fmla="*/ 2147483647 h 9"/>
              <a:gd name="T28" fmla="*/ 2147483647 w 96"/>
              <a:gd name="T29" fmla="*/ 2147483647 h 9"/>
              <a:gd name="T30" fmla="*/ 2147483647 w 96"/>
              <a:gd name="T31" fmla="*/ 2147483647 h 9"/>
              <a:gd name="T32" fmla="*/ 2147483647 w 96"/>
              <a:gd name="T33" fmla="*/ 2147483647 h 9"/>
              <a:gd name="T34" fmla="*/ 2147483647 w 96"/>
              <a:gd name="T35" fmla="*/ 0 h 9"/>
              <a:gd name="T36" fmla="*/ 2147483647 w 96"/>
              <a:gd name="T37" fmla="*/ 0 h 9"/>
              <a:gd name="T38" fmla="*/ 2147483647 w 96"/>
              <a:gd name="T39" fmla="*/ 0 h 9"/>
              <a:gd name="T40" fmla="*/ 2147483647 w 96"/>
              <a:gd name="T41" fmla="*/ 0 h 9"/>
              <a:gd name="T42" fmla="*/ 2147483647 w 96"/>
              <a:gd name="T43" fmla="*/ 0 h 9"/>
              <a:gd name="T44" fmla="*/ 2147483647 w 96"/>
              <a:gd name="T45" fmla="*/ 0 h 9"/>
              <a:gd name="T46" fmla="*/ 2147483647 w 96"/>
              <a:gd name="T47" fmla="*/ 0 h 9"/>
              <a:gd name="T48" fmla="*/ 2147483647 w 96"/>
              <a:gd name="T49" fmla="*/ 0 h 9"/>
              <a:gd name="T50" fmla="*/ 2147483647 w 96"/>
              <a:gd name="T51" fmla="*/ 0 h 9"/>
              <a:gd name="T52" fmla="*/ 2147483647 w 96"/>
              <a:gd name="T53" fmla="*/ 0 h 9"/>
              <a:gd name="T54" fmla="*/ 2147483647 w 96"/>
              <a:gd name="T55" fmla="*/ 0 h 9"/>
              <a:gd name="T56" fmla="*/ 2147483647 w 96"/>
              <a:gd name="T57" fmla="*/ 0 h 9"/>
              <a:gd name="T58" fmla="*/ 2147483647 w 96"/>
              <a:gd name="T59" fmla="*/ 0 h 9"/>
              <a:gd name="T60" fmla="*/ 2147483647 w 96"/>
              <a:gd name="T61" fmla="*/ 0 h 9"/>
              <a:gd name="T62" fmla="*/ 2147483647 w 96"/>
              <a:gd name="T63" fmla="*/ 0 h 9"/>
              <a:gd name="T64" fmla="*/ 2147483647 w 96"/>
              <a:gd name="T65" fmla="*/ 0 h 9"/>
              <a:gd name="T66" fmla="*/ 0 w 96"/>
              <a:gd name="T67" fmla="*/ 0 h 9"/>
              <a:gd name="T68" fmla="*/ 0 w 96"/>
              <a:gd name="T69" fmla="*/ 2147483647 h 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6"/>
              <a:gd name="T106" fmla="*/ 0 h 9"/>
              <a:gd name="T107" fmla="*/ 96 w 96"/>
              <a:gd name="T108" fmla="*/ 9 h 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6" h="9">
                <a:moveTo>
                  <a:pt x="0" y="8"/>
                </a:moveTo>
                <a:lnTo>
                  <a:pt x="6" y="8"/>
                </a:lnTo>
                <a:lnTo>
                  <a:pt x="11" y="8"/>
                </a:lnTo>
                <a:lnTo>
                  <a:pt x="19" y="8"/>
                </a:lnTo>
                <a:lnTo>
                  <a:pt x="24" y="8"/>
                </a:lnTo>
                <a:lnTo>
                  <a:pt x="30" y="8"/>
                </a:lnTo>
                <a:lnTo>
                  <a:pt x="35" y="8"/>
                </a:lnTo>
                <a:lnTo>
                  <a:pt x="42" y="8"/>
                </a:lnTo>
                <a:lnTo>
                  <a:pt x="48" y="8"/>
                </a:lnTo>
                <a:lnTo>
                  <a:pt x="54" y="8"/>
                </a:lnTo>
                <a:lnTo>
                  <a:pt x="59" y="8"/>
                </a:lnTo>
                <a:lnTo>
                  <a:pt x="66" y="8"/>
                </a:lnTo>
                <a:lnTo>
                  <a:pt x="71" y="8"/>
                </a:lnTo>
                <a:lnTo>
                  <a:pt x="77" y="8"/>
                </a:lnTo>
                <a:lnTo>
                  <a:pt x="83" y="8"/>
                </a:lnTo>
                <a:lnTo>
                  <a:pt x="90" y="8"/>
                </a:lnTo>
                <a:lnTo>
                  <a:pt x="95" y="8"/>
                </a:lnTo>
                <a:lnTo>
                  <a:pt x="95" y="0"/>
                </a:lnTo>
                <a:lnTo>
                  <a:pt x="90" y="0"/>
                </a:lnTo>
                <a:lnTo>
                  <a:pt x="83" y="0"/>
                </a:lnTo>
                <a:lnTo>
                  <a:pt x="77" y="0"/>
                </a:lnTo>
                <a:lnTo>
                  <a:pt x="71" y="0"/>
                </a:lnTo>
                <a:lnTo>
                  <a:pt x="66" y="0"/>
                </a:lnTo>
                <a:lnTo>
                  <a:pt x="59" y="0"/>
                </a:lnTo>
                <a:lnTo>
                  <a:pt x="54" y="0"/>
                </a:lnTo>
                <a:lnTo>
                  <a:pt x="48" y="0"/>
                </a:lnTo>
                <a:lnTo>
                  <a:pt x="42" y="0"/>
                </a:lnTo>
                <a:lnTo>
                  <a:pt x="35" y="0"/>
                </a:lnTo>
                <a:lnTo>
                  <a:pt x="30" y="0"/>
                </a:lnTo>
                <a:lnTo>
                  <a:pt x="24" y="0"/>
                </a:lnTo>
                <a:lnTo>
                  <a:pt x="19" y="0"/>
                </a:lnTo>
                <a:lnTo>
                  <a:pt x="11" y="0"/>
                </a:lnTo>
                <a:lnTo>
                  <a:pt x="6" y="0"/>
                </a:lnTo>
                <a:lnTo>
                  <a:pt x="0" y="0"/>
                </a:lnTo>
                <a:lnTo>
                  <a:pt x="0" y="8"/>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829" name="Freeform 725"/>
          <p:cNvSpPr>
            <a:spLocks noChangeAspect="1"/>
          </p:cNvSpPr>
          <p:nvPr/>
        </p:nvSpPr>
        <p:spPr bwMode="auto">
          <a:xfrm>
            <a:off x="5157789" y="5703889"/>
            <a:ext cx="136525" cy="15875"/>
          </a:xfrm>
          <a:custGeom>
            <a:avLst/>
            <a:gdLst>
              <a:gd name="T0" fmla="*/ 2147483647 w 104"/>
              <a:gd name="T1" fmla="*/ 0 h 13"/>
              <a:gd name="T2" fmla="*/ 2147483647 w 104"/>
              <a:gd name="T3" fmla="*/ 0 h 13"/>
              <a:gd name="T4" fmla="*/ 2147483647 w 104"/>
              <a:gd name="T5" fmla="*/ 0 h 13"/>
              <a:gd name="T6" fmla="*/ 2147483647 w 104"/>
              <a:gd name="T7" fmla="*/ 0 h 13"/>
              <a:gd name="T8" fmla="*/ 2147483647 w 104"/>
              <a:gd name="T9" fmla="*/ 0 h 13"/>
              <a:gd name="T10" fmla="*/ 2147483647 w 104"/>
              <a:gd name="T11" fmla="*/ 0 h 13"/>
              <a:gd name="T12" fmla="*/ 2147483647 w 104"/>
              <a:gd name="T13" fmla="*/ 0 h 13"/>
              <a:gd name="T14" fmla="*/ 2147483647 w 104"/>
              <a:gd name="T15" fmla="*/ 0 h 13"/>
              <a:gd name="T16" fmla="*/ 2147483647 w 104"/>
              <a:gd name="T17" fmla="*/ 0 h 13"/>
              <a:gd name="T18" fmla="*/ 2147483647 w 104"/>
              <a:gd name="T19" fmla="*/ 0 h 13"/>
              <a:gd name="T20" fmla="*/ 2147483647 w 104"/>
              <a:gd name="T21" fmla="*/ 0 h 13"/>
              <a:gd name="T22" fmla="*/ 2147483647 w 104"/>
              <a:gd name="T23" fmla="*/ 0 h 13"/>
              <a:gd name="T24" fmla="*/ 2147483647 w 104"/>
              <a:gd name="T25" fmla="*/ 2147483647 h 13"/>
              <a:gd name="T26" fmla="*/ 2147483647 w 104"/>
              <a:gd name="T27" fmla="*/ 2147483647 h 13"/>
              <a:gd name="T28" fmla="*/ 2147483647 w 104"/>
              <a:gd name="T29" fmla="*/ 2147483647 h 13"/>
              <a:gd name="T30" fmla="*/ 2147483647 w 104"/>
              <a:gd name="T31" fmla="*/ 2147483647 h 13"/>
              <a:gd name="T32" fmla="*/ 0 w 104"/>
              <a:gd name="T33" fmla="*/ 2147483647 h 13"/>
              <a:gd name="T34" fmla="*/ 0 w 104"/>
              <a:gd name="T35" fmla="*/ 2147483647 h 13"/>
              <a:gd name="T36" fmla="*/ 2147483647 w 104"/>
              <a:gd name="T37" fmla="*/ 2147483647 h 13"/>
              <a:gd name="T38" fmla="*/ 2147483647 w 104"/>
              <a:gd name="T39" fmla="*/ 2147483647 h 13"/>
              <a:gd name="T40" fmla="*/ 2147483647 w 104"/>
              <a:gd name="T41" fmla="*/ 2147483647 h 13"/>
              <a:gd name="T42" fmla="*/ 2147483647 w 104"/>
              <a:gd name="T43" fmla="*/ 2147483647 h 13"/>
              <a:gd name="T44" fmla="*/ 2147483647 w 104"/>
              <a:gd name="T45" fmla="*/ 2147483647 h 13"/>
              <a:gd name="T46" fmla="*/ 2147483647 w 104"/>
              <a:gd name="T47" fmla="*/ 2147483647 h 13"/>
              <a:gd name="T48" fmla="*/ 2147483647 w 104"/>
              <a:gd name="T49" fmla="*/ 2147483647 h 13"/>
              <a:gd name="T50" fmla="*/ 2147483647 w 104"/>
              <a:gd name="T51" fmla="*/ 2147483647 h 13"/>
              <a:gd name="T52" fmla="*/ 2147483647 w 104"/>
              <a:gd name="T53" fmla="*/ 2147483647 h 13"/>
              <a:gd name="T54" fmla="*/ 2147483647 w 104"/>
              <a:gd name="T55" fmla="*/ 2147483647 h 13"/>
              <a:gd name="T56" fmla="*/ 2147483647 w 104"/>
              <a:gd name="T57" fmla="*/ 2147483647 h 13"/>
              <a:gd name="T58" fmla="*/ 2147483647 w 104"/>
              <a:gd name="T59" fmla="*/ 2147483647 h 13"/>
              <a:gd name="T60" fmla="*/ 2147483647 w 104"/>
              <a:gd name="T61" fmla="*/ 2147483647 h 13"/>
              <a:gd name="T62" fmla="*/ 2147483647 w 104"/>
              <a:gd name="T63" fmla="*/ 2147483647 h 13"/>
              <a:gd name="T64" fmla="*/ 2147483647 w 104"/>
              <a:gd name="T65" fmla="*/ 2147483647 h 13"/>
              <a:gd name="T66" fmla="*/ 2147483647 w 104"/>
              <a:gd name="T67" fmla="*/ 2147483647 h 13"/>
              <a:gd name="T68" fmla="*/ 2147483647 w 104"/>
              <a:gd name="T69" fmla="*/ 0 h 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4"/>
              <a:gd name="T106" fmla="*/ 0 h 13"/>
              <a:gd name="T107" fmla="*/ 104 w 104"/>
              <a:gd name="T108" fmla="*/ 13 h 1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4" h="13">
                <a:moveTo>
                  <a:pt x="103" y="0"/>
                </a:moveTo>
                <a:lnTo>
                  <a:pt x="97" y="0"/>
                </a:lnTo>
                <a:lnTo>
                  <a:pt x="90" y="0"/>
                </a:lnTo>
                <a:lnTo>
                  <a:pt x="84" y="0"/>
                </a:lnTo>
                <a:lnTo>
                  <a:pt x="78" y="0"/>
                </a:lnTo>
                <a:lnTo>
                  <a:pt x="71" y="0"/>
                </a:lnTo>
                <a:lnTo>
                  <a:pt x="64" y="0"/>
                </a:lnTo>
                <a:lnTo>
                  <a:pt x="59" y="0"/>
                </a:lnTo>
                <a:lnTo>
                  <a:pt x="51" y="0"/>
                </a:lnTo>
                <a:lnTo>
                  <a:pt x="44" y="0"/>
                </a:lnTo>
                <a:lnTo>
                  <a:pt x="39" y="0"/>
                </a:lnTo>
                <a:lnTo>
                  <a:pt x="32" y="0"/>
                </a:lnTo>
                <a:lnTo>
                  <a:pt x="26" y="4"/>
                </a:lnTo>
                <a:lnTo>
                  <a:pt x="20" y="4"/>
                </a:lnTo>
                <a:lnTo>
                  <a:pt x="13" y="4"/>
                </a:lnTo>
                <a:lnTo>
                  <a:pt x="6" y="4"/>
                </a:lnTo>
                <a:lnTo>
                  <a:pt x="0" y="8"/>
                </a:lnTo>
                <a:lnTo>
                  <a:pt x="0" y="12"/>
                </a:lnTo>
                <a:lnTo>
                  <a:pt x="7" y="12"/>
                </a:lnTo>
                <a:lnTo>
                  <a:pt x="14" y="8"/>
                </a:lnTo>
                <a:lnTo>
                  <a:pt x="20" y="8"/>
                </a:lnTo>
                <a:lnTo>
                  <a:pt x="26" y="8"/>
                </a:lnTo>
                <a:lnTo>
                  <a:pt x="32" y="8"/>
                </a:lnTo>
                <a:lnTo>
                  <a:pt x="39" y="8"/>
                </a:lnTo>
                <a:lnTo>
                  <a:pt x="44" y="8"/>
                </a:lnTo>
                <a:lnTo>
                  <a:pt x="51" y="8"/>
                </a:lnTo>
                <a:lnTo>
                  <a:pt x="59" y="8"/>
                </a:lnTo>
                <a:lnTo>
                  <a:pt x="64" y="8"/>
                </a:lnTo>
                <a:lnTo>
                  <a:pt x="71" y="4"/>
                </a:lnTo>
                <a:lnTo>
                  <a:pt x="78" y="4"/>
                </a:lnTo>
                <a:lnTo>
                  <a:pt x="84" y="4"/>
                </a:lnTo>
                <a:lnTo>
                  <a:pt x="90" y="4"/>
                </a:lnTo>
                <a:lnTo>
                  <a:pt x="97" y="4"/>
                </a:lnTo>
                <a:lnTo>
                  <a:pt x="103" y="4"/>
                </a:lnTo>
                <a:lnTo>
                  <a:pt x="103" y="0"/>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830" name="Freeform 726"/>
          <p:cNvSpPr>
            <a:spLocks noChangeAspect="1"/>
          </p:cNvSpPr>
          <p:nvPr/>
        </p:nvSpPr>
        <p:spPr bwMode="auto">
          <a:xfrm>
            <a:off x="8640764" y="5703889"/>
            <a:ext cx="141287" cy="15875"/>
          </a:xfrm>
          <a:custGeom>
            <a:avLst/>
            <a:gdLst>
              <a:gd name="T0" fmla="*/ 0 w 106"/>
              <a:gd name="T1" fmla="*/ 2147483647 h 13"/>
              <a:gd name="T2" fmla="*/ 2147483647 w 106"/>
              <a:gd name="T3" fmla="*/ 2147483647 h 13"/>
              <a:gd name="T4" fmla="*/ 2147483647 w 106"/>
              <a:gd name="T5" fmla="*/ 2147483647 h 13"/>
              <a:gd name="T6" fmla="*/ 2147483647 w 106"/>
              <a:gd name="T7" fmla="*/ 2147483647 h 13"/>
              <a:gd name="T8" fmla="*/ 2147483647 w 106"/>
              <a:gd name="T9" fmla="*/ 2147483647 h 13"/>
              <a:gd name="T10" fmla="*/ 2147483647 w 106"/>
              <a:gd name="T11" fmla="*/ 2147483647 h 13"/>
              <a:gd name="T12" fmla="*/ 2147483647 w 106"/>
              <a:gd name="T13" fmla="*/ 2147483647 h 13"/>
              <a:gd name="T14" fmla="*/ 2147483647 w 106"/>
              <a:gd name="T15" fmla="*/ 2147483647 h 13"/>
              <a:gd name="T16" fmla="*/ 2147483647 w 106"/>
              <a:gd name="T17" fmla="*/ 2147483647 h 13"/>
              <a:gd name="T18" fmla="*/ 2147483647 w 106"/>
              <a:gd name="T19" fmla="*/ 2147483647 h 13"/>
              <a:gd name="T20" fmla="*/ 2147483647 w 106"/>
              <a:gd name="T21" fmla="*/ 2147483647 h 13"/>
              <a:gd name="T22" fmla="*/ 2147483647 w 106"/>
              <a:gd name="T23" fmla="*/ 2147483647 h 13"/>
              <a:gd name="T24" fmla="*/ 2147483647 w 106"/>
              <a:gd name="T25" fmla="*/ 2147483647 h 13"/>
              <a:gd name="T26" fmla="*/ 2147483647 w 106"/>
              <a:gd name="T27" fmla="*/ 2147483647 h 13"/>
              <a:gd name="T28" fmla="*/ 2147483647 w 106"/>
              <a:gd name="T29" fmla="*/ 2147483647 h 13"/>
              <a:gd name="T30" fmla="*/ 2147483647 w 106"/>
              <a:gd name="T31" fmla="*/ 2147483647 h 13"/>
              <a:gd name="T32" fmla="*/ 2147483647 w 106"/>
              <a:gd name="T33" fmla="*/ 2147483647 h 13"/>
              <a:gd name="T34" fmla="*/ 2147483647 w 106"/>
              <a:gd name="T35" fmla="*/ 2147483647 h 13"/>
              <a:gd name="T36" fmla="*/ 2147483647 w 106"/>
              <a:gd name="T37" fmla="*/ 2147483647 h 13"/>
              <a:gd name="T38" fmla="*/ 2147483647 w 106"/>
              <a:gd name="T39" fmla="*/ 2147483647 h 13"/>
              <a:gd name="T40" fmla="*/ 2147483647 w 106"/>
              <a:gd name="T41" fmla="*/ 2147483647 h 13"/>
              <a:gd name="T42" fmla="*/ 2147483647 w 106"/>
              <a:gd name="T43" fmla="*/ 2147483647 h 13"/>
              <a:gd name="T44" fmla="*/ 2147483647 w 106"/>
              <a:gd name="T45" fmla="*/ 0 h 13"/>
              <a:gd name="T46" fmla="*/ 2147483647 w 106"/>
              <a:gd name="T47" fmla="*/ 0 h 13"/>
              <a:gd name="T48" fmla="*/ 2147483647 w 106"/>
              <a:gd name="T49" fmla="*/ 0 h 13"/>
              <a:gd name="T50" fmla="*/ 2147483647 w 106"/>
              <a:gd name="T51" fmla="*/ 0 h 13"/>
              <a:gd name="T52" fmla="*/ 2147483647 w 106"/>
              <a:gd name="T53" fmla="*/ 0 h 13"/>
              <a:gd name="T54" fmla="*/ 2147483647 w 106"/>
              <a:gd name="T55" fmla="*/ 0 h 13"/>
              <a:gd name="T56" fmla="*/ 2147483647 w 106"/>
              <a:gd name="T57" fmla="*/ 0 h 13"/>
              <a:gd name="T58" fmla="*/ 2147483647 w 106"/>
              <a:gd name="T59" fmla="*/ 0 h 13"/>
              <a:gd name="T60" fmla="*/ 2147483647 w 106"/>
              <a:gd name="T61" fmla="*/ 0 h 13"/>
              <a:gd name="T62" fmla="*/ 2147483647 w 106"/>
              <a:gd name="T63" fmla="*/ 0 h 13"/>
              <a:gd name="T64" fmla="*/ 2147483647 w 106"/>
              <a:gd name="T65" fmla="*/ 0 h 13"/>
              <a:gd name="T66" fmla="*/ 0 w 106"/>
              <a:gd name="T67" fmla="*/ 0 h 13"/>
              <a:gd name="T68" fmla="*/ 0 w 106"/>
              <a:gd name="T69" fmla="*/ 2147483647 h 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6"/>
              <a:gd name="T106" fmla="*/ 0 h 13"/>
              <a:gd name="T107" fmla="*/ 106 w 106"/>
              <a:gd name="T108" fmla="*/ 13 h 1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6" h="13">
                <a:moveTo>
                  <a:pt x="0" y="8"/>
                </a:moveTo>
                <a:lnTo>
                  <a:pt x="7" y="8"/>
                </a:lnTo>
                <a:lnTo>
                  <a:pt x="13" y="8"/>
                </a:lnTo>
                <a:lnTo>
                  <a:pt x="20" y="8"/>
                </a:lnTo>
                <a:lnTo>
                  <a:pt x="26" y="8"/>
                </a:lnTo>
                <a:lnTo>
                  <a:pt x="33" y="8"/>
                </a:lnTo>
                <a:lnTo>
                  <a:pt x="40" y="8"/>
                </a:lnTo>
                <a:lnTo>
                  <a:pt x="45" y="8"/>
                </a:lnTo>
                <a:lnTo>
                  <a:pt x="52" y="8"/>
                </a:lnTo>
                <a:lnTo>
                  <a:pt x="59" y="8"/>
                </a:lnTo>
                <a:lnTo>
                  <a:pt x="65" y="8"/>
                </a:lnTo>
                <a:lnTo>
                  <a:pt x="72" y="8"/>
                </a:lnTo>
                <a:lnTo>
                  <a:pt x="79" y="8"/>
                </a:lnTo>
                <a:lnTo>
                  <a:pt x="84" y="8"/>
                </a:lnTo>
                <a:lnTo>
                  <a:pt x="91" y="12"/>
                </a:lnTo>
                <a:lnTo>
                  <a:pt x="98" y="12"/>
                </a:lnTo>
                <a:lnTo>
                  <a:pt x="104" y="12"/>
                </a:lnTo>
                <a:lnTo>
                  <a:pt x="105" y="8"/>
                </a:lnTo>
                <a:lnTo>
                  <a:pt x="98" y="4"/>
                </a:lnTo>
                <a:lnTo>
                  <a:pt x="92" y="4"/>
                </a:lnTo>
                <a:lnTo>
                  <a:pt x="85" y="4"/>
                </a:lnTo>
                <a:lnTo>
                  <a:pt x="79" y="4"/>
                </a:lnTo>
                <a:lnTo>
                  <a:pt x="72" y="0"/>
                </a:lnTo>
                <a:lnTo>
                  <a:pt x="65" y="0"/>
                </a:lnTo>
                <a:lnTo>
                  <a:pt x="59" y="0"/>
                </a:lnTo>
                <a:lnTo>
                  <a:pt x="52" y="0"/>
                </a:lnTo>
                <a:lnTo>
                  <a:pt x="45" y="0"/>
                </a:lnTo>
                <a:lnTo>
                  <a:pt x="40" y="0"/>
                </a:lnTo>
                <a:lnTo>
                  <a:pt x="33" y="0"/>
                </a:lnTo>
                <a:lnTo>
                  <a:pt x="26" y="0"/>
                </a:lnTo>
                <a:lnTo>
                  <a:pt x="20" y="0"/>
                </a:lnTo>
                <a:lnTo>
                  <a:pt x="13" y="0"/>
                </a:lnTo>
                <a:lnTo>
                  <a:pt x="7" y="0"/>
                </a:lnTo>
                <a:lnTo>
                  <a:pt x="0" y="0"/>
                </a:lnTo>
                <a:lnTo>
                  <a:pt x="0" y="8"/>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831" name="Freeform 727"/>
          <p:cNvSpPr>
            <a:spLocks noChangeAspect="1"/>
          </p:cNvSpPr>
          <p:nvPr/>
        </p:nvSpPr>
        <p:spPr bwMode="auto">
          <a:xfrm>
            <a:off x="5157789" y="5670551"/>
            <a:ext cx="1830387" cy="180975"/>
          </a:xfrm>
          <a:custGeom>
            <a:avLst/>
            <a:gdLst>
              <a:gd name="T0" fmla="*/ 2147483647 w 1377"/>
              <a:gd name="T1" fmla="*/ 2147483647 h 144"/>
              <a:gd name="T2" fmla="*/ 2147483647 w 1377"/>
              <a:gd name="T3" fmla="*/ 2147483647 h 144"/>
              <a:gd name="T4" fmla="*/ 2147483647 w 1377"/>
              <a:gd name="T5" fmla="*/ 2147483647 h 144"/>
              <a:gd name="T6" fmla="*/ 2147483647 w 1377"/>
              <a:gd name="T7" fmla="*/ 2147483647 h 144"/>
              <a:gd name="T8" fmla="*/ 2147483647 w 1377"/>
              <a:gd name="T9" fmla="*/ 2147483647 h 144"/>
              <a:gd name="T10" fmla="*/ 2147483647 w 1377"/>
              <a:gd name="T11" fmla="*/ 2147483647 h 144"/>
              <a:gd name="T12" fmla="*/ 2147483647 w 1377"/>
              <a:gd name="T13" fmla="*/ 2147483647 h 144"/>
              <a:gd name="T14" fmla="*/ 2147483647 w 1377"/>
              <a:gd name="T15" fmla="*/ 2147483647 h 144"/>
              <a:gd name="T16" fmla="*/ 2147483647 w 1377"/>
              <a:gd name="T17" fmla="*/ 2147483647 h 144"/>
              <a:gd name="T18" fmla="*/ 2147483647 w 1377"/>
              <a:gd name="T19" fmla="*/ 2147483647 h 144"/>
              <a:gd name="T20" fmla="*/ 2147483647 w 1377"/>
              <a:gd name="T21" fmla="*/ 2147483647 h 144"/>
              <a:gd name="T22" fmla="*/ 2147483647 w 1377"/>
              <a:gd name="T23" fmla="*/ 2147483647 h 144"/>
              <a:gd name="T24" fmla="*/ 2147483647 w 1377"/>
              <a:gd name="T25" fmla="*/ 2147483647 h 144"/>
              <a:gd name="T26" fmla="*/ 2147483647 w 1377"/>
              <a:gd name="T27" fmla="*/ 2147483647 h 144"/>
              <a:gd name="T28" fmla="*/ 2147483647 w 1377"/>
              <a:gd name="T29" fmla="*/ 2147483647 h 144"/>
              <a:gd name="T30" fmla="*/ 2147483647 w 1377"/>
              <a:gd name="T31" fmla="*/ 2147483647 h 144"/>
              <a:gd name="T32" fmla="*/ 0 w 1377"/>
              <a:gd name="T33" fmla="*/ 0 h 144"/>
              <a:gd name="T34" fmla="*/ 2147483647 w 1377"/>
              <a:gd name="T35" fmla="*/ 2147483647 h 144"/>
              <a:gd name="T36" fmla="*/ 2147483647 w 1377"/>
              <a:gd name="T37" fmla="*/ 2147483647 h 144"/>
              <a:gd name="T38" fmla="*/ 2147483647 w 1377"/>
              <a:gd name="T39" fmla="*/ 2147483647 h 144"/>
              <a:gd name="T40" fmla="*/ 2147483647 w 1377"/>
              <a:gd name="T41" fmla="*/ 2147483647 h 144"/>
              <a:gd name="T42" fmla="*/ 2147483647 w 1377"/>
              <a:gd name="T43" fmla="*/ 2147483647 h 144"/>
              <a:gd name="T44" fmla="*/ 2147483647 w 1377"/>
              <a:gd name="T45" fmla="*/ 2147483647 h 144"/>
              <a:gd name="T46" fmla="*/ 2147483647 w 1377"/>
              <a:gd name="T47" fmla="*/ 2147483647 h 144"/>
              <a:gd name="T48" fmla="*/ 2147483647 w 1377"/>
              <a:gd name="T49" fmla="*/ 2147483647 h 144"/>
              <a:gd name="T50" fmla="*/ 2147483647 w 1377"/>
              <a:gd name="T51" fmla="*/ 2147483647 h 144"/>
              <a:gd name="T52" fmla="*/ 2147483647 w 1377"/>
              <a:gd name="T53" fmla="*/ 2147483647 h 144"/>
              <a:gd name="T54" fmla="*/ 2147483647 w 1377"/>
              <a:gd name="T55" fmla="*/ 2147483647 h 144"/>
              <a:gd name="T56" fmla="*/ 2147483647 w 1377"/>
              <a:gd name="T57" fmla="*/ 2147483647 h 144"/>
              <a:gd name="T58" fmla="*/ 2147483647 w 1377"/>
              <a:gd name="T59" fmla="*/ 2147483647 h 144"/>
              <a:gd name="T60" fmla="*/ 2147483647 w 1377"/>
              <a:gd name="T61" fmla="*/ 2147483647 h 144"/>
              <a:gd name="T62" fmla="*/ 2147483647 w 1377"/>
              <a:gd name="T63" fmla="*/ 2147483647 h 144"/>
              <a:gd name="T64" fmla="*/ 2147483647 w 1377"/>
              <a:gd name="T65" fmla="*/ 2147483647 h 144"/>
              <a:gd name="T66" fmla="*/ 2147483647 w 1377"/>
              <a:gd name="T67" fmla="*/ 2147483647 h 14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377"/>
              <a:gd name="T103" fmla="*/ 0 h 144"/>
              <a:gd name="T104" fmla="*/ 1377 w 1377"/>
              <a:gd name="T105" fmla="*/ 144 h 14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377" h="144">
                <a:moveTo>
                  <a:pt x="1376" y="135"/>
                </a:moveTo>
                <a:lnTo>
                  <a:pt x="1376" y="135"/>
                </a:lnTo>
                <a:lnTo>
                  <a:pt x="1322" y="136"/>
                </a:lnTo>
                <a:lnTo>
                  <a:pt x="1270" y="136"/>
                </a:lnTo>
                <a:lnTo>
                  <a:pt x="1220" y="136"/>
                </a:lnTo>
                <a:lnTo>
                  <a:pt x="1171" y="136"/>
                </a:lnTo>
                <a:lnTo>
                  <a:pt x="1123" y="135"/>
                </a:lnTo>
                <a:lnTo>
                  <a:pt x="1077" y="134"/>
                </a:lnTo>
                <a:lnTo>
                  <a:pt x="1032" y="133"/>
                </a:lnTo>
                <a:lnTo>
                  <a:pt x="987" y="132"/>
                </a:lnTo>
                <a:lnTo>
                  <a:pt x="943" y="131"/>
                </a:lnTo>
                <a:lnTo>
                  <a:pt x="901" y="128"/>
                </a:lnTo>
                <a:lnTo>
                  <a:pt x="859" y="126"/>
                </a:lnTo>
                <a:lnTo>
                  <a:pt x="817" y="124"/>
                </a:lnTo>
                <a:lnTo>
                  <a:pt x="778" y="121"/>
                </a:lnTo>
                <a:lnTo>
                  <a:pt x="738" y="117"/>
                </a:lnTo>
                <a:lnTo>
                  <a:pt x="698" y="113"/>
                </a:lnTo>
                <a:lnTo>
                  <a:pt x="659" y="109"/>
                </a:lnTo>
                <a:lnTo>
                  <a:pt x="619" y="105"/>
                </a:lnTo>
                <a:lnTo>
                  <a:pt x="580" y="101"/>
                </a:lnTo>
                <a:lnTo>
                  <a:pt x="542" y="96"/>
                </a:lnTo>
                <a:lnTo>
                  <a:pt x="503" y="91"/>
                </a:lnTo>
                <a:lnTo>
                  <a:pt x="464" y="84"/>
                </a:lnTo>
                <a:lnTo>
                  <a:pt x="424" y="80"/>
                </a:lnTo>
                <a:lnTo>
                  <a:pt x="384" y="73"/>
                </a:lnTo>
                <a:lnTo>
                  <a:pt x="345" y="65"/>
                </a:lnTo>
                <a:lnTo>
                  <a:pt x="305" y="60"/>
                </a:lnTo>
                <a:lnTo>
                  <a:pt x="264" y="52"/>
                </a:lnTo>
                <a:lnTo>
                  <a:pt x="222" y="43"/>
                </a:lnTo>
                <a:lnTo>
                  <a:pt x="180" y="35"/>
                </a:lnTo>
                <a:lnTo>
                  <a:pt x="135" y="28"/>
                </a:lnTo>
                <a:lnTo>
                  <a:pt x="92" y="18"/>
                </a:lnTo>
                <a:lnTo>
                  <a:pt x="47" y="10"/>
                </a:lnTo>
                <a:lnTo>
                  <a:pt x="0" y="0"/>
                </a:lnTo>
                <a:lnTo>
                  <a:pt x="0" y="7"/>
                </a:lnTo>
                <a:lnTo>
                  <a:pt x="46" y="16"/>
                </a:lnTo>
                <a:lnTo>
                  <a:pt x="91" y="25"/>
                </a:lnTo>
                <a:lnTo>
                  <a:pt x="134" y="34"/>
                </a:lnTo>
                <a:lnTo>
                  <a:pt x="179" y="42"/>
                </a:lnTo>
                <a:lnTo>
                  <a:pt x="221" y="51"/>
                </a:lnTo>
                <a:lnTo>
                  <a:pt x="263" y="59"/>
                </a:lnTo>
                <a:lnTo>
                  <a:pt x="304" y="65"/>
                </a:lnTo>
                <a:lnTo>
                  <a:pt x="345" y="73"/>
                </a:lnTo>
                <a:lnTo>
                  <a:pt x="383" y="80"/>
                </a:lnTo>
                <a:lnTo>
                  <a:pt x="423" y="85"/>
                </a:lnTo>
                <a:lnTo>
                  <a:pt x="463" y="91"/>
                </a:lnTo>
                <a:lnTo>
                  <a:pt x="502" y="97"/>
                </a:lnTo>
                <a:lnTo>
                  <a:pt x="541" y="103"/>
                </a:lnTo>
                <a:lnTo>
                  <a:pt x="579" y="107"/>
                </a:lnTo>
                <a:lnTo>
                  <a:pt x="619" y="112"/>
                </a:lnTo>
                <a:lnTo>
                  <a:pt x="658" y="116"/>
                </a:lnTo>
                <a:lnTo>
                  <a:pt x="697" y="120"/>
                </a:lnTo>
                <a:lnTo>
                  <a:pt x="737" y="124"/>
                </a:lnTo>
                <a:lnTo>
                  <a:pt x="777" y="127"/>
                </a:lnTo>
                <a:lnTo>
                  <a:pt x="817" y="131"/>
                </a:lnTo>
                <a:lnTo>
                  <a:pt x="859" y="132"/>
                </a:lnTo>
                <a:lnTo>
                  <a:pt x="901" y="134"/>
                </a:lnTo>
                <a:lnTo>
                  <a:pt x="943" y="136"/>
                </a:lnTo>
                <a:lnTo>
                  <a:pt x="987" y="138"/>
                </a:lnTo>
                <a:lnTo>
                  <a:pt x="1032" y="140"/>
                </a:lnTo>
                <a:lnTo>
                  <a:pt x="1077" y="141"/>
                </a:lnTo>
                <a:lnTo>
                  <a:pt x="1123" y="142"/>
                </a:lnTo>
                <a:lnTo>
                  <a:pt x="1171" y="143"/>
                </a:lnTo>
                <a:lnTo>
                  <a:pt x="1220" y="143"/>
                </a:lnTo>
                <a:lnTo>
                  <a:pt x="1270" y="143"/>
                </a:lnTo>
                <a:lnTo>
                  <a:pt x="1322" y="143"/>
                </a:lnTo>
                <a:lnTo>
                  <a:pt x="1376" y="143"/>
                </a:lnTo>
                <a:lnTo>
                  <a:pt x="1376" y="135"/>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832" name="Freeform 728"/>
          <p:cNvSpPr>
            <a:spLocks noChangeAspect="1"/>
          </p:cNvSpPr>
          <p:nvPr/>
        </p:nvSpPr>
        <p:spPr bwMode="auto">
          <a:xfrm>
            <a:off x="6994526" y="5673725"/>
            <a:ext cx="1787525" cy="179388"/>
          </a:xfrm>
          <a:custGeom>
            <a:avLst/>
            <a:gdLst>
              <a:gd name="T0" fmla="*/ 2147483647 w 1344"/>
              <a:gd name="T1" fmla="*/ 2147483647 h 143"/>
              <a:gd name="T2" fmla="*/ 2147483647 w 1344"/>
              <a:gd name="T3" fmla="*/ 0 h 143"/>
              <a:gd name="T4" fmla="*/ 2147483647 w 1344"/>
              <a:gd name="T5" fmla="*/ 2147483647 h 143"/>
              <a:gd name="T6" fmla="*/ 2147483647 w 1344"/>
              <a:gd name="T7" fmla="*/ 2147483647 h 143"/>
              <a:gd name="T8" fmla="*/ 2147483647 w 1344"/>
              <a:gd name="T9" fmla="*/ 2147483647 h 143"/>
              <a:gd name="T10" fmla="*/ 2147483647 w 1344"/>
              <a:gd name="T11" fmla="*/ 2147483647 h 143"/>
              <a:gd name="T12" fmla="*/ 2147483647 w 1344"/>
              <a:gd name="T13" fmla="*/ 2147483647 h 143"/>
              <a:gd name="T14" fmla="*/ 2147483647 w 1344"/>
              <a:gd name="T15" fmla="*/ 2147483647 h 143"/>
              <a:gd name="T16" fmla="*/ 2147483647 w 1344"/>
              <a:gd name="T17" fmla="*/ 2147483647 h 143"/>
              <a:gd name="T18" fmla="*/ 2147483647 w 1344"/>
              <a:gd name="T19" fmla="*/ 2147483647 h 143"/>
              <a:gd name="T20" fmla="*/ 2147483647 w 1344"/>
              <a:gd name="T21" fmla="*/ 2147483647 h 143"/>
              <a:gd name="T22" fmla="*/ 2147483647 w 1344"/>
              <a:gd name="T23" fmla="*/ 2147483647 h 143"/>
              <a:gd name="T24" fmla="*/ 2147483647 w 1344"/>
              <a:gd name="T25" fmla="*/ 2147483647 h 143"/>
              <a:gd name="T26" fmla="*/ 2147483647 w 1344"/>
              <a:gd name="T27" fmla="*/ 2147483647 h 143"/>
              <a:gd name="T28" fmla="*/ 2147483647 w 1344"/>
              <a:gd name="T29" fmla="*/ 2147483647 h 143"/>
              <a:gd name="T30" fmla="*/ 2147483647 w 1344"/>
              <a:gd name="T31" fmla="*/ 2147483647 h 143"/>
              <a:gd name="T32" fmla="*/ 0 w 1344"/>
              <a:gd name="T33" fmla="*/ 2147483647 h 143"/>
              <a:gd name="T34" fmla="*/ 2147483647 w 1344"/>
              <a:gd name="T35" fmla="*/ 2147483647 h 143"/>
              <a:gd name="T36" fmla="*/ 2147483647 w 1344"/>
              <a:gd name="T37" fmla="*/ 2147483647 h 143"/>
              <a:gd name="T38" fmla="*/ 2147483647 w 1344"/>
              <a:gd name="T39" fmla="*/ 2147483647 h 143"/>
              <a:gd name="T40" fmla="*/ 2147483647 w 1344"/>
              <a:gd name="T41" fmla="*/ 2147483647 h 143"/>
              <a:gd name="T42" fmla="*/ 2147483647 w 1344"/>
              <a:gd name="T43" fmla="*/ 2147483647 h 143"/>
              <a:gd name="T44" fmla="*/ 2147483647 w 1344"/>
              <a:gd name="T45" fmla="*/ 2147483647 h 143"/>
              <a:gd name="T46" fmla="*/ 2147483647 w 1344"/>
              <a:gd name="T47" fmla="*/ 2147483647 h 143"/>
              <a:gd name="T48" fmla="*/ 2147483647 w 1344"/>
              <a:gd name="T49" fmla="*/ 2147483647 h 143"/>
              <a:gd name="T50" fmla="*/ 2147483647 w 1344"/>
              <a:gd name="T51" fmla="*/ 2147483647 h 143"/>
              <a:gd name="T52" fmla="*/ 2147483647 w 1344"/>
              <a:gd name="T53" fmla="*/ 2147483647 h 143"/>
              <a:gd name="T54" fmla="*/ 2147483647 w 1344"/>
              <a:gd name="T55" fmla="*/ 2147483647 h 143"/>
              <a:gd name="T56" fmla="*/ 2147483647 w 1344"/>
              <a:gd name="T57" fmla="*/ 2147483647 h 143"/>
              <a:gd name="T58" fmla="*/ 2147483647 w 1344"/>
              <a:gd name="T59" fmla="*/ 2147483647 h 143"/>
              <a:gd name="T60" fmla="*/ 2147483647 w 1344"/>
              <a:gd name="T61" fmla="*/ 2147483647 h 143"/>
              <a:gd name="T62" fmla="*/ 2147483647 w 1344"/>
              <a:gd name="T63" fmla="*/ 2147483647 h 143"/>
              <a:gd name="T64" fmla="*/ 2147483647 w 1344"/>
              <a:gd name="T65" fmla="*/ 2147483647 h 143"/>
              <a:gd name="T66" fmla="*/ 2147483647 w 1344"/>
              <a:gd name="T67" fmla="*/ 2147483647 h 14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344"/>
              <a:gd name="T103" fmla="*/ 0 h 143"/>
              <a:gd name="T104" fmla="*/ 1344 w 1344"/>
              <a:gd name="T105" fmla="*/ 143 h 14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344" h="143">
                <a:moveTo>
                  <a:pt x="1343" y="2"/>
                </a:moveTo>
                <a:lnTo>
                  <a:pt x="1343" y="2"/>
                </a:lnTo>
                <a:lnTo>
                  <a:pt x="1338" y="0"/>
                </a:lnTo>
                <a:lnTo>
                  <a:pt x="1331" y="0"/>
                </a:lnTo>
                <a:lnTo>
                  <a:pt x="1323" y="2"/>
                </a:lnTo>
                <a:lnTo>
                  <a:pt x="1311" y="3"/>
                </a:lnTo>
                <a:lnTo>
                  <a:pt x="1297" y="7"/>
                </a:lnTo>
                <a:lnTo>
                  <a:pt x="1279" y="11"/>
                </a:lnTo>
                <a:lnTo>
                  <a:pt x="1259" y="14"/>
                </a:lnTo>
                <a:lnTo>
                  <a:pt x="1235" y="19"/>
                </a:lnTo>
                <a:lnTo>
                  <a:pt x="1211" y="24"/>
                </a:lnTo>
                <a:lnTo>
                  <a:pt x="1182" y="31"/>
                </a:lnTo>
                <a:lnTo>
                  <a:pt x="1151" y="37"/>
                </a:lnTo>
                <a:lnTo>
                  <a:pt x="1117" y="44"/>
                </a:lnTo>
                <a:lnTo>
                  <a:pt x="1080" y="51"/>
                </a:lnTo>
                <a:lnTo>
                  <a:pt x="1043" y="59"/>
                </a:lnTo>
                <a:lnTo>
                  <a:pt x="1002" y="65"/>
                </a:lnTo>
                <a:lnTo>
                  <a:pt x="959" y="72"/>
                </a:lnTo>
                <a:lnTo>
                  <a:pt x="913" y="80"/>
                </a:lnTo>
                <a:lnTo>
                  <a:pt x="865" y="86"/>
                </a:lnTo>
                <a:lnTo>
                  <a:pt x="815" y="93"/>
                </a:lnTo>
                <a:lnTo>
                  <a:pt x="764" y="100"/>
                </a:lnTo>
                <a:lnTo>
                  <a:pt x="710" y="106"/>
                </a:lnTo>
                <a:lnTo>
                  <a:pt x="654" y="112"/>
                </a:lnTo>
                <a:lnTo>
                  <a:pt x="596" y="118"/>
                </a:lnTo>
                <a:lnTo>
                  <a:pt x="538" y="122"/>
                </a:lnTo>
                <a:lnTo>
                  <a:pt x="477" y="126"/>
                </a:lnTo>
                <a:lnTo>
                  <a:pt x="413" y="130"/>
                </a:lnTo>
                <a:lnTo>
                  <a:pt x="348" y="132"/>
                </a:lnTo>
                <a:lnTo>
                  <a:pt x="281" y="134"/>
                </a:lnTo>
                <a:lnTo>
                  <a:pt x="213" y="135"/>
                </a:lnTo>
                <a:lnTo>
                  <a:pt x="144" y="135"/>
                </a:lnTo>
                <a:lnTo>
                  <a:pt x="73" y="134"/>
                </a:lnTo>
                <a:lnTo>
                  <a:pt x="0" y="132"/>
                </a:lnTo>
                <a:lnTo>
                  <a:pt x="0" y="140"/>
                </a:lnTo>
                <a:lnTo>
                  <a:pt x="73" y="142"/>
                </a:lnTo>
                <a:lnTo>
                  <a:pt x="144" y="142"/>
                </a:lnTo>
                <a:lnTo>
                  <a:pt x="213" y="142"/>
                </a:lnTo>
                <a:lnTo>
                  <a:pt x="281" y="142"/>
                </a:lnTo>
                <a:lnTo>
                  <a:pt x="348" y="140"/>
                </a:lnTo>
                <a:lnTo>
                  <a:pt x="413" y="136"/>
                </a:lnTo>
                <a:lnTo>
                  <a:pt x="477" y="133"/>
                </a:lnTo>
                <a:lnTo>
                  <a:pt x="539" y="130"/>
                </a:lnTo>
                <a:lnTo>
                  <a:pt x="597" y="124"/>
                </a:lnTo>
                <a:lnTo>
                  <a:pt x="655" y="119"/>
                </a:lnTo>
                <a:lnTo>
                  <a:pt x="711" y="113"/>
                </a:lnTo>
                <a:lnTo>
                  <a:pt x="765" y="106"/>
                </a:lnTo>
                <a:lnTo>
                  <a:pt x="816" y="100"/>
                </a:lnTo>
                <a:lnTo>
                  <a:pt x="866" y="93"/>
                </a:lnTo>
                <a:lnTo>
                  <a:pt x="915" y="85"/>
                </a:lnTo>
                <a:lnTo>
                  <a:pt x="960" y="80"/>
                </a:lnTo>
                <a:lnTo>
                  <a:pt x="1003" y="72"/>
                </a:lnTo>
                <a:lnTo>
                  <a:pt x="1043" y="64"/>
                </a:lnTo>
                <a:lnTo>
                  <a:pt x="1081" y="58"/>
                </a:lnTo>
                <a:lnTo>
                  <a:pt x="1118" y="51"/>
                </a:lnTo>
                <a:lnTo>
                  <a:pt x="1152" y="44"/>
                </a:lnTo>
                <a:lnTo>
                  <a:pt x="1183" y="38"/>
                </a:lnTo>
                <a:lnTo>
                  <a:pt x="1212" y="32"/>
                </a:lnTo>
                <a:lnTo>
                  <a:pt x="1236" y="27"/>
                </a:lnTo>
                <a:lnTo>
                  <a:pt x="1260" y="21"/>
                </a:lnTo>
                <a:lnTo>
                  <a:pt x="1280" y="17"/>
                </a:lnTo>
                <a:lnTo>
                  <a:pt x="1297" y="12"/>
                </a:lnTo>
                <a:lnTo>
                  <a:pt x="1312" y="11"/>
                </a:lnTo>
                <a:lnTo>
                  <a:pt x="1324" y="9"/>
                </a:lnTo>
                <a:lnTo>
                  <a:pt x="1332" y="8"/>
                </a:lnTo>
                <a:lnTo>
                  <a:pt x="1338" y="7"/>
                </a:lnTo>
                <a:lnTo>
                  <a:pt x="1337" y="7"/>
                </a:lnTo>
                <a:lnTo>
                  <a:pt x="1343" y="2"/>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833" name="Freeform 729"/>
          <p:cNvSpPr>
            <a:spLocks noChangeAspect="1"/>
          </p:cNvSpPr>
          <p:nvPr/>
        </p:nvSpPr>
        <p:spPr bwMode="auto">
          <a:xfrm>
            <a:off x="8782050" y="5676901"/>
            <a:ext cx="19050" cy="98425"/>
          </a:xfrm>
          <a:custGeom>
            <a:avLst/>
            <a:gdLst>
              <a:gd name="T0" fmla="*/ 2147483647 w 15"/>
              <a:gd name="T1" fmla="*/ 2147483647 h 78"/>
              <a:gd name="T2" fmla="*/ 2147483647 w 15"/>
              <a:gd name="T3" fmla="*/ 2147483647 h 78"/>
              <a:gd name="T4" fmla="*/ 2147483647 w 15"/>
              <a:gd name="T5" fmla="*/ 2147483647 h 78"/>
              <a:gd name="T6" fmla="*/ 2147483647 w 15"/>
              <a:gd name="T7" fmla="*/ 2147483647 h 78"/>
              <a:gd name="T8" fmla="*/ 2147483647 w 15"/>
              <a:gd name="T9" fmla="*/ 2147483647 h 78"/>
              <a:gd name="T10" fmla="*/ 2147483647 w 15"/>
              <a:gd name="T11" fmla="*/ 2147483647 h 78"/>
              <a:gd name="T12" fmla="*/ 2147483647 w 15"/>
              <a:gd name="T13" fmla="*/ 2147483647 h 78"/>
              <a:gd name="T14" fmla="*/ 2147483647 w 15"/>
              <a:gd name="T15" fmla="*/ 2147483647 h 78"/>
              <a:gd name="T16" fmla="*/ 2147483647 w 15"/>
              <a:gd name="T17" fmla="*/ 2147483647 h 78"/>
              <a:gd name="T18" fmla="*/ 2147483647 w 15"/>
              <a:gd name="T19" fmla="*/ 0 h 78"/>
              <a:gd name="T20" fmla="*/ 0 w 15"/>
              <a:gd name="T21" fmla="*/ 2147483647 h 78"/>
              <a:gd name="T22" fmla="*/ 2147483647 w 15"/>
              <a:gd name="T23" fmla="*/ 2147483647 h 78"/>
              <a:gd name="T24" fmla="*/ 2147483647 w 15"/>
              <a:gd name="T25" fmla="*/ 2147483647 h 78"/>
              <a:gd name="T26" fmla="*/ 2147483647 w 15"/>
              <a:gd name="T27" fmla="*/ 2147483647 h 78"/>
              <a:gd name="T28" fmla="*/ 2147483647 w 15"/>
              <a:gd name="T29" fmla="*/ 2147483647 h 78"/>
              <a:gd name="T30" fmla="*/ 2147483647 w 15"/>
              <a:gd name="T31" fmla="*/ 2147483647 h 78"/>
              <a:gd name="T32" fmla="*/ 2147483647 w 15"/>
              <a:gd name="T33" fmla="*/ 2147483647 h 78"/>
              <a:gd name="T34" fmla="*/ 2147483647 w 15"/>
              <a:gd name="T35" fmla="*/ 2147483647 h 78"/>
              <a:gd name="T36" fmla="*/ 2147483647 w 15"/>
              <a:gd name="T37" fmla="*/ 2147483647 h 78"/>
              <a:gd name="T38" fmla="*/ 2147483647 w 15"/>
              <a:gd name="T39" fmla="*/ 2147483647 h 7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5"/>
              <a:gd name="T61" fmla="*/ 0 h 78"/>
              <a:gd name="T62" fmla="*/ 15 w 15"/>
              <a:gd name="T63" fmla="*/ 78 h 7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5" h="78">
                <a:moveTo>
                  <a:pt x="6" y="77"/>
                </a:moveTo>
                <a:lnTo>
                  <a:pt x="6" y="77"/>
                </a:lnTo>
                <a:lnTo>
                  <a:pt x="10" y="70"/>
                </a:lnTo>
                <a:lnTo>
                  <a:pt x="12" y="63"/>
                </a:lnTo>
                <a:lnTo>
                  <a:pt x="14" y="53"/>
                </a:lnTo>
                <a:lnTo>
                  <a:pt x="14" y="41"/>
                </a:lnTo>
                <a:lnTo>
                  <a:pt x="14" y="30"/>
                </a:lnTo>
                <a:lnTo>
                  <a:pt x="14" y="18"/>
                </a:lnTo>
                <a:lnTo>
                  <a:pt x="12" y="7"/>
                </a:lnTo>
                <a:lnTo>
                  <a:pt x="6" y="0"/>
                </a:lnTo>
                <a:lnTo>
                  <a:pt x="0" y="4"/>
                </a:lnTo>
                <a:lnTo>
                  <a:pt x="4" y="9"/>
                </a:lnTo>
                <a:lnTo>
                  <a:pt x="6" y="19"/>
                </a:lnTo>
                <a:lnTo>
                  <a:pt x="6" y="30"/>
                </a:lnTo>
                <a:lnTo>
                  <a:pt x="6" y="41"/>
                </a:lnTo>
                <a:lnTo>
                  <a:pt x="6" y="52"/>
                </a:lnTo>
                <a:lnTo>
                  <a:pt x="4" y="62"/>
                </a:lnTo>
                <a:lnTo>
                  <a:pt x="2" y="69"/>
                </a:lnTo>
                <a:lnTo>
                  <a:pt x="2" y="73"/>
                </a:lnTo>
                <a:lnTo>
                  <a:pt x="6" y="77"/>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834" name="Freeform 730"/>
          <p:cNvSpPr>
            <a:spLocks noChangeAspect="1"/>
          </p:cNvSpPr>
          <p:nvPr/>
        </p:nvSpPr>
        <p:spPr bwMode="auto">
          <a:xfrm>
            <a:off x="7642226" y="5778501"/>
            <a:ext cx="1139825" cy="352425"/>
          </a:xfrm>
          <a:custGeom>
            <a:avLst/>
            <a:gdLst>
              <a:gd name="T0" fmla="*/ 0 w 856"/>
              <a:gd name="T1" fmla="*/ 2147483647 h 280"/>
              <a:gd name="T2" fmla="*/ 2147483647 w 856"/>
              <a:gd name="T3" fmla="*/ 2147483647 h 280"/>
              <a:gd name="T4" fmla="*/ 2147483647 w 856"/>
              <a:gd name="T5" fmla="*/ 2147483647 h 280"/>
              <a:gd name="T6" fmla="*/ 2147483647 w 856"/>
              <a:gd name="T7" fmla="*/ 2147483647 h 280"/>
              <a:gd name="T8" fmla="*/ 2147483647 w 856"/>
              <a:gd name="T9" fmla="*/ 2147483647 h 280"/>
              <a:gd name="T10" fmla="*/ 2147483647 w 856"/>
              <a:gd name="T11" fmla="*/ 2147483647 h 280"/>
              <a:gd name="T12" fmla="*/ 2147483647 w 856"/>
              <a:gd name="T13" fmla="*/ 2147483647 h 280"/>
              <a:gd name="T14" fmla="*/ 2147483647 w 856"/>
              <a:gd name="T15" fmla="*/ 2147483647 h 280"/>
              <a:gd name="T16" fmla="*/ 2147483647 w 856"/>
              <a:gd name="T17" fmla="*/ 2147483647 h 280"/>
              <a:gd name="T18" fmla="*/ 2147483647 w 856"/>
              <a:gd name="T19" fmla="*/ 2147483647 h 280"/>
              <a:gd name="T20" fmla="*/ 2147483647 w 856"/>
              <a:gd name="T21" fmla="*/ 2147483647 h 280"/>
              <a:gd name="T22" fmla="*/ 2147483647 w 856"/>
              <a:gd name="T23" fmla="*/ 2147483647 h 280"/>
              <a:gd name="T24" fmla="*/ 2147483647 w 856"/>
              <a:gd name="T25" fmla="*/ 2147483647 h 280"/>
              <a:gd name="T26" fmla="*/ 2147483647 w 856"/>
              <a:gd name="T27" fmla="*/ 2147483647 h 280"/>
              <a:gd name="T28" fmla="*/ 2147483647 w 856"/>
              <a:gd name="T29" fmla="*/ 2147483647 h 280"/>
              <a:gd name="T30" fmla="*/ 2147483647 w 856"/>
              <a:gd name="T31" fmla="*/ 2147483647 h 280"/>
              <a:gd name="T32" fmla="*/ 2147483647 w 856"/>
              <a:gd name="T33" fmla="*/ 2147483647 h 280"/>
              <a:gd name="T34" fmla="*/ 2147483647 w 856"/>
              <a:gd name="T35" fmla="*/ 2147483647 h 280"/>
              <a:gd name="T36" fmla="*/ 2147483647 w 856"/>
              <a:gd name="T37" fmla="*/ 2147483647 h 280"/>
              <a:gd name="T38" fmla="*/ 2147483647 w 856"/>
              <a:gd name="T39" fmla="*/ 2147483647 h 280"/>
              <a:gd name="T40" fmla="*/ 2147483647 w 856"/>
              <a:gd name="T41" fmla="*/ 2147483647 h 280"/>
              <a:gd name="T42" fmla="*/ 2147483647 w 856"/>
              <a:gd name="T43" fmla="*/ 2147483647 h 280"/>
              <a:gd name="T44" fmla="*/ 2147483647 w 856"/>
              <a:gd name="T45" fmla="*/ 2147483647 h 280"/>
              <a:gd name="T46" fmla="*/ 2147483647 w 856"/>
              <a:gd name="T47" fmla="*/ 2147483647 h 280"/>
              <a:gd name="T48" fmla="*/ 2147483647 w 856"/>
              <a:gd name="T49" fmla="*/ 2147483647 h 280"/>
              <a:gd name="T50" fmla="*/ 2147483647 w 856"/>
              <a:gd name="T51" fmla="*/ 2147483647 h 280"/>
              <a:gd name="T52" fmla="*/ 2147483647 w 856"/>
              <a:gd name="T53" fmla="*/ 2147483647 h 280"/>
              <a:gd name="T54" fmla="*/ 2147483647 w 856"/>
              <a:gd name="T55" fmla="*/ 2147483647 h 280"/>
              <a:gd name="T56" fmla="*/ 2147483647 w 856"/>
              <a:gd name="T57" fmla="*/ 2147483647 h 280"/>
              <a:gd name="T58" fmla="*/ 2147483647 w 856"/>
              <a:gd name="T59" fmla="*/ 2147483647 h 280"/>
              <a:gd name="T60" fmla="*/ 2147483647 w 856"/>
              <a:gd name="T61" fmla="*/ 2147483647 h 280"/>
              <a:gd name="T62" fmla="*/ 2147483647 w 856"/>
              <a:gd name="T63" fmla="*/ 2147483647 h 280"/>
              <a:gd name="T64" fmla="*/ 2147483647 w 856"/>
              <a:gd name="T65" fmla="*/ 2147483647 h 280"/>
              <a:gd name="T66" fmla="*/ 0 w 856"/>
              <a:gd name="T67" fmla="*/ 2147483647 h 28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56"/>
              <a:gd name="T103" fmla="*/ 0 h 280"/>
              <a:gd name="T104" fmla="*/ 856 w 856"/>
              <a:gd name="T105" fmla="*/ 280 h 28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56" h="280">
                <a:moveTo>
                  <a:pt x="0" y="279"/>
                </a:moveTo>
                <a:lnTo>
                  <a:pt x="0" y="279"/>
                </a:lnTo>
                <a:lnTo>
                  <a:pt x="22" y="278"/>
                </a:lnTo>
                <a:lnTo>
                  <a:pt x="45" y="277"/>
                </a:lnTo>
                <a:lnTo>
                  <a:pt x="69" y="273"/>
                </a:lnTo>
                <a:lnTo>
                  <a:pt x="93" y="271"/>
                </a:lnTo>
                <a:lnTo>
                  <a:pt x="120" y="267"/>
                </a:lnTo>
                <a:lnTo>
                  <a:pt x="147" y="262"/>
                </a:lnTo>
                <a:lnTo>
                  <a:pt x="176" y="257"/>
                </a:lnTo>
                <a:lnTo>
                  <a:pt x="205" y="252"/>
                </a:lnTo>
                <a:lnTo>
                  <a:pt x="234" y="246"/>
                </a:lnTo>
                <a:lnTo>
                  <a:pt x="265" y="238"/>
                </a:lnTo>
                <a:lnTo>
                  <a:pt x="296" y="230"/>
                </a:lnTo>
                <a:lnTo>
                  <a:pt x="327" y="222"/>
                </a:lnTo>
                <a:lnTo>
                  <a:pt x="357" y="214"/>
                </a:lnTo>
                <a:lnTo>
                  <a:pt x="390" y="206"/>
                </a:lnTo>
                <a:lnTo>
                  <a:pt x="421" y="197"/>
                </a:lnTo>
                <a:lnTo>
                  <a:pt x="453" y="186"/>
                </a:lnTo>
                <a:lnTo>
                  <a:pt x="484" y="176"/>
                </a:lnTo>
                <a:lnTo>
                  <a:pt x="515" y="166"/>
                </a:lnTo>
                <a:lnTo>
                  <a:pt x="545" y="156"/>
                </a:lnTo>
                <a:lnTo>
                  <a:pt x="576" y="145"/>
                </a:lnTo>
                <a:lnTo>
                  <a:pt x="605" y="134"/>
                </a:lnTo>
                <a:lnTo>
                  <a:pt x="634" y="122"/>
                </a:lnTo>
                <a:lnTo>
                  <a:pt x="661" y="111"/>
                </a:lnTo>
                <a:lnTo>
                  <a:pt x="688" y="100"/>
                </a:lnTo>
                <a:lnTo>
                  <a:pt x="714" y="87"/>
                </a:lnTo>
                <a:lnTo>
                  <a:pt x="738" y="75"/>
                </a:lnTo>
                <a:lnTo>
                  <a:pt x="761" y="64"/>
                </a:lnTo>
                <a:lnTo>
                  <a:pt x="784" y="52"/>
                </a:lnTo>
                <a:lnTo>
                  <a:pt x="803" y="40"/>
                </a:lnTo>
                <a:lnTo>
                  <a:pt x="822" y="28"/>
                </a:lnTo>
                <a:lnTo>
                  <a:pt x="839" y="18"/>
                </a:lnTo>
                <a:lnTo>
                  <a:pt x="855" y="4"/>
                </a:lnTo>
                <a:lnTo>
                  <a:pt x="851" y="0"/>
                </a:lnTo>
                <a:lnTo>
                  <a:pt x="836" y="11"/>
                </a:lnTo>
                <a:lnTo>
                  <a:pt x="818" y="23"/>
                </a:lnTo>
                <a:lnTo>
                  <a:pt x="799" y="34"/>
                </a:lnTo>
                <a:lnTo>
                  <a:pt x="780" y="46"/>
                </a:lnTo>
                <a:lnTo>
                  <a:pt x="758" y="59"/>
                </a:lnTo>
                <a:lnTo>
                  <a:pt x="735" y="70"/>
                </a:lnTo>
                <a:lnTo>
                  <a:pt x="711" y="81"/>
                </a:lnTo>
                <a:lnTo>
                  <a:pt x="685" y="93"/>
                </a:lnTo>
                <a:lnTo>
                  <a:pt x="657" y="105"/>
                </a:lnTo>
                <a:lnTo>
                  <a:pt x="631" y="116"/>
                </a:lnTo>
                <a:lnTo>
                  <a:pt x="603" y="126"/>
                </a:lnTo>
                <a:lnTo>
                  <a:pt x="573" y="138"/>
                </a:lnTo>
                <a:lnTo>
                  <a:pt x="543" y="149"/>
                </a:lnTo>
                <a:lnTo>
                  <a:pt x="513" y="159"/>
                </a:lnTo>
                <a:lnTo>
                  <a:pt x="482" y="169"/>
                </a:lnTo>
                <a:lnTo>
                  <a:pt x="451" y="179"/>
                </a:lnTo>
                <a:lnTo>
                  <a:pt x="419" y="189"/>
                </a:lnTo>
                <a:lnTo>
                  <a:pt x="388" y="199"/>
                </a:lnTo>
                <a:lnTo>
                  <a:pt x="356" y="208"/>
                </a:lnTo>
                <a:lnTo>
                  <a:pt x="325" y="216"/>
                </a:lnTo>
                <a:lnTo>
                  <a:pt x="294" y="224"/>
                </a:lnTo>
                <a:lnTo>
                  <a:pt x="263" y="231"/>
                </a:lnTo>
                <a:lnTo>
                  <a:pt x="233" y="238"/>
                </a:lnTo>
                <a:lnTo>
                  <a:pt x="204" y="245"/>
                </a:lnTo>
                <a:lnTo>
                  <a:pt x="175" y="251"/>
                </a:lnTo>
                <a:lnTo>
                  <a:pt x="146" y="256"/>
                </a:lnTo>
                <a:lnTo>
                  <a:pt x="119" y="260"/>
                </a:lnTo>
                <a:lnTo>
                  <a:pt x="92" y="263"/>
                </a:lnTo>
                <a:lnTo>
                  <a:pt x="68" y="267"/>
                </a:lnTo>
                <a:lnTo>
                  <a:pt x="44" y="269"/>
                </a:lnTo>
                <a:lnTo>
                  <a:pt x="22" y="271"/>
                </a:lnTo>
                <a:lnTo>
                  <a:pt x="0" y="272"/>
                </a:lnTo>
                <a:lnTo>
                  <a:pt x="0" y="279"/>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835" name="Freeform 731"/>
          <p:cNvSpPr>
            <a:spLocks noChangeAspect="1"/>
          </p:cNvSpPr>
          <p:nvPr/>
        </p:nvSpPr>
        <p:spPr bwMode="auto">
          <a:xfrm>
            <a:off x="6994525" y="6129338"/>
            <a:ext cx="642938" cy="19050"/>
          </a:xfrm>
          <a:custGeom>
            <a:avLst/>
            <a:gdLst>
              <a:gd name="T0" fmla="*/ 0 w 482"/>
              <a:gd name="T1" fmla="*/ 2147483647 h 15"/>
              <a:gd name="T2" fmla="*/ 0 w 482"/>
              <a:gd name="T3" fmla="*/ 2147483647 h 15"/>
              <a:gd name="T4" fmla="*/ 2147483647 w 482"/>
              <a:gd name="T5" fmla="*/ 2147483647 h 15"/>
              <a:gd name="T6" fmla="*/ 2147483647 w 482"/>
              <a:gd name="T7" fmla="*/ 0 h 15"/>
              <a:gd name="T8" fmla="*/ 0 w 482"/>
              <a:gd name="T9" fmla="*/ 2147483647 h 15"/>
              <a:gd name="T10" fmla="*/ 0 w 482"/>
              <a:gd name="T11" fmla="*/ 2147483647 h 15"/>
              <a:gd name="T12" fmla="*/ 0 60000 65536"/>
              <a:gd name="T13" fmla="*/ 0 60000 65536"/>
              <a:gd name="T14" fmla="*/ 0 60000 65536"/>
              <a:gd name="T15" fmla="*/ 0 60000 65536"/>
              <a:gd name="T16" fmla="*/ 0 60000 65536"/>
              <a:gd name="T17" fmla="*/ 0 60000 65536"/>
              <a:gd name="T18" fmla="*/ 0 w 482"/>
              <a:gd name="T19" fmla="*/ 0 h 15"/>
              <a:gd name="T20" fmla="*/ 482 w 482"/>
              <a:gd name="T21" fmla="*/ 15 h 15"/>
            </a:gdLst>
            <a:ahLst/>
            <a:cxnLst>
              <a:cxn ang="T12">
                <a:pos x="T0" y="T1"/>
              </a:cxn>
              <a:cxn ang="T13">
                <a:pos x="T2" y="T3"/>
              </a:cxn>
              <a:cxn ang="T14">
                <a:pos x="T4" y="T5"/>
              </a:cxn>
              <a:cxn ang="T15">
                <a:pos x="T6" y="T7"/>
              </a:cxn>
              <a:cxn ang="T16">
                <a:pos x="T8" y="T9"/>
              </a:cxn>
              <a:cxn ang="T17">
                <a:pos x="T10" y="T11"/>
              </a:cxn>
            </a:cxnLst>
            <a:rect l="T18" t="T19" r="T20" b="T21"/>
            <a:pathLst>
              <a:path w="482" h="15">
                <a:moveTo>
                  <a:pt x="0" y="14"/>
                </a:moveTo>
                <a:lnTo>
                  <a:pt x="0" y="14"/>
                </a:lnTo>
                <a:lnTo>
                  <a:pt x="481" y="5"/>
                </a:lnTo>
                <a:lnTo>
                  <a:pt x="481" y="0"/>
                </a:lnTo>
                <a:lnTo>
                  <a:pt x="0" y="9"/>
                </a:lnTo>
                <a:lnTo>
                  <a:pt x="0" y="14"/>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836" name="Freeform 732"/>
          <p:cNvSpPr>
            <a:spLocks noChangeAspect="1"/>
          </p:cNvSpPr>
          <p:nvPr/>
        </p:nvSpPr>
        <p:spPr bwMode="auto">
          <a:xfrm>
            <a:off x="6289675" y="6122989"/>
            <a:ext cx="698500" cy="22225"/>
          </a:xfrm>
          <a:custGeom>
            <a:avLst/>
            <a:gdLst>
              <a:gd name="T0" fmla="*/ 0 w 525"/>
              <a:gd name="T1" fmla="*/ 2147483647 h 16"/>
              <a:gd name="T2" fmla="*/ 2147483647 w 525"/>
              <a:gd name="T3" fmla="*/ 2147483647 h 16"/>
              <a:gd name="T4" fmla="*/ 2147483647 w 525"/>
              <a:gd name="T5" fmla="*/ 2147483647 h 16"/>
              <a:gd name="T6" fmla="*/ 2147483647 w 525"/>
              <a:gd name="T7" fmla="*/ 2147483647 h 16"/>
              <a:gd name="T8" fmla="*/ 2147483647 w 525"/>
              <a:gd name="T9" fmla="*/ 2147483647 h 16"/>
              <a:gd name="T10" fmla="*/ 2147483647 w 525"/>
              <a:gd name="T11" fmla="*/ 2147483647 h 16"/>
              <a:gd name="T12" fmla="*/ 2147483647 w 525"/>
              <a:gd name="T13" fmla="*/ 2147483647 h 16"/>
              <a:gd name="T14" fmla="*/ 2147483647 w 525"/>
              <a:gd name="T15" fmla="*/ 2147483647 h 16"/>
              <a:gd name="T16" fmla="*/ 2147483647 w 525"/>
              <a:gd name="T17" fmla="*/ 2147483647 h 16"/>
              <a:gd name="T18" fmla="*/ 2147483647 w 525"/>
              <a:gd name="T19" fmla="*/ 2147483647 h 16"/>
              <a:gd name="T20" fmla="*/ 2147483647 w 525"/>
              <a:gd name="T21" fmla="*/ 2147483647 h 16"/>
              <a:gd name="T22" fmla="*/ 2147483647 w 525"/>
              <a:gd name="T23" fmla="*/ 2147483647 h 16"/>
              <a:gd name="T24" fmla="*/ 2147483647 w 525"/>
              <a:gd name="T25" fmla="*/ 2147483647 h 16"/>
              <a:gd name="T26" fmla="*/ 2147483647 w 525"/>
              <a:gd name="T27" fmla="*/ 2147483647 h 16"/>
              <a:gd name="T28" fmla="*/ 2147483647 w 525"/>
              <a:gd name="T29" fmla="*/ 2147483647 h 16"/>
              <a:gd name="T30" fmla="*/ 2147483647 w 525"/>
              <a:gd name="T31" fmla="*/ 2147483647 h 16"/>
              <a:gd name="T32" fmla="*/ 2147483647 w 525"/>
              <a:gd name="T33" fmla="*/ 2147483647 h 16"/>
              <a:gd name="T34" fmla="*/ 2147483647 w 525"/>
              <a:gd name="T35" fmla="*/ 2147483647 h 16"/>
              <a:gd name="T36" fmla="*/ 2147483647 w 525"/>
              <a:gd name="T37" fmla="*/ 2147483647 h 16"/>
              <a:gd name="T38" fmla="*/ 2147483647 w 525"/>
              <a:gd name="T39" fmla="*/ 2147483647 h 16"/>
              <a:gd name="T40" fmla="*/ 2147483647 w 525"/>
              <a:gd name="T41" fmla="*/ 2147483647 h 16"/>
              <a:gd name="T42" fmla="*/ 2147483647 w 525"/>
              <a:gd name="T43" fmla="*/ 2147483647 h 16"/>
              <a:gd name="T44" fmla="*/ 2147483647 w 525"/>
              <a:gd name="T45" fmla="*/ 2147483647 h 16"/>
              <a:gd name="T46" fmla="*/ 2147483647 w 525"/>
              <a:gd name="T47" fmla="*/ 2147483647 h 16"/>
              <a:gd name="T48" fmla="*/ 2147483647 w 525"/>
              <a:gd name="T49" fmla="*/ 2147483647 h 16"/>
              <a:gd name="T50" fmla="*/ 2147483647 w 525"/>
              <a:gd name="T51" fmla="*/ 2147483647 h 16"/>
              <a:gd name="T52" fmla="*/ 2147483647 w 525"/>
              <a:gd name="T53" fmla="*/ 2147483647 h 16"/>
              <a:gd name="T54" fmla="*/ 2147483647 w 525"/>
              <a:gd name="T55" fmla="*/ 2147483647 h 16"/>
              <a:gd name="T56" fmla="*/ 2147483647 w 525"/>
              <a:gd name="T57" fmla="*/ 2147483647 h 16"/>
              <a:gd name="T58" fmla="*/ 2147483647 w 525"/>
              <a:gd name="T59" fmla="*/ 2147483647 h 16"/>
              <a:gd name="T60" fmla="*/ 2147483647 w 525"/>
              <a:gd name="T61" fmla="*/ 2147483647 h 16"/>
              <a:gd name="T62" fmla="*/ 2147483647 w 525"/>
              <a:gd name="T63" fmla="*/ 2147483647 h 16"/>
              <a:gd name="T64" fmla="*/ 0 w 525"/>
              <a:gd name="T65" fmla="*/ 2147483647 h 1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25"/>
              <a:gd name="T100" fmla="*/ 0 h 16"/>
              <a:gd name="T101" fmla="*/ 525 w 525"/>
              <a:gd name="T102" fmla="*/ 16 h 1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25" h="16">
                <a:moveTo>
                  <a:pt x="0" y="4"/>
                </a:moveTo>
                <a:lnTo>
                  <a:pt x="0" y="4"/>
                </a:lnTo>
                <a:lnTo>
                  <a:pt x="15" y="5"/>
                </a:lnTo>
                <a:lnTo>
                  <a:pt x="31" y="6"/>
                </a:lnTo>
                <a:lnTo>
                  <a:pt x="47" y="7"/>
                </a:lnTo>
                <a:lnTo>
                  <a:pt x="66" y="7"/>
                </a:lnTo>
                <a:lnTo>
                  <a:pt x="85" y="9"/>
                </a:lnTo>
                <a:lnTo>
                  <a:pt x="105" y="9"/>
                </a:lnTo>
                <a:lnTo>
                  <a:pt x="125" y="10"/>
                </a:lnTo>
                <a:lnTo>
                  <a:pt x="146" y="11"/>
                </a:lnTo>
                <a:lnTo>
                  <a:pt x="167" y="12"/>
                </a:lnTo>
                <a:lnTo>
                  <a:pt x="188" y="12"/>
                </a:lnTo>
                <a:lnTo>
                  <a:pt x="210" y="12"/>
                </a:lnTo>
                <a:lnTo>
                  <a:pt x="232" y="13"/>
                </a:lnTo>
                <a:lnTo>
                  <a:pt x="254" y="13"/>
                </a:lnTo>
                <a:lnTo>
                  <a:pt x="276" y="14"/>
                </a:lnTo>
                <a:lnTo>
                  <a:pt x="298" y="14"/>
                </a:lnTo>
                <a:lnTo>
                  <a:pt x="318" y="14"/>
                </a:lnTo>
                <a:lnTo>
                  <a:pt x="339" y="14"/>
                </a:lnTo>
                <a:lnTo>
                  <a:pt x="360" y="14"/>
                </a:lnTo>
                <a:lnTo>
                  <a:pt x="380" y="15"/>
                </a:lnTo>
                <a:lnTo>
                  <a:pt x="398" y="15"/>
                </a:lnTo>
                <a:lnTo>
                  <a:pt x="416" y="15"/>
                </a:lnTo>
                <a:lnTo>
                  <a:pt x="433" y="15"/>
                </a:lnTo>
                <a:lnTo>
                  <a:pt x="449" y="15"/>
                </a:lnTo>
                <a:lnTo>
                  <a:pt x="464" y="15"/>
                </a:lnTo>
                <a:lnTo>
                  <a:pt x="478" y="15"/>
                </a:lnTo>
                <a:lnTo>
                  <a:pt x="488" y="15"/>
                </a:lnTo>
                <a:lnTo>
                  <a:pt x="499" y="15"/>
                </a:lnTo>
                <a:lnTo>
                  <a:pt x="508" y="15"/>
                </a:lnTo>
                <a:lnTo>
                  <a:pt x="514" y="15"/>
                </a:lnTo>
                <a:lnTo>
                  <a:pt x="520" y="15"/>
                </a:lnTo>
                <a:lnTo>
                  <a:pt x="524" y="15"/>
                </a:lnTo>
                <a:lnTo>
                  <a:pt x="524" y="11"/>
                </a:lnTo>
                <a:lnTo>
                  <a:pt x="520" y="11"/>
                </a:lnTo>
                <a:lnTo>
                  <a:pt x="514" y="11"/>
                </a:lnTo>
                <a:lnTo>
                  <a:pt x="508" y="11"/>
                </a:lnTo>
                <a:lnTo>
                  <a:pt x="499" y="11"/>
                </a:lnTo>
                <a:lnTo>
                  <a:pt x="488" y="11"/>
                </a:lnTo>
                <a:lnTo>
                  <a:pt x="478" y="11"/>
                </a:lnTo>
                <a:lnTo>
                  <a:pt x="464" y="11"/>
                </a:lnTo>
                <a:lnTo>
                  <a:pt x="449" y="11"/>
                </a:lnTo>
                <a:lnTo>
                  <a:pt x="433" y="11"/>
                </a:lnTo>
                <a:lnTo>
                  <a:pt x="416" y="10"/>
                </a:lnTo>
                <a:lnTo>
                  <a:pt x="398" y="10"/>
                </a:lnTo>
                <a:lnTo>
                  <a:pt x="380" y="10"/>
                </a:lnTo>
                <a:lnTo>
                  <a:pt x="360" y="10"/>
                </a:lnTo>
                <a:lnTo>
                  <a:pt x="339" y="9"/>
                </a:lnTo>
                <a:lnTo>
                  <a:pt x="318" y="9"/>
                </a:lnTo>
                <a:lnTo>
                  <a:pt x="298" y="9"/>
                </a:lnTo>
                <a:lnTo>
                  <a:pt x="276" y="9"/>
                </a:lnTo>
                <a:lnTo>
                  <a:pt x="254" y="9"/>
                </a:lnTo>
                <a:lnTo>
                  <a:pt x="232" y="7"/>
                </a:lnTo>
                <a:lnTo>
                  <a:pt x="210" y="7"/>
                </a:lnTo>
                <a:lnTo>
                  <a:pt x="188" y="6"/>
                </a:lnTo>
                <a:lnTo>
                  <a:pt x="167" y="6"/>
                </a:lnTo>
                <a:lnTo>
                  <a:pt x="146" y="6"/>
                </a:lnTo>
                <a:lnTo>
                  <a:pt x="125" y="5"/>
                </a:lnTo>
                <a:lnTo>
                  <a:pt x="105" y="4"/>
                </a:lnTo>
                <a:lnTo>
                  <a:pt x="85" y="4"/>
                </a:lnTo>
                <a:lnTo>
                  <a:pt x="66" y="3"/>
                </a:lnTo>
                <a:lnTo>
                  <a:pt x="47" y="2"/>
                </a:lnTo>
                <a:lnTo>
                  <a:pt x="31" y="1"/>
                </a:lnTo>
                <a:lnTo>
                  <a:pt x="16" y="1"/>
                </a:lnTo>
                <a:lnTo>
                  <a:pt x="1" y="0"/>
                </a:lnTo>
                <a:lnTo>
                  <a:pt x="0" y="4"/>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837" name="Freeform 733"/>
          <p:cNvSpPr>
            <a:spLocks noChangeAspect="1"/>
          </p:cNvSpPr>
          <p:nvPr/>
        </p:nvSpPr>
        <p:spPr bwMode="auto">
          <a:xfrm>
            <a:off x="5154613" y="5778501"/>
            <a:ext cx="1130300" cy="347663"/>
          </a:xfrm>
          <a:custGeom>
            <a:avLst/>
            <a:gdLst>
              <a:gd name="T0" fmla="*/ 2147483647 w 851"/>
              <a:gd name="T1" fmla="*/ 2147483647 h 276"/>
              <a:gd name="T2" fmla="*/ 2147483647 w 851"/>
              <a:gd name="T3" fmla="*/ 2147483647 h 276"/>
              <a:gd name="T4" fmla="*/ 2147483647 w 851"/>
              <a:gd name="T5" fmla="*/ 2147483647 h 276"/>
              <a:gd name="T6" fmla="*/ 2147483647 w 851"/>
              <a:gd name="T7" fmla="*/ 2147483647 h 276"/>
              <a:gd name="T8" fmla="*/ 2147483647 w 851"/>
              <a:gd name="T9" fmla="*/ 2147483647 h 276"/>
              <a:gd name="T10" fmla="*/ 2147483647 w 851"/>
              <a:gd name="T11" fmla="*/ 2147483647 h 276"/>
              <a:gd name="T12" fmla="*/ 2147483647 w 851"/>
              <a:gd name="T13" fmla="*/ 2147483647 h 276"/>
              <a:gd name="T14" fmla="*/ 2147483647 w 851"/>
              <a:gd name="T15" fmla="*/ 2147483647 h 276"/>
              <a:gd name="T16" fmla="*/ 2147483647 w 851"/>
              <a:gd name="T17" fmla="*/ 2147483647 h 276"/>
              <a:gd name="T18" fmla="*/ 2147483647 w 851"/>
              <a:gd name="T19" fmla="*/ 2147483647 h 276"/>
              <a:gd name="T20" fmla="*/ 2147483647 w 851"/>
              <a:gd name="T21" fmla="*/ 2147483647 h 276"/>
              <a:gd name="T22" fmla="*/ 2147483647 w 851"/>
              <a:gd name="T23" fmla="*/ 2147483647 h 276"/>
              <a:gd name="T24" fmla="*/ 2147483647 w 851"/>
              <a:gd name="T25" fmla="*/ 2147483647 h 276"/>
              <a:gd name="T26" fmla="*/ 2147483647 w 851"/>
              <a:gd name="T27" fmla="*/ 2147483647 h 276"/>
              <a:gd name="T28" fmla="*/ 2147483647 w 851"/>
              <a:gd name="T29" fmla="*/ 2147483647 h 276"/>
              <a:gd name="T30" fmla="*/ 2147483647 w 851"/>
              <a:gd name="T31" fmla="*/ 2147483647 h 276"/>
              <a:gd name="T32" fmla="*/ 2147483647 w 851"/>
              <a:gd name="T33" fmla="*/ 2147483647 h 276"/>
              <a:gd name="T34" fmla="*/ 2147483647 w 851"/>
              <a:gd name="T35" fmla="*/ 2147483647 h 276"/>
              <a:gd name="T36" fmla="*/ 2147483647 w 851"/>
              <a:gd name="T37" fmla="*/ 2147483647 h 276"/>
              <a:gd name="T38" fmla="*/ 2147483647 w 851"/>
              <a:gd name="T39" fmla="*/ 2147483647 h 276"/>
              <a:gd name="T40" fmla="*/ 2147483647 w 851"/>
              <a:gd name="T41" fmla="*/ 2147483647 h 276"/>
              <a:gd name="T42" fmla="*/ 2147483647 w 851"/>
              <a:gd name="T43" fmla="*/ 2147483647 h 276"/>
              <a:gd name="T44" fmla="*/ 2147483647 w 851"/>
              <a:gd name="T45" fmla="*/ 2147483647 h 276"/>
              <a:gd name="T46" fmla="*/ 2147483647 w 851"/>
              <a:gd name="T47" fmla="*/ 2147483647 h 276"/>
              <a:gd name="T48" fmla="*/ 2147483647 w 851"/>
              <a:gd name="T49" fmla="*/ 2147483647 h 276"/>
              <a:gd name="T50" fmla="*/ 2147483647 w 851"/>
              <a:gd name="T51" fmla="*/ 2147483647 h 276"/>
              <a:gd name="T52" fmla="*/ 2147483647 w 851"/>
              <a:gd name="T53" fmla="*/ 2147483647 h 276"/>
              <a:gd name="T54" fmla="*/ 2147483647 w 851"/>
              <a:gd name="T55" fmla="*/ 2147483647 h 276"/>
              <a:gd name="T56" fmla="*/ 2147483647 w 851"/>
              <a:gd name="T57" fmla="*/ 2147483647 h 276"/>
              <a:gd name="T58" fmla="*/ 2147483647 w 851"/>
              <a:gd name="T59" fmla="*/ 2147483647 h 276"/>
              <a:gd name="T60" fmla="*/ 2147483647 w 851"/>
              <a:gd name="T61" fmla="*/ 2147483647 h 276"/>
              <a:gd name="T62" fmla="*/ 2147483647 w 851"/>
              <a:gd name="T63" fmla="*/ 2147483647 h 276"/>
              <a:gd name="T64" fmla="*/ 2147483647 w 851"/>
              <a:gd name="T65" fmla="*/ 2147483647 h 276"/>
              <a:gd name="T66" fmla="*/ 2147483647 w 851"/>
              <a:gd name="T67" fmla="*/ 2147483647 h 276"/>
              <a:gd name="T68" fmla="*/ 0 w 851"/>
              <a:gd name="T69" fmla="*/ 2147483647 h 276"/>
              <a:gd name="T70" fmla="*/ 0 w 851"/>
              <a:gd name="T71" fmla="*/ 2147483647 h 27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51"/>
              <a:gd name="T109" fmla="*/ 0 h 276"/>
              <a:gd name="T110" fmla="*/ 851 w 851"/>
              <a:gd name="T111" fmla="*/ 276 h 27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51" h="276">
                <a:moveTo>
                  <a:pt x="0" y="3"/>
                </a:moveTo>
                <a:lnTo>
                  <a:pt x="1" y="6"/>
                </a:lnTo>
                <a:lnTo>
                  <a:pt x="21" y="21"/>
                </a:lnTo>
                <a:lnTo>
                  <a:pt x="43" y="34"/>
                </a:lnTo>
                <a:lnTo>
                  <a:pt x="67" y="49"/>
                </a:lnTo>
                <a:lnTo>
                  <a:pt x="91" y="62"/>
                </a:lnTo>
                <a:lnTo>
                  <a:pt x="117" y="75"/>
                </a:lnTo>
                <a:lnTo>
                  <a:pt x="144" y="88"/>
                </a:lnTo>
                <a:lnTo>
                  <a:pt x="171" y="101"/>
                </a:lnTo>
                <a:lnTo>
                  <a:pt x="201" y="113"/>
                </a:lnTo>
                <a:lnTo>
                  <a:pt x="229" y="124"/>
                </a:lnTo>
                <a:lnTo>
                  <a:pt x="260" y="136"/>
                </a:lnTo>
                <a:lnTo>
                  <a:pt x="290" y="147"/>
                </a:lnTo>
                <a:lnTo>
                  <a:pt x="321" y="157"/>
                </a:lnTo>
                <a:lnTo>
                  <a:pt x="353" y="166"/>
                </a:lnTo>
                <a:lnTo>
                  <a:pt x="383" y="176"/>
                </a:lnTo>
                <a:lnTo>
                  <a:pt x="415" y="186"/>
                </a:lnTo>
                <a:lnTo>
                  <a:pt x="447" y="195"/>
                </a:lnTo>
                <a:lnTo>
                  <a:pt x="478" y="203"/>
                </a:lnTo>
                <a:lnTo>
                  <a:pt x="508" y="211"/>
                </a:lnTo>
                <a:lnTo>
                  <a:pt x="539" y="218"/>
                </a:lnTo>
                <a:lnTo>
                  <a:pt x="569" y="225"/>
                </a:lnTo>
                <a:lnTo>
                  <a:pt x="600" y="232"/>
                </a:lnTo>
                <a:lnTo>
                  <a:pt x="628" y="238"/>
                </a:lnTo>
                <a:lnTo>
                  <a:pt x="656" y="244"/>
                </a:lnTo>
                <a:lnTo>
                  <a:pt x="683" y="249"/>
                </a:lnTo>
                <a:lnTo>
                  <a:pt x="708" y="253"/>
                </a:lnTo>
                <a:lnTo>
                  <a:pt x="733" y="257"/>
                </a:lnTo>
                <a:lnTo>
                  <a:pt x="756" y="262"/>
                </a:lnTo>
                <a:lnTo>
                  <a:pt x="779" y="265"/>
                </a:lnTo>
                <a:lnTo>
                  <a:pt x="798" y="268"/>
                </a:lnTo>
                <a:lnTo>
                  <a:pt x="817" y="270"/>
                </a:lnTo>
                <a:lnTo>
                  <a:pt x="834" y="274"/>
                </a:lnTo>
                <a:lnTo>
                  <a:pt x="849" y="275"/>
                </a:lnTo>
                <a:lnTo>
                  <a:pt x="850" y="268"/>
                </a:lnTo>
                <a:lnTo>
                  <a:pt x="835" y="266"/>
                </a:lnTo>
                <a:lnTo>
                  <a:pt x="818" y="264"/>
                </a:lnTo>
                <a:lnTo>
                  <a:pt x="800" y="262"/>
                </a:lnTo>
                <a:lnTo>
                  <a:pt x="780" y="258"/>
                </a:lnTo>
                <a:lnTo>
                  <a:pt x="757" y="255"/>
                </a:lnTo>
                <a:lnTo>
                  <a:pt x="734" y="252"/>
                </a:lnTo>
                <a:lnTo>
                  <a:pt x="709" y="247"/>
                </a:lnTo>
                <a:lnTo>
                  <a:pt x="684" y="242"/>
                </a:lnTo>
                <a:lnTo>
                  <a:pt x="657" y="237"/>
                </a:lnTo>
                <a:lnTo>
                  <a:pt x="629" y="231"/>
                </a:lnTo>
                <a:lnTo>
                  <a:pt x="600" y="224"/>
                </a:lnTo>
                <a:lnTo>
                  <a:pt x="570" y="218"/>
                </a:lnTo>
                <a:lnTo>
                  <a:pt x="541" y="211"/>
                </a:lnTo>
                <a:lnTo>
                  <a:pt x="510" y="204"/>
                </a:lnTo>
                <a:lnTo>
                  <a:pt x="480" y="196"/>
                </a:lnTo>
                <a:lnTo>
                  <a:pt x="449" y="187"/>
                </a:lnTo>
                <a:lnTo>
                  <a:pt x="417" y="178"/>
                </a:lnTo>
                <a:lnTo>
                  <a:pt x="386" y="170"/>
                </a:lnTo>
                <a:lnTo>
                  <a:pt x="354" y="161"/>
                </a:lnTo>
                <a:lnTo>
                  <a:pt x="324" y="151"/>
                </a:lnTo>
                <a:lnTo>
                  <a:pt x="292" y="140"/>
                </a:lnTo>
                <a:lnTo>
                  <a:pt x="262" y="129"/>
                </a:lnTo>
                <a:lnTo>
                  <a:pt x="231" y="117"/>
                </a:lnTo>
                <a:lnTo>
                  <a:pt x="204" y="106"/>
                </a:lnTo>
                <a:lnTo>
                  <a:pt x="174" y="94"/>
                </a:lnTo>
                <a:lnTo>
                  <a:pt x="146" y="82"/>
                </a:lnTo>
                <a:lnTo>
                  <a:pt x="120" y="69"/>
                </a:lnTo>
                <a:lnTo>
                  <a:pt x="94" y="57"/>
                </a:lnTo>
                <a:lnTo>
                  <a:pt x="70" y="43"/>
                </a:lnTo>
                <a:lnTo>
                  <a:pt x="47" y="29"/>
                </a:lnTo>
                <a:lnTo>
                  <a:pt x="25" y="16"/>
                </a:lnTo>
                <a:lnTo>
                  <a:pt x="5" y="0"/>
                </a:lnTo>
                <a:lnTo>
                  <a:pt x="6" y="3"/>
                </a:lnTo>
                <a:lnTo>
                  <a:pt x="0" y="3"/>
                </a:lnTo>
                <a:lnTo>
                  <a:pt x="0" y="4"/>
                </a:lnTo>
                <a:lnTo>
                  <a:pt x="1" y="6"/>
                </a:lnTo>
                <a:lnTo>
                  <a:pt x="0" y="3"/>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838" name="Freeform 734"/>
          <p:cNvSpPr>
            <a:spLocks noChangeAspect="1"/>
          </p:cNvSpPr>
          <p:nvPr/>
        </p:nvSpPr>
        <p:spPr bwMode="auto">
          <a:xfrm>
            <a:off x="5154613" y="5668964"/>
            <a:ext cx="0" cy="104775"/>
          </a:xfrm>
          <a:custGeom>
            <a:avLst/>
            <a:gdLst>
              <a:gd name="T0" fmla="*/ 0 w 1"/>
              <a:gd name="T1" fmla="*/ 2147483647 h 84"/>
              <a:gd name="T2" fmla="*/ 0 w 1"/>
              <a:gd name="T3" fmla="*/ 2147483647 h 84"/>
              <a:gd name="T4" fmla="*/ 0 w 1"/>
              <a:gd name="T5" fmla="*/ 2147483647 h 84"/>
              <a:gd name="T6" fmla="*/ 0 w 1"/>
              <a:gd name="T7" fmla="*/ 2147483647 h 84"/>
              <a:gd name="T8" fmla="*/ 0 w 1"/>
              <a:gd name="T9" fmla="*/ 2147483647 h 84"/>
              <a:gd name="T10" fmla="*/ 0 w 1"/>
              <a:gd name="T11" fmla="*/ 2147483647 h 84"/>
              <a:gd name="T12" fmla="*/ 0 w 1"/>
              <a:gd name="T13" fmla="*/ 0 h 84"/>
              <a:gd name="T14" fmla="*/ 0 w 1"/>
              <a:gd name="T15" fmla="*/ 2147483647 h 84"/>
              <a:gd name="T16" fmla="*/ 0 w 1"/>
              <a:gd name="T17" fmla="*/ 2147483647 h 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
              <a:gd name="T28" fmla="*/ 0 h 84"/>
              <a:gd name="T29" fmla="*/ 0 w 1"/>
              <a:gd name="T30" fmla="*/ 84 h 8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 h="84">
                <a:moveTo>
                  <a:pt x="0" y="1"/>
                </a:moveTo>
                <a:lnTo>
                  <a:pt x="0" y="4"/>
                </a:lnTo>
                <a:lnTo>
                  <a:pt x="0" y="83"/>
                </a:lnTo>
                <a:lnTo>
                  <a:pt x="0" y="4"/>
                </a:lnTo>
                <a:lnTo>
                  <a:pt x="0" y="7"/>
                </a:lnTo>
                <a:lnTo>
                  <a:pt x="0" y="1"/>
                </a:lnTo>
                <a:lnTo>
                  <a:pt x="0" y="0"/>
                </a:lnTo>
                <a:lnTo>
                  <a:pt x="0" y="4"/>
                </a:lnTo>
                <a:lnTo>
                  <a:pt x="0" y="1"/>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839" name="Freeform 735"/>
          <p:cNvSpPr>
            <a:spLocks noChangeAspect="1"/>
          </p:cNvSpPr>
          <p:nvPr/>
        </p:nvSpPr>
        <p:spPr bwMode="auto">
          <a:xfrm>
            <a:off x="5078413" y="5653088"/>
            <a:ext cx="74612" cy="19050"/>
          </a:xfrm>
          <a:custGeom>
            <a:avLst/>
            <a:gdLst>
              <a:gd name="T0" fmla="*/ 2147483647 w 55"/>
              <a:gd name="T1" fmla="*/ 2147483647 h 15"/>
              <a:gd name="T2" fmla="*/ 0 w 55"/>
              <a:gd name="T3" fmla="*/ 2147483647 h 15"/>
              <a:gd name="T4" fmla="*/ 2147483647 w 55"/>
              <a:gd name="T5" fmla="*/ 2147483647 h 15"/>
              <a:gd name="T6" fmla="*/ 2147483647 w 55"/>
              <a:gd name="T7" fmla="*/ 2147483647 h 15"/>
              <a:gd name="T8" fmla="*/ 2147483647 w 55"/>
              <a:gd name="T9" fmla="*/ 0 h 15"/>
              <a:gd name="T10" fmla="*/ 2147483647 w 55"/>
              <a:gd name="T11" fmla="*/ 2147483647 h 15"/>
              <a:gd name="T12" fmla="*/ 0 60000 65536"/>
              <a:gd name="T13" fmla="*/ 0 60000 65536"/>
              <a:gd name="T14" fmla="*/ 0 60000 65536"/>
              <a:gd name="T15" fmla="*/ 0 60000 65536"/>
              <a:gd name="T16" fmla="*/ 0 60000 65536"/>
              <a:gd name="T17" fmla="*/ 0 60000 65536"/>
              <a:gd name="T18" fmla="*/ 0 w 55"/>
              <a:gd name="T19" fmla="*/ 0 h 15"/>
              <a:gd name="T20" fmla="*/ 55 w 55"/>
              <a:gd name="T21" fmla="*/ 15 h 15"/>
            </a:gdLst>
            <a:ahLst/>
            <a:cxnLst>
              <a:cxn ang="T12">
                <a:pos x="T0" y="T1"/>
              </a:cxn>
              <a:cxn ang="T13">
                <a:pos x="T2" y="T3"/>
              </a:cxn>
              <a:cxn ang="T14">
                <a:pos x="T4" y="T5"/>
              </a:cxn>
              <a:cxn ang="T15">
                <a:pos x="T6" y="T7"/>
              </a:cxn>
              <a:cxn ang="T16">
                <a:pos x="T8" y="T9"/>
              </a:cxn>
              <a:cxn ang="T17">
                <a:pos x="T10" y="T11"/>
              </a:cxn>
            </a:cxnLst>
            <a:rect l="T18" t="T19" r="T20" b="T21"/>
            <a:pathLst>
              <a:path w="55" h="15">
                <a:moveTo>
                  <a:pt x="1" y="1"/>
                </a:moveTo>
                <a:lnTo>
                  <a:pt x="0" y="4"/>
                </a:lnTo>
                <a:lnTo>
                  <a:pt x="53" y="14"/>
                </a:lnTo>
                <a:lnTo>
                  <a:pt x="54" y="12"/>
                </a:lnTo>
                <a:lnTo>
                  <a:pt x="1" y="0"/>
                </a:lnTo>
                <a:lnTo>
                  <a:pt x="1" y="1"/>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840" name="Freeform 736"/>
          <p:cNvSpPr>
            <a:spLocks noChangeAspect="1"/>
          </p:cNvSpPr>
          <p:nvPr/>
        </p:nvSpPr>
        <p:spPr bwMode="auto">
          <a:xfrm>
            <a:off x="5076825" y="5721350"/>
            <a:ext cx="77788" cy="58738"/>
          </a:xfrm>
          <a:custGeom>
            <a:avLst/>
            <a:gdLst>
              <a:gd name="T0" fmla="*/ 2147483647 w 57"/>
              <a:gd name="T1" fmla="*/ 2147483647 h 44"/>
              <a:gd name="T2" fmla="*/ 0 w 57"/>
              <a:gd name="T3" fmla="*/ 2147483647 h 44"/>
              <a:gd name="T4" fmla="*/ 2147483647 w 57"/>
              <a:gd name="T5" fmla="*/ 2147483647 h 44"/>
              <a:gd name="T6" fmla="*/ 2147483647 w 57"/>
              <a:gd name="T7" fmla="*/ 2147483647 h 44"/>
              <a:gd name="T8" fmla="*/ 2147483647 w 57"/>
              <a:gd name="T9" fmla="*/ 0 h 44"/>
              <a:gd name="T10" fmla="*/ 2147483647 w 57"/>
              <a:gd name="T11" fmla="*/ 2147483647 h 44"/>
              <a:gd name="T12" fmla="*/ 0 60000 65536"/>
              <a:gd name="T13" fmla="*/ 0 60000 65536"/>
              <a:gd name="T14" fmla="*/ 0 60000 65536"/>
              <a:gd name="T15" fmla="*/ 0 60000 65536"/>
              <a:gd name="T16" fmla="*/ 0 60000 65536"/>
              <a:gd name="T17" fmla="*/ 0 60000 65536"/>
              <a:gd name="T18" fmla="*/ 0 w 57"/>
              <a:gd name="T19" fmla="*/ 0 h 44"/>
              <a:gd name="T20" fmla="*/ 57 w 57"/>
              <a:gd name="T21" fmla="*/ 44 h 44"/>
            </a:gdLst>
            <a:ahLst/>
            <a:cxnLst>
              <a:cxn ang="T12">
                <a:pos x="T0" y="T1"/>
              </a:cxn>
              <a:cxn ang="T13">
                <a:pos x="T2" y="T3"/>
              </a:cxn>
              <a:cxn ang="T14">
                <a:pos x="T4" y="T5"/>
              </a:cxn>
              <a:cxn ang="T15">
                <a:pos x="T6" y="T7"/>
              </a:cxn>
              <a:cxn ang="T16">
                <a:pos x="T8" y="T9"/>
              </a:cxn>
              <a:cxn ang="T17">
                <a:pos x="T10" y="T11"/>
              </a:cxn>
            </a:cxnLst>
            <a:rect l="T18" t="T19" r="T20" b="T21"/>
            <a:pathLst>
              <a:path w="57" h="44">
                <a:moveTo>
                  <a:pt x="2" y="2"/>
                </a:moveTo>
                <a:lnTo>
                  <a:pt x="0" y="3"/>
                </a:lnTo>
                <a:lnTo>
                  <a:pt x="54" y="43"/>
                </a:lnTo>
                <a:lnTo>
                  <a:pt x="56" y="40"/>
                </a:lnTo>
                <a:lnTo>
                  <a:pt x="3" y="0"/>
                </a:lnTo>
                <a:lnTo>
                  <a:pt x="2" y="2"/>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841" name="Freeform 737"/>
          <p:cNvSpPr>
            <a:spLocks noChangeAspect="1"/>
          </p:cNvSpPr>
          <p:nvPr/>
        </p:nvSpPr>
        <p:spPr bwMode="auto">
          <a:xfrm>
            <a:off x="8778875" y="5649913"/>
            <a:ext cx="88900" cy="23812"/>
          </a:xfrm>
          <a:custGeom>
            <a:avLst/>
            <a:gdLst>
              <a:gd name="T0" fmla="*/ 2147483647 w 68"/>
              <a:gd name="T1" fmla="*/ 2147483647 h 19"/>
              <a:gd name="T2" fmla="*/ 2147483647 w 68"/>
              <a:gd name="T3" fmla="*/ 0 h 19"/>
              <a:gd name="T4" fmla="*/ 0 w 68"/>
              <a:gd name="T5" fmla="*/ 2147483647 h 19"/>
              <a:gd name="T6" fmla="*/ 2147483647 w 68"/>
              <a:gd name="T7" fmla="*/ 2147483647 h 19"/>
              <a:gd name="T8" fmla="*/ 2147483647 w 68"/>
              <a:gd name="T9" fmla="*/ 2147483647 h 19"/>
              <a:gd name="T10" fmla="*/ 2147483647 w 68"/>
              <a:gd name="T11" fmla="*/ 2147483647 h 19"/>
              <a:gd name="T12" fmla="*/ 0 60000 65536"/>
              <a:gd name="T13" fmla="*/ 0 60000 65536"/>
              <a:gd name="T14" fmla="*/ 0 60000 65536"/>
              <a:gd name="T15" fmla="*/ 0 60000 65536"/>
              <a:gd name="T16" fmla="*/ 0 60000 65536"/>
              <a:gd name="T17" fmla="*/ 0 60000 65536"/>
              <a:gd name="T18" fmla="*/ 0 w 68"/>
              <a:gd name="T19" fmla="*/ 0 h 19"/>
              <a:gd name="T20" fmla="*/ 68 w 68"/>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68" h="19">
                <a:moveTo>
                  <a:pt x="67" y="2"/>
                </a:moveTo>
                <a:lnTo>
                  <a:pt x="66" y="0"/>
                </a:lnTo>
                <a:lnTo>
                  <a:pt x="0" y="14"/>
                </a:lnTo>
                <a:lnTo>
                  <a:pt x="1" y="18"/>
                </a:lnTo>
                <a:lnTo>
                  <a:pt x="67" y="4"/>
                </a:lnTo>
                <a:lnTo>
                  <a:pt x="67" y="2"/>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842" name="Freeform 738"/>
          <p:cNvSpPr>
            <a:spLocks noChangeAspect="1"/>
          </p:cNvSpPr>
          <p:nvPr/>
        </p:nvSpPr>
        <p:spPr bwMode="auto">
          <a:xfrm>
            <a:off x="8782051" y="5727700"/>
            <a:ext cx="87313" cy="52388"/>
          </a:xfrm>
          <a:custGeom>
            <a:avLst/>
            <a:gdLst>
              <a:gd name="T0" fmla="*/ 2147483647 w 67"/>
              <a:gd name="T1" fmla="*/ 2147483647 h 42"/>
              <a:gd name="T2" fmla="*/ 2147483647 w 67"/>
              <a:gd name="T3" fmla="*/ 0 h 42"/>
              <a:gd name="T4" fmla="*/ 0 w 67"/>
              <a:gd name="T5" fmla="*/ 2147483647 h 42"/>
              <a:gd name="T6" fmla="*/ 2147483647 w 67"/>
              <a:gd name="T7" fmla="*/ 2147483647 h 42"/>
              <a:gd name="T8" fmla="*/ 2147483647 w 67"/>
              <a:gd name="T9" fmla="*/ 2147483647 h 42"/>
              <a:gd name="T10" fmla="*/ 2147483647 w 67"/>
              <a:gd name="T11" fmla="*/ 2147483647 h 42"/>
              <a:gd name="T12" fmla="*/ 0 60000 65536"/>
              <a:gd name="T13" fmla="*/ 0 60000 65536"/>
              <a:gd name="T14" fmla="*/ 0 60000 65536"/>
              <a:gd name="T15" fmla="*/ 0 60000 65536"/>
              <a:gd name="T16" fmla="*/ 0 60000 65536"/>
              <a:gd name="T17" fmla="*/ 0 60000 65536"/>
              <a:gd name="T18" fmla="*/ 0 w 67"/>
              <a:gd name="T19" fmla="*/ 0 h 42"/>
              <a:gd name="T20" fmla="*/ 67 w 67"/>
              <a:gd name="T21" fmla="*/ 42 h 42"/>
            </a:gdLst>
            <a:ahLst/>
            <a:cxnLst>
              <a:cxn ang="T12">
                <a:pos x="T0" y="T1"/>
              </a:cxn>
              <a:cxn ang="T13">
                <a:pos x="T2" y="T3"/>
              </a:cxn>
              <a:cxn ang="T14">
                <a:pos x="T4" y="T5"/>
              </a:cxn>
              <a:cxn ang="T15">
                <a:pos x="T6" y="T7"/>
              </a:cxn>
              <a:cxn ang="T16">
                <a:pos x="T8" y="T9"/>
              </a:cxn>
              <a:cxn ang="T17">
                <a:pos x="T10" y="T11"/>
              </a:cxn>
            </a:cxnLst>
            <a:rect l="T18" t="T19" r="T20" b="T21"/>
            <a:pathLst>
              <a:path w="67" h="42">
                <a:moveTo>
                  <a:pt x="64" y="3"/>
                </a:moveTo>
                <a:lnTo>
                  <a:pt x="63" y="0"/>
                </a:lnTo>
                <a:lnTo>
                  <a:pt x="0" y="38"/>
                </a:lnTo>
                <a:lnTo>
                  <a:pt x="3" y="41"/>
                </a:lnTo>
                <a:lnTo>
                  <a:pt x="66" y="4"/>
                </a:lnTo>
                <a:lnTo>
                  <a:pt x="64" y="3"/>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843" name="Freeform 739"/>
          <p:cNvSpPr>
            <a:spLocks noChangeAspect="1"/>
          </p:cNvSpPr>
          <p:nvPr/>
        </p:nvSpPr>
        <p:spPr bwMode="auto">
          <a:xfrm>
            <a:off x="7691439" y="5541964"/>
            <a:ext cx="15875" cy="15875"/>
          </a:xfrm>
          <a:custGeom>
            <a:avLst/>
            <a:gdLst>
              <a:gd name="T0" fmla="*/ 2147483647 w 13"/>
              <a:gd name="T1" fmla="*/ 2147483647 h 14"/>
              <a:gd name="T2" fmla="*/ 2147483647 w 13"/>
              <a:gd name="T3" fmla="*/ 2147483647 h 14"/>
              <a:gd name="T4" fmla="*/ 2147483647 w 13"/>
              <a:gd name="T5" fmla="*/ 0 h 14"/>
              <a:gd name="T6" fmla="*/ 0 w 13"/>
              <a:gd name="T7" fmla="*/ 2147483647 h 14"/>
              <a:gd name="T8" fmla="*/ 2147483647 w 13"/>
              <a:gd name="T9" fmla="*/ 2147483647 h 14"/>
              <a:gd name="T10" fmla="*/ 2147483647 w 13"/>
              <a:gd name="T11" fmla="*/ 2147483647 h 14"/>
              <a:gd name="T12" fmla="*/ 2147483647 w 13"/>
              <a:gd name="T13" fmla="*/ 2147483647 h 14"/>
              <a:gd name="T14" fmla="*/ 2147483647 w 13"/>
              <a:gd name="T15" fmla="*/ 2147483647 h 14"/>
              <a:gd name="T16" fmla="*/ 2147483647 w 13"/>
              <a:gd name="T17" fmla="*/ 2147483647 h 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
              <a:gd name="T28" fmla="*/ 0 h 14"/>
              <a:gd name="T29" fmla="*/ 13 w 13"/>
              <a:gd name="T30" fmla="*/ 14 h 1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 h="14">
                <a:moveTo>
                  <a:pt x="12" y="2"/>
                </a:moveTo>
                <a:lnTo>
                  <a:pt x="12" y="5"/>
                </a:lnTo>
                <a:lnTo>
                  <a:pt x="6" y="0"/>
                </a:lnTo>
                <a:lnTo>
                  <a:pt x="0" y="5"/>
                </a:lnTo>
                <a:lnTo>
                  <a:pt x="6" y="13"/>
                </a:lnTo>
                <a:lnTo>
                  <a:pt x="9" y="13"/>
                </a:lnTo>
                <a:lnTo>
                  <a:pt x="6" y="13"/>
                </a:lnTo>
                <a:lnTo>
                  <a:pt x="9" y="13"/>
                </a:lnTo>
                <a:lnTo>
                  <a:pt x="12" y="2"/>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844" name="Freeform 740"/>
          <p:cNvSpPr>
            <a:spLocks noChangeAspect="1"/>
          </p:cNvSpPr>
          <p:nvPr/>
        </p:nvSpPr>
        <p:spPr bwMode="auto">
          <a:xfrm>
            <a:off x="7699376" y="5545138"/>
            <a:ext cx="17463" cy="17462"/>
          </a:xfrm>
          <a:custGeom>
            <a:avLst/>
            <a:gdLst>
              <a:gd name="T0" fmla="*/ 2147483647 w 13"/>
              <a:gd name="T1" fmla="*/ 2147483647 h 13"/>
              <a:gd name="T2" fmla="*/ 2147483647 w 13"/>
              <a:gd name="T3" fmla="*/ 2147483647 h 13"/>
              <a:gd name="T4" fmla="*/ 2147483647 w 13"/>
              <a:gd name="T5" fmla="*/ 0 h 13"/>
              <a:gd name="T6" fmla="*/ 0 w 13"/>
              <a:gd name="T7" fmla="*/ 2147483647 h 13"/>
              <a:gd name="T8" fmla="*/ 2147483647 w 13"/>
              <a:gd name="T9" fmla="*/ 2147483647 h 13"/>
              <a:gd name="T10" fmla="*/ 2147483647 w 13"/>
              <a:gd name="T11" fmla="*/ 2147483647 h 13"/>
              <a:gd name="T12" fmla="*/ 0 60000 65536"/>
              <a:gd name="T13" fmla="*/ 0 60000 65536"/>
              <a:gd name="T14" fmla="*/ 0 60000 65536"/>
              <a:gd name="T15" fmla="*/ 0 60000 65536"/>
              <a:gd name="T16" fmla="*/ 0 60000 65536"/>
              <a:gd name="T17" fmla="*/ 0 60000 65536"/>
              <a:gd name="T18" fmla="*/ 0 w 13"/>
              <a:gd name="T19" fmla="*/ 0 h 13"/>
              <a:gd name="T20" fmla="*/ 13 w 13"/>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13" h="13">
                <a:moveTo>
                  <a:pt x="12" y="4"/>
                </a:moveTo>
                <a:lnTo>
                  <a:pt x="12" y="4"/>
                </a:lnTo>
                <a:lnTo>
                  <a:pt x="4" y="0"/>
                </a:lnTo>
                <a:lnTo>
                  <a:pt x="0" y="8"/>
                </a:lnTo>
                <a:lnTo>
                  <a:pt x="12" y="12"/>
                </a:lnTo>
                <a:lnTo>
                  <a:pt x="12" y="4"/>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845" name="Freeform 741"/>
          <p:cNvSpPr>
            <a:spLocks noChangeAspect="1"/>
          </p:cNvSpPr>
          <p:nvPr/>
        </p:nvSpPr>
        <p:spPr bwMode="auto">
          <a:xfrm>
            <a:off x="7710489" y="5548314"/>
            <a:ext cx="14287" cy="15875"/>
          </a:xfrm>
          <a:custGeom>
            <a:avLst/>
            <a:gdLst>
              <a:gd name="T0" fmla="*/ 2147483647 w 11"/>
              <a:gd name="T1" fmla="*/ 0 h 13"/>
              <a:gd name="T2" fmla="*/ 2147483647 w 11"/>
              <a:gd name="T3" fmla="*/ 0 h 13"/>
              <a:gd name="T4" fmla="*/ 0 w 11"/>
              <a:gd name="T5" fmla="*/ 0 h 13"/>
              <a:gd name="T6" fmla="*/ 0 w 11"/>
              <a:gd name="T7" fmla="*/ 2147483647 h 13"/>
              <a:gd name="T8" fmla="*/ 2147483647 w 11"/>
              <a:gd name="T9" fmla="*/ 2147483647 h 13"/>
              <a:gd name="T10" fmla="*/ 2147483647 w 11"/>
              <a:gd name="T11" fmla="*/ 0 h 13"/>
              <a:gd name="T12" fmla="*/ 0 60000 65536"/>
              <a:gd name="T13" fmla="*/ 0 60000 65536"/>
              <a:gd name="T14" fmla="*/ 0 60000 65536"/>
              <a:gd name="T15" fmla="*/ 0 60000 65536"/>
              <a:gd name="T16" fmla="*/ 0 60000 65536"/>
              <a:gd name="T17" fmla="*/ 0 60000 65536"/>
              <a:gd name="T18" fmla="*/ 0 w 11"/>
              <a:gd name="T19" fmla="*/ 0 h 13"/>
              <a:gd name="T20" fmla="*/ 11 w 11"/>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11" h="13">
                <a:moveTo>
                  <a:pt x="10" y="0"/>
                </a:moveTo>
                <a:lnTo>
                  <a:pt x="10" y="0"/>
                </a:lnTo>
                <a:lnTo>
                  <a:pt x="0" y="0"/>
                </a:lnTo>
                <a:lnTo>
                  <a:pt x="0" y="8"/>
                </a:lnTo>
                <a:lnTo>
                  <a:pt x="10" y="12"/>
                </a:lnTo>
                <a:lnTo>
                  <a:pt x="10" y="0"/>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846" name="Freeform 742"/>
          <p:cNvSpPr>
            <a:spLocks noChangeAspect="1"/>
          </p:cNvSpPr>
          <p:nvPr/>
        </p:nvSpPr>
        <p:spPr bwMode="auto">
          <a:xfrm>
            <a:off x="7716839" y="5549901"/>
            <a:ext cx="15875" cy="15875"/>
          </a:xfrm>
          <a:custGeom>
            <a:avLst/>
            <a:gdLst>
              <a:gd name="T0" fmla="*/ 2147483647 w 11"/>
              <a:gd name="T1" fmla="*/ 2147483647 h 13"/>
              <a:gd name="T2" fmla="*/ 2147483647 w 11"/>
              <a:gd name="T3" fmla="*/ 2147483647 h 13"/>
              <a:gd name="T4" fmla="*/ 2147483647 w 11"/>
              <a:gd name="T5" fmla="*/ 0 h 13"/>
              <a:gd name="T6" fmla="*/ 0 w 11"/>
              <a:gd name="T7" fmla="*/ 2147483647 h 13"/>
              <a:gd name="T8" fmla="*/ 2147483647 w 11"/>
              <a:gd name="T9" fmla="*/ 2147483647 h 13"/>
              <a:gd name="T10" fmla="*/ 2147483647 w 11"/>
              <a:gd name="T11" fmla="*/ 2147483647 h 13"/>
              <a:gd name="T12" fmla="*/ 0 60000 65536"/>
              <a:gd name="T13" fmla="*/ 0 60000 65536"/>
              <a:gd name="T14" fmla="*/ 0 60000 65536"/>
              <a:gd name="T15" fmla="*/ 0 60000 65536"/>
              <a:gd name="T16" fmla="*/ 0 60000 65536"/>
              <a:gd name="T17" fmla="*/ 0 60000 65536"/>
              <a:gd name="T18" fmla="*/ 0 w 11"/>
              <a:gd name="T19" fmla="*/ 0 h 13"/>
              <a:gd name="T20" fmla="*/ 11 w 11"/>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11" h="13">
                <a:moveTo>
                  <a:pt x="10" y="4"/>
                </a:moveTo>
                <a:lnTo>
                  <a:pt x="10" y="4"/>
                </a:lnTo>
                <a:lnTo>
                  <a:pt x="5" y="0"/>
                </a:lnTo>
                <a:lnTo>
                  <a:pt x="0" y="12"/>
                </a:lnTo>
                <a:lnTo>
                  <a:pt x="10" y="12"/>
                </a:lnTo>
                <a:lnTo>
                  <a:pt x="10" y="4"/>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847" name="Freeform 743"/>
          <p:cNvSpPr>
            <a:spLocks noChangeAspect="1"/>
          </p:cNvSpPr>
          <p:nvPr/>
        </p:nvSpPr>
        <p:spPr bwMode="auto">
          <a:xfrm>
            <a:off x="7727950" y="5551488"/>
            <a:ext cx="1588" cy="12700"/>
          </a:xfrm>
          <a:custGeom>
            <a:avLst/>
            <a:gdLst>
              <a:gd name="T0" fmla="*/ 0 w 1"/>
              <a:gd name="T1" fmla="*/ 0 h 9"/>
              <a:gd name="T2" fmla="*/ 0 w 1"/>
              <a:gd name="T3" fmla="*/ 0 h 9"/>
              <a:gd name="T4" fmla="*/ 0 w 1"/>
              <a:gd name="T5" fmla="*/ 2147483647 h 9"/>
              <a:gd name="T6" fmla="*/ 0 w 1"/>
              <a:gd name="T7" fmla="*/ 0 h 9"/>
              <a:gd name="T8" fmla="*/ 0 60000 65536"/>
              <a:gd name="T9" fmla="*/ 0 60000 65536"/>
              <a:gd name="T10" fmla="*/ 0 60000 65536"/>
              <a:gd name="T11" fmla="*/ 0 60000 65536"/>
              <a:gd name="T12" fmla="*/ 0 w 1"/>
              <a:gd name="T13" fmla="*/ 0 h 9"/>
              <a:gd name="T14" fmla="*/ 1 w 1"/>
              <a:gd name="T15" fmla="*/ 9 h 9"/>
            </a:gdLst>
            <a:ahLst/>
            <a:cxnLst>
              <a:cxn ang="T8">
                <a:pos x="T0" y="T1"/>
              </a:cxn>
              <a:cxn ang="T9">
                <a:pos x="T2" y="T3"/>
              </a:cxn>
              <a:cxn ang="T10">
                <a:pos x="T4" y="T5"/>
              </a:cxn>
              <a:cxn ang="T11">
                <a:pos x="T6" y="T7"/>
              </a:cxn>
            </a:cxnLst>
            <a:rect l="T12" t="T13" r="T14" b="T15"/>
            <a:pathLst>
              <a:path w="1" h="9">
                <a:moveTo>
                  <a:pt x="0" y="0"/>
                </a:moveTo>
                <a:lnTo>
                  <a:pt x="0" y="0"/>
                </a:lnTo>
                <a:lnTo>
                  <a:pt x="0" y="8"/>
                </a:lnTo>
                <a:lnTo>
                  <a:pt x="0" y="0"/>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848" name="Freeform 744"/>
          <p:cNvSpPr>
            <a:spLocks noChangeAspect="1"/>
          </p:cNvSpPr>
          <p:nvPr/>
        </p:nvSpPr>
        <p:spPr bwMode="auto">
          <a:xfrm>
            <a:off x="7737476" y="5551488"/>
            <a:ext cx="11113" cy="12700"/>
          </a:xfrm>
          <a:custGeom>
            <a:avLst/>
            <a:gdLst>
              <a:gd name="T0" fmla="*/ 2147483647 w 9"/>
              <a:gd name="T1" fmla="*/ 0 h 9"/>
              <a:gd name="T2" fmla="*/ 2147483647 w 9"/>
              <a:gd name="T3" fmla="*/ 0 h 9"/>
              <a:gd name="T4" fmla="*/ 0 w 9"/>
              <a:gd name="T5" fmla="*/ 0 h 9"/>
              <a:gd name="T6" fmla="*/ 0 w 9"/>
              <a:gd name="T7" fmla="*/ 2147483647 h 9"/>
              <a:gd name="T8" fmla="*/ 2147483647 w 9"/>
              <a:gd name="T9" fmla="*/ 2147483647 h 9"/>
              <a:gd name="T10" fmla="*/ 2147483647 w 9"/>
              <a:gd name="T11" fmla="*/ 0 h 9"/>
              <a:gd name="T12" fmla="*/ 0 60000 65536"/>
              <a:gd name="T13" fmla="*/ 0 60000 65536"/>
              <a:gd name="T14" fmla="*/ 0 60000 65536"/>
              <a:gd name="T15" fmla="*/ 0 60000 65536"/>
              <a:gd name="T16" fmla="*/ 0 60000 65536"/>
              <a:gd name="T17" fmla="*/ 0 60000 65536"/>
              <a:gd name="T18" fmla="*/ 0 w 9"/>
              <a:gd name="T19" fmla="*/ 0 h 9"/>
              <a:gd name="T20" fmla="*/ 9 w 9"/>
              <a:gd name="T21" fmla="*/ 9 h 9"/>
            </a:gdLst>
            <a:ahLst/>
            <a:cxnLst>
              <a:cxn ang="T12">
                <a:pos x="T0" y="T1"/>
              </a:cxn>
              <a:cxn ang="T13">
                <a:pos x="T2" y="T3"/>
              </a:cxn>
              <a:cxn ang="T14">
                <a:pos x="T4" y="T5"/>
              </a:cxn>
              <a:cxn ang="T15">
                <a:pos x="T6" y="T7"/>
              </a:cxn>
              <a:cxn ang="T16">
                <a:pos x="T8" y="T9"/>
              </a:cxn>
              <a:cxn ang="T17">
                <a:pos x="T10" y="T11"/>
              </a:cxn>
            </a:cxnLst>
            <a:rect l="T18" t="T19" r="T20" b="T21"/>
            <a:pathLst>
              <a:path w="9" h="9">
                <a:moveTo>
                  <a:pt x="8" y="0"/>
                </a:moveTo>
                <a:lnTo>
                  <a:pt x="8" y="0"/>
                </a:lnTo>
                <a:lnTo>
                  <a:pt x="0" y="0"/>
                </a:lnTo>
                <a:lnTo>
                  <a:pt x="0" y="8"/>
                </a:lnTo>
                <a:lnTo>
                  <a:pt x="8" y="8"/>
                </a:lnTo>
                <a:lnTo>
                  <a:pt x="8" y="0"/>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849" name="Freeform 745"/>
          <p:cNvSpPr>
            <a:spLocks noChangeAspect="1"/>
          </p:cNvSpPr>
          <p:nvPr/>
        </p:nvSpPr>
        <p:spPr bwMode="auto">
          <a:xfrm>
            <a:off x="7743826" y="5551488"/>
            <a:ext cx="15875" cy="12700"/>
          </a:xfrm>
          <a:custGeom>
            <a:avLst/>
            <a:gdLst>
              <a:gd name="T0" fmla="*/ 2147483647 w 11"/>
              <a:gd name="T1" fmla="*/ 0 h 11"/>
              <a:gd name="T2" fmla="*/ 2147483647 w 11"/>
              <a:gd name="T3" fmla="*/ 0 h 11"/>
              <a:gd name="T4" fmla="*/ 0 w 11"/>
              <a:gd name="T5" fmla="*/ 0 h 11"/>
              <a:gd name="T6" fmla="*/ 0 w 11"/>
              <a:gd name="T7" fmla="*/ 2147483647 h 11"/>
              <a:gd name="T8" fmla="*/ 2147483647 w 11"/>
              <a:gd name="T9" fmla="*/ 2147483647 h 11"/>
              <a:gd name="T10" fmla="*/ 2147483647 w 11"/>
              <a:gd name="T11" fmla="*/ 0 h 11"/>
              <a:gd name="T12" fmla="*/ 0 60000 65536"/>
              <a:gd name="T13" fmla="*/ 0 60000 65536"/>
              <a:gd name="T14" fmla="*/ 0 60000 65536"/>
              <a:gd name="T15" fmla="*/ 0 60000 65536"/>
              <a:gd name="T16" fmla="*/ 0 60000 65536"/>
              <a:gd name="T17" fmla="*/ 0 60000 65536"/>
              <a:gd name="T18" fmla="*/ 0 w 11"/>
              <a:gd name="T19" fmla="*/ 0 h 11"/>
              <a:gd name="T20" fmla="*/ 11 w 11"/>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11" h="11">
                <a:moveTo>
                  <a:pt x="10" y="0"/>
                </a:moveTo>
                <a:lnTo>
                  <a:pt x="10" y="0"/>
                </a:lnTo>
                <a:lnTo>
                  <a:pt x="0" y="0"/>
                </a:lnTo>
                <a:lnTo>
                  <a:pt x="0" y="10"/>
                </a:lnTo>
                <a:lnTo>
                  <a:pt x="10" y="10"/>
                </a:lnTo>
                <a:lnTo>
                  <a:pt x="10" y="0"/>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850" name="Freeform 746"/>
          <p:cNvSpPr>
            <a:spLocks noChangeAspect="1"/>
          </p:cNvSpPr>
          <p:nvPr/>
        </p:nvSpPr>
        <p:spPr bwMode="auto">
          <a:xfrm>
            <a:off x="7753351" y="5548314"/>
            <a:ext cx="17463" cy="15875"/>
          </a:xfrm>
          <a:custGeom>
            <a:avLst/>
            <a:gdLst>
              <a:gd name="T0" fmla="*/ 2147483647 w 13"/>
              <a:gd name="T1" fmla="*/ 0 h 13"/>
              <a:gd name="T2" fmla="*/ 2147483647 w 13"/>
              <a:gd name="T3" fmla="*/ 0 h 13"/>
              <a:gd name="T4" fmla="*/ 0 w 13"/>
              <a:gd name="T5" fmla="*/ 2147483647 h 13"/>
              <a:gd name="T6" fmla="*/ 2147483647 w 13"/>
              <a:gd name="T7" fmla="*/ 2147483647 h 13"/>
              <a:gd name="T8" fmla="*/ 2147483647 w 13"/>
              <a:gd name="T9" fmla="*/ 2147483647 h 13"/>
              <a:gd name="T10" fmla="*/ 2147483647 w 13"/>
              <a:gd name="T11" fmla="*/ 0 h 13"/>
              <a:gd name="T12" fmla="*/ 0 60000 65536"/>
              <a:gd name="T13" fmla="*/ 0 60000 65536"/>
              <a:gd name="T14" fmla="*/ 0 60000 65536"/>
              <a:gd name="T15" fmla="*/ 0 60000 65536"/>
              <a:gd name="T16" fmla="*/ 0 60000 65536"/>
              <a:gd name="T17" fmla="*/ 0 60000 65536"/>
              <a:gd name="T18" fmla="*/ 0 w 13"/>
              <a:gd name="T19" fmla="*/ 0 h 13"/>
              <a:gd name="T20" fmla="*/ 13 w 13"/>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13" h="13">
                <a:moveTo>
                  <a:pt x="12" y="0"/>
                </a:moveTo>
                <a:lnTo>
                  <a:pt x="12" y="0"/>
                </a:lnTo>
                <a:lnTo>
                  <a:pt x="0" y="4"/>
                </a:lnTo>
                <a:lnTo>
                  <a:pt x="3" y="12"/>
                </a:lnTo>
                <a:lnTo>
                  <a:pt x="12" y="12"/>
                </a:lnTo>
                <a:lnTo>
                  <a:pt x="12" y="0"/>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851" name="Freeform 747"/>
          <p:cNvSpPr>
            <a:spLocks noChangeAspect="1"/>
          </p:cNvSpPr>
          <p:nvPr/>
        </p:nvSpPr>
        <p:spPr bwMode="auto">
          <a:xfrm>
            <a:off x="7764464" y="5508626"/>
            <a:ext cx="211137" cy="42863"/>
          </a:xfrm>
          <a:custGeom>
            <a:avLst/>
            <a:gdLst>
              <a:gd name="T0" fmla="*/ 2147483647 w 158"/>
              <a:gd name="T1" fmla="*/ 2147483647 h 36"/>
              <a:gd name="T2" fmla="*/ 2147483647 w 158"/>
              <a:gd name="T3" fmla="*/ 0 h 36"/>
              <a:gd name="T4" fmla="*/ 0 w 158"/>
              <a:gd name="T5" fmla="*/ 2147483647 h 36"/>
              <a:gd name="T6" fmla="*/ 2147483647 w 158"/>
              <a:gd name="T7" fmla="*/ 2147483647 h 36"/>
              <a:gd name="T8" fmla="*/ 2147483647 w 158"/>
              <a:gd name="T9" fmla="*/ 2147483647 h 36"/>
              <a:gd name="T10" fmla="*/ 2147483647 w 158"/>
              <a:gd name="T11" fmla="*/ 2147483647 h 36"/>
              <a:gd name="T12" fmla="*/ 2147483647 w 158"/>
              <a:gd name="T13" fmla="*/ 2147483647 h 36"/>
              <a:gd name="T14" fmla="*/ 2147483647 w 158"/>
              <a:gd name="T15" fmla="*/ 2147483647 h 36"/>
              <a:gd name="T16" fmla="*/ 2147483647 w 158"/>
              <a:gd name="T17" fmla="*/ 2147483647 h 36"/>
              <a:gd name="T18" fmla="*/ 2147483647 w 158"/>
              <a:gd name="T19" fmla="*/ 2147483647 h 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8"/>
              <a:gd name="T31" fmla="*/ 0 h 36"/>
              <a:gd name="T32" fmla="*/ 158 w 158"/>
              <a:gd name="T33" fmla="*/ 36 h 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8" h="36">
                <a:moveTo>
                  <a:pt x="149" y="3"/>
                </a:moveTo>
                <a:lnTo>
                  <a:pt x="152" y="0"/>
                </a:lnTo>
                <a:lnTo>
                  <a:pt x="0" y="27"/>
                </a:lnTo>
                <a:lnTo>
                  <a:pt x="1" y="35"/>
                </a:lnTo>
                <a:lnTo>
                  <a:pt x="154" y="7"/>
                </a:lnTo>
                <a:lnTo>
                  <a:pt x="157" y="3"/>
                </a:lnTo>
                <a:lnTo>
                  <a:pt x="154" y="7"/>
                </a:lnTo>
                <a:lnTo>
                  <a:pt x="157" y="7"/>
                </a:lnTo>
                <a:lnTo>
                  <a:pt x="157" y="3"/>
                </a:lnTo>
                <a:lnTo>
                  <a:pt x="149" y="3"/>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852" name="Freeform 748"/>
          <p:cNvSpPr>
            <a:spLocks noChangeAspect="1"/>
          </p:cNvSpPr>
          <p:nvPr/>
        </p:nvSpPr>
        <p:spPr bwMode="auto">
          <a:xfrm>
            <a:off x="7970839" y="5497514"/>
            <a:ext cx="15875" cy="15875"/>
          </a:xfrm>
          <a:custGeom>
            <a:avLst/>
            <a:gdLst>
              <a:gd name="T0" fmla="*/ 0 w 11"/>
              <a:gd name="T1" fmla="*/ 0 h 14"/>
              <a:gd name="T2" fmla="*/ 0 w 11"/>
              <a:gd name="T3" fmla="*/ 0 h 14"/>
              <a:gd name="T4" fmla="*/ 0 w 11"/>
              <a:gd name="T5" fmla="*/ 2147483647 h 14"/>
              <a:gd name="T6" fmla="*/ 2147483647 w 11"/>
              <a:gd name="T7" fmla="*/ 2147483647 h 14"/>
              <a:gd name="T8" fmla="*/ 2147483647 w 11"/>
              <a:gd name="T9" fmla="*/ 0 h 14"/>
              <a:gd name="T10" fmla="*/ 0 w 11"/>
              <a:gd name="T11" fmla="*/ 0 h 14"/>
              <a:gd name="T12" fmla="*/ 0 60000 65536"/>
              <a:gd name="T13" fmla="*/ 0 60000 65536"/>
              <a:gd name="T14" fmla="*/ 0 60000 65536"/>
              <a:gd name="T15" fmla="*/ 0 60000 65536"/>
              <a:gd name="T16" fmla="*/ 0 60000 65536"/>
              <a:gd name="T17" fmla="*/ 0 60000 65536"/>
              <a:gd name="T18" fmla="*/ 0 w 11"/>
              <a:gd name="T19" fmla="*/ 0 h 14"/>
              <a:gd name="T20" fmla="*/ 11 w 11"/>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11" h="14">
                <a:moveTo>
                  <a:pt x="0" y="0"/>
                </a:moveTo>
                <a:lnTo>
                  <a:pt x="0" y="0"/>
                </a:lnTo>
                <a:lnTo>
                  <a:pt x="0" y="13"/>
                </a:lnTo>
                <a:lnTo>
                  <a:pt x="10" y="13"/>
                </a:lnTo>
                <a:lnTo>
                  <a:pt x="10" y="0"/>
                </a:lnTo>
                <a:lnTo>
                  <a:pt x="0" y="0"/>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853" name="Freeform 749"/>
          <p:cNvSpPr>
            <a:spLocks noChangeAspect="1"/>
          </p:cNvSpPr>
          <p:nvPr/>
        </p:nvSpPr>
        <p:spPr bwMode="auto">
          <a:xfrm>
            <a:off x="7970839" y="5487989"/>
            <a:ext cx="15875" cy="1587"/>
          </a:xfrm>
          <a:custGeom>
            <a:avLst/>
            <a:gdLst>
              <a:gd name="T0" fmla="*/ 0 w 11"/>
              <a:gd name="T1" fmla="*/ 0 h 1"/>
              <a:gd name="T2" fmla="*/ 0 w 11"/>
              <a:gd name="T3" fmla="*/ 0 h 1"/>
              <a:gd name="T4" fmla="*/ 2147483647 w 11"/>
              <a:gd name="T5" fmla="*/ 0 h 1"/>
              <a:gd name="T6" fmla="*/ 0 w 11"/>
              <a:gd name="T7" fmla="*/ 0 h 1"/>
              <a:gd name="T8" fmla="*/ 0 60000 65536"/>
              <a:gd name="T9" fmla="*/ 0 60000 65536"/>
              <a:gd name="T10" fmla="*/ 0 60000 65536"/>
              <a:gd name="T11" fmla="*/ 0 60000 65536"/>
              <a:gd name="T12" fmla="*/ 0 w 11"/>
              <a:gd name="T13" fmla="*/ 0 h 1"/>
              <a:gd name="T14" fmla="*/ 11 w 11"/>
              <a:gd name="T15" fmla="*/ 1 h 1"/>
            </a:gdLst>
            <a:ahLst/>
            <a:cxnLst>
              <a:cxn ang="T8">
                <a:pos x="T0" y="T1"/>
              </a:cxn>
              <a:cxn ang="T9">
                <a:pos x="T2" y="T3"/>
              </a:cxn>
              <a:cxn ang="T10">
                <a:pos x="T4" y="T5"/>
              </a:cxn>
              <a:cxn ang="T11">
                <a:pos x="T6" y="T7"/>
              </a:cxn>
            </a:cxnLst>
            <a:rect l="T12" t="T13" r="T14" b="T15"/>
            <a:pathLst>
              <a:path w="11" h="1">
                <a:moveTo>
                  <a:pt x="0" y="0"/>
                </a:moveTo>
                <a:lnTo>
                  <a:pt x="0" y="0"/>
                </a:lnTo>
                <a:lnTo>
                  <a:pt x="10" y="0"/>
                </a:lnTo>
                <a:lnTo>
                  <a:pt x="0" y="0"/>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854" name="Freeform 750"/>
          <p:cNvSpPr>
            <a:spLocks noChangeAspect="1"/>
          </p:cNvSpPr>
          <p:nvPr/>
        </p:nvSpPr>
        <p:spPr bwMode="auto">
          <a:xfrm>
            <a:off x="8058150" y="5487989"/>
            <a:ext cx="12700" cy="15875"/>
          </a:xfrm>
          <a:custGeom>
            <a:avLst/>
            <a:gdLst>
              <a:gd name="T0" fmla="*/ 2147483647 w 9"/>
              <a:gd name="T1" fmla="*/ 2147483647 h 13"/>
              <a:gd name="T2" fmla="*/ 2147483647 w 9"/>
              <a:gd name="T3" fmla="*/ 2147483647 h 13"/>
              <a:gd name="T4" fmla="*/ 0 w 9"/>
              <a:gd name="T5" fmla="*/ 2147483647 h 13"/>
              <a:gd name="T6" fmla="*/ 0 w 9"/>
              <a:gd name="T7" fmla="*/ 0 h 13"/>
              <a:gd name="T8" fmla="*/ 2147483647 w 9"/>
              <a:gd name="T9" fmla="*/ 0 h 13"/>
              <a:gd name="T10" fmla="*/ 2147483647 w 9"/>
              <a:gd name="T11" fmla="*/ 2147483647 h 13"/>
              <a:gd name="T12" fmla="*/ 0 60000 65536"/>
              <a:gd name="T13" fmla="*/ 0 60000 65536"/>
              <a:gd name="T14" fmla="*/ 0 60000 65536"/>
              <a:gd name="T15" fmla="*/ 0 60000 65536"/>
              <a:gd name="T16" fmla="*/ 0 60000 65536"/>
              <a:gd name="T17" fmla="*/ 0 60000 65536"/>
              <a:gd name="T18" fmla="*/ 0 w 9"/>
              <a:gd name="T19" fmla="*/ 0 h 13"/>
              <a:gd name="T20" fmla="*/ 9 w 9"/>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9" h="13">
                <a:moveTo>
                  <a:pt x="8" y="12"/>
                </a:moveTo>
                <a:lnTo>
                  <a:pt x="8" y="12"/>
                </a:lnTo>
                <a:lnTo>
                  <a:pt x="0" y="12"/>
                </a:lnTo>
                <a:lnTo>
                  <a:pt x="0" y="0"/>
                </a:lnTo>
                <a:lnTo>
                  <a:pt x="8" y="0"/>
                </a:lnTo>
                <a:lnTo>
                  <a:pt x="8" y="12"/>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855" name="Freeform 751"/>
          <p:cNvSpPr>
            <a:spLocks noChangeAspect="1"/>
          </p:cNvSpPr>
          <p:nvPr/>
        </p:nvSpPr>
        <p:spPr bwMode="auto">
          <a:xfrm>
            <a:off x="8054975" y="5487989"/>
            <a:ext cx="1588" cy="15875"/>
          </a:xfrm>
          <a:custGeom>
            <a:avLst/>
            <a:gdLst>
              <a:gd name="T0" fmla="*/ 0 w 1"/>
              <a:gd name="T1" fmla="*/ 2147483647 h 13"/>
              <a:gd name="T2" fmla="*/ 0 w 1"/>
              <a:gd name="T3" fmla="*/ 2147483647 h 13"/>
              <a:gd name="T4" fmla="*/ 0 w 1"/>
              <a:gd name="T5" fmla="*/ 0 h 13"/>
              <a:gd name="T6" fmla="*/ 0 w 1"/>
              <a:gd name="T7" fmla="*/ 2147483647 h 13"/>
              <a:gd name="T8" fmla="*/ 0 60000 65536"/>
              <a:gd name="T9" fmla="*/ 0 60000 65536"/>
              <a:gd name="T10" fmla="*/ 0 60000 65536"/>
              <a:gd name="T11" fmla="*/ 0 60000 65536"/>
              <a:gd name="T12" fmla="*/ 0 w 1"/>
              <a:gd name="T13" fmla="*/ 0 h 13"/>
              <a:gd name="T14" fmla="*/ 1 w 1"/>
              <a:gd name="T15" fmla="*/ 13 h 13"/>
            </a:gdLst>
            <a:ahLst/>
            <a:cxnLst>
              <a:cxn ang="T8">
                <a:pos x="T0" y="T1"/>
              </a:cxn>
              <a:cxn ang="T9">
                <a:pos x="T2" y="T3"/>
              </a:cxn>
              <a:cxn ang="T10">
                <a:pos x="T4" y="T5"/>
              </a:cxn>
              <a:cxn ang="T11">
                <a:pos x="T6" y="T7"/>
              </a:cxn>
            </a:cxnLst>
            <a:rect l="T12" t="T13" r="T14" b="T15"/>
            <a:pathLst>
              <a:path w="1" h="13">
                <a:moveTo>
                  <a:pt x="0" y="12"/>
                </a:moveTo>
                <a:lnTo>
                  <a:pt x="0" y="12"/>
                </a:lnTo>
                <a:lnTo>
                  <a:pt x="0" y="0"/>
                </a:lnTo>
                <a:lnTo>
                  <a:pt x="0" y="12"/>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856" name="Freeform 752"/>
          <p:cNvSpPr>
            <a:spLocks noChangeAspect="1"/>
          </p:cNvSpPr>
          <p:nvPr/>
        </p:nvSpPr>
        <p:spPr bwMode="auto">
          <a:xfrm>
            <a:off x="8048625" y="5487988"/>
            <a:ext cx="14288" cy="17462"/>
          </a:xfrm>
          <a:custGeom>
            <a:avLst/>
            <a:gdLst>
              <a:gd name="T0" fmla="*/ 2147483647 w 11"/>
              <a:gd name="T1" fmla="*/ 2147483647 h 13"/>
              <a:gd name="T2" fmla="*/ 2147483647 w 11"/>
              <a:gd name="T3" fmla="*/ 2147483647 h 13"/>
              <a:gd name="T4" fmla="*/ 0 w 11"/>
              <a:gd name="T5" fmla="*/ 2147483647 h 13"/>
              <a:gd name="T6" fmla="*/ 0 w 11"/>
              <a:gd name="T7" fmla="*/ 0 h 13"/>
              <a:gd name="T8" fmla="*/ 2147483647 w 11"/>
              <a:gd name="T9" fmla="*/ 0 h 13"/>
              <a:gd name="T10" fmla="*/ 2147483647 w 11"/>
              <a:gd name="T11" fmla="*/ 2147483647 h 13"/>
              <a:gd name="T12" fmla="*/ 0 60000 65536"/>
              <a:gd name="T13" fmla="*/ 0 60000 65536"/>
              <a:gd name="T14" fmla="*/ 0 60000 65536"/>
              <a:gd name="T15" fmla="*/ 0 60000 65536"/>
              <a:gd name="T16" fmla="*/ 0 60000 65536"/>
              <a:gd name="T17" fmla="*/ 0 60000 65536"/>
              <a:gd name="T18" fmla="*/ 0 w 11"/>
              <a:gd name="T19" fmla="*/ 0 h 13"/>
              <a:gd name="T20" fmla="*/ 11 w 11"/>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11" h="13">
                <a:moveTo>
                  <a:pt x="10" y="12"/>
                </a:moveTo>
                <a:lnTo>
                  <a:pt x="5" y="12"/>
                </a:lnTo>
                <a:lnTo>
                  <a:pt x="0" y="12"/>
                </a:lnTo>
                <a:lnTo>
                  <a:pt x="0" y="0"/>
                </a:lnTo>
                <a:lnTo>
                  <a:pt x="10" y="0"/>
                </a:lnTo>
                <a:lnTo>
                  <a:pt x="10" y="12"/>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857" name="Freeform 753"/>
          <p:cNvSpPr>
            <a:spLocks noChangeAspect="1"/>
          </p:cNvSpPr>
          <p:nvPr/>
        </p:nvSpPr>
        <p:spPr bwMode="auto">
          <a:xfrm>
            <a:off x="8043863" y="5487988"/>
            <a:ext cx="12700" cy="17462"/>
          </a:xfrm>
          <a:custGeom>
            <a:avLst/>
            <a:gdLst>
              <a:gd name="T0" fmla="*/ 2147483647 w 11"/>
              <a:gd name="T1" fmla="*/ 2147483647 h 13"/>
              <a:gd name="T2" fmla="*/ 2147483647 w 11"/>
              <a:gd name="T3" fmla="*/ 2147483647 h 13"/>
              <a:gd name="T4" fmla="*/ 0 w 11"/>
              <a:gd name="T5" fmla="*/ 2147483647 h 13"/>
              <a:gd name="T6" fmla="*/ 0 w 11"/>
              <a:gd name="T7" fmla="*/ 0 h 13"/>
              <a:gd name="T8" fmla="*/ 2147483647 w 11"/>
              <a:gd name="T9" fmla="*/ 0 h 13"/>
              <a:gd name="T10" fmla="*/ 2147483647 w 11"/>
              <a:gd name="T11" fmla="*/ 0 h 13"/>
              <a:gd name="T12" fmla="*/ 2147483647 w 11"/>
              <a:gd name="T13" fmla="*/ 2147483647 h 13"/>
              <a:gd name="T14" fmla="*/ 0 60000 65536"/>
              <a:gd name="T15" fmla="*/ 0 60000 65536"/>
              <a:gd name="T16" fmla="*/ 0 60000 65536"/>
              <a:gd name="T17" fmla="*/ 0 60000 65536"/>
              <a:gd name="T18" fmla="*/ 0 60000 65536"/>
              <a:gd name="T19" fmla="*/ 0 60000 65536"/>
              <a:gd name="T20" fmla="*/ 0 60000 65536"/>
              <a:gd name="T21" fmla="*/ 0 w 11"/>
              <a:gd name="T22" fmla="*/ 0 h 13"/>
              <a:gd name="T23" fmla="*/ 11 w 11"/>
              <a:gd name="T24" fmla="*/ 13 h 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 h="13">
                <a:moveTo>
                  <a:pt x="10" y="12"/>
                </a:moveTo>
                <a:lnTo>
                  <a:pt x="10" y="12"/>
                </a:lnTo>
                <a:lnTo>
                  <a:pt x="0" y="12"/>
                </a:lnTo>
                <a:lnTo>
                  <a:pt x="0" y="0"/>
                </a:lnTo>
                <a:lnTo>
                  <a:pt x="10" y="0"/>
                </a:lnTo>
                <a:lnTo>
                  <a:pt x="5" y="0"/>
                </a:lnTo>
                <a:lnTo>
                  <a:pt x="10" y="12"/>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858" name="Freeform 754"/>
          <p:cNvSpPr>
            <a:spLocks noChangeAspect="1"/>
          </p:cNvSpPr>
          <p:nvPr/>
        </p:nvSpPr>
        <p:spPr bwMode="auto">
          <a:xfrm>
            <a:off x="8039101" y="5487988"/>
            <a:ext cx="11113" cy="17462"/>
          </a:xfrm>
          <a:custGeom>
            <a:avLst/>
            <a:gdLst>
              <a:gd name="T0" fmla="*/ 2147483647 w 9"/>
              <a:gd name="T1" fmla="*/ 2147483647 h 13"/>
              <a:gd name="T2" fmla="*/ 2147483647 w 9"/>
              <a:gd name="T3" fmla="*/ 2147483647 h 13"/>
              <a:gd name="T4" fmla="*/ 0 w 9"/>
              <a:gd name="T5" fmla="*/ 2147483647 h 13"/>
              <a:gd name="T6" fmla="*/ 0 w 9"/>
              <a:gd name="T7" fmla="*/ 0 h 13"/>
              <a:gd name="T8" fmla="*/ 2147483647 w 9"/>
              <a:gd name="T9" fmla="*/ 0 h 13"/>
              <a:gd name="T10" fmla="*/ 2147483647 w 9"/>
              <a:gd name="T11" fmla="*/ 2147483647 h 13"/>
              <a:gd name="T12" fmla="*/ 0 60000 65536"/>
              <a:gd name="T13" fmla="*/ 0 60000 65536"/>
              <a:gd name="T14" fmla="*/ 0 60000 65536"/>
              <a:gd name="T15" fmla="*/ 0 60000 65536"/>
              <a:gd name="T16" fmla="*/ 0 60000 65536"/>
              <a:gd name="T17" fmla="*/ 0 60000 65536"/>
              <a:gd name="T18" fmla="*/ 0 w 9"/>
              <a:gd name="T19" fmla="*/ 0 h 13"/>
              <a:gd name="T20" fmla="*/ 9 w 9"/>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9" h="13">
                <a:moveTo>
                  <a:pt x="8" y="12"/>
                </a:moveTo>
                <a:lnTo>
                  <a:pt x="8" y="12"/>
                </a:lnTo>
                <a:lnTo>
                  <a:pt x="0" y="12"/>
                </a:lnTo>
                <a:lnTo>
                  <a:pt x="0" y="0"/>
                </a:lnTo>
                <a:lnTo>
                  <a:pt x="8" y="0"/>
                </a:lnTo>
                <a:lnTo>
                  <a:pt x="8" y="12"/>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859" name="Freeform 755"/>
          <p:cNvSpPr>
            <a:spLocks noChangeAspect="1"/>
          </p:cNvSpPr>
          <p:nvPr/>
        </p:nvSpPr>
        <p:spPr bwMode="auto">
          <a:xfrm>
            <a:off x="8032751" y="5487989"/>
            <a:ext cx="3175" cy="15875"/>
          </a:xfrm>
          <a:custGeom>
            <a:avLst/>
            <a:gdLst>
              <a:gd name="T0" fmla="*/ 0 w 1"/>
              <a:gd name="T1" fmla="*/ 2147483647 h 13"/>
              <a:gd name="T2" fmla="*/ 0 w 1"/>
              <a:gd name="T3" fmla="*/ 2147483647 h 13"/>
              <a:gd name="T4" fmla="*/ 0 w 1"/>
              <a:gd name="T5" fmla="*/ 0 h 13"/>
              <a:gd name="T6" fmla="*/ 0 w 1"/>
              <a:gd name="T7" fmla="*/ 2147483647 h 13"/>
              <a:gd name="T8" fmla="*/ 0 60000 65536"/>
              <a:gd name="T9" fmla="*/ 0 60000 65536"/>
              <a:gd name="T10" fmla="*/ 0 60000 65536"/>
              <a:gd name="T11" fmla="*/ 0 60000 65536"/>
              <a:gd name="T12" fmla="*/ 0 w 1"/>
              <a:gd name="T13" fmla="*/ 0 h 13"/>
              <a:gd name="T14" fmla="*/ 1 w 1"/>
              <a:gd name="T15" fmla="*/ 13 h 13"/>
            </a:gdLst>
            <a:ahLst/>
            <a:cxnLst>
              <a:cxn ang="T8">
                <a:pos x="T0" y="T1"/>
              </a:cxn>
              <a:cxn ang="T9">
                <a:pos x="T2" y="T3"/>
              </a:cxn>
              <a:cxn ang="T10">
                <a:pos x="T4" y="T5"/>
              </a:cxn>
              <a:cxn ang="T11">
                <a:pos x="T6" y="T7"/>
              </a:cxn>
            </a:cxnLst>
            <a:rect l="T12" t="T13" r="T14" b="T15"/>
            <a:pathLst>
              <a:path w="1" h="13">
                <a:moveTo>
                  <a:pt x="0" y="12"/>
                </a:moveTo>
                <a:lnTo>
                  <a:pt x="0" y="12"/>
                </a:lnTo>
                <a:lnTo>
                  <a:pt x="0" y="0"/>
                </a:lnTo>
                <a:lnTo>
                  <a:pt x="0" y="12"/>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860" name="Freeform 756"/>
          <p:cNvSpPr>
            <a:spLocks noChangeAspect="1"/>
          </p:cNvSpPr>
          <p:nvPr/>
        </p:nvSpPr>
        <p:spPr bwMode="auto">
          <a:xfrm>
            <a:off x="8026400" y="5486401"/>
            <a:ext cx="12700" cy="15875"/>
          </a:xfrm>
          <a:custGeom>
            <a:avLst/>
            <a:gdLst>
              <a:gd name="T0" fmla="*/ 0 w 9"/>
              <a:gd name="T1" fmla="*/ 2147483647 h 13"/>
              <a:gd name="T2" fmla="*/ 0 w 9"/>
              <a:gd name="T3" fmla="*/ 2147483647 h 13"/>
              <a:gd name="T4" fmla="*/ 2147483647 w 9"/>
              <a:gd name="T5" fmla="*/ 2147483647 h 13"/>
              <a:gd name="T6" fmla="*/ 2147483647 w 9"/>
              <a:gd name="T7" fmla="*/ 0 h 13"/>
              <a:gd name="T8" fmla="*/ 0 w 9"/>
              <a:gd name="T9" fmla="*/ 0 h 13"/>
              <a:gd name="T10" fmla="*/ 0 w 9"/>
              <a:gd name="T11" fmla="*/ 2147483647 h 13"/>
              <a:gd name="T12" fmla="*/ 0 60000 65536"/>
              <a:gd name="T13" fmla="*/ 0 60000 65536"/>
              <a:gd name="T14" fmla="*/ 0 60000 65536"/>
              <a:gd name="T15" fmla="*/ 0 60000 65536"/>
              <a:gd name="T16" fmla="*/ 0 60000 65536"/>
              <a:gd name="T17" fmla="*/ 0 60000 65536"/>
              <a:gd name="T18" fmla="*/ 0 w 9"/>
              <a:gd name="T19" fmla="*/ 0 h 13"/>
              <a:gd name="T20" fmla="*/ 9 w 9"/>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9" h="13">
                <a:moveTo>
                  <a:pt x="0" y="12"/>
                </a:moveTo>
                <a:lnTo>
                  <a:pt x="0" y="12"/>
                </a:lnTo>
                <a:lnTo>
                  <a:pt x="8" y="12"/>
                </a:lnTo>
                <a:lnTo>
                  <a:pt x="8" y="0"/>
                </a:lnTo>
                <a:lnTo>
                  <a:pt x="0" y="0"/>
                </a:lnTo>
                <a:lnTo>
                  <a:pt x="0" y="12"/>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861" name="Freeform 757"/>
          <p:cNvSpPr>
            <a:spLocks noChangeAspect="1"/>
          </p:cNvSpPr>
          <p:nvPr/>
        </p:nvSpPr>
        <p:spPr bwMode="auto">
          <a:xfrm>
            <a:off x="8451850" y="5746750"/>
            <a:ext cx="330200" cy="69850"/>
          </a:xfrm>
          <a:custGeom>
            <a:avLst/>
            <a:gdLst>
              <a:gd name="T0" fmla="*/ 2147483647 w 248"/>
              <a:gd name="T1" fmla="*/ 0 h 57"/>
              <a:gd name="T2" fmla="*/ 2147483647 w 248"/>
              <a:gd name="T3" fmla="*/ 2147483647 h 57"/>
              <a:gd name="T4" fmla="*/ 2147483647 w 248"/>
              <a:gd name="T5" fmla="*/ 2147483647 h 57"/>
              <a:gd name="T6" fmla="*/ 2147483647 w 248"/>
              <a:gd name="T7" fmla="*/ 2147483647 h 57"/>
              <a:gd name="T8" fmla="*/ 2147483647 w 248"/>
              <a:gd name="T9" fmla="*/ 2147483647 h 57"/>
              <a:gd name="T10" fmla="*/ 2147483647 w 248"/>
              <a:gd name="T11" fmla="*/ 2147483647 h 57"/>
              <a:gd name="T12" fmla="*/ 2147483647 w 248"/>
              <a:gd name="T13" fmla="*/ 2147483647 h 57"/>
              <a:gd name="T14" fmla="*/ 2147483647 w 248"/>
              <a:gd name="T15" fmla="*/ 2147483647 h 57"/>
              <a:gd name="T16" fmla="*/ 2147483647 w 248"/>
              <a:gd name="T17" fmla="*/ 2147483647 h 57"/>
              <a:gd name="T18" fmla="*/ 2147483647 w 248"/>
              <a:gd name="T19" fmla="*/ 2147483647 h 57"/>
              <a:gd name="T20" fmla="*/ 2147483647 w 248"/>
              <a:gd name="T21" fmla="*/ 2147483647 h 57"/>
              <a:gd name="T22" fmla="*/ 2147483647 w 248"/>
              <a:gd name="T23" fmla="*/ 2147483647 h 57"/>
              <a:gd name="T24" fmla="*/ 2147483647 w 248"/>
              <a:gd name="T25" fmla="*/ 2147483647 h 57"/>
              <a:gd name="T26" fmla="*/ 2147483647 w 248"/>
              <a:gd name="T27" fmla="*/ 2147483647 h 57"/>
              <a:gd name="T28" fmla="*/ 2147483647 w 248"/>
              <a:gd name="T29" fmla="*/ 2147483647 h 57"/>
              <a:gd name="T30" fmla="*/ 2147483647 w 248"/>
              <a:gd name="T31" fmla="*/ 2147483647 h 57"/>
              <a:gd name="T32" fmla="*/ 0 w 248"/>
              <a:gd name="T33" fmla="*/ 2147483647 h 57"/>
              <a:gd name="T34" fmla="*/ 0 w 248"/>
              <a:gd name="T35" fmla="*/ 2147483647 h 57"/>
              <a:gd name="T36" fmla="*/ 2147483647 w 248"/>
              <a:gd name="T37" fmla="*/ 2147483647 h 57"/>
              <a:gd name="T38" fmla="*/ 2147483647 w 248"/>
              <a:gd name="T39" fmla="*/ 2147483647 h 57"/>
              <a:gd name="T40" fmla="*/ 2147483647 w 248"/>
              <a:gd name="T41" fmla="*/ 2147483647 h 57"/>
              <a:gd name="T42" fmla="*/ 2147483647 w 248"/>
              <a:gd name="T43" fmla="*/ 2147483647 h 57"/>
              <a:gd name="T44" fmla="*/ 2147483647 w 248"/>
              <a:gd name="T45" fmla="*/ 2147483647 h 57"/>
              <a:gd name="T46" fmla="*/ 2147483647 w 248"/>
              <a:gd name="T47" fmla="*/ 2147483647 h 57"/>
              <a:gd name="T48" fmla="*/ 2147483647 w 248"/>
              <a:gd name="T49" fmla="*/ 2147483647 h 57"/>
              <a:gd name="T50" fmla="*/ 2147483647 w 248"/>
              <a:gd name="T51" fmla="*/ 2147483647 h 57"/>
              <a:gd name="T52" fmla="*/ 2147483647 w 248"/>
              <a:gd name="T53" fmla="*/ 2147483647 h 57"/>
              <a:gd name="T54" fmla="*/ 2147483647 w 248"/>
              <a:gd name="T55" fmla="*/ 2147483647 h 57"/>
              <a:gd name="T56" fmla="*/ 2147483647 w 248"/>
              <a:gd name="T57" fmla="*/ 2147483647 h 57"/>
              <a:gd name="T58" fmla="*/ 2147483647 w 248"/>
              <a:gd name="T59" fmla="*/ 2147483647 h 57"/>
              <a:gd name="T60" fmla="*/ 2147483647 w 248"/>
              <a:gd name="T61" fmla="*/ 2147483647 h 57"/>
              <a:gd name="T62" fmla="*/ 2147483647 w 248"/>
              <a:gd name="T63" fmla="*/ 2147483647 h 57"/>
              <a:gd name="T64" fmla="*/ 2147483647 w 248"/>
              <a:gd name="T65" fmla="*/ 2147483647 h 57"/>
              <a:gd name="T66" fmla="*/ 2147483647 w 248"/>
              <a:gd name="T67" fmla="*/ 2147483647 h 57"/>
              <a:gd name="T68" fmla="*/ 2147483647 w 248"/>
              <a:gd name="T69" fmla="*/ 0 h 5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48"/>
              <a:gd name="T106" fmla="*/ 0 h 57"/>
              <a:gd name="T107" fmla="*/ 248 w 248"/>
              <a:gd name="T108" fmla="*/ 57 h 5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48" h="57">
                <a:moveTo>
                  <a:pt x="245" y="0"/>
                </a:moveTo>
                <a:lnTo>
                  <a:pt x="229" y="5"/>
                </a:lnTo>
                <a:lnTo>
                  <a:pt x="214" y="12"/>
                </a:lnTo>
                <a:lnTo>
                  <a:pt x="199" y="18"/>
                </a:lnTo>
                <a:lnTo>
                  <a:pt x="184" y="23"/>
                </a:lnTo>
                <a:lnTo>
                  <a:pt x="168" y="26"/>
                </a:lnTo>
                <a:lnTo>
                  <a:pt x="153" y="31"/>
                </a:lnTo>
                <a:lnTo>
                  <a:pt x="139" y="34"/>
                </a:lnTo>
                <a:lnTo>
                  <a:pt x="123" y="37"/>
                </a:lnTo>
                <a:lnTo>
                  <a:pt x="107" y="42"/>
                </a:lnTo>
                <a:lnTo>
                  <a:pt x="92" y="43"/>
                </a:lnTo>
                <a:lnTo>
                  <a:pt x="77" y="45"/>
                </a:lnTo>
                <a:lnTo>
                  <a:pt x="62" y="47"/>
                </a:lnTo>
                <a:lnTo>
                  <a:pt x="46" y="49"/>
                </a:lnTo>
                <a:lnTo>
                  <a:pt x="30" y="50"/>
                </a:lnTo>
                <a:lnTo>
                  <a:pt x="16" y="52"/>
                </a:lnTo>
                <a:lnTo>
                  <a:pt x="0" y="52"/>
                </a:lnTo>
                <a:lnTo>
                  <a:pt x="0" y="56"/>
                </a:lnTo>
                <a:lnTo>
                  <a:pt x="16" y="55"/>
                </a:lnTo>
                <a:lnTo>
                  <a:pt x="30" y="54"/>
                </a:lnTo>
                <a:lnTo>
                  <a:pt x="46" y="53"/>
                </a:lnTo>
                <a:lnTo>
                  <a:pt x="62" y="52"/>
                </a:lnTo>
                <a:lnTo>
                  <a:pt x="78" y="50"/>
                </a:lnTo>
                <a:lnTo>
                  <a:pt x="94" y="47"/>
                </a:lnTo>
                <a:lnTo>
                  <a:pt x="108" y="45"/>
                </a:lnTo>
                <a:lnTo>
                  <a:pt x="124" y="42"/>
                </a:lnTo>
                <a:lnTo>
                  <a:pt x="140" y="38"/>
                </a:lnTo>
                <a:lnTo>
                  <a:pt x="154" y="35"/>
                </a:lnTo>
                <a:lnTo>
                  <a:pt x="170" y="32"/>
                </a:lnTo>
                <a:lnTo>
                  <a:pt x="185" y="26"/>
                </a:lnTo>
                <a:lnTo>
                  <a:pt x="201" y="22"/>
                </a:lnTo>
                <a:lnTo>
                  <a:pt x="216" y="16"/>
                </a:lnTo>
                <a:lnTo>
                  <a:pt x="231" y="11"/>
                </a:lnTo>
                <a:lnTo>
                  <a:pt x="247" y="4"/>
                </a:lnTo>
                <a:lnTo>
                  <a:pt x="245" y="0"/>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862" name="Freeform 758"/>
          <p:cNvSpPr>
            <a:spLocks noChangeAspect="1"/>
          </p:cNvSpPr>
          <p:nvPr/>
        </p:nvSpPr>
        <p:spPr bwMode="auto">
          <a:xfrm>
            <a:off x="7631113" y="5545138"/>
            <a:ext cx="152400" cy="19050"/>
          </a:xfrm>
          <a:custGeom>
            <a:avLst/>
            <a:gdLst>
              <a:gd name="T0" fmla="*/ 2147483647 w 115"/>
              <a:gd name="T1" fmla="*/ 2147483647 h 15"/>
              <a:gd name="T2" fmla="*/ 2147483647 w 115"/>
              <a:gd name="T3" fmla="*/ 2147483647 h 15"/>
              <a:gd name="T4" fmla="*/ 2147483647 w 115"/>
              <a:gd name="T5" fmla="*/ 2147483647 h 15"/>
              <a:gd name="T6" fmla="*/ 2147483647 w 115"/>
              <a:gd name="T7" fmla="*/ 0 h 15"/>
              <a:gd name="T8" fmla="*/ 2147483647 w 115"/>
              <a:gd name="T9" fmla="*/ 2147483647 h 15"/>
              <a:gd name="T10" fmla="*/ 0 w 115"/>
              <a:gd name="T11" fmla="*/ 2147483647 h 15"/>
              <a:gd name="T12" fmla="*/ 2147483647 w 115"/>
              <a:gd name="T13" fmla="*/ 2147483647 h 15"/>
              <a:gd name="T14" fmla="*/ 0 w 115"/>
              <a:gd name="T15" fmla="*/ 2147483647 h 15"/>
              <a:gd name="T16" fmla="*/ 0 w 115"/>
              <a:gd name="T17" fmla="*/ 2147483647 h 15"/>
              <a:gd name="T18" fmla="*/ 2147483647 w 115"/>
              <a:gd name="T19" fmla="*/ 2147483647 h 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5"/>
              <a:gd name="T31" fmla="*/ 0 h 15"/>
              <a:gd name="T32" fmla="*/ 115 w 115"/>
              <a:gd name="T33" fmla="*/ 15 h 1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5" h="15">
                <a:moveTo>
                  <a:pt x="4" y="13"/>
                </a:moveTo>
                <a:lnTo>
                  <a:pt x="2" y="14"/>
                </a:lnTo>
                <a:lnTo>
                  <a:pt x="114" y="4"/>
                </a:lnTo>
                <a:lnTo>
                  <a:pt x="114" y="0"/>
                </a:lnTo>
                <a:lnTo>
                  <a:pt x="2" y="12"/>
                </a:lnTo>
                <a:lnTo>
                  <a:pt x="0" y="13"/>
                </a:lnTo>
                <a:lnTo>
                  <a:pt x="2" y="12"/>
                </a:lnTo>
                <a:lnTo>
                  <a:pt x="0" y="12"/>
                </a:lnTo>
                <a:lnTo>
                  <a:pt x="0" y="13"/>
                </a:lnTo>
                <a:lnTo>
                  <a:pt x="4" y="13"/>
                </a:lnTo>
              </a:path>
            </a:pathLst>
          </a:custGeom>
          <a:noFill/>
          <a:ln w="12700" cap="rnd" cmpd="sng">
            <a:solidFill>
              <a:schemeClr val="tx1"/>
            </a:solidFill>
            <a:prstDash val="solid"/>
            <a:round/>
            <a:headEnd type="none" w="sm" len="sm"/>
            <a:tailEnd type="none" w="sm" len="sm"/>
          </a:ln>
        </p:spPr>
        <p:txBody>
          <a:bodyPr/>
          <a:lstStyle/>
          <a:p>
            <a:endParaRPr lang="en-US"/>
          </a:p>
        </p:txBody>
      </p:sp>
      <p:grpSp>
        <p:nvGrpSpPr>
          <p:cNvPr id="47863" name="Group 759"/>
          <p:cNvGrpSpPr>
            <a:grpSpLocks noChangeAspect="1"/>
          </p:cNvGrpSpPr>
          <p:nvPr/>
        </p:nvGrpSpPr>
        <p:grpSpPr bwMode="auto">
          <a:xfrm>
            <a:off x="7593013" y="5541963"/>
            <a:ext cx="195262" cy="385762"/>
            <a:chOff x="2507" y="3792"/>
            <a:chExt cx="117" cy="245"/>
          </a:xfrm>
        </p:grpSpPr>
        <p:grpSp>
          <p:nvGrpSpPr>
            <p:cNvPr id="48013" name="Group 760"/>
            <p:cNvGrpSpPr>
              <a:grpSpLocks noChangeAspect="1"/>
            </p:cNvGrpSpPr>
            <p:nvPr/>
          </p:nvGrpSpPr>
          <p:grpSpPr bwMode="auto">
            <a:xfrm>
              <a:off x="2507" y="3792"/>
              <a:ext cx="117" cy="212"/>
              <a:chOff x="3368" y="3468"/>
              <a:chExt cx="117" cy="212"/>
            </a:xfrm>
          </p:grpSpPr>
          <p:sp>
            <p:nvSpPr>
              <p:cNvPr id="48016" name="Freeform 761"/>
              <p:cNvSpPr>
                <a:spLocks noChangeAspect="1"/>
              </p:cNvSpPr>
              <p:nvPr/>
            </p:nvSpPr>
            <p:spPr bwMode="auto">
              <a:xfrm>
                <a:off x="3368" y="3594"/>
                <a:ext cx="12" cy="86"/>
              </a:xfrm>
              <a:custGeom>
                <a:avLst/>
                <a:gdLst>
                  <a:gd name="T0" fmla="*/ 3 w 15"/>
                  <a:gd name="T1" fmla="*/ 0 h 108"/>
                  <a:gd name="T2" fmla="*/ 3 w 15"/>
                  <a:gd name="T3" fmla="*/ 0 h 108"/>
                  <a:gd name="T4" fmla="*/ 3 w 15"/>
                  <a:gd name="T5" fmla="*/ 2 h 108"/>
                  <a:gd name="T6" fmla="*/ 3 w 15"/>
                  <a:gd name="T7" fmla="*/ 4 h 108"/>
                  <a:gd name="T8" fmla="*/ 3 w 15"/>
                  <a:gd name="T9" fmla="*/ 6 h 108"/>
                  <a:gd name="T10" fmla="*/ 3 w 15"/>
                  <a:gd name="T11" fmla="*/ 9 h 108"/>
                  <a:gd name="T12" fmla="*/ 3 w 15"/>
                  <a:gd name="T13" fmla="*/ 10 h 108"/>
                  <a:gd name="T14" fmla="*/ 3 w 15"/>
                  <a:gd name="T15" fmla="*/ 13 h 108"/>
                  <a:gd name="T16" fmla="*/ 3 w 15"/>
                  <a:gd name="T17" fmla="*/ 14 h 108"/>
                  <a:gd name="T18" fmla="*/ 3 w 15"/>
                  <a:gd name="T19" fmla="*/ 17 h 108"/>
                  <a:gd name="T20" fmla="*/ 3 w 15"/>
                  <a:gd name="T21" fmla="*/ 19 h 108"/>
                  <a:gd name="T22" fmla="*/ 3 w 15"/>
                  <a:gd name="T23" fmla="*/ 21 h 108"/>
                  <a:gd name="T24" fmla="*/ 2 w 15"/>
                  <a:gd name="T25" fmla="*/ 23 h 108"/>
                  <a:gd name="T26" fmla="*/ 2 w 15"/>
                  <a:gd name="T27" fmla="*/ 26 h 108"/>
                  <a:gd name="T28" fmla="*/ 2 w 15"/>
                  <a:gd name="T29" fmla="*/ 27 h 108"/>
                  <a:gd name="T30" fmla="*/ 2 w 15"/>
                  <a:gd name="T31" fmla="*/ 29 h 108"/>
                  <a:gd name="T32" fmla="*/ 2 w 15"/>
                  <a:gd name="T33" fmla="*/ 31 h 108"/>
                  <a:gd name="T34" fmla="*/ 0 w 15"/>
                  <a:gd name="T35" fmla="*/ 33 h 108"/>
                  <a:gd name="T36" fmla="*/ 2 w 15"/>
                  <a:gd name="T37" fmla="*/ 34 h 108"/>
                  <a:gd name="T38" fmla="*/ 2 w 15"/>
                  <a:gd name="T39" fmla="*/ 33 h 108"/>
                  <a:gd name="T40" fmla="*/ 3 w 15"/>
                  <a:gd name="T41" fmla="*/ 31 h 108"/>
                  <a:gd name="T42" fmla="*/ 4 w 15"/>
                  <a:gd name="T43" fmla="*/ 29 h 108"/>
                  <a:gd name="T44" fmla="*/ 4 w 15"/>
                  <a:gd name="T45" fmla="*/ 26 h 108"/>
                  <a:gd name="T46" fmla="*/ 4 w 15"/>
                  <a:gd name="T47" fmla="*/ 24 h 108"/>
                  <a:gd name="T48" fmla="*/ 4 w 15"/>
                  <a:gd name="T49" fmla="*/ 21 h 108"/>
                  <a:gd name="T50" fmla="*/ 5 w 15"/>
                  <a:gd name="T51" fmla="*/ 19 h 108"/>
                  <a:gd name="T52" fmla="*/ 5 w 15"/>
                  <a:gd name="T53" fmla="*/ 17 h 108"/>
                  <a:gd name="T54" fmla="*/ 5 w 15"/>
                  <a:gd name="T55" fmla="*/ 14 h 108"/>
                  <a:gd name="T56" fmla="*/ 5 w 15"/>
                  <a:gd name="T57" fmla="*/ 13 h 108"/>
                  <a:gd name="T58" fmla="*/ 5 w 15"/>
                  <a:gd name="T59" fmla="*/ 10 h 108"/>
                  <a:gd name="T60" fmla="*/ 5 w 15"/>
                  <a:gd name="T61" fmla="*/ 9 h 108"/>
                  <a:gd name="T62" fmla="*/ 5 w 15"/>
                  <a:gd name="T63" fmla="*/ 6 h 108"/>
                  <a:gd name="T64" fmla="*/ 5 w 15"/>
                  <a:gd name="T65" fmla="*/ 4 h 108"/>
                  <a:gd name="T66" fmla="*/ 4 w 15"/>
                  <a:gd name="T67" fmla="*/ 2 h 108"/>
                  <a:gd name="T68" fmla="*/ 4 w 15"/>
                  <a:gd name="T69" fmla="*/ 0 h 108"/>
                  <a:gd name="T70" fmla="*/ 3 w 15"/>
                  <a:gd name="T71" fmla="*/ 0 h 1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5"/>
                  <a:gd name="T109" fmla="*/ 0 h 108"/>
                  <a:gd name="T110" fmla="*/ 15 w 15"/>
                  <a:gd name="T111" fmla="*/ 108 h 10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5" h="108">
                    <a:moveTo>
                      <a:pt x="9" y="0"/>
                    </a:moveTo>
                    <a:lnTo>
                      <a:pt x="9" y="0"/>
                    </a:lnTo>
                    <a:lnTo>
                      <a:pt x="9" y="6"/>
                    </a:lnTo>
                    <a:lnTo>
                      <a:pt x="9" y="12"/>
                    </a:lnTo>
                    <a:lnTo>
                      <a:pt x="10" y="18"/>
                    </a:lnTo>
                    <a:lnTo>
                      <a:pt x="10" y="26"/>
                    </a:lnTo>
                    <a:lnTo>
                      <a:pt x="10" y="31"/>
                    </a:lnTo>
                    <a:lnTo>
                      <a:pt x="10" y="39"/>
                    </a:lnTo>
                    <a:lnTo>
                      <a:pt x="10" y="45"/>
                    </a:lnTo>
                    <a:lnTo>
                      <a:pt x="10" y="52"/>
                    </a:lnTo>
                    <a:lnTo>
                      <a:pt x="9" y="60"/>
                    </a:lnTo>
                    <a:lnTo>
                      <a:pt x="9" y="66"/>
                    </a:lnTo>
                    <a:lnTo>
                      <a:pt x="6" y="73"/>
                    </a:lnTo>
                    <a:lnTo>
                      <a:pt x="5" y="80"/>
                    </a:lnTo>
                    <a:lnTo>
                      <a:pt x="5" y="86"/>
                    </a:lnTo>
                    <a:lnTo>
                      <a:pt x="3" y="92"/>
                    </a:lnTo>
                    <a:lnTo>
                      <a:pt x="2" y="98"/>
                    </a:lnTo>
                    <a:lnTo>
                      <a:pt x="0" y="102"/>
                    </a:lnTo>
                    <a:lnTo>
                      <a:pt x="4" y="107"/>
                    </a:lnTo>
                    <a:lnTo>
                      <a:pt x="5" y="100"/>
                    </a:lnTo>
                    <a:lnTo>
                      <a:pt x="9" y="95"/>
                    </a:lnTo>
                    <a:lnTo>
                      <a:pt x="11" y="88"/>
                    </a:lnTo>
                    <a:lnTo>
                      <a:pt x="12" y="80"/>
                    </a:lnTo>
                    <a:lnTo>
                      <a:pt x="13" y="75"/>
                    </a:lnTo>
                    <a:lnTo>
                      <a:pt x="13" y="67"/>
                    </a:lnTo>
                    <a:lnTo>
                      <a:pt x="14" y="60"/>
                    </a:lnTo>
                    <a:lnTo>
                      <a:pt x="14" y="52"/>
                    </a:lnTo>
                    <a:lnTo>
                      <a:pt x="14" y="45"/>
                    </a:lnTo>
                    <a:lnTo>
                      <a:pt x="14" y="39"/>
                    </a:lnTo>
                    <a:lnTo>
                      <a:pt x="14" y="31"/>
                    </a:lnTo>
                    <a:lnTo>
                      <a:pt x="14" y="26"/>
                    </a:lnTo>
                    <a:lnTo>
                      <a:pt x="14" y="18"/>
                    </a:lnTo>
                    <a:lnTo>
                      <a:pt x="14" y="11"/>
                    </a:lnTo>
                    <a:lnTo>
                      <a:pt x="13" y="6"/>
                    </a:lnTo>
                    <a:lnTo>
                      <a:pt x="13" y="0"/>
                    </a:lnTo>
                    <a:lnTo>
                      <a:pt x="9" y="0"/>
                    </a:lnTo>
                  </a:path>
                </a:pathLst>
              </a:custGeom>
              <a:solidFill>
                <a:srgbClr val="FF0000"/>
              </a:solidFill>
              <a:ln w="12700" cap="rnd" cmpd="sng">
                <a:solidFill>
                  <a:srgbClr val="FF0000"/>
                </a:solidFill>
                <a:prstDash val="solid"/>
                <a:round/>
                <a:headEnd type="none" w="sm" len="sm"/>
                <a:tailEnd type="none" w="sm" len="sm"/>
              </a:ln>
            </p:spPr>
            <p:txBody>
              <a:bodyPr/>
              <a:lstStyle/>
              <a:p>
                <a:endParaRPr lang="en-US"/>
              </a:p>
            </p:txBody>
          </p:sp>
          <p:sp>
            <p:nvSpPr>
              <p:cNvPr id="48017" name="Freeform 762"/>
              <p:cNvSpPr>
                <a:spLocks noChangeAspect="1"/>
              </p:cNvSpPr>
              <p:nvPr/>
            </p:nvSpPr>
            <p:spPr bwMode="auto">
              <a:xfrm>
                <a:off x="3466" y="3587"/>
                <a:ext cx="12" cy="86"/>
              </a:xfrm>
              <a:custGeom>
                <a:avLst/>
                <a:gdLst>
                  <a:gd name="T0" fmla="*/ 3 w 15"/>
                  <a:gd name="T1" fmla="*/ 0 h 107"/>
                  <a:gd name="T2" fmla="*/ 3 w 15"/>
                  <a:gd name="T3" fmla="*/ 0 h 107"/>
                  <a:gd name="T4" fmla="*/ 3 w 15"/>
                  <a:gd name="T5" fmla="*/ 2 h 107"/>
                  <a:gd name="T6" fmla="*/ 3 w 15"/>
                  <a:gd name="T7" fmla="*/ 4 h 107"/>
                  <a:gd name="T8" fmla="*/ 3 w 15"/>
                  <a:gd name="T9" fmla="*/ 6 h 107"/>
                  <a:gd name="T10" fmla="*/ 3 w 15"/>
                  <a:gd name="T11" fmla="*/ 8 h 107"/>
                  <a:gd name="T12" fmla="*/ 3 w 15"/>
                  <a:gd name="T13" fmla="*/ 10 h 107"/>
                  <a:gd name="T14" fmla="*/ 3 w 15"/>
                  <a:gd name="T15" fmla="*/ 13 h 107"/>
                  <a:gd name="T16" fmla="*/ 3 w 15"/>
                  <a:gd name="T17" fmla="*/ 14 h 107"/>
                  <a:gd name="T18" fmla="*/ 3 w 15"/>
                  <a:gd name="T19" fmla="*/ 18 h 107"/>
                  <a:gd name="T20" fmla="*/ 3 w 15"/>
                  <a:gd name="T21" fmla="*/ 20 h 107"/>
                  <a:gd name="T22" fmla="*/ 3 w 15"/>
                  <a:gd name="T23" fmla="*/ 23 h 107"/>
                  <a:gd name="T24" fmla="*/ 2 w 15"/>
                  <a:gd name="T25" fmla="*/ 25 h 107"/>
                  <a:gd name="T26" fmla="*/ 2 w 15"/>
                  <a:gd name="T27" fmla="*/ 27 h 107"/>
                  <a:gd name="T28" fmla="*/ 2 w 15"/>
                  <a:gd name="T29" fmla="*/ 28 h 107"/>
                  <a:gd name="T30" fmla="*/ 2 w 15"/>
                  <a:gd name="T31" fmla="*/ 31 h 107"/>
                  <a:gd name="T32" fmla="*/ 2 w 15"/>
                  <a:gd name="T33" fmla="*/ 33 h 107"/>
                  <a:gd name="T34" fmla="*/ 0 w 15"/>
                  <a:gd name="T35" fmla="*/ 35 h 107"/>
                  <a:gd name="T36" fmla="*/ 2 w 15"/>
                  <a:gd name="T37" fmla="*/ 35 h 107"/>
                  <a:gd name="T38" fmla="*/ 2 w 15"/>
                  <a:gd name="T39" fmla="*/ 33 h 107"/>
                  <a:gd name="T40" fmla="*/ 3 w 15"/>
                  <a:gd name="T41" fmla="*/ 31 h 107"/>
                  <a:gd name="T42" fmla="*/ 4 w 15"/>
                  <a:gd name="T43" fmla="*/ 29 h 107"/>
                  <a:gd name="T44" fmla="*/ 4 w 15"/>
                  <a:gd name="T45" fmla="*/ 27 h 107"/>
                  <a:gd name="T46" fmla="*/ 4 w 15"/>
                  <a:gd name="T47" fmla="*/ 25 h 107"/>
                  <a:gd name="T48" fmla="*/ 4 w 15"/>
                  <a:gd name="T49" fmla="*/ 23 h 107"/>
                  <a:gd name="T50" fmla="*/ 4 w 15"/>
                  <a:gd name="T51" fmla="*/ 20 h 107"/>
                  <a:gd name="T52" fmla="*/ 5 w 15"/>
                  <a:gd name="T53" fmla="*/ 18 h 107"/>
                  <a:gd name="T54" fmla="*/ 5 w 15"/>
                  <a:gd name="T55" fmla="*/ 14 h 107"/>
                  <a:gd name="T56" fmla="*/ 5 w 15"/>
                  <a:gd name="T57" fmla="*/ 13 h 107"/>
                  <a:gd name="T58" fmla="*/ 5 w 15"/>
                  <a:gd name="T59" fmla="*/ 10 h 107"/>
                  <a:gd name="T60" fmla="*/ 5 w 15"/>
                  <a:gd name="T61" fmla="*/ 8 h 107"/>
                  <a:gd name="T62" fmla="*/ 5 w 15"/>
                  <a:gd name="T63" fmla="*/ 6 h 107"/>
                  <a:gd name="T64" fmla="*/ 4 w 15"/>
                  <a:gd name="T65" fmla="*/ 4 h 107"/>
                  <a:gd name="T66" fmla="*/ 4 w 15"/>
                  <a:gd name="T67" fmla="*/ 2 h 107"/>
                  <a:gd name="T68" fmla="*/ 4 w 15"/>
                  <a:gd name="T69" fmla="*/ 0 h 107"/>
                  <a:gd name="T70" fmla="*/ 3 w 15"/>
                  <a:gd name="T71" fmla="*/ 0 h 10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5"/>
                  <a:gd name="T109" fmla="*/ 0 h 107"/>
                  <a:gd name="T110" fmla="*/ 15 w 15"/>
                  <a:gd name="T111" fmla="*/ 107 h 10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5" h="107">
                    <a:moveTo>
                      <a:pt x="9" y="0"/>
                    </a:moveTo>
                    <a:lnTo>
                      <a:pt x="9" y="0"/>
                    </a:lnTo>
                    <a:lnTo>
                      <a:pt x="9" y="6"/>
                    </a:lnTo>
                    <a:lnTo>
                      <a:pt x="9" y="12"/>
                    </a:lnTo>
                    <a:lnTo>
                      <a:pt x="9" y="18"/>
                    </a:lnTo>
                    <a:lnTo>
                      <a:pt x="9" y="25"/>
                    </a:lnTo>
                    <a:lnTo>
                      <a:pt x="9" y="31"/>
                    </a:lnTo>
                    <a:lnTo>
                      <a:pt x="10" y="39"/>
                    </a:lnTo>
                    <a:lnTo>
                      <a:pt x="9" y="45"/>
                    </a:lnTo>
                    <a:lnTo>
                      <a:pt x="9" y="52"/>
                    </a:lnTo>
                    <a:lnTo>
                      <a:pt x="9" y="60"/>
                    </a:lnTo>
                    <a:lnTo>
                      <a:pt x="9" y="66"/>
                    </a:lnTo>
                    <a:lnTo>
                      <a:pt x="6" y="73"/>
                    </a:lnTo>
                    <a:lnTo>
                      <a:pt x="5" y="79"/>
                    </a:lnTo>
                    <a:lnTo>
                      <a:pt x="4" y="85"/>
                    </a:lnTo>
                    <a:lnTo>
                      <a:pt x="3" y="93"/>
                    </a:lnTo>
                    <a:lnTo>
                      <a:pt x="2" y="97"/>
                    </a:lnTo>
                    <a:lnTo>
                      <a:pt x="0" y="103"/>
                    </a:lnTo>
                    <a:lnTo>
                      <a:pt x="3" y="106"/>
                    </a:lnTo>
                    <a:lnTo>
                      <a:pt x="5" y="99"/>
                    </a:lnTo>
                    <a:lnTo>
                      <a:pt x="9" y="94"/>
                    </a:lnTo>
                    <a:lnTo>
                      <a:pt x="11" y="87"/>
                    </a:lnTo>
                    <a:lnTo>
                      <a:pt x="11" y="79"/>
                    </a:lnTo>
                    <a:lnTo>
                      <a:pt x="12" y="74"/>
                    </a:lnTo>
                    <a:lnTo>
                      <a:pt x="13" y="66"/>
                    </a:lnTo>
                    <a:lnTo>
                      <a:pt x="13" y="60"/>
                    </a:lnTo>
                    <a:lnTo>
                      <a:pt x="14" y="52"/>
                    </a:lnTo>
                    <a:lnTo>
                      <a:pt x="14" y="45"/>
                    </a:lnTo>
                    <a:lnTo>
                      <a:pt x="14" y="39"/>
                    </a:lnTo>
                    <a:lnTo>
                      <a:pt x="14" y="31"/>
                    </a:lnTo>
                    <a:lnTo>
                      <a:pt x="14" y="25"/>
                    </a:lnTo>
                    <a:lnTo>
                      <a:pt x="14" y="18"/>
                    </a:lnTo>
                    <a:lnTo>
                      <a:pt x="13" y="11"/>
                    </a:lnTo>
                    <a:lnTo>
                      <a:pt x="13" y="6"/>
                    </a:lnTo>
                    <a:lnTo>
                      <a:pt x="13" y="0"/>
                    </a:lnTo>
                    <a:lnTo>
                      <a:pt x="9" y="0"/>
                    </a:lnTo>
                  </a:path>
                </a:pathLst>
              </a:custGeom>
              <a:solidFill>
                <a:srgbClr val="FF0000"/>
              </a:solidFill>
              <a:ln w="12700" cap="rnd" cmpd="sng">
                <a:solidFill>
                  <a:srgbClr val="FF0000"/>
                </a:solidFill>
                <a:prstDash val="solid"/>
                <a:round/>
                <a:headEnd type="none" w="sm" len="sm"/>
                <a:tailEnd type="none" w="sm" len="sm"/>
              </a:ln>
            </p:spPr>
            <p:txBody>
              <a:bodyPr/>
              <a:lstStyle/>
              <a:p>
                <a:endParaRPr lang="en-US"/>
              </a:p>
            </p:txBody>
          </p:sp>
          <p:sp>
            <p:nvSpPr>
              <p:cNvPr id="48018" name="Freeform 763"/>
              <p:cNvSpPr>
                <a:spLocks noChangeAspect="1"/>
              </p:cNvSpPr>
              <p:nvPr/>
            </p:nvSpPr>
            <p:spPr bwMode="auto">
              <a:xfrm>
                <a:off x="3382" y="3634"/>
                <a:ext cx="91" cy="16"/>
              </a:xfrm>
              <a:custGeom>
                <a:avLst/>
                <a:gdLst>
                  <a:gd name="T0" fmla="*/ 1 w 114"/>
                  <a:gd name="T1" fmla="*/ 8 h 19"/>
                  <a:gd name="T2" fmla="*/ 37 w 114"/>
                  <a:gd name="T3" fmla="*/ 3 h 19"/>
                  <a:gd name="T4" fmla="*/ 37 w 114"/>
                  <a:gd name="T5" fmla="*/ 0 h 19"/>
                  <a:gd name="T6" fmla="*/ 0 w 114"/>
                  <a:gd name="T7" fmla="*/ 4 h 19"/>
                  <a:gd name="T8" fmla="*/ 1 w 114"/>
                  <a:gd name="T9" fmla="*/ 8 h 19"/>
                  <a:gd name="T10" fmla="*/ 0 60000 65536"/>
                  <a:gd name="T11" fmla="*/ 0 60000 65536"/>
                  <a:gd name="T12" fmla="*/ 0 60000 65536"/>
                  <a:gd name="T13" fmla="*/ 0 60000 65536"/>
                  <a:gd name="T14" fmla="*/ 0 60000 65536"/>
                  <a:gd name="T15" fmla="*/ 0 w 114"/>
                  <a:gd name="T16" fmla="*/ 0 h 19"/>
                  <a:gd name="T17" fmla="*/ 114 w 114"/>
                  <a:gd name="T18" fmla="*/ 19 h 19"/>
                </a:gdLst>
                <a:ahLst/>
                <a:cxnLst>
                  <a:cxn ang="T10">
                    <a:pos x="T0" y="T1"/>
                  </a:cxn>
                  <a:cxn ang="T11">
                    <a:pos x="T2" y="T3"/>
                  </a:cxn>
                  <a:cxn ang="T12">
                    <a:pos x="T4" y="T5"/>
                  </a:cxn>
                  <a:cxn ang="T13">
                    <a:pos x="T6" y="T7"/>
                  </a:cxn>
                  <a:cxn ang="T14">
                    <a:pos x="T8" y="T9"/>
                  </a:cxn>
                </a:cxnLst>
                <a:rect l="T15" t="T16" r="T17" b="T18"/>
                <a:pathLst>
                  <a:path w="114" h="19">
                    <a:moveTo>
                      <a:pt x="1" y="18"/>
                    </a:moveTo>
                    <a:lnTo>
                      <a:pt x="113" y="8"/>
                    </a:lnTo>
                    <a:lnTo>
                      <a:pt x="112" y="0"/>
                    </a:lnTo>
                    <a:lnTo>
                      <a:pt x="0" y="10"/>
                    </a:lnTo>
                    <a:lnTo>
                      <a:pt x="1" y="18"/>
                    </a:lnTo>
                  </a:path>
                </a:pathLst>
              </a:custGeom>
              <a:solidFill>
                <a:srgbClr val="FF0000"/>
              </a:solidFill>
              <a:ln w="12700" cap="rnd" cmpd="sng">
                <a:solidFill>
                  <a:srgbClr val="FF0000"/>
                </a:solidFill>
                <a:prstDash val="solid"/>
                <a:round/>
                <a:headEnd type="none" w="sm" len="sm"/>
                <a:tailEnd type="none" w="sm" len="sm"/>
              </a:ln>
            </p:spPr>
            <p:txBody>
              <a:bodyPr/>
              <a:lstStyle/>
              <a:p>
                <a:endParaRPr lang="en-US"/>
              </a:p>
            </p:txBody>
          </p:sp>
          <p:sp>
            <p:nvSpPr>
              <p:cNvPr id="48019" name="Freeform 764"/>
              <p:cNvSpPr>
                <a:spLocks noChangeAspect="1"/>
              </p:cNvSpPr>
              <p:nvPr/>
            </p:nvSpPr>
            <p:spPr bwMode="auto">
              <a:xfrm>
                <a:off x="3382" y="3640"/>
                <a:ext cx="93" cy="12"/>
              </a:xfrm>
              <a:custGeom>
                <a:avLst/>
                <a:gdLst>
                  <a:gd name="T0" fmla="*/ 37 w 116"/>
                  <a:gd name="T1" fmla="*/ 2 h 15"/>
                  <a:gd name="T2" fmla="*/ 38 w 116"/>
                  <a:gd name="T3" fmla="*/ 0 h 15"/>
                  <a:gd name="T4" fmla="*/ 0 w 116"/>
                  <a:gd name="T5" fmla="*/ 4 h 15"/>
                  <a:gd name="T6" fmla="*/ 1 w 116"/>
                  <a:gd name="T7" fmla="*/ 5 h 15"/>
                  <a:gd name="T8" fmla="*/ 38 w 116"/>
                  <a:gd name="T9" fmla="*/ 2 h 15"/>
                  <a:gd name="T10" fmla="*/ 38 w 116"/>
                  <a:gd name="T11" fmla="*/ 1 h 15"/>
                  <a:gd name="T12" fmla="*/ 38 w 116"/>
                  <a:gd name="T13" fmla="*/ 2 h 15"/>
                  <a:gd name="T14" fmla="*/ 38 w 116"/>
                  <a:gd name="T15" fmla="*/ 2 h 15"/>
                  <a:gd name="T16" fmla="*/ 38 w 116"/>
                  <a:gd name="T17" fmla="*/ 1 h 15"/>
                  <a:gd name="T18" fmla="*/ 37 w 116"/>
                  <a:gd name="T19" fmla="*/ 2 h 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6"/>
                  <a:gd name="T31" fmla="*/ 0 h 15"/>
                  <a:gd name="T32" fmla="*/ 116 w 116"/>
                  <a:gd name="T33" fmla="*/ 15 h 1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6" h="15">
                    <a:moveTo>
                      <a:pt x="110" y="2"/>
                    </a:moveTo>
                    <a:lnTo>
                      <a:pt x="112" y="0"/>
                    </a:lnTo>
                    <a:lnTo>
                      <a:pt x="0" y="11"/>
                    </a:lnTo>
                    <a:lnTo>
                      <a:pt x="1" y="14"/>
                    </a:lnTo>
                    <a:lnTo>
                      <a:pt x="113" y="3"/>
                    </a:lnTo>
                    <a:lnTo>
                      <a:pt x="115" y="1"/>
                    </a:lnTo>
                    <a:lnTo>
                      <a:pt x="113" y="3"/>
                    </a:lnTo>
                    <a:lnTo>
                      <a:pt x="115" y="3"/>
                    </a:lnTo>
                    <a:lnTo>
                      <a:pt x="115" y="1"/>
                    </a:lnTo>
                    <a:lnTo>
                      <a:pt x="110" y="2"/>
                    </a:lnTo>
                  </a:path>
                </a:pathLst>
              </a:custGeom>
              <a:solidFill>
                <a:srgbClr val="FF0000"/>
              </a:solidFill>
              <a:ln w="12700" cap="rnd" cmpd="sng">
                <a:solidFill>
                  <a:srgbClr val="FF0000"/>
                </a:solidFill>
                <a:prstDash val="solid"/>
                <a:round/>
                <a:headEnd type="none" w="sm" len="sm"/>
                <a:tailEnd type="none" w="sm" len="sm"/>
              </a:ln>
            </p:spPr>
            <p:txBody>
              <a:bodyPr/>
              <a:lstStyle/>
              <a:p>
                <a:endParaRPr lang="en-US"/>
              </a:p>
            </p:txBody>
          </p:sp>
          <p:sp>
            <p:nvSpPr>
              <p:cNvPr id="48020" name="Freeform 765"/>
              <p:cNvSpPr>
                <a:spLocks noChangeAspect="1"/>
              </p:cNvSpPr>
              <p:nvPr/>
            </p:nvSpPr>
            <p:spPr bwMode="auto">
              <a:xfrm>
                <a:off x="3379" y="3646"/>
                <a:ext cx="8" cy="12"/>
              </a:xfrm>
              <a:custGeom>
                <a:avLst/>
                <a:gdLst>
                  <a:gd name="T0" fmla="*/ 4 w 9"/>
                  <a:gd name="T1" fmla="*/ 4 h 14"/>
                  <a:gd name="T2" fmla="*/ 0 w 9"/>
                  <a:gd name="T3" fmla="*/ 5 h 14"/>
                  <a:gd name="T4" fmla="*/ 0 w 9"/>
                  <a:gd name="T5" fmla="*/ 0 h 14"/>
                  <a:gd name="T6" fmla="*/ 4 w 9"/>
                  <a:gd name="T7" fmla="*/ 0 h 14"/>
                  <a:gd name="T8" fmla="*/ 4 w 9"/>
                  <a:gd name="T9" fmla="*/ 5 h 14"/>
                  <a:gd name="T10" fmla="*/ 0 w 9"/>
                  <a:gd name="T11" fmla="*/ 6 h 14"/>
                  <a:gd name="T12" fmla="*/ 4 w 9"/>
                  <a:gd name="T13" fmla="*/ 5 h 14"/>
                  <a:gd name="T14" fmla="*/ 4 w 9"/>
                  <a:gd name="T15" fmla="*/ 6 h 14"/>
                  <a:gd name="T16" fmla="*/ 0 w 9"/>
                  <a:gd name="T17" fmla="*/ 6 h 14"/>
                  <a:gd name="T18" fmla="*/ 4 w 9"/>
                  <a:gd name="T19" fmla="*/ 4 h 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14"/>
                  <a:gd name="T32" fmla="*/ 9 w 9"/>
                  <a:gd name="T33" fmla="*/ 14 h 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14">
                    <a:moveTo>
                      <a:pt x="8" y="9"/>
                    </a:moveTo>
                    <a:lnTo>
                      <a:pt x="0" y="11"/>
                    </a:lnTo>
                    <a:lnTo>
                      <a:pt x="0" y="0"/>
                    </a:lnTo>
                    <a:lnTo>
                      <a:pt x="8" y="0"/>
                    </a:lnTo>
                    <a:lnTo>
                      <a:pt x="8" y="11"/>
                    </a:lnTo>
                    <a:lnTo>
                      <a:pt x="0" y="13"/>
                    </a:lnTo>
                    <a:lnTo>
                      <a:pt x="8" y="11"/>
                    </a:lnTo>
                    <a:lnTo>
                      <a:pt x="8" y="13"/>
                    </a:lnTo>
                    <a:lnTo>
                      <a:pt x="0" y="13"/>
                    </a:lnTo>
                    <a:lnTo>
                      <a:pt x="8" y="9"/>
                    </a:lnTo>
                  </a:path>
                </a:pathLst>
              </a:custGeom>
              <a:solidFill>
                <a:srgbClr val="FF0000"/>
              </a:solidFill>
              <a:ln w="12700" cap="rnd" cmpd="sng">
                <a:solidFill>
                  <a:srgbClr val="FF0000"/>
                </a:solidFill>
                <a:prstDash val="solid"/>
                <a:round/>
                <a:headEnd type="none" w="sm" len="sm"/>
                <a:tailEnd type="none" w="sm" len="sm"/>
              </a:ln>
            </p:spPr>
            <p:txBody>
              <a:bodyPr/>
              <a:lstStyle/>
              <a:p>
                <a:endParaRPr lang="en-US"/>
              </a:p>
            </p:txBody>
          </p:sp>
          <p:sp>
            <p:nvSpPr>
              <p:cNvPr id="48021" name="Freeform 766"/>
              <p:cNvSpPr>
                <a:spLocks noChangeAspect="1"/>
              </p:cNvSpPr>
              <p:nvPr/>
            </p:nvSpPr>
            <p:spPr bwMode="auto">
              <a:xfrm>
                <a:off x="3382" y="3586"/>
                <a:ext cx="91" cy="20"/>
              </a:xfrm>
              <a:custGeom>
                <a:avLst/>
                <a:gdLst>
                  <a:gd name="T0" fmla="*/ 1 w 114"/>
                  <a:gd name="T1" fmla="*/ 8 h 25"/>
                  <a:gd name="T2" fmla="*/ 37 w 114"/>
                  <a:gd name="T3" fmla="*/ 2 h 25"/>
                  <a:gd name="T4" fmla="*/ 37 w 114"/>
                  <a:gd name="T5" fmla="*/ 0 h 25"/>
                  <a:gd name="T6" fmla="*/ 0 w 114"/>
                  <a:gd name="T7" fmla="*/ 6 h 25"/>
                  <a:gd name="T8" fmla="*/ 1 w 114"/>
                  <a:gd name="T9" fmla="*/ 8 h 25"/>
                  <a:gd name="T10" fmla="*/ 0 60000 65536"/>
                  <a:gd name="T11" fmla="*/ 0 60000 65536"/>
                  <a:gd name="T12" fmla="*/ 0 60000 65536"/>
                  <a:gd name="T13" fmla="*/ 0 60000 65536"/>
                  <a:gd name="T14" fmla="*/ 0 60000 65536"/>
                  <a:gd name="T15" fmla="*/ 0 w 114"/>
                  <a:gd name="T16" fmla="*/ 0 h 25"/>
                  <a:gd name="T17" fmla="*/ 114 w 114"/>
                  <a:gd name="T18" fmla="*/ 25 h 25"/>
                </a:gdLst>
                <a:ahLst/>
                <a:cxnLst>
                  <a:cxn ang="T10">
                    <a:pos x="T0" y="T1"/>
                  </a:cxn>
                  <a:cxn ang="T11">
                    <a:pos x="T2" y="T3"/>
                  </a:cxn>
                  <a:cxn ang="T12">
                    <a:pos x="T4" y="T5"/>
                  </a:cxn>
                  <a:cxn ang="T13">
                    <a:pos x="T6" y="T7"/>
                  </a:cxn>
                  <a:cxn ang="T14">
                    <a:pos x="T8" y="T9"/>
                  </a:cxn>
                </a:cxnLst>
                <a:rect l="T15" t="T16" r="T17" b="T18"/>
                <a:pathLst>
                  <a:path w="114" h="25">
                    <a:moveTo>
                      <a:pt x="1" y="24"/>
                    </a:moveTo>
                    <a:lnTo>
                      <a:pt x="113" y="8"/>
                    </a:lnTo>
                    <a:lnTo>
                      <a:pt x="112" y="0"/>
                    </a:lnTo>
                    <a:lnTo>
                      <a:pt x="0" y="17"/>
                    </a:lnTo>
                    <a:lnTo>
                      <a:pt x="1" y="24"/>
                    </a:lnTo>
                  </a:path>
                </a:pathLst>
              </a:custGeom>
              <a:solidFill>
                <a:srgbClr val="FF0000"/>
              </a:solidFill>
              <a:ln w="12700" cap="rnd" cmpd="sng">
                <a:solidFill>
                  <a:srgbClr val="FF0000"/>
                </a:solidFill>
                <a:prstDash val="solid"/>
                <a:round/>
                <a:headEnd type="none" w="sm" len="sm"/>
                <a:tailEnd type="none" w="sm" len="sm"/>
              </a:ln>
            </p:spPr>
            <p:txBody>
              <a:bodyPr/>
              <a:lstStyle/>
              <a:p>
                <a:endParaRPr lang="en-US"/>
              </a:p>
            </p:txBody>
          </p:sp>
          <p:sp>
            <p:nvSpPr>
              <p:cNvPr id="48022" name="Freeform 767"/>
              <p:cNvSpPr>
                <a:spLocks noChangeAspect="1"/>
              </p:cNvSpPr>
              <p:nvPr/>
            </p:nvSpPr>
            <p:spPr bwMode="auto">
              <a:xfrm>
                <a:off x="3383" y="3592"/>
                <a:ext cx="92" cy="16"/>
              </a:xfrm>
              <a:custGeom>
                <a:avLst/>
                <a:gdLst>
                  <a:gd name="T0" fmla="*/ 36 w 115"/>
                  <a:gd name="T1" fmla="*/ 1 h 20"/>
                  <a:gd name="T2" fmla="*/ 37 w 115"/>
                  <a:gd name="T3" fmla="*/ 0 h 20"/>
                  <a:gd name="T4" fmla="*/ 0 w 115"/>
                  <a:gd name="T5" fmla="*/ 5 h 20"/>
                  <a:gd name="T6" fmla="*/ 1 w 115"/>
                  <a:gd name="T7" fmla="*/ 6 h 20"/>
                  <a:gd name="T8" fmla="*/ 37 w 115"/>
                  <a:gd name="T9" fmla="*/ 2 h 20"/>
                  <a:gd name="T10" fmla="*/ 37 w 115"/>
                  <a:gd name="T11" fmla="*/ 1 h 20"/>
                  <a:gd name="T12" fmla="*/ 37 w 115"/>
                  <a:gd name="T13" fmla="*/ 2 h 20"/>
                  <a:gd name="T14" fmla="*/ 37 w 115"/>
                  <a:gd name="T15" fmla="*/ 2 h 20"/>
                  <a:gd name="T16" fmla="*/ 37 w 115"/>
                  <a:gd name="T17" fmla="*/ 1 h 20"/>
                  <a:gd name="T18" fmla="*/ 36 w 115"/>
                  <a:gd name="T19" fmla="*/ 1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5"/>
                  <a:gd name="T31" fmla="*/ 0 h 20"/>
                  <a:gd name="T32" fmla="*/ 115 w 115"/>
                  <a:gd name="T33" fmla="*/ 20 h 2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5" h="20">
                    <a:moveTo>
                      <a:pt x="109" y="1"/>
                    </a:moveTo>
                    <a:lnTo>
                      <a:pt x="111" y="0"/>
                    </a:lnTo>
                    <a:lnTo>
                      <a:pt x="0" y="14"/>
                    </a:lnTo>
                    <a:lnTo>
                      <a:pt x="1" y="19"/>
                    </a:lnTo>
                    <a:lnTo>
                      <a:pt x="112" y="3"/>
                    </a:lnTo>
                    <a:lnTo>
                      <a:pt x="114" y="1"/>
                    </a:lnTo>
                    <a:lnTo>
                      <a:pt x="112" y="3"/>
                    </a:lnTo>
                    <a:lnTo>
                      <a:pt x="114" y="3"/>
                    </a:lnTo>
                    <a:lnTo>
                      <a:pt x="114" y="1"/>
                    </a:lnTo>
                    <a:lnTo>
                      <a:pt x="109" y="1"/>
                    </a:lnTo>
                  </a:path>
                </a:pathLst>
              </a:custGeom>
              <a:solidFill>
                <a:srgbClr val="FF0000"/>
              </a:solidFill>
              <a:ln w="12700" cap="rnd" cmpd="sng">
                <a:solidFill>
                  <a:srgbClr val="FF0000"/>
                </a:solidFill>
                <a:prstDash val="solid"/>
                <a:round/>
                <a:headEnd type="none" w="sm" len="sm"/>
                <a:tailEnd type="none" w="sm" len="sm"/>
              </a:ln>
            </p:spPr>
            <p:txBody>
              <a:bodyPr/>
              <a:lstStyle/>
              <a:p>
                <a:endParaRPr lang="en-US"/>
              </a:p>
            </p:txBody>
          </p:sp>
          <p:sp>
            <p:nvSpPr>
              <p:cNvPr id="48023" name="Freeform 768"/>
              <p:cNvSpPr>
                <a:spLocks noChangeAspect="1"/>
              </p:cNvSpPr>
              <p:nvPr/>
            </p:nvSpPr>
            <p:spPr bwMode="auto">
              <a:xfrm>
                <a:off x="3474" y="3584"/>
                <a:ext cx="1" cy="11"/>
              </a:xfrm>
              <a:custGeom>
                <a:avLst/>
                <a:gdLst>
                  <a:gd name="T0" fmla="*/ 0 w 1"/>
                  <a:gd name="T1" fmla="*/ 2 h 14"/>
                  <a:gd name="T2" fmla="*/ 0 w 1"/>
                  <a:gd name="T3" fmla="*/ 2 h 14"/>
                  <a:gd name="T4" fmla="*/ 0 w 1"/>
                  <a:gd name="T5" fmla="*/ 4 h 14"/>
                  <a:gd name="T6" fmla="*/ 0 w 1"/>
                  <a:gd name="T7" fmla="*/ 2 h 14"/>
                  <a:gd name="T8" fmla="*/ 0 w 1"/>
                  <a:gd name="T9" fmla="*/ 0 h 14"/>
                  <a:gd name="T10" fmla="*/ 0 w 1"/>
                  <a:gd name="T11" fmla="*/ 2 h 14"/>
                  <a:gd name="T12" fmla="*/ 0 w 1"/>
                  <a:gd name="T13" fmla="*/ 0 h 14"/>
                  <a:gd name="T14" fmla="*/ 0 w 1"/>
                  <a:gd name="T15" fmla="*/ 2 h 14"/>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4"/>
                  <a:gd name="T26" fmla="*/ 1 w 1"/>
                  <a:gd name="T27" fmla="*/ 14 h 1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4">
                    <a:moveTo>
                      <a:pt x="0" y="4"/>
                    </a:moveTo>
                    <a:lnTo>
                      <a:pt x="0" y="2"/>
                    </a:lnTo>
                    <a:lnTo>
                      <a:pt x="0" y="13"/>
                    </a:lnTo>
                    <a:lnTo>
                      <a:pt x="0" y="2"/>
                    </a:lnTo>
                    <a:lnTo>
                      <a:pt x="0" y="0"/>
                    </a:lnTo>
                    <a:lnTo>
                      <a:pt x="0" y="2"/>
                    </a:lnTo>
                    <a:lnTo>
                      <a:pt x="0" y="0"/>
                    </a:lnTo>
                    <a:lnTo>
                      <a:pt x="0" y="4"/>
                    </a:lnTo>
                  </a:path>
                </a:pathLst>
              </a:custGeom>
              <a:solidFill>
                <a:srgbClr val="FF0000"/>
              </a:solidFill>
              <a:ln w="12700" cap="rnd" cmpd="sng">
                <a:solidFill>
                  <a:srgbClr val="FF0000"/>
                </a:solidFill>
                <a:prstDash val="solid"/>
                <a:round/>
                <a:headEnd type="none" w="sm" len="sm"/>
                <a:tailEnd type="none" w="sm" len="sm"/>
              </a:ln>
            </p:spPr>
            <p:txBody>
              <a:bodyPr/>
              <a:lstStyle/>
              <a:p>
                <a:endParaRPr lang="en-US"/>
              </a:p>
            </p:txBody>
          </p:sp>
          <p:sp>
            <p:nvSpPr>
              <p:cNvPr id="48024" name="Freeform 769"/>
              <p:cNvSpPr>
                <a:spLocks noChangeAspect="1"/>
              </p:cNvSpPr>
              <p:nvPr/>
            </p:nvSpPr>
            <p:spPr bwMode="auto">
              <a:xfrm>
                <a:off x="3379" y="3584"/>
                <a:ext cx="93" cy="16"/>
              </a:xfrm>
              <a:custGeom>
                <a:avLst/>
                <a:gdLst>
                  <a:gd name="T0" fmla="*/ 2 w 116"/>
                  <a:gd name="T1" fmla="*/ 6 h 20"/>
                  <a:gd name="T2" fmla="*/ 2 w 116"/>
                  <a:gd name="T3" fmla="*/ 6 h 20"/>
                  <a:gd name="T4" fmla="*/ 38 w 116"/>
                  <a:gd name="T5" fmla="*/ 2 h 20"/>
                  <a:gd name="T6" fmla="*/ 38 w 116"/>
                  <a:gd name="T7" fmla="*/ 0 h 20"/>
                  <a:gd name="T8" fmla="*/ 2 w 116"/>
                  <a:gd name="T9" fmla="*/ 5 h 20"/>
                  <a:gd name="T10" fmla="*/ 1 w 116"/>
                  <a:gd name="T11" fmla="*/ 6 h 20"/>
                  <a:gd name="T12" fmla="*/ 2 w 116"/>
                  <a:gd name="T13" fmla="*/ 5 h 20"/>
                  <a:gd name="T14" fmla="*/ 0 w 116"/>
                  <a:gd name="T15" fmla="*/ 5 h 20"/>
                  <a:gd name="T16" fmla="*/ 1 w 116"/>
                  <a:gd name="T17" fmla="*/ 6 h 20"/>
                  <a:gd name="T18" fmla="*/ 2 w 116"/>
                  <a:gd name="T19" fmla="*/ 6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6"/>
                  <a:gd name="T31" fmla="*/ 0 h 20"/>
                  <a:gd name="T32" fmla="*/ 116 w 116"/>
                  <a:gd name="T33" fmla="*/ 20 h 2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6" h="20">
                    <a:moveTo>
                      <a:pt x="5" y="17"/>
                    </a:moveTo>
                    <a:lnTo>
                      <a:pt x="4" y="19"/>
                    </a:lnTo>
                    <a:lnTo>
                      <a:pt x="115" y="4"/>
                    </a:lnTo>
                    <a:lnTo>
                      <a:pt x="114" y="0"/>
                    </a:lnTo>
                    <a:lnTo>
                      <a:pt x="3" y="14"/>
                    </a:lnTo>
                    <a:lnTo>
                      <a:pt x="1" y="18"/>
                    </a:lnTo>
                    <a:lnTo>
                      <a:pt x="3" y="14"/>
                    </a:lnTo>
                    <a:lnTo>
                      <a:pt x="0" y="14"/>
                    </a:lnTo>
                    <a:lnTo>
                      <a:pt x="1" y="18"/>
                    </a:lnTo>
                    <a:lnTo>
                      <a:pt x="5" y="17"/>
                    </a:lnTo>
                  </a:path>
                </a:pathLst>
              </a:custGeom>
              <a:solidFill>
                <a:srgbClr val="FF0000"/>
              </a:solidFill>
              <a:ln w="12700" cap="rnd" cmpd="sng">
                <a:solidFill>
                  <a:srgbClr val="FF0000"/>
                </a:solidFill>
                <a:prstDash val="solid"/>
                <a:round/>
                <a:headEnd type="none" w="sm" len="sm"/>
                <a:tailEnd type="none" w="sm" len="sm"/>
              </a:ln>
            </p:spPr>
            <p:txBody>
              <a:bodyPr/>
              <a:lstStyle/>
              <a:p>
                <a:endParaRPr lang="en-US"/>
              </a:p>
            </p:txBody>
          </p:sp>
          <p:sp>
            <p:nvSpPr>
              <p:cNvPr id="48025" name="Freeform 770"/>
              <p:cNvSpPr>
                <a:spLocks noChangeAspect="1"/>
              </p:cNvSpPr>
              <p:nvPr/>
            </p:nvSpPr>
            <p:spPr bwMode="auto">
              <a:xfrm>
                <a:off x="3379" y="3602"/>
                <a:ext cx="8" cy="12"/>
              </a:xfrm>
              <a:custGeom>
                <a:avLst/>
                <a:gdLst>
                  <a:gd name="T0" fmla="*/ 0 w 9"/>
                  <a:gd name="T1" fmla="*/ 3 h 15"/>
                  <a:gd name="T2" fmla="*/ 0 w 9"/>
                  <a:gd name="T3" fmla="*/ 4 h 15"/>
                  <a:gd name="T4" fmla="*/ 0 w 9"/>
                  <a:gd name="T5" fmla="*/ 0 h 15"/>
                  <a:gd name="T6" fmla="*/ 4 w 9"/>
                  <a:gd name="T7" fmla="*/ 2 h 15"/>
                  <a:gd name="T8" fmla="*/ 4 w 9"/>
                  <a:gd name="T9" fmla="*/ 4 h 15"/>
                  <a:gd name="T10" fmla="*/ 0 w 9"/>
                  <a:gd name="T11" fmla="*/ 5 h 15"/>
                  <a:gd name="T12" fmla="*/ 4 w 9"/>
                  <a:gd name="T13" fmla="*/ 4 h 15"/>
                  <a:gd name="T14" fmla="*/ 4 w 9"/>
                  <a:gd name="T15" fmla="*/ 5 h 15"/>
                  <a:gd name="T16" fmla="*/ 0 w 9"/>
                  <a:gd name="T17" fmla="*/ 5 h 15"/>
                  <a:gd name="T18" fmla="*/ 0 w 9"/>
                  <a:gd name="T19" fmla="*/ 3 h 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15"/>
                  <a:gd name="T32" fmla="*/ 9 w 9"/>
                  <a:gd name="T33" fmla="*/ 15 h 1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15">
                    <a:moveTo>
                      <a:pt x="0" y="10"/>
                    </a:moveTo>
                    <a:lnTo>
                      <a:pt x="0" y="12"/>
                    </a:lnTo>
                    <a:lnTo>
                      <a:pt x="0" y="0"/>
                    </a:lnTo>
                    <a:lnTo>
                      <a:pt x="8" y="2"/>
                    </a:lnTo>
                    <a:lnTo>
                      <a:pt x="8" y="12"/>
                    </a:lnTo>
                    <a:lnTo>
                      <a:pt x="0" y="14"/>
                    </a:lnTo>
                    <a:lnTo>
                      <a:pt x="8" y="12"/>
                    </a:lnTo>
                    <a:lnTo>
                      <a:pt x="8" y="14"/>
                    </a:lnTo>
                    <a:lnTo>
                      <a:pt x="0" y="14"/>
                    </a:lnTo>
                    <a:lnTo>
                      <a:pt x="0" y="10"/>
                    </a:lnTo>
                  </a:path>
                </a:pathLst>
              </a:custGeom>
              <a:solidFill>
                <a:srgbClr val="FF0000"/>
              </a:solidFill>
              <a:ln w="12700" cap="rnd" cmpd="sng">
                <a:solidFill>
                  <a:srgbClr val="FF0000"/>
                </a:solidFill>
                <a:prstDash val="solid"/>
                <a:round/>
                <a:headEnd type="none" w="sm" len="sm"/>
                <a:tailEnd type="none" w="sm" len="sm"/>
              </a:ln>
            </p:spPr>
            <p:txBody>
              <a:bodyPr/>
              <a:lstStyle/>
              <a:p>
                <a:endParaRPr lang="en-US"/>
              </a:p>
            </p:txBody>
          </p:sp>
          <p:sp>
            <p:nvSpPr>
              <p:cNvPr id="48026" name="Freeform 771"/>
              <p:cNvSpPr>
                <a:spLocks noChangeAspect="1"/>
              </p:cNvSpPr>
              <p:nvPr/>
            </p:nvSpPr>
            <p:spPr bwMode="auto">
              <a:xfrm>
                <a:off x="3474" y="3632"/>
                <a:ext cx="1" cy="12"/>
              </a:xfrm>
              <a:custGeom>
                <a:avLst/>
                <a:gdLst>
                  <a:gd name="T0" fmla="*/ 0 w 1"/>
                  <a:gd name="T1" fmla="*/ 2 h 15"/>
                  <a:gd name="T2" fmla="*/ 0 w 1"/>
                  <a:gd name="T3" fmla="*/ 2 h 15"/>
                  <a:gd name="T4" fmla="*/ 0 w 1"/>
                  <a:gd name="T5" fmla="*/ 5 h 15"/>
                  <a:gd name="T6" fmla="*/ 0 w 1"/>
                  <a:gd name="T7" fmla="*/ 2 h 15"/>
                  <a:gd name="T8" fmla="*/ 0 w 1"/>
                  <a:gd name="T9" fmla="*/ 2 h 15"/>
                  <a:gd name="T10" fmla="*/ 0 w 1"/>
                  <a:gd name="T11" fmla="*/ 2 h 15"/>
                  <a:gd name="T12" fmla="*/ 0 w 1"/>
                  <a:gd name="T13" fmla="*/ 0 h 15"/>
                  <a:gd name="T14" fmla="*/ 0 w 1"/>
                  <a:gd name="T15" fmla="*/ 2 h 15"/>
                  <a:gd name="T16" fmla="*/ 0 w 1"/>
                  <a:gd name="T17" fmla="*/ 2 h 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
                  <a:gd name="T28" fmla="*/ 0 h 15"/>
                  <a:gd name="T29" fmla="*/ 1 w 1"/>
                  <a:gd name="T30" fmla="*/ 15 h 1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 h="15">
                    <a:moveTo>
                      <a:pt x="0" y="6"/>
                    </a:moveTo>
                    <a:lnTo>
                      <a:pt x="0" y="4"/>
                    </a:lnTo>
                    <a:lnTo>
                      <a:pt x="0" y="14"/>
                    </a:lnTo>
                    <a:lnTo>
                      <a:pt x="0" y="4"/>
                    </a:lnTo>
                    <a:lnTo>
                      <a:pt x="0" y="2"/>
                    </a:lnTo>
                    <a:lnTo>
                      <a:pt x="0" y="4"/>
                    </a:lnTo>
                    <a:lnTo>
                      <a:pt x="0" y="0"/>
                    </a:lnTo>
                    <a:lnTo>
                      <a:pt x="0" y="2"/>
                    </a:lnTo>
                    <a:lnTo>
                      <a:pt x="0" y="6"/>
                    </a:lnTo>
                  </a:path>
                </a:pathLst>
              </a:custGeom>
              <a:solidFill>
                <a:srgbClr val="FF0000"/>
              </a:solidFill>
              <a:ln w="12700" cap="rnd" cmpd="sng">
                <a:solidFill>
                  <a:srgbClr val="FF0000"/>
                </a:solidFill>
                <a:prstDash val="solid"/>
                <a:round/>
                <a:headEnd type="none" w="sm" len="sm"/>
                <a:tailEnd type="none" w="sm" len="sm"/>
              </a:ln>
            </p:spPr>
            <p:txBody>
              <a:bodyPr/>
              <a:lstStyle/>
              <a:p>
                <a:endParaRPr lang="en-US"/>
              </a:p>
            </p:txBody>
          </p:sp>
          <p:sp>
            <p:nvSpPr>
              <p:cNvPr id="48027" name="Freeform 772"/>
              <p:cNvSpPr>
                <a:spLocks noChangeAspect="1"/>
              </p:cNvSpPr>
              <p:nvPr/>
            </p:nvSpPr>
            <p:spPr bwMode="auto">
              <a:xfrm>
                <a:off x="3379" y="3633"/>
                <a:ext cx="93" cy="12"/>
              </a:xfrm>
              <a:custGeom>
                <a:avLst/>
                <a:gdLst>
                  <a:gd name="T0" fmla="*/ 2 w 116"/>
                  <a:gd name="T1" fmla="*/ 4 h 15"/>
                  <a:gd name="T2" fmla="*/ 2 w 116"/>
                  <a:gd name="T3" fmla="*/ 5 h 15"/>
                  <a:gd name="T4" fmla="*/ 38 w 116"/>
                  <a:gd name="T5" fmla="*/ 2 h 15"/>
                  <a:gd name="T6" fmla="*/ 38 w 116"/>
                  <a:gd name="T7" fmla="*/ 0 h 15"/>
                  <a:gd name="T8" fmla="*/ 2 w 116"/>
                  <a:gd name="T9" fmla="*/ 4 h 15"/>
                  <a:gd name="T10" fmla="*/ 1 w 116"/>
                  <a:gd name="T11" fmla="*/ 4 h 15"/>
                  <a:gd name="T12" fmla="*/ 2 w 116"/>
                  <a:gd name="T13" fmla="*/ 4 h 15"/>
                  <a:gd name="T14" fmla="*/ 0 w 116"/>
                  <a:gd name="T15" fmla="*/ 4 h 15"/>
                  <a:gd name="T16" fmla="*/ 1 w 116"/>
                  <a:gd name="T17" fmla="*/ 4 h 15"/>
                  <a:gd name="T18" fmla="*/ 2 w 116"/>
                  <a:gd name="T19" fmla="*/ 4 h 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6"/>
                  <a:gd name="T31" fmla="*/ 0 h 15"/>
                  <a:gd name="T32" fmla="*/ 116 w 116"/>
                  <a:gd name="T33" fmla="*/ 15 h 1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6" h="15">
                    <a:moveTo>
                      <a:pt x="5" y="13"/>
                    </a:moveTo>
                    <a:lnTo>
                      <a:pt x="4" y="14"/>
                    </a:lnTo>
                    <a:lnTo>
                      <a:pt x="115" y="3"/>
                    </a:lnTo>
                    <a:lnTo>
                      <a:pt x="114" y="0"/>
                    </a:lnTo>
                    <a:lnTo>
                      <a:pt x="3" y="11"/>
                    </a:lnTo>
                    <a:lnTo>
                      <a:pt x="1" y="13"/>
                    </a:lnTo>
                    <a:lnTo>
                      <a:pt x="3" y="11"/>
                    </a:lnTo>
                    <a:lnTo>
                      <a:pt x="0" y="11"/>
                    </a:lnTo>
                    <a:lnTo>
                      <a:pt x="1" y="13"/>
                    </a:lnTo>
                    <a:lnTo>
                      <a:pt x="5" y="13"/>
                    </a:lnTo>
                  </a:path>
                </a:pathLst>
              </a:custGeom>
              <a:solidFill>
                <a:srgbClr val="FF0000"/>
              </a:solidFill>
              <a:ln w="12700" cap="rnd" cmpd="sng">
                <a:solidFill>
                  <a:srgbClr val="FF0000"/>
                </a:solidFill>
                <a:prstDash val="solid"/>
                <a:round/>
                <a:headEnd type="none" w="sm" len="sm"/>
                <a:tailEnd type="none" w="sm" len="sm"/>
              </a:ln>
            </p:spPr>
            <p:txBody>
              <a:bodyPr/>
              <a:lstStyle/>
              <a:p>
                <a:endParaRPr lang="en-US"/>
              </a:p>
            </p:txBody>
          </p:sp>
          <p:sp>
            <p:nvSpPr>
              <p:cNvPr id="48028" name="Freeform 773"/>
              <p:cNvSpPr>
                <a:spLocks noChangeAspect="1"/>
              </p:cNvSpPr>
              <p:nvPr/>
            </p:nvSpPr>
            <p:spPr bwMode="auto">
              <a:xfrm>
                <a:off x="3383" y="3500"/>
                <a:ext cx="91" cy="14"/>
              </a:xfrm>
              <a:custGeom>
                <a:avLst/>
                <a:gdLst>
                  <a:gd name="T0" fmla="*/ 0 w 113"/>
                  <a:gd name="T1" fmla="*/ 5 h 18"/>
                  <a:gd name="T2" fmla="*/ 38 w 113"/>
                  <a:gd name="T3" fmla="*/ 2 h 18"/>
                  <a:gd name="T4" fmla="*/ 38 w 113"/>
                  <a:gd name="T5" fmla="*/ 0 h 18"/>
                  <a:gd name="T6" fmla="*/ 0 w 113"/>
                  <a:gd name="T7" fmla="*/ 3 h 18"/>
                  <a:gd name="T8" fmla="*/ 0 w 113"/>
                  <a:gd name="T9" fmla="*/ 5 h 18"/>
                  <a:gd name="T10" fmla="*/ 0 60000 65536"/>
                  <a:gd name="T11" fmla="*/ 0 60000 65536"/>
                  <a:gd name="T12" fmla="*/ 0 60000 65536"/>
                  <a:gd name="T13" fmla="*/ 0 60000 65536"/>
                  <a:gd name="T14" fmla="*/ 0 60000 65536"/>
                  <a:gd name="T15" fmla="*/ 0 w 113"/>
                  <a:gd name="T16" fmla="*/ 0 h 18"/>
                  <a:gd name="T17" fmla="*/ 113 w 113"/>
                  <a:gd name="T18" fmla="*/ 18 h 18"/>
                </a:gdLst>
                <a:ahLst/>
                <a:cxnLst>
                  <a:cxn ang="T10">
                    <a:pos x="T0" y="T1"/>
                  </a:cxn>
                  <a:cxn ang="T11">
                    <a:pos x="T2" y="T3"/>
                  </a:cxn>
                  <a:cxn ang="T12">
                    <a:pos x="T4" y="T5"/>
                  </a:cxn>
                  <a:cxn ang="T13">
                    <a:pos x="T6" y="T7"/>
                  </a:cxn>
                  <a:cxn ang="T14">
                    <a:pos x="T8" y="T9"/>
                  </a:cxn>
                </a:cxnLst>
                <a:rect l="T15" t="T16" r="T17" b="T18"/>
                <a:pathLst>
                  <a:path w="113" h="18">
                    <a:moveTo>
                      <a:pt x="0" y="17"/>
                    </a:moveTo>
                    <a:lnTo>
                      <a:pt x="112" y="7"/>
                    </a:lnTo>
                    <a:lnTo>
                      <a:pt x="112" y="0"/>
                    </a:lnTo>
                    <a:lnTo>
                      <a:pt x="0" y="10"/>
                    </a:lnTo>
                    <a:lnTo>
                      <a:pt x="0" y="17"/>
                    </a:lnTo>
                  </a:path>
                </a:pathLst>
              </a:custGeom>
              <a:solidFill>
                <a:srgbClr val="FF0000"/>
              </a:solidFill>
              <a:ln w="12700" cap="rnd" cmpd="sng">
                <a:solidFill>
                  <a:srgbClr val="FF0000"/>
                </a:solidFill>
                <a:prstDash val="solid"/>
                <a:round/>
                <a:headEnd type="none" w="sm" len="sm"/>
                <a:tailEnd type="none" w="sm" len="sm"/>
              </a:ln>
            </p:spPr>
            <p:txBody>
              <a:bodyPr/>
              <a:lstStyle/>
              <a:p>
                <a:endParaRPr lang="en-US"/>
              </a:p>
            </p:txBody>
          </p:sp>
          <p:sp>
            <p:nvSpPr>
              <p:cNvPr id="48029" name="Freeform 774"/>
              <p:cNvSpPr>
                <a:spLocks noChangeAspect="1"/>
              </p:cNvSpPr>
              <p:nvPr/>
            </p:nvSpPr>
            <p:spPr bwMode="auto">
              <a:xfrm>
                <a:off x="3383" y="3506"/>
                <a:ext cx="93" cy="12"/>
              </a:xfrm>
              <a:custGeom>
                <a:avLst/>
                <a:gdLst>
                  <a:gd name="T0" fmla="*/ 37 w 116"/>
                  <a:gd name="T1" fmla="*/ 1 h 15"/>
                  <a:gd name="T2" fmla="*/ 38 w 116"/>
                  <a:gd name="T3" fmla="*/ 0 h 15"/>
                  <a:gd name="T4" fmla="*/ 0 w 116"/>
                  <a:gd name="T5" fmla="*/ 4 h 15"/>
                  <a:gd name="T6" fmla="*/ 0 w 116"/>
                  <a:gd name="T7" fmla="*/ 5 h 15"/>
                  <a:gd name="T8" fmla="*/ 38 w 116"/>
                  <a:gd name="T9" fmla="*/ 2 h 15"/>
                  <a:gd name="T10" fmla="*/ 38 w 116"/>
                  <a:gd name="T11" fmla="*/ 1 h 15"/>
                  <a:gd name="T12" fmla="*/ 38 w 116"/>
                  <a:gd name="T13" fmla="*/ 2 h 15"/>
                  <a:gd name="T14" fmla="*/ 38 w 116"/>
                  <a:gd name="T15" fmla="*/ 2 h 15"/>
                  <a:gd name="T16" fmla="*/ 38 w 116"/>
                  <a:gd name="T17" fmla="*/ 1 h 15"/>
                  <a:gd name="T18" fmla="*/ 37 w 116"/>
                  <a:gd name="T19" fmla="*/ 1 h 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6"/>
                  <a:gd name="T31" fmla="*/ 0 h 15"/>
                  <a:gd name="T32" fmla="*/ 116 w 116"/>
                  <a:gd name="T33" fmla="*/ 15 h 1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6" h="15">
                    <a:moveTo>
                      <a:pt x="110" y="1"/>
                    </a:moveTo>
                    <a:lnTo>
                      <a:pt x="112" y="0"/>
                    </a:lnTo>
                    <a:lnTo>
                      <a:pt x="0" y="12"/>
                    </a:lnTo>
                    <a:lnTo>
                      <a:pt x="0" y="14"/>
                    </a:lnTo>
                    <a:lnTo>
                      <a:pt x="113" y="4"/>
                    </a:lnTo>
                    <a:lnTo>
                      <a:pt x="115" y="1"/>
                    </a:lnTo>
                    <a:lnTo>
                      <a:pt x="113" y="4"/>
                    </a:lnTo>
                    <a:lnTo>
                      <a:pt x="115" y="4"/>
                    </a:lnTo>
                    <a:lnTo>
                      <a:pt x="115" y="1"/>
                    </a:lnTo>
                    <a:lnTo>
                      <a:pt x="110" y="1"/>
                    </a:lnTo>
                  </a:path>
                </a:pathLst>
              </a:custGeom>
              <a:solidFill>
                <a:srgbClr val="FF0000"/>
              </a:solidFill>
              <a:ln w="12700" cap="rnd" cmpd="sng">
                <a:solidFill>
                  <a:srgbClr val="FF0000"/>
                </a:solidFill>
                <a:prstDash val="solid"/>
                <a:round/>
                <a:headEnd type="none" w="sm" len="sm"/>
                <a:tailEnd type="none" w="sm" len="sm"/>
              </a:ln>
            </p:spPr>
            <p:txBody>
              <a:bodyPr/>
              <a:lstStyle/>
              <a:p>
                <a:endParaRPr lang="en-US"/>
              </a:p>
            </p:txBody>
          </p:sp>
          <p:sp>
            <p:nvSpPr>
              <p:cNvPr id="48030" name="Freeform 775"/>
              <p:cNvSpPr>
                <a:spLocks noChangeAspect="1"/>
              </p:cNvSpPr>
              <p:nvPr/>
            </p:nvSpPr>
            <p:spPr bwMode="auto">
              <a:xfrm>
                <a:off x="3475" y="3498"/>
                <a:ext cx="8" cy="11"/>
              </a:xfrm>
              <a:custGeom>
                <a:avLst/>
                <a:gdLst>
                  <a:gd name="T0" fmla="*/ 4 w 9"/>
                  <a:gd name="T1" fmla="*/ 2 h 14"/>
                  <a:gd name="T2" fmla="*/ 4 w 9"/>
                  <a:gd name="T3" fmla="*/ 2 h 14"/>
                  <a:gd name="T4" fmla="*/ 4 w 9"/>
                  <a:gd name="T5" fmla="*/ 4 h 14"/>
                  <a:gd name="T6" fmla="*/ 0 w 9"/>
                  <a:gd name="T7" fmla="*/ 4 h 14"/>
                  <a:gd name="T8" fmla="*/ 0 w 9"/>
                  <a:gd name="T9" fmla="*/ 2 h 14"/>
                  <a:gd name="T10" fmla="*/ 4 w 9"/>
                  <a:gd name="T11" fmla="*/ 2 h 14"/>
                  <a:gd name="T12" fmla="*/ 0 w 9"/>
                  <a:gd name="T13" fmla="*/ 2 h 14"/>
                  <a:gd name="T14" fmla="*/ 0 w 9"/>
                  <a:gd name="T15" fmla="*/ 0 h 14"/>
                  <a:gd name="T16" fmla="*/ 4 w 9"/>
                  <a:gd name="T17" fmla="*/ 2 h 14"/>
                  <a:gd name="T18" fmla="*/ 4 w 9"/>
                  <a:gd name="T19" fmla="*/ 2 h 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14"/>
                  <a:gd name="T32" fmla="*/ 9 w 9"/>
                  <a:gd name="T33" fmla="*/ 14 h 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14">
                    <a:moveTo>
                      <a:pt x="8" y="6"/>
                    </a:moveTo>
                    <a:lnTo>
                      <a:pt x="8" y="4"/>
                    </a:lnTo>
                    <a:lnTo>
                      <a:pt x="8" y="13"/>
                    </a:lnTo>
                    <a:lnTo>
                      <a:pt x="0" y="13"/>
                    </a:lnTo>
                    <a:lnTo>
                      <a:pt x="0" y="4"/>
                    </a:lnTo>
                    <a:lnTo>
                      <a:pt x="8" y="2"/>
                    </a:lnTo>
                    <a:lnTo>
                      <a:pt x="0" y="4"/>
                    </a:lnTo>
                    <a:lnTo>
                      <a:pt x="0" y="0"/>
                    </a:lnTo>
                    <a:lnTo>
                      <a:pt x="8" y="2"/>
                    </a:lnTo>
                    <a:lnTo>
                      <a:pt x="8" y="6"/>
                    </a:lnTo>
                  </a:path>
                </a:pathLst>
              </a:custGeom>
              <a:solidFill>
                <a:srgbClr val="FF0000"/>
              </a:solidFill>
              <a:ln w="12700" cap="rnd" cmpd="sng">
                <a:solidFill>
                  <a:srgbClr val="FF0000"/>
                </a:solidFill>
                <a:prstDash val="solid"/>
                <a:round/>
                <a:headEnd type="none" w="sm" len="sm"/>
                <a:tailEnd type="none" w="sm" len="sm"/>
              </a:ln>
            </p:spPr>
            <p:txBody>
              <a:bodyPr/>
              <a:lstStyle/>
              <a:p>
                <a:endParaRPr lang="en-US"/>
              </a:p>
            </p:txBody>
          </p:sp>
          <p:sp>
            <p:nvSpPr>
              <p:cNvPr id="48031" name="Freeform 776"/>
              <p:cNvSpPr>
                <a:spLocks noChangeAspect="1"/>
              </p:cNvSpPr>
              <p:nvPr/>
            </p:nvSpPr>
            <p:spPr bwMode="auto">
              <a:xfrm>
                <a:off x="3382" y="3498"/>
                <a:ext cx="92" cy="12"/>
              </a:xfrm>
              <a:custGeom>
                <a:avLst/>
                <a:gdLst>
                  <a:gd name="T0" fmla="*/ 2 w 115"/>
                  <a:gd name="T1" fmla="*/ 4 h 15"/>
                  <a:gd name="T2" fmla="*/ 2 w 115"/>
                  <a:gd name="T3" fmla="*/ 5 h 15"/>
                  <a:gd name="T4" fmla="*/ 37 w 115"/>
                  <a:gd name="T5" fmla="*/ 2 h 15"/>
                  <a:gd name="T6" fmla="*/ 37 w 115"/>
                  <a:gd name="T7" fmla="*/ 0 h 15"/>
                  <a:gd name="T8" fmla="*/ 2 w 115"/>
                  <a:gd name="T9" fmla="*/ 4 h 15"/>
                  <a:gd name="T10" fmla="*/ 0 w 115"/>
                  <a:gd name="T11" fmla="*/ 4 h 15"/>
                  <a:gd name="T12" fmla="*/ 2 w 115"/>
                  <a:gd name="T13" fmla="*/ 4 h 15"/>
                  <a:gd name="T14" fmla="*/ 0 w 115"/>
                  <a:gd name="T15" fmla="*/ 4 h 15"/>
                  <a:gd name="T16" fmla="*/ 0 w 115"/>
                  <a:gd name="T17" fmla="*/ 4 h 15"/>
                  <a:gd name="T18" fmla="*/ 2 w 115"/>
                  <a:gd name="T19" fmla="*/ 4 h 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5"/>
                  <a:gd name="T31" fmla="*/ 0 h 15"/>
                  <a:gd name="T32" fmla="*/ 115 w 115"/>
                  <a:gd name="T33" fmla="*/ 15 h 1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5" h="15">
                    <a:moveTo>
                      <a:pt x="4" y="13"/>
                    </a:moveTo>
                    <a:lnTo>
                      <a:pt x="2" y="14"/>
                    </a:lnTo>
                    <a:lnTo>
                      <a:pt x="114" y="4"/>
                    </a:lnTo>
                    <a:lnTo>
                      <a:pt x="114" y="0"/>
                    </a:lnTo>
                    <a:lnTo>
                      <a:pt x="2" y="12"/>
                    </a:lnTo>
                    <a:lnTo>
                      <a:pt x="0" y="13"/>
                    </a:lnTo>
                    <a:lnTo>
                      <a:pt x="2" y="12"/>
                    </a:lnTo>
                    <a:lnTo>
                      <a:pt x="0" y="12"/>
                    </a:lnTo>
                    <a:lnTo>
                      <a:pt x="0" y="13"/>
                    </a:lnTo>
                    <a:lnTo>
                      <a:pt x="4" y="13"/>
                    </a:lnTo>
                  </a:path>
                </a:pathLst>
              </a:custGeom>
              <a:solidFill>
                <a:srgbClr val="FF0000"/>
              </a:solidFill>
              <a:ln w="12700" cap="rnd" cmpd="sng">
                <a:solidFill>
                  <a:srgbClr val="FF0000"/>
                </a:solidFill>
                <a:prstDash val="solid"/>
                <a:round/>
                <a:headEnd type="none" w="sm" len="sm"/>
                <a:tailEnd type="none" w="sm" len="sm"/>
              </a:ln>
            </p:spPr>
            <p:txBody>
              <a:bodyPr/>
              <a:lstStyle/>
              <a:p>
                <a:endParaRPr lang="en-US"/>
              </a:p>
            </p:txBody>
          </p:sp>
          <p:sp>
            <p:nvSpPr>
              <p:cNvPr id="48032" name="Freeform 777"/>
              <p:cNvSpPr>
                <a:spLocks noChangeAspect="1"/>
              </p:cNvSpPr>
              <p:nvPr/>
            </p:nvSpPr>
            <p:spPr bwMode="auto">
              <a:xfrm>
                <a:off x="3380" y="3510"/>
                <a:ext cx="9" cy="12"/>
              </a:xfrm>
              <a:custGeom>
                <a:avLst/>
                <a:gdLst>
                  <a:gd name="T0" fmla="*/ 2 w 11"/>
                  <a:gd name="T1" fmla="*/ 3 h 15"/>
                  <a:gd name="T2" fmla="*/ 0 w 11"/>
                  <a:gd name="T3" fmla="*/ 4 h 15"/>
                  <a:gd name="T4" fmla="*/ 0 w 11"/>
                  <a:gd name="T5" fmla="*/ 0 h 15"/>
                  <a:gd name="T6" fmla="*/ 4 w 11"/>
                  <a:gd name="T7" fmla="*/ 0 h 15"/>
                  <a:gd name="T8" fmla="*/ 4 w 11"/>
                  <a:gd name="T9" fmla="*/ 4 h 15"/>
                  <a:gd name="T10" fmla="*/ 2 w 11"/>
                  <a:gd name="T11" fmla="*/ 5 h 15"/>
                  <a:gd name="T12" fmla="*/ 4 w 11"/>
                  <a:gd name="T13" fmla="*/ 4 h 15"/>
                  <a:gd name="T14" fmla="*/ 4 w 11"/>
                  <a:gd name="T15" fmla="*/ 5 h 15"/>
                  <a:gd name="T16" fmla="*/ 2 w 11"/>
                  <a:gd name="T17" fmla="*/ 5 h 15"/>
                  <a:gd name="T18" fmla="*/ 2 w 11"/>
                  <a:gd name="T19" fmla="*/ 3 h 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
                  <a:gd name="T31" fmla="*/ 0 h 15"/>
                  <a:gd name="T32" fmla="*/ 11 w 11"/>
                  <a:gd name="T33" fmla="*/ 15 h 1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 h="15">
                    <a:moveTo>
                      <a:pt x="5" y="10"/>
                    </a:moveTo>
                    <a:lnTo>
                      <a:pt x="0" y="12"/>
                    </a:lnTo>
                    <a:lnTo>
                      <a:pt x="0" y="0"/>
                    </a:lnTo>
                    <a:lnTo>
                      <a:pt x="10" y="0"/>
                    </a:lnTo>
                    <a:lnTo>
                      <a:pt x="10" y="12"/>
                    </a:lnTo>
                    <a:lnTo>
                      <a:pt x="5" y="14"/>
                    </a:lnTo>
                    <a:lnTo>
                      <a:pt x="10" y="12"/>
                    </a:lnTo>
                    <a:lnTo>
                      <a:pt x="10" y="14"/>
                    </a:lnTo>
                    <a:lnTo>
                      <a:pt x="5" y="14"/>
                    </a:lnTo>
                    <a:lnTo>
                      <a:pt x="5" y="10"/>
                    </a:lnTo>
                  </a:path>
                </a:pathLst>
              </a:custGeom>
              <a:solidFill>
                <a:srgbClr val="FF0000"/>
              </a:solidFill>
              <a:ln w="12700" cap="rnd" cmpd="sng">
                <a:solidFill>
                  <a:srgbClr val="FF0000"/>
                </a:solidFill>
                <a:prstDash val="solid"/>
                <a:round/>
                <a:headEnd type="none" w="sm" len="sm"/>
                <a:tailEnd type="none" w="sm" len="sm"/>
              </a:ln>
            </p:spPr>
            <p:txBody>
              <a:bodyPr/>
              <a:lstStyle/>
              <a:p>
                <a:endParaRPr lang="en-US"/>
              </a:p>
            </p:txBody>
          </p:sp>
          <p:sp>
            <p:nvSpPr>
              <p:cNvPr id="48033" name="Freeform 778"/>
              <p:cNvSpPr>
                <a:spLocks noChangeAspect="1"/>
              </p:cNvSpPr>
              <p:nvPr/>
            </p:nvSpPr>
            <p:spPr bwMode="auto">
              <a:xfrm>
                <a:off x="3383" y="3543"/>
                <a:ext cx="90" cy="17"/>
              </a:xfrm>
              <a:custGeom>
                <a:avLst/>
                <a:gdLst>
                  <a:gd name="T0" fmla="*/ 1 w 113"/>
                  <a:gd name="T1" fmla="*/ 7 h 21"/>
                  <a:gd name="T2" fmla="*/ 36 w 113"/>
                  <a:gd name="T3" fmla="*/ 2 h 21"/>
                  <a:gd name="T4" fmla="*/ 36 w 113"/>
                  <a:gd name="T5" fmla="*/ 0 h 21"/>
                  <a:gd name="T6" fmla="*/ 0 w 113"/>
                  <a:gd name="T7" fmla="*/ 4 h 21"/>
                  <a:gd name="T8" fmla="*/ 1 w 113"/>
                  <a:gd name="T9" fmla="*/ 7 h 21"/>
                  <a:gd name="T10" fmla="*/ 0 60000 65536"/>
                  <a:gd name="T11" fmla="*/ 0 60000 65536"/>
                  <a:gd name="T12" fmla="*/ 0 60000 65536"/>
                  <a:gd name="T13" fmla="*/ 0 60000 65536"/>
                  <a:gd name="T14" fmla="*/ 0 60000 65536"/>
                  <a:gd name="T15" fmla="*/ 0 w 113"/>
                  <a:gd name="T16" fmla="*/ 0 h 21"/>
                  <a:gd name="T17" fmla="*/ 113 w 113"/>
                  <a:gd name="T18" fmla="*/ 21 h 21"/>
                </a:gdLst>
                <a:ahLst/>
                <a:cxnLst>
                  <a:cxn ang="T10">
                    <a:pos x="T0" y="T1"/>
                  </a:cxn>
                  <a:cxn ang="T11">
                    <a:pos x="T2" y="T3"/>
                  </a:cxn>
                  <a:cxn ang="T12">
                    <a:pos x="T4" y="T5"/>
                  </a:cxn>
                  <a:cxn ang="T13">
                    <a:pos x="T6" y="T7"/>
                  </a:cxn>
                  <a:cxn ang="T14">
                    <a:pos x="T8" y="T9"/>
                  </a:cxn>
                </a:cxnLst>
                <a:rect l="T15" t="T16" r="T17" b="T18"/>
                <a:pathLst>
                  <a:path w="113" h="21">
                    <a:moveTo>
                      <a:pt x="1" y="20"/>
                    </a:moveTo>
                    <a:lnTo>
                      <a:pt x="112" y="7"/>
                    </a:lnTo>
                    <a:lnTo>
                      <a:pt x="112" y="0"/>
                    </a:lnTo>
                    <a:lnTo>
                      <a:pt x="0" y="12"/>
                    </a:lnTo>
                    <a:lnTo>
                      <a:pt x="1" y="20"/>
                    </a:lnTo>
                  </a:path>
                </a:pathLst>
              </a:custGeom>
              <a:solidFill>
                <a:srgbClr val="FF0000"/>
              </a:solidFill>
              <a:ln w="12700" cap="rnd" cmpd="sng">
                <a:solidFill>
                  <a:srgbClr val="FF0000"/>
                </a:solidFill>
                <a:prstDash val="solid"/>
                <a:round/>
                <a:headEnd type="none" w="sm" len="sm"/>
                <a:tailEnd type="none" w="sm" len="sm"/>
              </a:ln>
            </p:spPr>
            <p:txBody>
              <a:bodyPr/>
              <a:lstStyle/>
              <a:p>
                <a:endParaRPr lang="en-US"/>
              </a:p>
            </p:txBody>
          </p:sp>
          <p:sp>
            <p:nvSpPr>
              <p:cNvPr id="48034" name="Freeform 779"/>
              <p:cNvSpPr>
                <a:spLocks noChangeAspect="1"/>
              </p:cNvSpPr>
              <p:nvPr/>
            </p:nvSpPr>
            <p:spPr bwMode="auto">
              <a:xfrm>
                <a:off x="3383" y="3549"/>
                <a:ext cx="92" cy="13"/>
              </a:xfrm>
              <a:custGeom>
                <a:avLst/>
                <a:gdLst>
                  <a:gd name="T0" fmla="*/ 35 w 116"/>
                  <a:gd name="T1" fmla="*/ 1 h 17"/>
                  <a:gd name="T2" fmla="*/ 35 w 116"/>
                  <a:gd name="T3" fmla="*/ 0 h 17"/>
                  <a:gd name="T4" fmla="*/ 0 w 116"/>
                  <a:gd name="T5" fmla="*/ 3 h 17"/>
                  <a:gd name="T6" fmla="*/ 1 w 116"/>
                  <a:gd name="T7" fmla="*/ 4 h 17"/>
                  <a:gd name="T8" fmla="*/ 35 w 116"/>
                  <a:gd name="T9" fmla="*/ 2 h 17"/>
                  <a:gd name="T10" fmla="*/ 35 w 116"/>
                  <a:gd name="T11" fmla="*/ 1 h 17"/>
                  <a:gd name="T12" fmla="*/ 35 w 116"/>
                  <a:gd name="T13" fmla="*/ 2 h 17"/>
                  <a:gd name="T14" fmla="*/ 36 w 116"/>
                  <a:gd name="T15" fmla="*/ 2 h 17"/>
                  <a:gd name="T16" fmla="*/ 36 w 116"/>
                  <a:gd name="T17" fmla="*/ 1 h 17"/>
                  <a:gd name="T18" fmla="*/ 35 w 116"/>
                  <a:gd name="T19" fmla="*/ 1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6"/>
                  <a:gd name="T31" fmla="*/ 0 h 17"/>
                  <a:gd name="T32" fmla="*/ 116 w 116"/>
                  <a:gd name="T33" fmla="*/ 17 h 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6" h="17">
                    <a:moveTo>
                      <a:pt x="110" y="1"/>
                    </a:moveTo>
                    <a:lnTo>
                      <a:pt x="112" y="0"/>
                    </a:lnTo>
                    <a:lnTo>
                      <a:pt x="0" y="12"/>
                    </a:lnTo>
                    <a:lnTo>
                      <a:pt x="1" y="16"/>
                    </a:lnTo>
                    <a:lnTo>
                      <a:pt x="113" y="3"/>
                    </a:lnTo>
                    <a:lnTo>
                      <a:pt x="114" y="1"/>
                    </a:lnTo>
                    <a:lnTo>
                      <a:pt x="113" y="3"/>
                    </a:lnTo>
                    <a:lnTo>
                      <a:pt x="115" y="3"/>
                    </a:lnTo>
                    <a:lnTo>
                      <a:pt x="115" y="1"/>
                    </a:lnTo>
                    <a:lnTo>
                      <a:pt x="110" y="1"/>
                    </a:lnTo>
                  </a:path>
                </a:pathLst>
              </a:custGeom>
              <a:solidFill>
                <a:srgbClr val="FF0000"/>
              </a:solidFill>
              <a:ln w="12700" cap="rnd" cmpd="sng">
                <a:solidFill>
                  <a:srgbClr val="FF0000"/>
                </a:solidFill>
                <a:prstDash val="solid"/>
                <a:round/>
                <a:headEnd type="none" w="sm" len="sm"/>
                <a:tailEnd type="none" w="sm" len="sm"/>
              </a:ln>
            </p:spPr>
            <p:txBody>
              <a:bodyPr/>
              <a:lstStyle/>
              <a:p>
                <a:endParaRPr lang="en-US"/>
              </a:p>
            </p:txBody>
          </p:sp>
          <p:sp>
            <p:nvSpPr>
              <p:cNvPr id="48035" name="Freeform 780"/>
              <p:cNvSpPr>
                <a:spLocks noChangeAspect="1"/>
              </p:cNvSpPr>
              <p:nvPr/>
            </p:nvSpPr>
            <p:spPr bwMode="auto">
              <a:xfrm>
                <a:off x="3474" y="3541"/>
                <a:ext cx="7" cy="11"/>
              </a:xfrm>
              <a:custGeom>
                <a:avLst/>
                <a:gdLst>
                  <a:gd name="T0" fmla="*/ 0 w 9"/>
                  <a:gd name="T1" fmla="*/ 2 h 14"/>
                  <a:gd name="T2" fmla="*/ 2 w 9"/>
                  <a:gd name="T3" fmla="*/ 2 h 14"/>
                  <a:gd name="T4" fmla="*/ 2 w 9"/>
                  <a:gd name="T5" fmla="*/ 4 h 14"/>
                  <a:gd name="T6" fmla="*/ 0 w 9"/>
                  <a:gd name="T7" fmla="*/ 4 h 14"/>
                  <a:gd name="T8" fmla="*/ 0 w 9"/>
                  <a:gd name="T9" fmla="*/ 2 h 14"/>
                  <a:gd name="T10" fmla="*/ 2 w 9"/>
                  <a:gd name="T11" fmla="*/ 0 h 14"/>
                  <a:gd name="T12" fmla="*/ 0 w 9"/>
                  <a:gd name="T13" fmla="*/ 2 h 14"/>
                  <a:gd name="T14" fmla="*/ 0 w 9"/>
                  <a:gd name="T15" fmla="*/ 0 h 14"/>
                  <a:gd name="T16" fmla="*/ 2 w 9"/>
                  <a:gd name="T17" fmla="*/ 0 h 14"/>
                  <a:gd name="T18" fmla="*/ 0 w 9"/>
                  <a:gd name="T19" fmla="*/ 2 h 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14"/>
                  <a:gd name="T32" fmla="*/ 9 w 9"/>
                  <a:gd name="T33" fmla="*/ 14 h 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14">
                    <a:moveTo>
                      <a:pt x="0" y="4"/>
                    </a:moveTo>
                    <a:lnTo>
                      <a:pt x="8" y="2"/>
                    </a:lnTo>
                    <a:lnTo>
                      <a:pt x="8" y="13"/>
                    </a:lnTo>
                    <a:lnTo>
                      <a:pt x="0" y="13"/>
                    </a:lnTo>
                    <a:lnTo>
                      <a:pt x="0" y="2"/>
                    </a:lnTo>
                    <a:lnTo>
                      <a:pt x="8" y="0"/>
                    </a:lnTo>
                    <a:lnTo>
                      <a:pt x="0" y="2"/>
                    </a:lnTo>
                    <a:lnTo>
                      <a:pt x="0" y="0"/>
                    </a:lnTo>
                    <a:lnTo>
                      <a:pt x="8" y="0"/>
                    </a:lnTo>
                    <a:lnTo>
                      <a:pt x="0" y="4"/>
                    </a:lnTo>
                  </a:path>
                </a:pathLst>
              </a:custGeom>
              <a:solidFill>
                <a:srgbClr val="FF0000"/>
              </a:solidFill>
              <a:ln w="12700" cap="rnd" cmpd="sng">
                <a:solidFill>
                  <a:srgbClr val="FF0000"/>
                </a:solidFill>
                <a:prstDash val="solid"/>
                <a:round/>
                <a:headEnd type="none" w="sm" len="sm"/>
                <a:tailEnd type="none" w="sm" len="sm"/>
              </a:ln>
            </p:spPr>
            <p:txBody>
              <a:bodyPr/>
              <a:lstStyle/>
              <a:p>
                <a:endParaRPr lang="en-US"/>
              </a:p>
            </p:txBody>
          </p:sp>
          <p:sp>
            <p:nvSpPr>
              <p:cNvPr id="48036" name="Freeform 781"/>
              <p:cNvSpPr>
                <a:spLocks noChangeAspect="1"/>
              </p:cNvSpPr>
              <p:nvPr/>
            </p:nvSpPr>
            <p:spPr bwMode="auto">
              <a:xfrm>
                <a:off x="3380" y="3541"/>
                <a:ext cx="93" cy="13"/>
              </a:xfrm>
              <a:custGeom>
                <a:avLst/>
                <a:gdLst>
                  <a:gd name="T0" fmla="*/ 2 w 116"/>
                  <a:gd name="T1" fmla="*/ 4 h 17"/>
                  <a:gd name="T2" fmla="*/ 2 w 116"/>
                  <a:gd name="T3" fmla="*/ 4 h 17"/>
                  <a:gd name="T4" fmla="*/ 38 w 116"/>
                  <a:gd name="T5" fmla="*/ 2 h 17"/>
                  <a:gd name="T6" fmla="*/ 38 w 116"/>
                  <a:gd name="T7" fmla="*/ 0 h 17"/>
                  <a:gd name="T8" fmla="*/ 2 w 116"/>
                  <a:gd name="T9" fmla="*/ 3 h 17"/>
                  <a:gd name="T10" fmla="*/ 0 w 116"/>
                  <a:gd name="T11" fmla="*/ 4 h 17"/>
                  <a:gd name="T12" fmla="*/ 2 w 116"/>
                  <a:gd name="T13" fmla="*/ 3 h 17"/>
                  <a:gd name="T14" fmla="*/ 0 w 116"/>
                  <a:gd name="T15" fmla="*/ 3 h 17"/>
                  <a:gd name="T16" fmla="*/ 0 w 116"/>
                  <a:gd name="T17" fmla="*/ 4 h 17"/>
                  <a:gd name="T18" fmla="*/ 2 w 116"/>
                  <a:gd name="T19" fmla="*/ 4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6"/>
                  <a:gd name="T31" fmla="*/ 0 h 17"/>
                  <a:gd name="T32" fmla="*/ 116 w 116"/>
                  <a:gd name="T33" fmla="*/ 17 h 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6" h="17">
                    <a:moveTo>
                      <a:pt x="5" y="15"/>
                    </a:moveTo>
                    <a:lnTo>
                      <a:pt x="3" y="16"/>
                    </a:lnTo>
                    <a:lnTo>
                      <a:pt x="115" y="5"/>
                    </a:lnTo>
                    <a:lnTo>
                      <a:pt x="114" y="0"/>
                    </a:lnTo>
                    <a:lnTo>
                      <a:pt x="2" y="12"/>
                    </a:lnTo>
                    <a:lnTo>
                      <a:pt x="0" y="15"/>
                    </a:lnTo>
                    <a:lnTo>
                      <a:pt x="2" y="12"/>
                    </a:lnTo>
                    <a:lnTo>
                      <a:pt x="0" y="12"/>
                    </a:lnTo>
                    <a:lnTo>
                      <a:pt x="0" y="15"/>
                    </a:lnTo>
                    <a:lnTo>
                      <a:pt x="5" y="15"/>
                    </a:lnTo>
                  </a:path>
                </a:pathLst>
              </a:custGeom>
              <a:solidFill>
                <a:srgbClr val="FF0000"/>
              </a:solidFill>
              <a:ln w="12700" cap="rnd" cmpd="sng">
                <a:solidFill>
                  <a:srgbClr val="FF0000"/>
                </a:solidFill>
                <a:prstDash val="solid"/>
                <a:round/>
                <a:headEnd type="none" w="sm" len="sm"/>
                <a:tailEnd type="none" w="sm" len="sm"/>
              </a:ln>
            </p:spPr>
            <p:txBody>
              <a:bodyPr/>
              <a:lstStyle/>
              <a:p>
                <a:endParaRPr lang="en-US"/>
              </a:p>
            </p:txBody>
          </p:sp>
          <p:sp>
            <p:nvSpPr>
              <p:cNvPr id="48037" name="Freeform 782"/>
              <p:cNvSpPr>
                <a:spLocks noChangeAspect="1"/>
              </p:cNvSpPr>
              <p:nvPr/>
            </p:nvSpPr>
            <p:spPr bwMode="auto">
              <a:xfrm>
                <a:off x="3380" y="3557"/>
                <a:ext cx="1" cy="12"/>
              </a:xfrm>
              <a:custGeom>
                <a:avLst/>
                <a:gdLst>
                  <a:gd name="T0" fmla="*/ 0 w 1"/>
                  <a:gd name="T1" fmla="*/ 3 h 15"/>
                  <a:gd name="T2" fmla="*/ 0 w 1"/>
                  <a:gd name="T3" fmla="*/ 3 h 15"/>
                  <a:gd name="T4" fmla="*/ 0 w 1"/>
                  <a:gd name="T5" fmla="*/ 0 h 15"/>
                  <a:gd name="T6" fmla="*/ 0 w 1"/>
                  <a:gd name="T7" fmla="*/ 2 h 15"/>
                  <a:gd name="T8" fmla="*/ 0 w 1"/>
                  <a:gd name="T9" fmla="*/ 4 h 15"/>
                  <a:gd name="T10" fmla="*/ 0 w 1"/>
                  <a:gd name="T11" fmla="*/ 5 h 15"/>
                  <a:gd name="T12" fmla="*/ 0 w 1"/>
                  <a:gd name="T13" fmla="*/ 4 h 15"/>
                  <a:gd name="T14" fmla="*/ 0 w 1"/>
                  <a:gd name="T15" fmla="*/ 5 h 15"/>
                  <a:gd name="T16" fmla="*/ 0 w 1"/>
                  <a:gd name="T17" fmla="*/ 3 h 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
                  <a:gd name="T28" fmla="*/ 0 h 15"/>
                  <a:gd name="T29" fmla="*/ 1 w 1"/>
                  <a:gd name="T30" fmla="*/ 15 h 1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 h="15">
                    <a:moveTo>
                      <a:pt x="0" y="10"/>
                    </a:moveTo>
                    <a:lnTo>
                      <a:pt x="0" y="10"/>
                    </a:lnTo>
                    <a:lnTo>
                      <a:pt x="0" y="0"/>
                    </a:lnTo>
                    <a:lnTo>
                      <a:pt x="0" y="2"/>
                    </a:lnTo>
                    <a:lnTo>
                      <a:pt x="0" y="12"/>
                    </a:lnTo>
                    <a:lnTo>
                      <a:pt x="0" y="14"/>
                    </a:lnTo>
                    <a:lnTo>
                      <a:pt x="0" y="12"/>
                    </a:lnTo>
                    <a:lnTo>
                      <a:pt x="0" y="14"/>
                    </a:lnTo>
                    <a:lnTo>
                      <a:pt x="0" y="10"/>
                    </a:lnTo>
                  </a:path>
                </a:pathLst>
              </a:custGeom>
              <a:solidFill>
                <a:srgbClr val="FF0000"/>
              </a:solidFill>
              <a:ln w="12700" cap="rnd" cmpd="sng">
                <a:solidFill>
                  <a:srgbClr val="FF0000"/>
                </a:solidFill>
                <a:prstDash val="solid"/>
                <a:round/>
                <a:headEnd type="none" w="sm" len="sm"/>
                <a:tailEnd type="none" w="sm" len="sm"/>
              </a:ln>
            </p:spPr>
            <p:txBody>
              <a:bodyPr/>
              <a:lstStyle/>
              <a:p>
                <a:endParaRPr lang="en-US"/>
              </a:p>
            </p:txBody>
          </p:sp>
          <p:sp>
            <p:nvSpPr>
              <p:cNvPr id="48038" name="Freeform 783"/>
              <p:cNvSpPr>
                <a:spLocks noChangeAspect="1"/>
              </p:cNvSpPr>
              <p:nvPr/>
            </p:nvSpPr>
            <p:spPr bwMode="auto">
              <a:xfrm>
                <a:off x="3378" y="3475"/>
                <a:ext cx="10" cy="115"/>
              </a:xfrm>
              <a:custGeom>
                <a:avLst/>
                <a:gdLst>
                  <a:gd name="T0" fmla="*/ 2 w 13"/>
                  <a:gd name="T1" fmla="*/ 0 h 143"/>
                  <a:gd name="T2" fmla="*/ 2 w 13"/>
                  <a:gd name="T3" fmla="*/ 3 h 143"/>
                  <a:gd name="T4" fmla="*/ 2 w 13"/>
                  <a:gd name="T5" fmla="*/ 6 h 143"/>
                  <a:gd name="T6" fmla="*/ 2 w 13"/>
                  <a:gd name="T7" fmla="*/ 8 h 143"/>
                  <a:gd name="T8" fmla="*/ 2 w 13"/>
                  <a:gd name="T9" fmla="*/ 11 h 143"/>
                  <a:gd name="T10" fmla="*/ 2 w 13"/>
                  <a:gd name="T11" fmla="*/ 14 h 143"/>
                  <a:gd name="T12" fmla="*/ 2 w 13"/>
                  <a:gd name="T13" fmla="*/ 18 h 143"/>
                  <a:gd name="T14" fmla="*/ 2 w 13"/>
                  <a:gd name="T15" fmla="*/ 20 h 143"/>
                  <a:gd name="T16" fmla="*/ 0 w 13"/>
                  <a:gd name="T17" fmla="*/ 23 h 143"/>
                  <a:gd name="T18" fmla="*/ 0 w 13"/>
                  <a:gd name="T19" fmla="*/ 27 h 143"/>
                  <a:gd name="T20" fmla="*/ 0 w 13"/>
                  <a:gd name="T21" fmla="*/ 30 h 143"/>
                  <a:gd name="T22" fmla="*/ 0 w 13"/>
                  <a:gd name="T23" fmla="*/ 33 h 143"/>
                  <a:gd name="T24" fmla="*/ 0 w 13"/>
                  <a:gd name="T25" fmla="*/ 35 h 143"/>
                  <a:gd name="T26" fmla="*/ 0 w 13"/>
                  <a:gd name="T27" fmla="*/ 39 h 143"/>
                  <a:gd name="T28" fmla="*/ 0 w 13"/>
                  <a:gd name="T29" fmla="*/ 41 h 143"/>
                  <a:gd name="T30" fmla="*/ 0 w 13"/>
                  <a:gd name="T31" fmla="*/ 44 h 143"/>
                  <a:gd name="T32" fmla="*/ 0 w 13"/>
                  <a:gd name="T33" fmla="*/ 48 h 143"/>
                  <a:gd name="T34" fmla="*/ 2 w 13"/>
                  <a:gd name="T35" fmla="*/ 48 h 143"/>
                  <a:gd name="T36" fmla="*/ 2 w 13"/>
                  <a:gd name="T37" fmla="*/ 44 h 143"/>
                  <a:gd name="T38" fmla="*/ 2 w 13"/>
                  <a:gd name="T39" fmla="*/ 41 h 143"/>
                  <a:gd name="T40" fmla="*/ 2 w 13"/>
                  <a:gd name="T41" fmla="*/ 39 h 143"/>
                  <a:gd name="T42" fmla="*/ 2 w 13"/>
                  <a:gd name="T43" fmla="*/ 35 h 143"/>
                  <a:gd name="T44" fmla="*/ 2 w 13"/>
                  <a:gd name="T45" fmla="*/ 33 h 143"/>
                  <a:gd name="T46" fmla="*/ 2 w 13"/>
                  <a:gd name="T47" fmla="*/ 30 h 143"/>
                  <a:gd name="T48" fmla="*/ 2 w 13"/>
                  <a:gd name="T49" fmla="*/ 27 h 143"/>
                  <a:gd name="T50" fmla="*/ 2 w 13"/>
                  <a:gd name="T51" fmla="*/ 23 h 143"/>
                  <a:gd name="T52" fmla="*/ 2 w 13"/>
                  <a:gd name="T53" fmla="*/ 20 h 143"/>
                  <a:gd name="T54" fmla="*/ 2 w 13"/>
                  <a:gd name="T55" fmla="*/ 18 h 143"/>
                  <a:gd name="T56" fmla="*/ 3 w 13"/>
                  <a:gd name="T57" fmla="*/ 14 h 143"/>
                  <a:gd name="T58" fmla="*/ 3 w 13"/>
                  <a:gd name="T59" fmla="*/ 11 h 143"/>
                  <a:gd name="T60" fmla="*/ 3 w 13"/>
                  <a:gd name="T61" fmla="*/ 8 h 143"/>
                  <a:gd name="T62" fmla="*/ 3 w 13"/>
                  <a:gd name="T63" fmla="*/ 6 h 143"/>
                  <a:gd name="T64" fmla="*/ 3 w 13"/>
                  <a:gd name="T65" fmla="*/ 3 h 143"/>
                  <a:gd name="T66" fmla="*/ 3 w 13"/>
                  <a:gd name="T67" fmla="*/ 0 h 143"/>
                  <a:gd name="T68" fmla="*/ 2 w 13"/>
                  <a:gd name="T69" fmla="*/ 0 h 14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3"/>
                  <a:gd name="T106" fmla="*/ 0 h 143"/>
                  <a:gd name="T107" fmla="*/ 13 w 13"/>
                  <a:gd name="T108" fmla="*/ 143 h 14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3" h="143">
                    <a:moveTo>
                      <a:pt x="6" y="0"/>
                    </a:moveTo>
                    <a:lnTo>
                      <a:pt x="6" y="9"/>
                    </a:lnTo>
                    <a:lnTo>
                      <a:pt x="3" y="17"/>
                    </a:lnTo>
                    <a:lnTo>
                      <a:pt x="3" y="25"/>
                    </a:lnTo>
                    <a:lnTo>
                      <a:pt x="3" y="34"/>
                    </a:lnTo>
                    <a:lnTo>
                      <a:pt x="3" y="42"/>
                    </a:lnTo>
                    <a:lnTo>
                      <a:pt x="3" y="52"/>
                    </a:lnTo>
                    <a:lnTo>
                      <a:pt x="3" y="60"/>
                    </a:lnTo>
                    <a:lnTo>
                      <a:pt x="0" y="70"/>
                    </a:lnTo>
                    <a:lnTo>
                      <a:pt x="0" y="79"/>
                    </a:lnTo>
                    <a:lnTo>
                      <a:pt x="0" y="88"/>
                    </a:lnTo>
                    <a:lnTo>
                      <a:pt x="0" y="98"/>
                    </a:lnTo>
                    <a:lnTo>
                      <a:pt x="0" y="106"/>
                    </a:lnTo>
                    <a:lnTo>
                      <a:pt x="0" y="115"/>
                    </a:lnTo>
                    <a:lnTo>
                      <a:pt x="0" y="124"/>
                    </a:lnTo>
                    <a:lnTo>
                      <a:pt x="0" y="133"/>
                    </a:lnTo>
                    <a:lnTo>
                      <a:pt x="0" y="142"/>
                    </a:lnTo>
                    <a:lnTo>
                      <a:pt x="6" y="142"/>
                    </a:lnTo>
                    <a:lnTo>
                      <a:pt x="6" y="133"/>
                    </a:lnTo>
                    <a:lnTo>
                      <a:pt x="6" y="124"/>
                    </a:lnTo>
                    <a:lnTo>
                      <a:pt x="6" y="115"/>
                    </a:lnTo>
                    <a:lnTo>
                      <a:pt x="6" y="106"/>
                    </a:lnTo>
                    <a:lnTo>
                      <a:pt x="9" y="98"/>
                    </a:lnTo>
                    <a:lnTo>
                      <a:pt x="9" y="88"/>
                    </a:lnTo>
                    <a:lnTo>
                      <a:pt x="9" y="79"/>
                    </a:lnTo>
                    <a:lnTo>
                      <a:pt x="9" y="70"/>
                    </a:lnTo>
                    <a:lnTo>
                      <a:pt x="9" y="60"/>
                    </a:lnTo>
                    <a:lnTo>
                      <a:pt x="9" y="52"/>
                    </a:lnTo>
                    <a:lnTo>
                      <a:pt x="12" y="42"/>
                    </a:lnTo>
                    <a:lnTo>
                      <a:pt x="12" y="34"/>
                    </a:lnTo>
                    <a:lnTo>
                      <a:pt x="12" y="25"/>
                    </a:lnTo>
                    <a:lnTo>
                      <a:pt x="12" y="17"/>
                    </a:lnTo>
                    <a:lnTo>
                      <a:pt x="12" y="9"/>
                    </a:lnTo>
                    <a:lnTo>
                      <a:pt x="12" y="0"/>
                    </a:lnTo>
                    <a:lnTo>
                      <a:pt x="6" y="0"/>
                    </a:lnTo>
                  </a:path>
                </a:pathLst>
              </a:custGeom>
              <a:solidFill>
                <a:srgbClr val="FF0000"/>
              </a:solidFill>
              <a:ln w="12700" cap="rnd" cmpd="sng">
                <a:solidFill>
                  <a:srgbClr val="FF0000"/>
                </a:solidFill>
                <a:prstDash val="solid"/>
                <a:round/>
                <a:headEnd type="none" w="sm" len="sm"/>
                <a:tailEnd type="none" w="sm" len="sm"/>
              </a:ln>
            </p:spPr>
            <p:txBody>
              <a:bodyPr/>
              <a:lstStyle/>
              <a:p>
                <a:endParaRPr lang="en-US"/>
              </a:p>
            </p:txBody>
          </p:sp>
          <p:sp>
            <p:nvSpPr>
              <p:cNvPr id="48039" name="Freeform 784"/>
              <p:cNvSpPr>
                <a:spLocks noChangeAspect="1"/>
              </p:cNvSpPr>
              <p:nvPr/>
            </p:nvSpPr>
            <p:spPr bwMode="auto">
              <a:xfrm>
                <a:off x="3475" y="3468"/>
                <a:ext cx="10" cy="114"/>
              </a:xfrm>
              <a:custGeom>
                <a:avLst/>
                <a:gdLst>
                  <a:gd name="T0" fmla="*/ 2 w 13"/>
                  <a:gd name="T1" fmla="*/ 0 h 143"/>
                  <a:gd name="T2" fmla="*/ 2 w 13"/>
                  <a:gd name="T3" fmla="*/ 3 h 143"/>
                  <a:gd name="T4" fmla="*/ 2 w 13"/>
                  <a:gd name="T5" fmla="*/ 6 h 143"/>
                  <a:gd name="T6" fmla="*/ 2 w 13"/>
                  <a:gd name="T7" fmla="*/ 8 h 143"/>
                  <a:gd name="T8" fmla="*/ 2 w 13"/>
                  <a:gd name="T9" fmla="*/ 11 h 143"/>
                  <a:gd name="T10" fmla="*/ 2 w 13"/>
                  <a:gd name="T11" fmla="*/ 14 h 143"/>
                  <a:gd name="T12" fmla="*/ 2 w 13"/>
                  <a:gd name="T13" fmla="*/ 17 h 143"/>
                  <a:gd name="T14" fmla="*/ 2 w 13"/>
                  <a:gd name="T15" fmla="*/ 19 h 143"/>
                  <a:gd name="T16" fmla="*/ 2 w 13"/>
                  <a:gd name="T17" fmla="*/ 23 h 143"/>
                  <a:gd name="T18" fmla="*/ 0 w 13"/>
                  <a:gd name="T19" fmla="*/ 26 h 143"/>
                  <a:gd name="T20" fmla="*/ 0 w 13"/>
                  <a:gd name="T21" fmla="*/ 29 h 143"/>
                  <a:gd name="T22" fmla="*/ 0 w 13"/>
                  <a:gd name="T23" fmla="*/ 31 h 143"/>
                  <a:gd name="T24" fmla="*/ 0 w 13"/>
                  <a:gd name="T25" fmla="*/ 34 h 143"/>
                  <a:gd name="T26" fmla="*/ 0 w 13"/>
                  <a:gd name="T27" fmla="*/ 37 h 143"/>
                  <a:gd name="T28" fmla="*/ 0 w 13"/>
                  <a:gd name="T29" fmla="*/ 40 h 143"/>
                  <a:gd name="T30" fmla="*/ 0 w 13"/>
                  <a:gd name="T31" fmla="*/ 43 h 143"/>
                  <a:gd name="T32" fmla="*/ 0 w 13"/>
                  <a:gd name="T33" fmla="*/ 45 h 143"/>
                  <a:gd name="T34" fmla="*/ 2 w 13"/>
                  <a:gd name="T35" fmla="*/ 45 h 143"/>
                  <a:gd name="T36" fmla="*/ 2 w 13"/>
                  <a:gd name="T37" fmla="*/ 43 h 143"/>
                  <a:gd name="T38" fmla="*/ 2 w 13"/>
                  <a:gd name="T39" fmla="*/ 40 h 143"/>
                  <a:gd name="T40" fmla="*/ 2 w 13"/>
                  <a:gd name="T41" fmla="*/ 37 h 143"/>
                  <a:gd name="T42" fmla="*/ 2 w 13"/>
                  <a:gd name="T43" fmla="*/ 34 h 143"/>
                  <a:gd name="T44" fmla="*/ 2 w 13"/>
                  <a:gd name="T45" fmla="*/ 31 h 143"/>
                  <a:gd name="T46" fmla="*/ 2 w 13"/>
                  <a:gd name="T47" fmla="*/ 29 h 143"/>
                  <a:gd name="T48" fmla="*/ 2 w 13"/>
                  <a:gd name="T49" fmla="*/ 26 h 143"/>
                  <a:gd name="T50" fmla="*/ 2 w 13"/>
                  <a:gd name="T51" fmla="*/ 23 h 143"/>
                  <a:gd name="T52" fmla="*/ 3 w 13"/>
                  <a:gd name="T53" fmla="*/ 19 h 143"/>
                  <a:gd name="T54" fmla="*/ 3 w 13"/>
                  <a:gd name="T55" fmla="*/ 17 h 143"/>
                  <a:gd name="T56" fmla="*/ 3 w 13"/>
                  <a:gd name="T57" fmla="*/ 14 h 143"/>
                  <a:gd name="T58" fmla="*/ 3 w 13"/>
                  <a:gd name="T59" fmla="*/ 11 h 143"/>
                  <a:gd name="T60" fmla="*/ 3 w 13"/>
                  <a:gd name="T61" fmla="*/ 8 h 143"/>
                  <a:gd name="T62" fmla="*/ 3 w 13"/>
                  <a:gd name="T63" fmla="*/ 6 h 143"/>
                  <a:gd name="T64" fmla="*/ 3 w 13"/>
                  <a:gd name="T65" fmla="*/ 3 h 143"/>
                  <a:gd name="T66" fmla="*/ 3 w 13"/>
                  <a:gd name="T67" fmla="*/ 0 h 143"/>
                  <a:gd name="T68" fmla="*/ 2 w 13"/>
                  <a:gd name="T69" fmla="*/ 0 h 14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3"/>
                  <a:gd name="T106" fmla="*/ 0 h 143"/>
                  <a:gd name="T107" fmla="*/ 13 w 13"/>
                  <a:gd name="T108" fmla="*/ 143 h 14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3" h="143">
                    <a:moveTo>
                      <a:pt x="6" y="0"/>
                    </a:moveTo>
                    <a:lnTo>
                      <a:pt x="6" y="9"/>
                    </a:lnTo>
                    <a:lnTo>
                      <a:pt x="6" y="17"/>
                    </a:lnTo>
                    <a:lnTo>
                      <a:pt x="6" y="25"/>
                    </a:lnTo>
                    <a:lnTo>
                      <a:pt x="3" y="34"/>
                    </a:lnTo>
                    <a:lnTo>
                      <a:pt x="3" y="43"/>
                    </a:lnTo>
                    <a:lnTo>
                      <a:pt x="3" y="52"/>
                    </a:lnTo>
                    <a:lnTo>
                      <a:pt x="3" y="60"/>
                    </a:lnTo>
                    <a:lnTo>
                      <a:pt x="3" y="70"/>
                    </a:lnTo>
                    <a:lnTo>
                      <a:pt x="0" y="80"/>
                    </a:lnTo>
                    <a:lnTo>
                      <a:pt x="0" y="88"/>
                    </a:lnTo>
                    <a:lnTo>
                      <a:pt x="0" y="98"/>
                    </a:lnTo>
                    <a:lnTo>
                      <a:pt x="0" y="106"/>
                    </a:lnTo>
                    <a:lnTo>
                      <a:pt x="0" y="115"/>
                    </a:lnTo>
                    <a:lnTo>
                      <a:pt x="0" y="124"/>
                    </a:lnTo>
                    <a:lnTo>
                      <a:pt x="0" y="133"/>
                    </a:lnTo>
                    <a:lnTo>
                      <a:pt x="0" y="142"/>
                    </a:lnTo>
                    <a:lnTo>
                      <a:pt x="9" y="142"/>
                    </a:lnTo>
                    <a:lnTo>
                      <a:pt x="9" y="133"/>
                    </a:lnTo>
                    <a:lnTo>
                      <a:pt x="6" y="124"/>
                    </a:lnTo>
                    <a:lnTo>
                      <a:pt x="9" y="115"/>
                    </a:lnTo>
                    <a:lnTo>
                      <a:pt x="9" y="106"/>
                    </a:lnTo>
                    <a:lnTo>
                      <a:pt x="9" y="98"/>
                    </a:lnTo>
                    <a:lnTo>
                      <a:pt x="9" y="88"/>
                    </a:lnTo>
                    <a:lnTo>
                      <a:pt x="9" y="80"/>
                    </a:lnTo>
                    <a:lnTo>
                      <a:pt x="9" y="70"/>
                    </a:lnTo>
                    <a:lnTo>
                      <a:pt x="12" y="60"/>
                    </a:lnTo>
                    <a:lnTo>
                      <a:pt x="12" y="52"/>
                    </a:lnTo>
                    <a:lnTo>
                      <a:pt x="12" y="43"/>
                    </a:lnTo>
                    <a:lnTo>
                      <a:pt x="12" y="34"/>
                    </a:lnTo>
                    <a:lnTo>
                      <a:pt x="12" y="25"/>
                    </a:lnTo>
                    <a:lnTo>
                      <a:pt x="12" y="17"/>
                    </a:lnTo>
                    <a:lnTo>
                      <a:pt x="12" y="9"/>
                    </a:lnTo>
                    <a:lnTo>
                      <a:pt x="12" y="0"/>
                    </a:lnTo>
                    <a:lnTo>
                      <a:pt x="6" y="0"/>
                    </a:lnTo>
                  </a:path>
                </a:pathLst>
              </a:custGeom>
              <a:solidFill>
                <a:srgbClr val="FF0000"/>
              </a:solidFill>
              <a:ln w="12700" cap="rnd" cmpd="sng">
                <a:solidFill>
                  <a:srgbClr val="FF0000"/>
                </a:solidFill>
                <a:prstDash val="solid"/>
                <a:round/>
                <a:headEnd type="none" w="sm" len="sm"/>
                <a:tailEnd type="none" w="sm" len="sm"/>
              </a:ln>
            </p:spPr>
            <p:txBody>
              <a:bodyPr/>
              <a:lstStyle/>
              <a:p>
                <a:endParaRPr lang="en-US"/>
              </a:p>
            </p:txBody>
          </p:sp>
        </p:grpSp>
        <p:sp>
          <p:nvSpPr>
            <p:cNvPr id="48014" name="Freeform 785"/>
            <p:cNvSpPr>
              <a:spLocks noChangeAspect="1"/>
            </p:cNvSpPr>
            <p:nvPr/>
          </p:nvSpPr>
          <p:spPr bwMode="auto">
            <a:xfrm>
              <a:off x="2507" y="3951"/>
              <a:ext cx="12" cy="86"/>
            </a:xfrm>
            <a:custGeom>
              <a:avLst/>
              <a:gdLst>
                <a:gd name="T0" fmla="*/ 3 w 15"/>
                <a:gd name="T1" fmla="*/ 0 h 108"/>
                <a:gd name="T2" fmla="*/ 3 w 15"/>
                <a:gd name="T3" fmla="*/ 0 h 108"/>
                <a:gd name="T4" fmla="*/ 3 w 15"/>
                <a:gd name="T5" fmla="*/ 2 h 108"/>
                <a:gd name="T6" fmla="*/ 3 w 15"/>
                <a:gd name="T7" fmla="*/ 4 h 108"/>
                <a:gd name="T8" fmla="*/ 3 w 15"/>
                <a:gd name="T9" fmla="*/ 6 h 108"/>
                <a:gd name="T10" fmla="*/ 3 w 15"/>
                <a:gd name="T11" fmla="*/ 9 h 108"/>
                <a:gd name="T12" fmla="*/ 3 w 15"/>
                <a:gd name="T13" fmla="*/ 10 h 108"/>
                <a:gd name="T14" fmla="*/ 3 w 15"/>
                <a:gd name="T15" fmla="*/ 13 h 108"/>
                <a:gd name="T16" fmla="*/ 3 w 15"/>
                <a:gd name="T17" fmla="*/ 14 h 108"/>
                <a:gd name="T18" fmla="*/ 3 w 15"/>
                <a:gd name="T19" fmla="*/ 17 h 108"/>
                <a:gd name="T20" fmla="*/ 3 w 15"/>
                <a:gd name="T21" fmla="*/ 19 h 108"/>
                <a:gd name="T22" fmla="*/ 3 w 15"/>
                <a:gd name="T23" fmla="*/ 21 h 108"/>
                <a:gd name="T24" fmla="*/ 2 w 15"/>
                <a:gd name="T25" fmla="*/ 23 h 108"/>
                <a:gd name="T26" fmla="*/ 2 w 15"/>
                <a:gd name="T27" fmla="*/ 26 h 108"/>
                <a:gd name="T28" fmla="*/ 2 w 15"/>
                <a:gd name="T29" fmla="*/ 27 h 108"/>
                <a:gd name="T30" fmla="*/ 2 w 15"/>
                <a:gd name="T31" fmla="*/ 29 h 108"/>
                <a:gd name="T32" fmla="*/ 2 w 15"/>
                <a:gd name="T33" fmla="*/ 31 h 108"/>
                <a:gd name="T34" fmla="*/ 0 w 15"/>
                <a:gd name="T35" fmla="*/ 33 h 108"/>
                <a:gd name="T36" fmla="*/ 2 w 15"/>
                <a:gd name="T37" fmla="*/ 34 h 108"/>
                <a:gd name="T38" fmla="*/ 2 w 15"/>
                <a:gd name="T39" fmla="*/ 33 h 108"/>
                <a:gd name="T40" fmla="*/ 3 w 15"/>
                <a:gd name="T41" fmla="*/ 31 h 108"/>
                <a:gd name="T42" fmla="*/ 4 w 15"/>
                <a:gd name="T43" fmla="*/ 29 h 108"/>
                <a:gd name="T44" fmla="*/ 4 w 15"/>
                <a:gd name="T45" fmla="*/ 26 h 108"/>
                <a:gd name="T46" fmla="*/ 4 w 15"/>
                <a:gd name="T47" fmla="*/ 24 h 108"/>
                <a:gd name="T48" fmla="*/ 4 w 15"/>
                <a:gd name="T49" fmla="*/ 21 h 108"/>
                <a:gd name="T50" fmla="*/ 5 w 15"/>
                <a:gd name="T51" fmla="*/ 19 h 108"/>
                <a:gd name="T52" fmla="*/ 5 w 15"/>
                <a:gd name="T53" fmla="*/ 17 h 108"/>
                <a:gd name="T54" fmla="*/ 5 w 15"/>
                <a:gd name="T55" fmla="*/ 14 h 108"/>
                <a:gd name="T56" fmla="*/ 5 w 15"/>
                <a:gd name="T57" fmla="*/ 13 h 108"/>
                <a:gd name="T58" fmla="*/ 5 w 15"/>
                <a:gd name="T59" fmla="*/ 10 h 108"/>
                <a:gd name="T60" fmla="*/ 5 w 15"/>
                <a:gd name="T61" fmla="*/ 9 h 108"/>
                <a:gd name="T62" fmla="*/ 5 w 15"/>
                <a:gd name="T63" fmla="*/ 6 h 108"/>
                <a:gd name="T64" fmla="*/ 5 w 15"/>
                <a:gd name="T65" fmla="*/ 4 h 108"/>
                <a:gd name="T66" fmla="*/ 4 w 15"/>
                <a:gd name="T67" fmla="*/ 2 h 108"/>
                <a:gd name="T68" fmla="*/ 4 w 15"/>
                <a:gd name="T69" fmla="*/ 0 h 108"/>
                <a:gd name="T70" fmla="*/ 3 w 15"/>
                <a:gd name="T71" fmla="*/ 0 h 1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5"/>
                <a:gd name="T109" fmla="*/ 0 h 108"/>
                <a:gd name="T110" fmla="*/ 15 w 15"/>
                <a:gd name="T111" fmla="*/ 108 h 10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5" h="108">
                  <a:moveTo>
                    <a:pt x="9" y="0"/>
                  </a:moveTo>
                  <a:lnTo>
                    <a:pt x="9" y="0"/>
                  </a:lnTo>
                  <a:lnTo>
                    <a:pt x="9" y="6"/>
                  </a:lnTo>
                  <a:lnTo>
                    <a:pt x="9" y="12"/>
                  </a:lnTo>
                  <a:lnTo>
                    <a:pt x="10" y="18"/>
                  </a:lnTo>
                  <a:lnTo>
                    <a:pt x="10" y="26"/>
                  </a:lnTo>
                  <a:lnTo>
                    <a:pt x="10" y="31"/>
                  </a:lnTo>
                  <a:lnTo>
                    <a:pt x="10" y="39"/>
                  </a:lnTo>
                  <a:lnTo>
                    <a:pt x="10" y="45"/>
                  </a:lnTo>
                  <a:lnTo>
                    <a:pt x="10" y="52"/>
                  </a:lnTo>
                  <a:lnTo>
                    <a:pt x="9" y="60"/>
                  </a:lnTo>
                  <a:lnTo>
                    <a:pt x="9" y="66"/>
                  </a:lnTo>
                  <a:lnTo>
                    <a:pt x="6" y="73"/>
                  </a:lnTo>
                  <a:lnTo>
                    <a:pt x="5" y="80"/>
                  </a:lnTo>
                  <a:lnTo>
                    <a:pt x="5" y="86"/>
                  </a:lnTo>
                  <a:lnTo>
                    <a:pt x="3" y="92"/>
                  </a:lnTo>
                  <a:lnTo>
                    <a:pt x="2" y="98"/>
                  </a:lnTo>
                  <a:lnTo>
                    <a:pt x="0" y="102"/>
                  </a:lnTo>
                  <a:lnTo>
                    <a:pt x="4" y="107"/>
                  </a:lnTo>
                  <a:lnTo>
                    <a:pt x="5" y="100"/>
                  </a:lnTo>
                  <a:lnTo>
                    <a:pt x="9" y="95"/>
                  </a:lnTo>
                  <a:lnTo>
                    <a:pt x="11" y="88"/>
                  </a:lnTo>
                  <a:lnTo>
                    <a:pt x="12" y="80"/>
                  </a:lnTo>
                  <a:lnTo>
                    <a:pt x="13" y="75"/>
                  </a:lnTo>
                  <a:lnTo>
                    <a:pt x="13" y="67"/>
                  </a:lnTo>
                  <a:lnTo>
                    <a:pt x="14" y="60"/>
                  </a:lnTo>
                  <a:lnTo>
                    <a:pt x="14" y="52"/>
                  </a:lnTo>
                  <a:lnTo>
                    <a:pt x="14" y="45"/>
                  </a:lnTo>
                  <a:lnTo>
                    <a:pt x="14" y="39"/>
                  </a:lnTo>
                  <a:lnTo>
                    <a:pt x="14" y="31"/>
                  </a:lnTo>
                  <a:lnTo>
                    <a:pt x="14" y="26"/>
                  </a:lnTo>
                  <a:lnTo>
                    <a:pt x="14" y="18"/>
                  </a:lnTo>
                  <a:lnTo>
                    <a:pt x="14" y="11"/>
                  </a:lnTo>
                  <a:lnTo>
                    <a:pt x="13" y="6"/>
                  </a:lnTo>
                  <a:lnTo>
                    <a:pt x="13" y="0"/>
                  </a:lnTo>
                  <a:lnTo>
                    <a:pt x="9" y="0"/>
                  </a:lnTo>
                </a:path>
              </a:pathLst>
            </a:custGeom>
            <a:solidFill>
              <a:srgbClr val="FF0000"/>
            </a:solidFill>
            <a:ln w="12700" cap="rnd" cmpd="sng">
              <a:solidFill>
                <a:srgbClr val="FF0000"/>
              </a:solidFill>
              <a:prstDash val="solid"/>
              <a:round/>
              <a:headEnd type="none" w="sm" len="sm"/>
              <a:tailEnd type="none" w="sm" len="sm"/>
            </a:ln>
          </p:spPr>
          <p:txBody>
            <a:bodyPr/>
            <a:lstStyle/>
            <a:p>
              <a:endParaRPr lang="en-US"/>
            </a:p>
          </p:txBody>
        </p:sp>
        <p:sp>
          <p:nvSpPr>
            <p:cNvPr id="48015" name="Freeform 786"/>
            <p:cNvSpPr>
              <a:spLocks noChangeAspect="1"/>
            </p:cNvSpPr>
            <p:nvPr/>
          </p:nvSpPr>
          <p:spPr bwMode="auto">
            <a:xfrm>
              <a:off x="2607" y="3945"/>
              <a:ext cx="12" cy="86"/>
            </a:xfrm>
            <a:custGeom>
              <a:avLst/>
              <a:gdLst>
                <a:gd name="T0" fmla="*/ 3 w 15"/>
                <a:gd name="T1" fmla="*/ 0 h 107"/>
                <a:gd name="T2" fmla="*/ 3 w 15"/>
                <a:gd name="T3" fmla="*/ 0 h 107"/>
                <a:gd name="T4" fmla="*/ 3 w 15"/>
                <a:gd name="T5" fmla="*/ 2 h 107"/>
                <a:gd name="T6" fmla="*/ 3 w 15"/>
                <a:gd name="T7" fmla="*/ 4 h 107"/>
                <a:gd name="T8" fmla="*/ 3 w 15"/>
                <a:gd name="T9" fmla="*/ 6 h 107"/>
                <a:gd name="T10" fmla="*/ 3 w 15"/>
                <a:gd name="T11" fmla="*/ 8 h 107"/>
                <a:gd name="T12" fmla="*/ 3 w 15"/>
                <a:gd name="T13" fmla="*/ 10 h 107"/>
                <a:gd name="T14" fmla="*/ 3 w 15"/>
                <a:gd name="T15" fmla="*/ 13 h 107"/>
                <a:gd name="T16" fmla="*/ 3 w 15"/>
                <a:gd name="T17" fmla="*/ 14 h 107"/>
                <a:gd name="T18" fmla="*/ 3 w 15"/>
                <a:gd name="T19" fmla="*/ 18 h 107"/>
                <a:gd name="T20" fmla="*/ 3 w 15"/>
                <a:gd name="T21" fmla="*/ 20 h 107"/>
                <a:gd name="T22" fmla="*/ 3 w 15"/>
                <a:gd name="T23" fmla="*/ 23 h 107"/>
                <a:gd name="T24" fmla="*/ 2 w 15"/>
                <a:gd name="T25" fmla="*/ 25 h 107"/>
                <a:gd name="T26" fmla="*/ 2 w 15"/>
                <a:gd name="T27" fmla="*/ 27 h 107"/>
                <a:gd name="T28" fmla="*/ 2 w 15"/>
                <a:gd name="T29" fmla="*/ 28 h 107"/>
                <a:gd name="T30" fmla="*/ 2 w 15"/>
                <a:gd name="T31" fmla="*/ 31 h 107"/>
                <a:gd name="T32" fmla="*/ 2 w 15"/>
                <a:gd name="T33" fmla="*/ 33 h 107"/>
                <a:gd name="T34" fmla="*/ 0 w 15"/>
                <a:gd name="T35" fmla="*/ 35 h 107"/>
                <a:gd name="T36" fmla="*/ 2 w 15"/>
                <a:gd name="T37" fmla="*/ 35 h 107"/>
                <a:gd name="T38" fmla="*/ 2 w 15"/>
                <a:gd name="T39" fmla="*/ 33 h 107"/>
                <a:gd name="T40" fmla="*/ 3 w 15"/>
                <a:gd name="T41" fmla="*/ 31 h 107"/>
                <a:gd name="T42" fmla="*/ 4 w 15"/>
                <a:gd name="T43" fmla="*/ 29 h 107"/>
                <a:gd name="T44" fmla="*/ 4 w 15"/>
                <a:gd name="T45" fmla="*/ 27 h 107"/>
                <a:gd name="T46" fmla="*/ 4 w 15"/>
                <a:gd name="T47" fmla="*/ 25 h 107"/>
                <a:gd name="T48" fmla="*/ 4 w 15"/>
                <a:gd name="T49" fmla="*/ 23 h 107"/>
                <a:gd name="T50" fmla="*/ 4 w 15"/>
                <a:gd name="T51" fmla="*/ 20 h 107"/>
                <a:gd name="T52" fmla="*/ 5 w 15"/>
                <a:gd name="T53" fmla="*/ 18 h 107"/>
                <a:gd name="T54" fmla="*/ 5 w 15"/>
                <a:gd name="T55" fmla="*/ 14 h 107"/>
                <a:gd name="T56" fmla="*/ 5 w 15"/>
                <a:gd name="T57" fmla="*/ 13 h 107"/>
                <a:gd name="T58" fmla="*/ 5 w 15"/>
                <a:gd name="T59" fmla="*/ 10 h 107"/>
                <a:gd name="T60" fmla="*/ 5 w 15"/>
                <a:gd name="T61" fmla="*/ 8 h 107"/>
                <a:gd name="T62" fmla="*/ 5 w 15"/>
                <a:gd name="T63" fmla="*/ 6 h 107"/>
                <a:gd name="T64" fmla="*/ 4 w 15"/>
                <a:gd name="T65" fmla="*/ 4 h 107"/>
                <a:gd name="T66" fmla="*/ 4 w 15"/>
                <a:gd name="T67" fmla="*/ 2 h 107"/>
                <a:gd name="T68" fmla="*/ 4 w 15"/>
                <a:gd name="T69" fmla="*/ 0 h 107"/>
                <a:gd name="T70" fmla="*/ 3 w 15"/>
                <a:gd name="T71" fmla="*/ 0 h 10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5"/>
                <a:gd name="T109" fmla="*/ 0 h 107"/>
                <a:gd name="T110" fmla="*/ 15 w 15"/>
                <a:gd name="T111" fmla="*/ 107 h 10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5" h="107">
                  <a:moveTo>
                    <a:pt x="9" y="0"/>
                  </a:moveTo>
                  <a:lnTo>
                    <a:pt x="9" y="0"/>
                  </a:lnTo>
                  <a:lnTo>
                    <a:pt x="9" y="6"/>
                  </a:lnTo>
                  <a:lnTo>
                    <a:pt x="9" y="12"/>
                  </a:lnTo>
                  <a:lnTo>
                    <a:pt x="9" y="18"/>
                  </a:lnTo>
                  <a:lnTo>
                    <a:pt x="9" y="25"/>
                  </a:lnTo>
                  <a:lnTo>
                    <a:pt x="9" y="31"/>
                  </a:lnTo>
                  <a:lnTo>
                    <a:pt x="10" y="39"/>
                  </a:lnTo>
                  <a:lnTo>
                    <a:pt x="9" y="45"/>
                  </a:lnTo>
                  <a:lnTo>
                    <a:pt x="9" y="52"/>
                  </a:lnTo>
                  <a:lnTo>
                    <a:pt x="9" y="60"/>
                  </a:lnTo>
                  <a:lnTo>
                    <a:pt x="9" y="66"/>
                  </a:lnTo>
                  <a:lnTo>
                    <a:pt x="6" y="73"/>
                  </a:lnTo>
                  <a:lnTo>
                    <a:pt x="5" y="79"/>
                  </a:lnTo>
                  <a:lnTo>
                    <a:pt x="4" y="85"/>
                  </a:lnTo>
                  <a:lnTo>
                    <a:pt x="3" y="93"/>
                  </a:lnTo>
                  <a:lnTo>
                    <a:pt x="2" y="97"/>
                  </a:lnTo>
                  <a:lnTo>
                    <a:pt x="0" y="103"/>
                  </a:lnTo>
                  <a:lnTo>
                    <a:pt x="3" y="106"/>
                  </a:lnTo>
                  <a:lnTo>
                    <a:pt x="5" y="99"/>
                  </a:lnTo>
                  <a:lnTo>
                    <a:pt x="9" y="94"/>
                  </a:lnTo>
                  <a:lnTo>
                    <a:pt x="11" y="87"/>
                  </a:lnTo>
                  <a:lnTo>
                    <a:pt x="11" y="79"/>
                  </a:lnTo>
                  <a:lnTo>
                    <a:pt x="12" y="74"/>
                  </a:lnTo>
                  <a:lnTo>
                    <a:pt x="13" y="66"/>
                  </a:lnTo>
                  <a:lnTo>
                    <a:pt x="13" y="60"/>
                  </a:lnTo>
                  <a:lnTo>
                    <a:pt x="14" y="52"/>
                  </a:lnTo>
                  <a:lnTo>
                    <a:pt x="14" y="45"/>
                  </a:lnTo>
                  <a:lnTo>
                    <a:pt x="14" y="39"/>
                  </a:lnTo>
                  <a:lnTo>
                    <a:pt x="14" y="31"/>
                  </a:lnTo>
                  <a:lnTo>
                    <a:pt x="14" y="25"/>
                  </a:lnTo>
                  <a:lnTo>
                    <a:pt x="14" y="18"/>
                  </a:lnTo>
                  <a:lnTo>
                    <a:pt x="13" y="11"/>
                  </a:lnTo>
                  <a:lnTo>
                    <a:pt x="13" y="6"/>
                  </a:lnTo>
                  <a:lnTo>
                    <a:pt x="13" y="0"/>
                  </a:lnTo>
                  <a:lnTo>
                    <a:pt x="9" y="0"/>
                  </a:lnTo>
                </a:path>
              </a:pathLst>
            </a:custGeom>
            <a:solidFill>
              <a:srgbClr val="FF0000"/>
            </a:solidFill>
            <a:ln w="12700" cap="rnd" cmpd="sng">
              <a:solidFill>
                <a:srgbClr val="FF0000"/>
              </a:solidFill>
              <a:prstDash val="solid"/>
              <a:round/>
              <a:headEnd type="none" w="sm" len="sm"/>
              <a:tailEnd type="none" w="sm" len="sm"/>
            </a:ln>
          </p:spPr>
          <p:txBody>
            <a:bodyPr/>
            <a:lstStyle/>
            <a:p>
              <a:endParaRPr lang="en-US"/>
            </a:p>
          </p:txBody>
        </p:sp>
      </p:grpSp>
      <p:sp>
        <p:nvSpPr>
          <p:cNvPr id="47864" name="Freeform 787"/>
          <p:cNvSpPr>
            <a:spLocks noChangeAspect="1"/>
          </p:cNvSpPr>
          <p:nvPr/>
        </p:nvSpPr>
        <p:spPr bwMode="auto">
          <a:xfrm>
            <a:off x="7789864" y="5845175"/>
            <a:ext cx="1587" cy="19050"/>
          </a:xfrm>
          <a:custGeom>
            <a:avLst/>
            <a:gdLst>
              <a:gd name="T0" fmla="*/ 0 w 1"/>
              <a:gd name="T1" fmla="*/ 2147483647 h 15"/>
              <a:gd name="T2" fmla="*/ 0 w 1"/>
              <a:gd name="T3" fmla="*/ 2147483647 h 15"/>
              <a:gd name="T4" fmla="*/ 0 w 1"/>
              <a:gd name="T5" fmla="*/ 2147483647 h 15"/>
              <a:gd name="T6" fmla="*/ 0 w 1"/>
              <a:gd name="T7" fmla="*/ 2147483647 h 15"/>
              <a:gd name="T8" fmla="*/ 0 w 1"/>
              <a:gd name="T9" fmla="*/ 2147483647 h 15"/>
              <a:gd name="T10" fmla="*/ 0 w 1"/>
              <a:gd name="T11" fmla="*/ 2147483647 h 15"/>
              <a:gd name="T12" fmla="*/ 0 w 1"/>
              <a:gd name="T13" fmla="*/ 0 h 15"/>
              <a:gd name="T14" fmla="*/ 0 w 1"/>
              <a:gd name="T15" fmla="*/ 2147483647 h 15"/>
              <a:gd name="T16" fmla="*/ 0 w 1"/>
              <a:gd name="T17" fmla="*/ 2147483647 h 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
              <a:gd name="T28" fmla="*/ 0 h 15"/>
              <a:gd name="T29" fmla="*/ 1 w 1"/>
              <a:gd name="T30" fmla="*/ 15 h 1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 h="15">
                <a:moveTo>
                  <a:pt x="0" y="6"/>
                </a:moveTo>
                <a:lnTo>
                  <a:pt x="0" y="4"/>
                </a:lnTo>
                <a:lnTo>
                  <a:pt x="0" y="14"/>
                </a:lnTo>
                <a:lnTo>
                  <a:pt x="0" y="4"/>
                </a:lnTo>
                <a:lnTo>
                  <a:pt x="0" y="2"/>
                </a:lnTo>
                <a:lnTo>
                  <a:pt x="0" y="4"/>
                </a:lnTo>
                <a:lnTo>
                  <a:pt x="0" y="0"/>
                </a:lnTo>
                <a:lnTo>
                  <a:pt x="0" y="2"/>
                </a:lnTo>
                <a:lnTo>
                  <a:pt x="0" y="6"/>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865" name="Line 788"/>
          <p:cNvSpPr>
            <a:spLocks noChangeAspect="1" noChangeShapeType="1"/>
          </p:cNvSpPr>
          <p:nvPr/>
        </p:nvSpPr>
        <p:spPr bwMode="auto">
          <a:xfrm>
            <a:off x="8880475" y="2335214"/>
            <a:ext cx="0" cy="4086225"/>
          </a:xfrm>
          <a:prstGeom prst="line">
            <a:avLst/>
          </a:prstGeom>
          <a:noFill/>
          <a:ln w="38100" cmpd="dbl">
            <a:solidFill>
              <a:schemeClr val="tx1"/>
            </a:solidFill>
            <a:round/>
            <a:headEnd type="none" w="sm" len="sm"/>
            <a:tailEnd type="none" w="sm" len="sm"/>
          </a:ln>
        </p:spPr>
        <p:txBody>
          <a:bodyPr wrap="none" anchor="ctr"/>
          <a:lstStyle/>
          <a:p>
            <a:endParaRPr lang="en-US"/>
          </a:p>
        </p:txBody>
      </p:sp>
      <p:sp>
        <p:nvSpPr>
          <p:cNvPr id="47866" name="Freeform 789"/>
          <p:cNvSpPr>
            <a:spLocks noChangeAspect="1"/>
          </p:cNvSpPr>
          <p:nvPr/>
        </p:nvSpPr>
        <p:spPr bwMode="auto">
          <a:xfrm>
            <a:off x="7631113" y="6116638"/>
            <a:ext cx="152400" cy="19050"/>
          </a:xfrm>
          <a:custGeom>
            <a:avLst/>
            <a:gdLst>
              <a:gd name="T0" fmla="*/ 2147483647 w 115"/>
              <a:gd name="T1" fmla="*/ 2147483647 h 15"/>
              <a:gd name="T2" fmla="*/ 2147483647 w 115"/>
              <a:gd name="T3" fmla="*/ 2147483647 h 15"/>
              <a:gd name="T4" fmla="*/ 2147483647 w 115"/>
              <a:gd name="T5" fmla="*/ 2147483647 h 15"/>
              <a:gd name="T6" fmla="*/ 2147483647 w 115"/>
              <a:gd name="T7" fmla="*/ 0 h 15"/>
              <a:gd name="T8" fmla="*/ 2147483647 w 115"/>
              <a:gd name="T9" fmla="*/ 2147483647 h 15"/>
              <a:gd name="T10" fmla="*/ 0 w 115"/>
              <a:gd name="T11" fmla="*/ 2147483647 h 15"/>
              <a:gd name="T12" fmla="*/ 2147483647 w 115"/>
              <a:gd name="T13" fmla="*/ 2147483647 h 15"/>
              <a:gd name="T14" fmla="*/ 0 w 115"/>
              <a:gd name="T15" fmla="*/ 2147483647 h 15"/>
              <a:gd name="T16" fmla="*/ 0 w 115"/>
              <a:gd name="T17" fmla="*/ 2147483647 h 15"/>
              <a:gd name="T18" fmla="*/ 2147483647 w 115"/>
              <a:gd name="T19" fmla="*/ 2147483647 h 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5"/>
              <a:gd name="T31" fmla="*/ 0 h 15"/>
              <a:gd name="T32" fmla="*/ 115 w 115"/>
              <a:gd name="T33" fmla="*/ 15 h 1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5" h="15">
                <a:moveTo>
                  <a:pt x="4" y="13"/>
                </a:moveTo>
                <a:lnTo>
                  <a:pt x="2" y="14"/>
                </a:lnTo>
                <a:lnTo>
                  <a:pt x="114" y="4"/>
                </a:lnTo>
                <a:lnTo>
                  <a:pt x="114" y="0"/>
                </a:lnTo>
                <a:lnTo>
                  <a:pt x="2" y="12"/>
                </a:lnTo>
                <a:lnTo>
                  <a:pt x="0" y="13"/>
                </a:lnTo>
                <a:lnTo>
                  <a:pt x="2" y="12"/>
                </a:lnTo>
                <a:lnTo>
                  <a:pt x="0" y="12"/>
                </a:lnTo>
                <a:lnTo>
                  <a:pt x="0" y="13"/>
                </a:lnTo>
                <a:lnTo>
                  <a:pt x="4" y="13"/>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47867" name="Line 790"/>
          <p:cNvSpPr>
            <a:spLocks noChangeAspect="1" noChangeShapeType="1"/>
          </p:cNvSpPr>
          <p:nvPr/>
        </p:nvSpPr>
        <p:spPr bwMode="auto">
          <a:xfrm>
            <a:off x="5046663" y="2322514"/>
            <a:ext cx="0" cy="4086225"/>
          </a:xfrm>
          <a:prstGeom prst="line">
            <a:avLst/>
          </a:prstGeom>
          <a:noFill/>
          <a:ln w="38100" cmpd="dbl">
            <a:solidFill>
              <a:schemeClr val="tx1"/>
            </a:solidFill>
            <a:round/>
            <a:headEnd type="none" w="sm" len="sm"/>
            <a:tailEnd type="none" w="sm" len="sm"/>
          </a:ln>
        </p:spPr>
        <p:txBody>
          <a:bodyPr wrap="none" anchor="ctr"/>
          <a:lstStyle/>
          <a:p>
            <a:endParaRPr lang="en-US"/>
          </a:p>
        </p:txBody>
      </p:sp>
      <p:sp>
        <p:nvSpPr>
          <p:cNvPr id="3863" name="Rectangle 791"/>
          <p:cNvSpPr>
            <a:spLocks noChangeAspect="1" noChangeArrowheads="1"/>
          </p:cNvSpPr>
          <p:nvPr/>
        </p:nvSpPr>
        <p:spPr bwMode="auto">
          <a:xfrm>
            <a:off x="3876675" y="2895600"/>
            <a:ext cx="1174750" cy="349250"/>
          </a:xfrm>
          <a:prstGeom prst="rect">
            <a:avLst/>
          </a:prstGeom>
          <a:solidFill>
            <a:schemeClr val="accent4">
              <a:lumMod val="10000"/>
              <a:lumOff val="90000"/>
            </a:schemeClr>
          </a:solidFill>
          <a:ln w="9525">
            <a:solidFill>
              <a:srgbClr val="993366"/>
            </a:solidFill>
            <a:miter lim="800000"/>
            <a:headEnd/>
            <a:tailEnd/>
          </a:ln>
          <a:effectLst/>
        </p:spPr>
        <p:txBody>
          <a:bodyPr wrap="none" lIns="130027" tIns="63535" rIns="130027" bIns="63535">
            <a:spAutoFit/>
          </a:bodyPr>
          <a:lstStyle/>
          <a:p>
            <a:pPr algn="r" eaLnBrk="0" hangingPunct="0">
              <a:defRPr/>
            </a:pPr>
            <a:r>
              <a:rPr lang="en-US" sz="1400" b="1" dirty="0">
                <a:effectLst>
                  <a:outerShdw blurRad="38100" dist="38100" dir="2700000" algn="tl">
                    <a:srgbClr val="C0C0C0"/>
                  </a:outerShdw>
                </a:effectLst>
                <a:latin typeface="Tahoma" pitchFamily="34" charset="0"/>
              </a:rPr>
              <a:t>Insurance</a:t>
            </a:r>
          </a:p>
        </p:txBody>
      </p:sp>
      <p:sp>
        <p:nvSpPr>
          <p:cNvPr id="3864" name="Rectangle 792"/>
          <p:cNvSpPr>
            <a:spLocks noChangeAspect="1" noChangeArrowheads="1"/>
          </p:cNvSpPr>
          <p:nvPr/>
        </p:nvSpPr>
        <p:spPr bwMode="auto">
          <a:xfrm>
            <a:off x="2133600" y="4038600"/>
            <a:ext cx="2876550" cy="349250"/>
          </a:xfrm>
          <a:prstGeom prst="rect">
            <a:avLst/>
          </a:prstGeom>
          <a:solidFill>
            <a:schemeClr val="accent4">
              <a:lumMod val="50000"/>
              <a:lumOff val="50000"/>
            </a:schemeClr>
          </a:solidFill>
          <a:ln w="9525">
            <a:solidFill>
              <a:schemeClr val="accent2"/>
            </a:solidFill>
            <a:miter lim="800000"/>
            <a:headEnd/>
            <a:tailEnd/>
          </a:ln>
          <a:effectLst/>
        </p:spPr>
        <p:txBody>
          <a:bodyPr lIns="130027" tIns="63535" rIns="130027" bIns="63535">
            <a:spAutoFit/>
          </a:bodyPr>
          <a:lstStyle/>
          <a:p>
            <a:pPr algn="r" eaLnBrk="0" hangingPunct="0">
              <a:defRPr/>
            </a:pPr>
            <a:r>
              <a:rPr lang="en-US" sz="1400" b="1" dirty="0">
                <a:effectLst>
                  <a:outerShdw blurRad="38100" dist="38100" dir="2700000" algn="tl">
                    <a:srgbClr val="C0C0C0"/>
                  </a:outerShdw>
                </a:effectLst>
                <a:latin typeface="Tahoma" pitchFamily="34" charset="0"/>
              </a:rPr>
              <a:t>Small Business Admin. (SBA)</a:t>
            </a:r>
          </a:p>
        </p:txBody>
      </p:sp>
      <p:sp>
        <p:nvSpPr>
          <p:cNvPr id="3866" name="Rectangle 794"/>
          <p:cNvSpPr>
            <a:spLocks noChangeAspect="1" noChangeArrowheads="1"/>
          </p:cNvSpPr>
          <p:nvPr/>
        </p:nvSpPr>
        <p:spPr bwMode="auto">
          <a:xfrm>
            <a:off x="2667001" y="1905000"/>
            <a:ext cx="2524125" cy="496888"/>
          </a:xfrm>
          <a:prstGeom prst="rect">
            <a:avLst/>
          </a:prstGeom>
          <a:solidFill>
            <a:srgbClr val="0070C0"/>
          </a:solidFill>
          <a:ln w="9525">
            <a:solidFill>
              <a:schemeClr val="tx1"/>
            </a:solidFill>
            <a:miter lim="800000"/>
            <a:headEnd/>
            <a:tailEnd/>
          </a:ln>
          <a:effectLst/>
        </p:spPr>
        <p:txBody>
          <a:bodyPr lIns="130027" tIns="63535" rIns="130027" bIns="63535">
            <a:spAutoFit/>
          </a:bodyPr>
          <a:lstStyle/>
          <a:p>
            <a:pPr algn="ctr" eaLnBrk="0" hangingPunct="0">
              <a:lnSpc>
                <a:spcPct val="75000"/>
              </a:lnSpc>
              <a:defRPr/>
            </a:pPr>
            <a:r>
              <a:rPr lang="en-US" sz="1600" b="1" dirty="0">
                <a:solidFill>
                  <a:schemeClr val="bg1"/>
                </a:solidFill>
                <a:effectLst>
                  <a:outerShdw blurRad="38100" dist="38100" dir="2700000" algn="tl">
                    <a:srgbClr val="000000"/>
                  </a:outerShdw>
                </a:effectLst>
                <a:latin typeface="Tahoma" pitchFamily="34" charset="0"/>
              </a:rPr>
              <a:t>Voluntary Emergency</a:t>
            </a:r>
          </a:p>
          <a:p>
            <a:pPr algn="ctr" eaLnBrk="0" hangingPunct="0">
              <a:lnSpc>
                <a:spcPct val="75000"/>
              </a:lnSpc>
              <a:defRPr/>
            </a:pPr>
            <a:r>
              <a:rPr lang="en-US" sz="1600" b="1" dirty="0">
                <a:solidFill>
                  <a:schemeClr val="bg1"/>
                </a:solidFill>
                <a:effectLst>
                  <a:outerShdw blurRad="38100" dist="38100" dir="2700000" algn="tl">
                    <a:srgbClr val="000000"/>
                  </a:outerShdw>
                </a:effectLst>
                <a:latin typeface="Tahoma" pitchFamily="34" charset="0"/>
              </a:rPr>
              <a:t>Assistance</a:t>
            </a:r>
          </a:p>
        </p:txBody>
      </p:sp>
      <p:grpSp>
        <p:nvGrpSpPr>
          <p:cNvPr id="47871" name="Group 795"/>
          <p:cNvGrpSpPr>
            <a:grpSpLocks noChangeAspect="1"/>
          </p:cNvGrpSpPr>
          <p:nvPr/>
        </p:nvGrpSpPr>
        <p:grpSpPr bwMode="auto">
          <a:xfrm>
            <a:off x="7620001" y="5029200"/>
            <a:ext cx="195263" cy="387350"/>
            <a:chOff x="2507" y="3792"/>
            <a:chExt cx="117" cy="245"/>
          </a:xfrm>
        </p:grpSpPr>
        <p:grpSp>
          <p:nvGrpSpPr>
            <p:cNvPr id="47986" name="Group 796"/>
            <p:cNvGrpSpPr>
              <a:grpSpLocks noChangeAspect="1"/>
            </p:cNvGrpSpPr>
            <p:nvPr/>
          </p:nvGrpSpPr>
          <p:grpSpPr bwMode="auto">
            <a:xfrm>
              <a:off x="2507" y="3792"/>
              <a:ext cx="117" cy="212"/>
              <a:chOff x="3368" y="3468"/>
              <a:chExt cx="117" cy="212"/>
            </a:xfrm>
          </p:grpSpPr>
          <p:sp>
            <p:nvSpPr>
              <p:cNvPr id="47989" name="Freeform 797"/>
              <p:cNvSpPr>
                <a:spLocks noChangeAspect="1"/>
              </p:cNvSpPr>
              <p:nvPr/>
            </p:nvSpPr>
            <p:spPr bwMode="auto">
              <a:xfrm>
                <a:off x="3368" y="3594"/>
                <a:ext cx="12" cy="86"/>
              </a:xfrm>
              <a:custGeom>
                <a:avLst/>
                <a:gdLst>
                  <a:gd name="T0" fmla="*/ 3 w 15"/>
                  <a:gd name="T1" fmla="*/ 0 h 108"/>
                  <a:gd name="T2" fmla="*/ 3 w 15"/>
                  <a:gd name="T3" fmla="*/ 0 h 108"/>
                  <a:gd name="T4" fmla="*/ 3 w 15"/>
                  <a:gd name="T5" fmla="*/ 2 h 108"/>
                  <a:gd name="T6" fmla="*/ 3 w 15"/>
                  <a:gd name="T7" fmla="*/ 4 h 108"/>
                  <a:gd name="T8" fmla="*/ 3 w 15"/>
                  <a:gd name="T9" fmla="*/ 6 h 108"/>
                  <a:gd name="T10" fmla="*/ 3 w 15"/>
                  <a:gd name="T11" fmla="*/ 9 h 108"/>
                  <a:gd name="T12" fmla="*/ 3 w 15"/>
                  <a:gd name="T13" fmla="*/ 10 h 108"/>
                  <a:gd name="T14" fmla="*/ 3 w 15"/>
                  <a:gd name="T15" fmla="*/ 13 h 108"/>
                  <a:gd name="T16" fmla="*/ 3 w 15"/>
                  <a:gd name="T17" fmla="*/ 14 h 108"/>
                  <a:gd name="T18" fmla="*/ 3 w 15"/>
                  <a:gd name="T19" fmla="*/ 17 h 108"/>
                  <a:gd name="T20" fmla="*/ 3 w 15"/>
                  <a:gd name="T21" fmla="*/ 19 h 108"/>
                  <a:gd name="T22" fmla="*/ 3 w 15"/>
                  <a:gd name="T23" fmla="*/ 21 h 108"/>
                  <a:gd name="T24" fmla="*/ 2 w 15"/>
                  <a:gd name="T25" fmla="*/ 23 h 108"/>
                  <a:gd name="T26" fmla="*/ 2 w 15"/>
                  <a:gd name="T27" fmla="*/ 26 h 108"/>
                  <a:gd name="T28" fmla="*/ 2 w 15"/>
                  <a:gd name="T29" fmla="*/ 27 h 108"/>
                  <a:gd name="T30" fmla="*/ 2 w 15"/>
                  <a:gd name="T31" fmla="*/ 29 h 108"/>
                  <a:gd name="T32" fmla="*/ 2 w 15"/>
                  <a:gd name="T33" fmla="*/ 31 h 108"/>
                  <a:gd name="T34" fmla="*/ 0 w 15"/>
                  <a:gd name="T35" fmla="*/ 33 h 108"/>
                  <a:gd name="T36" fmla="*/ 2 w 15"/>
                  <a:gd name="T37" fmla="*/ 34 h 108"/>
                  <a:gd name="T38" fmla="*/ 2 w 15"/>
                  <a:gd name="T39" fmla="*/ 33 h 108"/>
                  <a:gd name="T40" fmla="*/ 3 w 15"/>
                  <a:gd name="T41" fmla="*/ 31 h 108"/>
                  <a:gd name="T42" fmla="*/ 4 w 15"/>
                  <a:gd name="T43" fmla="*/ 29 h 108"/>
                  <a:gd name="T44" fmla="*/ 4 w 15"/>
                  <a:gd name="T45" fmla="*/ 26 h 108"/>
                  <a:gd name="T46" fmla="*/ 4 w 15"/>
                  <a:gd name="T47" fmla="*/ 24 h 108"/>
                  <a:gd name="T48" fmla="*/ 4 w 15"/>
                  <a:gd name="T49" fmla="*/ 21 h 108"/>
                  <a:gd name="T50" fmla="*/ 5 w 15"/>
                  <a:gd name="T51" fmla="*/ 19 h 108"/>
                  <a:gd name="T52" fmla="*/ 5 w 15"/>
                  <a:gd name="T53" fmla="*/ 17 h 108"/>
                  <a:gd name="T54" fmla="*/ 5 w 15"/>
                  <a:gd name="T55" fmla="*/ 14 h 108"/>
                  <a:gd name="T56" fmla="*/ 5 w 15"/>
                  <a:gd name="T57" fmla="*/ 13 h 108"/>
                  <a:gd name="T58" fmla="*/ 5 w 15"/>
                  <a:gd name="T59" fmla="*/ 10 h 108"/>
                  <a:gd name="T60" fmla="*/ 5 w 15"/>
                  <a:gd name="T61" fmla="*/ 9 h 108"/>
                  <a:gd name="T62" fmla="*/ 5 w 15"/>
                  <a:gd name="T63" fmla="*/ 6 h 108"/>
                  <a:gd name="T64" fmla="*/ 5 w 15"/>
                  <a:gd name="T65" fmla="*/ 4 h 108"/>
                  <a:gd name="T66" fmla="*/ 4 w 15"/>
                  <a:gd name="T67" fmla="*/ 2 h 108"/>
                  <a:gd name="T68" fmla="*/ 4 w 15"/>
                  <a:gd name="T69" fmla="*/ 0 h 108"/>
                  <a:gd name="T70" fmla="*/ 3 w 15"/>
                  <a:gd name="T71" fmla="*/ 0 h 1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5"/>
                  <a:gd name="T109" fmla="*/ 0 h 108"/>
                  <a:gd name="T110" fmla="*/ 15 w 15"/>
                  <a:gd name="T111" fmla="*/ 108 h 10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5" h="108">
                    <a:moveTo>
                      <a:pt x="9" y="0"/>
                    </a:moveTo>
                    <a:lnTo>
                      <a:pt x="9" y="0"/>
                    </a:lnTo>
                    <a:lnTo>
                      <a:pt x="9" y="6"/>
                    </a:lnTo>
                    <a:lnTo>
                      <a:pt x="9" y="12"/>
                    </a:lnTo>
                    <a:lnTo>
                      <a:pt x="10" y="18"/>
                    </a:lnTo>
                    <a:lnTo>
                      <a:pt x="10" y="26"/>
                    </a:lnTo>
                    <a:lnTo>
                      <a:pt x="10" y="31"/>
                    </a:lnTo>
                    <a:lnTo>
                      <a:pt x="10" y="39"/>
                    </a:lnTo>
                    <a:lnTo>
                      <a:pt x="10" y="45"/>
                    </a:lnTo>
                    <a:lnTo>
                      <a:pt x="10" y="52"/>
                    </a:lnTo>
                    <a:lnTo>
                      <a:pt x="9" y="60"/>
                    </a:lnTo>
                    <a:lnTo>
                      <a:pt x="9" y="66"/>
                    </a:lnTo>
                    <a:lnTo>
                      <a:pt x="6" y="73"/>
                    </a:lnTo>
                    <a:lnTo>
                      <a:pt x="5" y="80"/>
                    </a:lnTo>
                    <a:lnTo>
                      <a:pt x="5" y="86"/>
                    </a:lnTo>
                    <a:lnTo>
                      <a:pt x="3" y="92"/>
                    </a:lnTo>
                    <a:lnTo>
                      <a:pt x="2" y="98"/>
                    </a:lnTo>
                    <a:lnTo>
                      <a:pt x="0" y="102"/>
                    </a:lnTo>
                    <a:lnTo>
                      <a:pt x="4" y="107"/>
                    </a:lnTo>
                    <a:lnTo>
                      <a:pt x="5" y="100"/>
                    </a:lnTo>
                    <a:lnTo>
                      <a:pt x="9" y="95"/>
                    </a:lnTo>
                    <a:lnTo>
                      <a:pt x="11" y="88"/>
                    </a:lnTo>
                    <a:lnTo>
                      <a:pt x="12" y="80"/>
                    </a:lnTo>
                    <a:lnTo>
                      <a:pt x="13" y="75"/>
                    </a:lnTo>
                    <a:lnTo>
                      <a:pt x="13" y="67"/>
                    </a:lnTo>
                    <a:lnTo>
                      <a:pt x="14" y="60"/>
                    </a:lnTo>
                    <a:lnTo>
                      <a:pt x="14" y="52"/>
                    </a:lnTo>
                    <a:lnTo>
                      <a:pt x="14" y="45"/>
                    </a:lnTo>
                    <a:lnTo>
                      <a:pt x="14" y="39"/>
                    </a:lnTo>
                    <a:lnTo>
                      <a:pt x="14" y="31"/>
                    </a:lnTo>
                    <a:lnTo>
                      <a:pt x="14" y="26"/>
                    </a:lnTo>
                    <a:lnTo>
                      <a:pt x="14" y="18"/>
                    </a:lnTo>
                    <a:lnTo>
                      <a:pt x="14" y="11"/>
                    </a:lnTo>
                    <a:lnTo>
                      <a:pt x="13" y="6"/>
                    </a:lnTo>
                    <a:lnTo>
                      <a:pt x="13" y="0"/>
                    </a:lnTo>
                    <a:lnTo>
                      <a:pt x="9" y="0"/>
                    </a:lnTo>
                  </a:path>
                </a:pathLst>
              </a:custGeom>
              <a:solidFill>
                <a:srgbClr val="FF0000"/>
              </a:solidFill>
              <a:ln w="12700" cap="rnd" cmpd="sng">
                <a:solidFill>
                  <a:srgbClr val="FF0000"/>
                </a:solidFill>
                <a:prstDash val="solid"/>
                <a:round/>
                <a:headEnd type="none" w="sm" len="sm"/>
                <a:tailEnd type="none" w="sm" len="sm"/>
              </a:ln>
            </p:spPr>
            <p:txBody>
              <a:bodyPr/>
              <a:lstStyle/>
              <a:p>
                <a:endParaRPr lang="en-US"/>
              </a:p>
            </p:txBody>
          </p:sp>
          <p:sp>
            <p:nvSpPr>
              <p:cNvPr id="47990" name="Freeform 798"/>
              <p:cNvSpPr>
                <a:spLocks noChangeAspect="1"/>
              </p:cNvSpPr>
              <p:nvPr/>
            </p:nvSpPr>
            <p:spPr bwMode="auto">
              <a:xfrm>
                <a:off x="3466" y="3587"/>
                <a:ext cx="12" cy="86"/>
              </a:xfrm>
              <a:custGeom>
                <a:avLst/>
                <a:gdLst>
                  <a:gd name="T0" fmla="*/ 3 w 15"/>
                  <a:gd name="T1" fmla="*/ 0 h 107"/>
                  <a:gd name="T2" fmla="*/ 3 w 15"/>
                  <a:gd name="T3" fmla="*/ 0 h 107"/>
                  <a:gd name="T4" fmla="*/ 3 w 15"/>
                  <a:gd name="T5" fmla="*/ 2 h 107"/>
                  <a:gd name="T6" fmla="*/ 3 w 15"/>
                  <a:gd name="T7" fmla="*/ 4 h 107"/>
                  <a:gd name="T8" fmla="*/ 3 w 15"/>
                  <a:gd name="T9" fmla="*/ 6 h 107"/>
                  <a:gd name="T10" fmla="*/ 3 w 15"/>
                  <a:gd name="T11" fmla="*/ 8 h 107"/>
                  <a:gd name="T12" fmla="*/ 3 w 15"/>
                  <a:gd name="T13" fmla="*/ 10 h 107"/>
                  <a:gd name="T14" fmla="*/ 3 w 15"/>
                  <a:gd name="T15" fmla="*/ 13 h 107"/>
                  <a:gd name="T16" fmla="*/ 3 w 15"/>
                  <a:gd name="T17" fmla="*/ 14 h 107"/>
                  <a:gd name="T18" fmla="*/ 3 w 15"/>
                  <a:gd name="T19" fmla="*/ 18 h 107"/>
                  <a:gd name="T20" fmla="*/ 3 w 15"/>
                  <a:gd name="T21" fmla="*/ 20 h 107"/>
                  <a:gd name="T22" fmla="*/ 3 w 15"/>
                  <a:gd name="T23" fmla="*/ 23 h 107"/>
                  <a:gd name="T24" fmla="*/ 2 w 15"/>
                  <a:gd name="T25" fmla="*/ 25 h 107"/>
                  <a:gd name="T26" fmla="*/ 2 w 15"/>
                  <a:gd name="T27" fmla="*/ 27 h 107"/>
                  <a:gd name="T28" fmla="*/ 2 w 15"/>
                  <a:gd name="T29" fmla="*/ 28 h 107"/>
                  <a:gd name="T30" fmla="*/ 2 w 15"/>
                  <a:gd name="T31" fmla="*/ 31 h 107"/>
                  <a:gd name="T32" fmla="*/ 2 w 15"/>
                  <a:gd name="T33" fmla="*/ 33 h 107"/>
                  <a:gd name="T34" fmla="*/ 0 w 15"/>
                  <a:gd name="T35" fmla="*/ 35 h 107"/>
                  <a:gd name="T36" fmla="*/ 2 w 15"/>
                  <a:gd name="T37" fmla="*/ 35 h 107"/>
                  <a:gd name="T38" fmla="*/ 2 w 15"/>
                  <a:gd name="T39" fmla="*/ 33 h 107"/>
                  <a:gd name="T40" fmla="*/ 3 w 15"/>
                  <a:gd name="T41" fmla="*/ 31 h 107"/>
                  <a:gd name="T42" fmla="*/ 4 w 15"/>
                  <a:gd name="T43" fmla="*/ 29 h 107"/>
                  <a:gd name="T44" fmla="*/ 4 w 15"/>
                  <a:gd name="T45" fmla="*/ 27 h 107"/>
                  <a:gd name="T46" fmla="*/ 4 w 15"/>
                  <a:gd name="T47" fmla="*/ 25 h 107"/>
                  <a:gd name="T48" fmla="*/ 4 w 15"/>
                  <a:gd name="T49" fmla="*/ 23 h 107"/>
                  <a:gd name="T50" fmla="*/ 4 w 15"/>
                  <a:gd name="T51" fmla="*/ 20 h 107"/>
                  <a:gd name="T52" fmla="*/ 5 w 15"/>
                  <a:gd name="T53" fmla="*/ 18 h 107"/>
                  <a:gd name="T54" fmla="*/ 5 w 15"/>
                  <a:gd name="T55" fmla="*/ 14 h 107"/>
                  <a:gd name="T56" fmla="*/ 5 w 15"/>
                  <a:gd name="T57" fmla="*/ 13 h 107"/>
                  <a:gd name="T58" fmla="*/ 5 w 15"/>
                  <a:gd name="T59" fmla="*/ 10 h 107"/>
                  <a:gd name="T60" fmla="*/ 5 w 15"/>
                  <a:gd name="T61" fmla="*/ 8 h 107"/>
                  <a:gd name="T62" fmla="*/ 5 w 15"/>
                  <a:gd name="T63" fmla="*/ 6 h 107"/>
                  <a:gd name="T64" fmla="*/ 4 w 15"/>
                  <a:gd name="T65" fmla="*/ 4 h 107"/>
                  <a:gd name="T66" fmla="*/ 4 w 15"/>
                  <a:gd name="T67" fmla="*/ 2 h 107"/>
                  <a:gd name="T68" fmla="*/ 4 w 15"/>
                  <a:gd name="T69" fmla="*/ 0 h 107"/>
                  <a:gd name="T70" fmla="*/ 3 w 15"/>
                  <a:gd name="T71" fmla="*/ 0 h 10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5"/>
                  <a:gd name="T109" fmla="*/ 0 h 107"/>
                  <a:gd name="T110" fmla="*/ 15 w 15"/>
                  <a:gd name="T111" fmla="*/ 107 h 10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5" h="107">
                    <a:moveTo>
                      <a:pt x="9" y="0"/>
                    </a:moveTo>
                    <a:lnTo>
                      <a:pt x="9" y="0"/>
                    </a:lnTo>
                    <a:lnTo>
                      <a:pt x="9" y="6"/>
                    </a:lnTo>
                    <a:lnTo>
                      <a:pt x="9" y="12"/>
                    </a:lnTo>
                    <a:lnTo>
                      <a:pt x="9" y="18"/>
                    </a:lnTo>
                    <a:lnTo>
                      <a:pt x="9" y="25"/>
                    </a:lnTo>
                    <a:lnTo>
                      <a:pt x="9" y="31"/>
                    </a:lnTo>
                    <a:lnTo>
                      <a:pt x="10" y="39"/>
                    </a:lnTo>
                    <a:lnTo>
                      <a:pt x="9" y="45"/>
                    </a:lnTo>
                    <a:lnTo>
                      <a:pt x="9" y="52"/>
                    </a:lnTo>
                    <a:lnTo>
                      <a:pt x="9" y="60"/>
                    </a:lnTo>
                    <a:lnTo>
                      <a:pt x="9" y="66"/>
                    </a:lnTo>
                    <a:lnTo>
                      <a:pt x="6" y="73"/>
                    </a:lnTo>
                    <a:lnTo>
                      <a:pt x="5" y="79"/>
                    </a:lnTo>
                    <a:lnTo>
                      <a:pt x="4" y="85"/>
                    </a:lnTo>
                    <a:lnTo>
                      <a:pt x="3" y="93"/>
                    </a:lnTo>
                    <a:lnTo>
                      <a:pt x="2" y="97"/>
                    </a:lnTo>
                    <a:lnTo>
                      <a:pt x="0" y="103"/>
                    </a:lnTo>
                    <a:lnTo>
                      <a:pt x="3" y="106"/>
                    </a:lnTo>
                    <a:lnTo>
                      <a:pt x="5" y="99"/>
                    </a:lnTo>
                    <a:lnTo>
                      <a:pt x="9" y="94"/>
                    </a:lnTo>
                    <a:lnTo>
                      <a:pt x="11" y="87"/>
                    </a:lnTo>
                    <a:lnTo>
                      <a:pt x="11" y="79"/>
                    </a:lnTo>
                    <a:lnTo>
                      <a:pt x="12" y="74"/>
                    </a:lnTo>
                    <a:lnTo>
                      <a:pt x="13" y="66"/>
                    </a:lnTo>
                    <a:lnTo>
                      <a:pt x="13" y="60"/>
                    </a:lnTo>
                    <a:lnTo>
                      <a:pt x="14" y="52"/>
                    </a:lnTo>
                    <a:lnTo>
                      <a:pt x="14" y="45"/>
                    </a:lnTo>
                    <a:lnTo>
                      <a:pt x="14" y="39"/>
                    </a:lnTo>
                    <a:lnTo>
                      <a:pt x="14" y="31"/>
                    </a:lnTo>
                    <a:lnTo>
                      <a:pt x="14" y="25"/>
                    </a:lnTo>
                    <a:lnTo>
                      <a:pt x="14" y="18"/>
                    </a:lnTo>
                    <a:lnTo>
                      <a:pt x="13" y="11"/>
                    </a:lnTo>
                    <a:lnTo>
                      <a:pt x="13" y="6"/>
                    </a:lnTo>
                    <a:lnTo>
                      <a:pt x="13" y="0"/>
                    </a:lnTo>
                    <a:lnTo>
                      <a:pt x="9" y="0"/>
                    </a:lnTo>
                  </a:path>
                </a:pathLst>
              </a:custGeom>
              <a:solidFill>
                <a:srgbClr val="FF0000"/>
              </a:solidFill>
              <a:ln w="12700" cap="rnd" cmpd="sng">
                <a:solidFill>
                  <a:srgbClr val="FF0000"/>
                </a:solidFill>
                <a:prstDash val="solid"/>
                <a:round/>
                <a:headEnd type="none" w="sm" len="sm"/>
                <a:tailEnd type="none" w="sm" len="sm"/>
              </a:ln>
            </p:spPr>
            <p:txBody>
              <a:bodyPr/>
              <a:lstStyle/>
              <a:p>
                <a:endParaRPr lang="en-US"/>
              </a:p>
            </p:txBody>
          </p:sp>
          <p:sp>
            <p:nvSpPr>
              <p:cNvPr id="47991" name="Freeform 799"/>
              <p:cNvSpPr>
                <a:spLocks noChangeAspect="1"/>
              </p:cNvSpPr>
              <p:nvPr/>
            </p:nvSpPr>
            <p:spPr bwMode="auto">
              <a:xfrm>
                <a:off x="3382" y="3634"/>
                <a:ext cx="91" cy="16"/>
              </a:xfrm>
              <a:custGeom>
                <a:avLst/>
                <a:gdLst>
                  <a:gd name="T0" fmla="*/ 1 w 114"/>
                  <a:gd name="T1" fmla="*/ 8 h 19"/>
                  <a:gd name="T2" fmla="*/ 37 w 114"/>
                  <a:gd name="T3" fmla="*/ 3 h 19"/>
                  <a:gd name="T4" fmla="*/ 37 w 114"/>
                  <a:gd name="T5" fmla="*/ 0 h 19"/>
                  <a:gd name="T6" fmla="*/ 0 w 114"/>
                  <a:gd name="T7" fmla="*/ 4 h 19"/>
                  <a:gd name="T8" fmla="*/ 1 w 114"/>
                  <a:gd name="T9" fmla="*/ 8 h 19"/>
                  <a:gd name="T10" fmla="*/ 0 60000 65536"/>
                  <a:gd name="T11" fmla="*/ 0 60000 65536"/>
                  <a:gd name="T12" fmla="*/ 0 60000 65536"/>
                  <a:gd name="T13" fmla="*/ 0 60000 65536"/>
                  <a:gd name="T14" fmla="*/ 0 60000 65536"/>
                  <a:gd name="T15" fmla="*/ 0 w 114"/>
                  <a:gd name="T16" fmla="*/ 0 h 19"/>
                  <a:gd name="T17" fmla="*/ 114 w 114"/>
                  <a:gd name="T18" fmla="*/ 19 h 19"/>
                </a:gdLst>
                <a:ahLst/>
                <a:cxnLst>
                  <a:cxn ang="T10">
                    <a:pos x="T0" y="T1"/>
                  </a:cxn>
                  <a:cxn ang="T11">
                    <a:pos x="T2" y="T3"/>
                  </a:cxn>
                  <a:cxn ang="T12">
                    <a:pos x="T4" y="T5"/>
                  </a:cxn>
                  <a:cxn ang="T13">
                    <a:pos x="T6" y="T7"/>
                  </a:cxn>
                  <a:cxn ang="T14">
                    <a:pos x="T8" y="T9"/>
                  </a:cxn>
                </a:cxnLst>
                <a:rect l="T15" t="T16" r="T17" b="T18"/>
                <a:pathLst>
                  <a:path w="114" h="19">
                    <a:moveTo>
                      <a:pt x="1" y="18"/>
                    </a:moveTo>
                    <a:lnTo>
                      <a:pt x="113" y="8"/>
                    </a:lnTo>
                    <a:lnTo>
                      <a:pt x="112" y="0"/>
                    </a:lnTo>
                    <a:lnTo>
                      <a:pt x="0" y="10"/>
                    </a:lnTo>
                    <a:lnTo>
                      <a:pt x="1" y="18"/>
                    </a:lnTo>
                  </a:path>
                </a:pathLst>
              </a:custGeom>
              <a:solidFill>
                <a:srgbClr val="FF0000"/>
              </a:solidFill>
              <a:ln w="12700" cap="rnd" cmpd="sng">
                <a:solidFill>
                  <a:srgbClr val="FF0000"/>
                </a:solidFill>
                <a:prstDash val="solid"/>
                <a:round/>
                <a:headEnd type="none" w="sm" len="sm"/>
                <a:tailEnd type="none" w="sm" len="sm"/>
              </a:ln>
            </p:spPr>
            <p:txBody>
              <a:bodyPr/>
              <a:lstStyle/>
              <a:p>
                <a:endParaRPr lang="en-US"/>
              </a:p>
            </p:txBody>
          </p:sp>
          <p:sp>
            <p:nvSpPr>
              <p:cNvPr id="47992" name="Freeform 800"/>
              <p:cNvSpPr>
                <a:spLocks noChangeAspect="1"/>
              </p:cNvSpPr>
              <p:nvPr/>
            </p:nvSpPr>
            <p:spPr bwMode="auto">
              <a:xfrm>
                <a:off x="3382" y="3640"/>
                <a:ext cx="93" cy="12"/>
              </a:xfrm>
              <a:custGeom>
                <a:avLst/>
                <a:gdLst>
                  <a:gd name="T0" fmla="*/ 37 w 116"/>
                  <a:gd name="T1" fmla="*/ 2 h 15"/>
                  <a:gd name="T2" fmla="*/ 38 w 116"/>
                  <a:gd name="T3" fmla="*/ 0 h 15"/>
                  <a:gd name="T4" fmla="*/ 0 w 116"/>
                  <a:gd name="T5" fmla="*/ 4 h 15"/>
                  <a:gd name="T6" fmla="*/ 1 w 116"/>
                  <a:gd name="T7" fmla="*/ 5 h 15"/>
                  <a:gd name="T8" fmla="*/ 38 w 116"/>
                  <a:gd name="T9" fmla="*/ 2 h 15"/>
                  <a:gd name="T10" fmla="*/ 38 w 116"/>
                  <a:gd name="T11" fmla="*/ 1 h 15"/>
                  <a:gd name="T12" fmla="*/ 38 w 116"/>
                  <a:gd name="T13" fmla="*/ 2 h 15"/>
                  <a:gd name="T14" fmla="*/ 38 w 116"/>
                  <a:gd name="T15" fmla="*/ 2 h 15"/>
                  <a:gd name="T16" fmla="*/ 38 w 116"/>
                  <a:gd name="T17" fmla="*/ 1 h 15"/>
                  <a:gd name="T18" fmla="*/ 37 w 116"/>
                  <a:gd name="T19" fmla="*/ 2 h 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6"/>
                  <a:gd name="T31" fmla="*/ 0 h 15"/>
                  <a:gd name="T32" fmla="*/ 116 w 116"/>
                  <a:gd name="T33" fmla="*/ 15 h 1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6" h="15">
                    <a:moveTo>
                      <a:pt x="110" y="2"/>
                    </a:moveTo>
                    <a:lnTo>
                      <a:pt x="112" y="0"/>
                    </a:lnTo>
                    <a:lnTo>
                      <a:pt x="0" y="11"/>
                    </a:lnTo>
                    <a:lnTo>
                      <a:pt x="1" y="14"/>
                    </a:lnTo>
                    <a:lnTo>
                      <a:pt x="113" y="3"/>
                    </a:lnTo>
                    <a:lnTo>
                      <a:pt x="115" y="1"/>
                    </a:lnTo>
                    <a:lnTo>
                      <a:pt x="113" y="3"/>
                    </a:lnTo>
                    <a:lnTo>
                      <a:pt x="115" y="3"/>
                    </a:lnTo>
                    <a:lnTo>
                      <a:pt x="115" y="1"/>
                    </a:lnTo>
                    <a:lnTo>
                      <a:pt x="110" y="2"/>
                    </a:lnTo>
                  </a:path>
                </a:pathLst>
              </a:custGeom>
              <a:solidFill>
                <a:srgbClr val="FF0000"/>
              </a:solidFill>
              <a:ln w="12700" cap="rnd" cmpd="sng">
                <a:solidFill>
                  <a:srgbClr val="FF0000"/>
                </a:solidFill>
                <a:prstDash val="solid"/>
                <a:round/>
                <a:headEnd type="none" w="sm" len="sm"/>
                <a:tailEnd type="none" w="sm" len="sm"/>
              </a:ln>
            </p:spPr>
            <p:txBody>
              <a:bodyPr/>
              <a:lstStyle/>
              <a:p>
                <a:endParaRPr lang="en-US"/>
              </a:p>
            </p:txBody>
          </p:sp>
          <p:sp>
            <p:nvSpPr>
              <p:cNvPr id="47993" name="Freeform 801"/>
              <p:cNvSpPr>
                <a:spLocks noChangeAspect="1"/>
              </p:cNvSpPr>
              <p:nvPr/>
            </p:nvSpPr>
            <p:spPr bwMode="auto">
              <a:xfrm>
                <a:off x="3379" y="3646"/>
                <a:ext cx="8" cy="12"/>
              </a:xfrm>
              <a:custGeom>
                <a:avLst/>
                <a:gdLst>
                  <a:gd name="T0" fmla="*/ 4 w 9"/>
                  <a:gd name="T1" fmla="*/ 4 h 14"/>
                  <a:gd name="T2" fmla="*/ 0 w 9"/>
                  <a:gd name="T3" fmla="*/ 5 h 14"/>
                  <a:gd name="T4" fmla="*/ 0 w 9"/>
                  <a:gd name="T5" fmla="*/ 0 h 14"/>
                  <a:gd name="T6" fmla="*/ 4 w 9"/>
                  <a:gd name="T7" fmla="*/ 0 h 14"/>
                  <a:gd name="T8" fmla="*/ 4 w 9"/>
                  <a:gd name="T9" fmla="*/ 5 h 14"/>
                  <a:gd name="T10" fmla="*/ 0 w 9"/>
                  <a:gd name="T11" fmla="*/ 6 h 14"/>
                  <a:gd name="T12" fmla="*/ 4 w 9"/>
                  <a:gd name="T13" fmla="*/ 5 h 14"/>
                  <a:gd name="T14" fmla="*/ 4 w 9"/>
                  <a:gd name="T15" fmla="*/ 6 h 14"/>
                  <a:gd name="T16" fmla="*/ 0 w 9"/>
                  <a:gd name="T17" fmla="*/ 6 h 14"/>
                  <a:gd name="T18" fmla="*/ 4 w 9"/>
                  <a:gd name="T19" fmla="*/ 4 h 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14"/>
                  <a:gd name="T32" fmla="*/ 9 w 9"/>
                  <a:gd name="T33" fmla="*/ 14 h 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14">
                    <a:moveTo>
                      <a:pt x="8" y="9"/>
                    </a:moveTo>
                    <a:lnTo>
                      <a:pt x="0" y="11"/>
                    </a:lnTo>
                    <a:lnTo>
                      <a:pt x="0" y="0"/>
                    </a:lnTo>
                    <a:lnTo>
                      <a:pt x="8" y="0"/>
                    </a:lnTo>
                    <a:lnTo>
                      <a:pt x="8" y="11"/>
                    </a:lnTo>
                    <a:lnTo>
                      <a:pt x="0" y="13"/>
                    </a:lnTo>
                    <a:lnTo>
                      <a:pt x="8" y="11"/>
                    </a:lnTo>
                    <a:lnTo>
                      <a:pt x="8" y="13"/>
                    </a:lnTo>
                    <a:lnTo>
                      <a:pt x="0" y="13"/>
                    </a:lnTo>
                    <a:lnTo>
                      <a:pt x="8" y="9"/>
                    </a:lnTo>
                  </a:path>
                </a:pathLst>
              </a:custGeom>
              <a:solidFill>
                <a:srgbClr val="FF0000"/>
              </a:solidFill>
              <a:ln w="12700" cap="rnd" cmpd="sng">
                <a:solidFill>
                  <a:srgbClr val="FF0000"/>
                </a:solidFill>
                <a:prstDash val="solid"/>
                <a:round/>
                <a:headEnd type="none" w="sm" len="sm"/>
                <a:tailEnd type="none" w="sm" len="sm"/>
              </a:ln>
            </p:spPr>
            <p:txBody>
              <a:bodyPr/>
              <a:lstStyle/>
              <a:p>
                <a:endParaRPr lang="en-US"/>
              </a:p>
            </p:txBody>
          </p:sp>
          <p:sp>
            <p:nvSpPr>
              <p:cNvPr id="47994" name="Freeform 802"/>
              <p:cNvSpPr>
                <a:spLocks noChangeAspect="1"/>
              </p:cNvSpPr>
              <p:nvPr/>
            </p:nvSpPr>
            <p:spPr bwMode="auto">
              <a:xfrm>
                <a:off x="3382" y="3586"/>
                <a:ext cx="91" cy="20"/>
              </a:xfrm>
              <a:custGeom>
                <a:avLst/>
                <a:gdLst>
                  <a:gd name="T0" fmla="*/ 1 w 114"/>
                  <a:gd name="T1" fmla="*/ 8 h 25"/>
                  <a:gd name="T2" fmla="*/ 37 w 114"/>
                  <a:gd name="T3" fmla="*/ 2 h 25"/>
                  <a:gd name="T4" fmla="*/ 37 w 114"/>
                  <a:gd name="T5" fmla="*/ 0 h 25"/>
                  <a:gd name="T6" fmla="*/ 0 w 114"/>
                  <a:gd name="T7" fmla="*/ 6 h 25"/>
                  <a:gd name="T8" fmla="*/ 1 w 114"/>
                  <a:gd name="T9" fmla="*/ 8 h 25"/>
                  <a:gd name="T10" fmla="*/ 0 60000 65536"/>
                  <a:gd name="T11" fmla="*/ 0 60000 65536"/>
                  <a:gd name="T12" fmla="*/ 0 60000 65536"/>
                  <a:gd name="T13" fmla="*/ 0 60000 65536"/>
                  <a:gd name="T14" fmla="*/ 0 60000 65536"/>
                  <a:gd name="T15" fmla="*/ 0 w 114"/>
                  <a:gd name="T16" fmla="*/ 0 h 25"/>
                  <a:gd name="T17" fmla="*/ 114 w 114"/>
                  <a:gd name="T18" fmla="*/ 25 h 25"/>
                </a:gdLst>
                <a:ahLst/>
                <a:cxnLst>
                  <a:cxn ang="T10">
                    <a:pos x="T0" y="T1"/>
                  </a:cxn>
                  <a:cxn ang="T11">
                    <a:pos x="T2" y="T3"/>
                  </a:cxn>
                  <a:cxn ang="T12">
                    <a:pos x="T4" y="T5"/>
                  </a:cxn>
                  <a:cxn ang="T13">
                    <a:pos x="T6" y="T7"/>
                  </a:cxn>
                  <a:cxn ang="T14">
                    <a:pos x="T8" y="T9"/>
                  </a:cxn>
                </a:cxnLst>
                <a:rect l="T15" t="T16" r="T17" b="T18"/>
                <a:pathLst>
                  <a:path w="114" h="25">
                    <a:moveTo>
                      <a:pt x="1" y="24"/>
                    </a:moveTo>
                    <a:lnTo>
                      <a:pt x="113" y="8"/>
                    </a:lnTo>
                    <a:lnTo>
                      <a:pt x="112" y="0"/>
                    </a:lnTo>
                    <a:lnTo>
                      <a:pt x="0" y="17"/>
                    </a:lnTo>
                    <a:lnTo>
                      <a:pt x="1" y="24"/>
                    </a:lnTo>
                  </a:path>
                </a:pathLst>
              </a:custGeom>
              <a:solidFill>
                <a:srgbClr val="FF0000"/>
              </a:solidFill>
              <a:ln w="12700" cap="rnd" cmpd="sng">
                <a:solidFill>
                  <a:srgbClr val="FF0000"/>
                </a:solidFill>
                <a:prstDash val="solid"/>
                <a:round/>
                <a:headEnd type="none" w="sm" len="sm"/>
                <a:tailEnd type="none" w="sm" len="sm"/>
              </a:ln>
            </p:spPr>
            <p:txBody>
              <a:bodyPr/>
              <a:lstStyle/>
              <a:p>
                <a:endParaRPr lang="en-US"/>
              </a:p>
            </p:txBody>
          </p:sp>
          <p:sp>
            <p:nvSpPr>
              <p:cNvPr id="47995" name="Freeform 803"/>
              <p:cNvSpPr>
                <a:spLocks noChangeAspect="1"/>
              </p:cNvSpPr>
              <p:nvPr/>
            </p:nvSpPr>
            <p:spPr bwMode="auto">
              <a:xfrm>
                <a:off x="3383" y="3592"/>
                <a:ext cx="92" cy="16"/>
              </a:xfrm>
              <a:custGeom>
                <a:avLst/>
                <a:gdLst>
                  <a:gd name="T0" fmla="*/ 36 w 115"/>
                  <a:gd name="T1" fmla="*/ 1 h 20"/>
                  <a:gd name="T2" fmla="*/ 37 w 115"/>
                  <a:gd name="T3" fmla="*/ 0 h 20"/>
                  <a:gd name="T4" fmla="*/ 0 w 115"/>
                  <a:gd name="T5" fmla="*/ 5 h 20"/>
                  <a:gd name="T6" fmla="*/ 1 w 115"/>
                  <a:gd name="T7" fmla="*/ 6 h 20"/>
                  <a:gd name="T8" fmla="*/ 37 w 115"/>
                  <a:gd name="T9" fmla="*/ 2 h 20"/>
                  <a:gd name="T10" fmla="*/ 37 w 115"/>
                  <a:gd name="T11" fmla="*/ 1 h 20"/>
                  <a:gd name="T12" fmla="*/ 37 w 115"/>
                  <a:gd name="T13" fmla="*/ 2 h 20"/>
                  <a:gd name="T14" fmla="*/ 37 w 115"/>
                  <a:gd name="T15" fmla="*/ 2 h 20"/>
                  <a:gd name="T16" fmla="*/ 37 w 115"/>
                  <a:gd name="T17" fmla="*/ 1 h 20"/>
                  <a:gd name="T18" fmla="*/ 36 w 115"/>
                  <a:gd name="T19" fmla="*/ 1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5"/>
                  <a:gd name="T31" fmla="*/ 0 h 20"/>
                  <a:gd name="T32" fmla="*/ 115 w 115"/>
                  <a:gd name="T33" fmla="*/ 20 h 2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5" h="20">
                    <a:moveTo>
                      <a:pt x="109" y="1"/>
                    </a:moveTo>
                    <a:lnTo>
                      <a:pt x="111" y="0"/>
                    </a:lnTo>
                    <a:lnTo>
                      <a:pt x="0" y="14"/>
                    </a:lnTo>
                    <a:lnTo>
                      <a:pt x="1" y="19"/>
                    </a:lnTo>
                    <a:lnTo>
                      <a:pt x="112" y="3"/>
                    </a:lnTo>
                    <a:lnTo>
                      <a:pt x="114" y="1"/>
                    </a:lnTo>
                    <a:lnTo>
                      <a:pt x="112" y="3"/>
                    </a:lnTo>
                    <a:lnTo>
                      <a:pt x="114" y="3"/>
                    </a:lnTo>
                    <a:lnTo>
                      <a:pt x="114" y="1"/>
                    </a:lnTo>
                    <a:lnTo>
                      <a:pt x="109" y="1"/>
                    </a:lnTo>
                  </a:path>
                </a:pathLst>
              </a:custGeom>
              <a:solidFill>
                <a:srgbClr val="FF0000"/>
              </a:solidFill>
              <a:ln w="12700" cap="rnd" cmpd="sng">
                <a:solidFill>
                  <a:srgbClr val="FF0000"/>
                </a:solidFill>
                <a:prstDash val="solid"/>
                <a:round/>
                <a:headEnd type="none" w="sm" len="sm"/>
                <a:tailEnd type="none" w="sm" len="sm"/>
              </a:ln>
            </p:spPr>
            <p:txBody>
              <a:bodyPr/>
              <a:lstStyle/>
              <a:p>
                <a:endParaRPr lang="en-US"/>
              </a:p>
            </p:txBody>
          </p:sp>
          <p:sp>
            <p:nvSpPr>
              <p:cNvPr id="47996" name="Freeform 804"/>
              <p:cNvSpPr>
                <a:spLocks noChangeAspect="1"/>
              </p:cNvSpPr>
              <p:nvPr/>
            </p:nvSpPr>
            <p:spPr bwMode="auto">
              <a:xfrm>
                <a:off x="3474" y="3584"/>
                <a:ext cx="1" cy="11"/>
              </a:xfrm>
              <a:custGeom>
                <a:avLst/>
                <a:gdLst>
                  <a:gd name="T0" fmla="*/ 0 w 1"/>
                  <a:gd name="T1" fmla="*/ 2 h 14"/>
                  <a:gd name="T2" fmla="*/ 0 w 1"/>
                  <a:gd name="T3" fmla="*/ 2 h 14"/>
                  <a:gd name="T4" fmla="*/ 0 w 1"/>
                  <a:gd name="T5" fmla="*/ 4 h 14"/>
                  <a:gd name="T6" fmla="*/ 0 w 1"/>
                  <a:gd name="T7" fmla="*/ 2 h 14"/>
                  <a:gd name="T8" fmla="*/ 0 w 1"/>
                  <a:gd name="T9" fmla="*/ 0 h 14"/>
                  <a:gd name="T10" fmla="*/ 0 w 1"/>
                  <a:gd name="T11" fmla="*/ 2 h 14"/>
                  <a:gd name="T12" fmla="*/ 0 w 1"/>
                  <a:gd name="T13" fmla="*/ 0 h 14"/>
                  <a:gd name="T14" fmla="*/ 0 w 1"/>
                  <a:gd name="T15" fmla="*/ 2 h 14"/>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4"/>
                  <a:gd name="T26" fmla="*/ 1 w 1"/>
                  <a:gd name="T27" fmla="*/ 14 h 1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4">
                    <a:moveTo>
                      <a:pt x="0" y="4"/>
                    </a:moveTo>
                    <a:lnTo>
                      <a:pt x="0" y="2"/>
                    </a:lnTo>
                    <a:lnTo>
                      <a:pt x="0" y="13"/>
                    </a:lnTo>
                    <a:lnTo>
                      <a:pt x="0" y="2"/>
                    </a:lnTo>
                    <a:lnTo>
                      <a:pt x="0" y="0"/>
                    </a:lnTo>
                    <a:lnTo>
                      <a:pt x="0" y="2"/>
                    </a:lnTo>
                    <a:lnTo>
                      <a:pt x="0" y="0"/>
                    </a:lnTo>
                    <a:lnTo>
                      <a:pt x="0" y="4"/>
                    </a:lnTo>
                  </a:path>
                </a:pathLst>
              </a:custGeom>
              <a:solidFill>
                <a:srgbClr val="FF0000"/>
              </a:solidFill>
              <a:ln w="12700" cap="rnd" cmpd="sng">
                <a:solidFill>
                  <a:srgbClr val="FF0000"/>
                </a:solidFill>
                <a:prstDash val="solid"/>
                <a:round/>
                <a:headEnd type="none" w="sm" len="sm"/>
                <a:tailEnd type="none" w="sm" len="sm"/>
              </a:ln>
            </p:spPr>
            <p:txBody>
              <a:bodyPr/>
              <a:lstStyle/>
              <a:p>
                <a:endParaRPr lang="en-US"/>
              </a:p>
            </p:txBody>
          </p:sp>
          <p:sp>
            <p:nvSpPr>
              <p:cNvPr id="47997" name="Freeform 805"/>
              <p:cNvSpPr>
                <a:spLocks noChangeAspect="1"/>
              </p:cNvSpPr>
              <p:nvPr/>
            </p:nvSpPr>
            <p:spPr bwMode="auto">
              <a:xfrm>
                <a:off x="3379" y="3584"/>
                <a:ext cx="93" cy="16"/>
              </a:xfrm>
              <a:custGeom>
                <a:avLst/>
                <a:gdLst>
                  <a:gd name="T0" fmla="*/ 2 w 116"/>
                  <a:gd name="T1" fmla="*/ 6 h 20"/>
                  <a:gd name="T2" fmla="*/ 2 w 116"/>
                  <a:gd name="T3" fmla="*/ 6 h 20"/>
                  <a:gd name="T4" fmla="*/ 38 w 116"/>
                  <a:gd name="T5" fmla="*/ 2 h 20"/>
                  <a:gd name="T6" fmla="*/ 38 w 116"/>
                  <a:gd name="T7" fmla="*/ 0 h 20"/>
                  <a:gd name="T8" fmla="*/ 2 w 116"/>
                  <a:gd name="T9" fmla="*/ 5 h 20"/>
                  <a:gd name="T10" fmla="*/ 1 w 116"/>
                  <a:gd name="T11" fmla="*/ 6 h 20"/>
                  <a:gd name="T12" fmla="*/ 2 w 116"/>
                  <a:gd name="T13" fmla="*/ 5 h 20"/>
                  <a:gd name="T14" fmla="*/ 0 w 116"/>
                  <a:gd name="T15" fmla="*/ 5 h 20"/>
                  <a:gd name="T16" fmla="*/ 1 w 116"/>
                  <a:gd name="T17" fmla="*/ 6 h 20"/>
                  <a:gd name="T18" fmla="*/ 2 w 116"/>
                  <a:gd name="T19" fmla="*/ 6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6"/>
                  <a:gd name="T31" fmla="*/ 0 h 20"/>
                  <a:gd name="T32" fmla="*/ 116 w 116"/>
                  <a:gd name="T33" fmla="*/ 20 h 2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6" h="20">
                    <a:moveTo>
                      <a:pt x="5" y="17"/>
                    </a:moveTo>
                    <a:lnTo>
                      <a:pt x="4" y="19"/>
                    </a:lnTo>
                    <a:lnTo>
                      <a:pt x="115" y="4"/>
                    </a:lnTo>
                    <a:lnTo>
                      <a:pt x="114" y="0"/>
                    </a:lnTo>
                    <a:lnTo>
                      <a:pt x="3" y="14"/>
                    </a:lnTo>
                    <a:lnTo>
                      <a:pt x="1" y="18"/>
                    </a:lnTo>
                    <a:lnTo>
                      <a:pt x="3" y="14"/>
                    </a:lnTo>
                    <a:lnTo>
                      <a:pt x="0" y="14"/>
                    </a:lnTo>
                    <a:lnTo>
                      <a:pt x="1" y="18"/>
                    </a:lnTo>
                    <a:lnTo>
                      <a:pt x="5" y="17"/>
                    </a:lnTo>
                  </a:path>
                </a:pathLst>
              </a:custGeom>
              <a:solidFill>
                <a:srgbClr val="FF0000"/>
              </a:solidFill>
              <a:ln w="12700" cap="rnd" cmpd="sng">
                <a:solidFill>
                  <a:srgbClr val="FF0000"/>
                </a:solidFill>
                <a:prstDash val="solid"/>
                <a:round/>
                <a:headEnd type="none" w="sm" len="sm"/>
                <a:tailEnd type="none" w="sm" len="sm"/>
              </a:ln>
            </p:spPr>
            <p:txBody>
              <a:bodyPr/>
              <a:lstStyle/>
              <a:p>
                <a:endParaRPr lang="en-US"/>
              </a:p>
            </p:txBody>
          </p:sp>
          <p:sp>
            <p:nvSpPr>
              <p:cNvPr id="47998" name="Freeform 806"/>
              <p:cNvSpPr>
                <a:spLocks noChangeAspect="1"/>
              </p:cNvSpPr>
              <p:nvPr/>
            </p:nvSpPr>
            <p:spPr bwMode="auto">
              <a:xfrm>
                <a:off x="3379" y="3602"/>
                <a:ext cx="8" cy="12"/>
              </a:xfrm>
              <a:custGeom>
                <a:avLst/>
                <a:gdLst>
                  <a:gd name="T0" fmla="*/ 0 w 9"/>
                  <a:gd name="T1" fmla="*/ 3 h 15"/>
                  <a:gd name="T2" fmla="*/ 0 w 9"/>
                  <a:gd name="T3" fmla="*/ 4 h 15"/>
                  <a:gd name="T4" fmla="*/ 0 w 9"/>
                  <a:gd name="T5" fmla="*/ 0 h 15"/>
                  <a:gd name="T6" fmla="*/ 4 w 9"/>
                  <a:gd name="T7" fmla="*/ 2 h 15"/>
                  <a:gd name="T8" fmla="*/ 4 w 9"/>
                  <a:gd name="T9" fmla="*/ 4 h 15"/>
                  <a:gd name="T10" fmla="*/ 0 w 9"/>
                  <a:gd name="T11" fmla="*/ 5 h 15"/>
                  <a:gd name="T12" fmla="*/ 4 w 9"/>
                  <a:gd name="T13" fmla="*/ 4 h 15"/>
                  <a:gd name="T14" fmla="*/ 4 w 9"/>
                  <a:gd name="T15" fmla="*/ 5 h 15"/>
                  <a:gd name="T16" fmla="*/ 0 w 9"/>
                  <a:gd name="T17" fmla="*/ 5 h 15"/>
                  <a:gd name="T18" fmla="*/ 0 w 9"/>
                  <a:gd name="T19" fmla="*/ 3 h 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15"/>
                  <a:gd name="T32" fmla="*/ 9 w 9"/>
                  <a:gd name="T33" fmla="*/ 15 h 1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15">
                    <a:moveTo>
                      <a:pt x="0" y="10"/>
                    </a:moveTo>
                    <a:lnTo>
                      <a:pt x="0" y="12"/>
                    </a:lnTo>
                    <a:lnTo>
                      <a:pt x="0" y="0"/>
                    </a:lnTo>
                    <a:lnTo>
                      <a:pt x="8" y="2"/>
                    </a:lnTo>
                    <a:lnTo>
                      <a:pt x="8" y="12"/>
                    </a:lnTo>
                    <a:lnTo>
                      <a:pt x="0" y="14"/>
                    </a:lnTo>
                    <a:lnTo>
                      <a:pt x="8" y="12"/>
                    </a:lnTo>
                    <a:lnTo>
                      <a:pt x="8" y="14"/>
                    </a:lnTo>
                    <a:lnTo>
                      <a:pt x="0" y="14"/>
                    </a:lnTo>
                    <a:lnTo>
                      <a:pt x="0" y="10"/>
                    </a:lnTo>
                  </a:path>
                </a:pathLst>
              </a:custGeom>
              <a:solidFill>
                <a:srgbClr val="FF0000"/>
              </a:solidFill>
              <a:ln w="12700" cap="rnd" cmpd="sng">
                <a:solidFill>
                  <a:srgbClr val="FF0000"/>
                </a:solidFill>
                <a:prstDash val="solid"/>
                <a:round/>
                <a:headEnd type="none" w="sm" len="sm"/>
                <a:tailEnd type="none" w="sm" len="sm"/>
              </a:ln>
            </p:spPr>
            <p:txBody>
              <a:bodyPr/>
              <a:lstStyle/>
              <a:p>
                <a:endParaRPr lang="en-US"/>
              </a:p>
            </p:txBody>
          </p:sp>
          <p:sp>
            <p:nvSpPr>
              <p:cNvPr id="47999" name="Freeform 807"/>
              <p:cNvSpPr>
                <a:spLocks noChangeAspect="1"/>
              </p:cNvSpPr>
              <p:nvPr/>
            </p:nvSpPr>
            <p:spPr bwMode="auto">
              <a:xfrm>
                <a:off x="3474" y="3632"/>
                <a:ext cx="1" cy="12"/>
              </a:xfrm>
              <a:custGeom>
                <a:avLst/>
                <a:gdLst>
                  <a:gd name="T0" fmla="*/ 0 w 1"/>
                  <a:gd name="T1" fmla="*/ 2 h 15"/>
                  <a:gd name="T2" fmla="*/ 0 w 1"/>
                  <a:gd name="T3" fmla="*/ 2 h 15"/>
                  <a:gd name="T4" fmla="*/ 0 w 1"/>
                  <a:gd name="T5" fmla="*/ 5 h 15"/>
                  <a:gd name="T6" fmla="*/ 0 w 1"/>
                  <a:gd name="T7" fmla="*/ 2 h 15"/>
                  <a:gd name="T8" fmla="*/ 0 w 1"/>
                  <a:gd name="T9" fmla="*/ 2 h 15"/>
                  <a:gd name="T10" fmla="*/ 0 w 1"/>
                  <a:gd name="T11" fmla="*/ 2 h 15"/>
                  <a:gd name="T12" fmla="*/ 0 w 1"/>
                  <a:gd name="T13" fmla="*/ 0 h 15"/>
                  <a:gd name="T14" fmla="*/ 0 w 1"/>
                  <a:gd name="T15" fmla="*/ 2 h 15"/>
                  <a:gd name="T16" fmla="*/ 0 w 1"/>
                  <a:gd name="T17" fmla="*/ 2 h 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
                  <a:gd name="T28" fmla="*/ 0 h 15"/>
                  <a:gd name="T29" fmla="*/ 1 w 1"/>
                  <a:gd name="T30" fmla="*/ 15 h 1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 h="15">
                    <a:moveTo>
                      <a:pt x="0" y="6"/>
                    </a:moveTo>
                    <a:lnTo>
                      <a:pt x="0" y="4"/>
                    </a:lnTo>
                    <a:lnTo>
                      <a:pt x="0" y="14"/>
                    </a:lnTo>
                    <a:lnTo>
                      <a:pt x="0" y="4"/>
                    </a:lnTo>
                    <a:lnTo>
                      <a:pt x="0" y="2"/>
                    </a:lnTo>
                    <a:lnTo>
                      <a:pt x="0" y="4"/>
                    </a:lnTo>
                    <a:lnTo>
                      <a:pt x="0" y="0"/>
                    </a:lnTo>
                    <a:lnTo>
                      <a:pt x="0" y="2"/>
                    </a:lnTo>
                    <a:lnTo>
                      <a:pt x="0" y="6"/>
                    </a:lnTo>
                  </a:path>
                </a:pathLst>
              </a:custGeom>
              <a:solidFill>
                <a:srgbClr val="FF0000"/>
              </a:solidFill>
              <a:ln w="12700" cap="rnd" cmpd="sng">
                <a:solidFill>
                  <a:srgbClr val="FF0000"/>
                </a:solidFill>
                <a:prstDash val="solid"/>
                <a:round/>
                <a:headEnd type="none" w="sm" len="sm"/>
                <a:tailEnd type="none" w="sm" len="sm"/>
              </a:ln>
            </p:spPr>
            <p:txBody>
              <a:bodyPr/>
              <a:lstStyle/>
              <a:p>
                <a:endParaRPr lang="en-US"/>
              </a:p>
            </p:txBody>
          </p:sp>
          <p:sp>
            <p:nvSpPr>
              <p:cNvPr id="48000" name="Freeform 808"/>
              <p:cNvSpPr>
                <a:spLocks noChangeAspect="1"/>
              </p:cNvSpPr>
              <p:nvPr/>
            </p:nvSpPr>
            <p:spPr bwMode="auto">
              <a:xfrm>
                <a:off x="3379" y="3633"/>
                <a:ext cx="93" cy="12"/>
              </a:xfrm>
              <a:custGeom>
                <a:avLst/>
                <a:gdLst>
                  <a:gd name="T0" fmla="*/ 2 w 116"/>
                  <a:gd name="T1" fmla="*/ 4 h 15"/>
                  <a:gd name="T2" fmla="*/ 2 w 116"/>
                  <a:gd name="T3" fmla="*/ 5 h 15"/>
                  <a:gd name="T4" fmla="*/ 38 w 116"/>
                  <a:gd name="T5" fmla="*/ 2 h 15"/>
                  <a:gd name="T6" fmla="*/ 38 w 116"/>
                  <a:gd name="T7" fmla="*/ 0 h 15"/>
                  <a:gd name="T8" fmla="*/ 2 w 116"/>
                  <a:gd name="T9" fmla="*/ 4 h 15"/>
                  <a:gd name="T10" fmla="*/ 1 w 116"/>
                  <a:gd name="T11" fmla="*/ 4 h 15"/>
                  <a:gd name="T12" fmla="*/ 2 w 116"/>
                  <a:gd name="T13" fmla="*/ 4 h 15"/>
                  <a:gd name="T14" fmla="*/ 0 w 116"/>
                  <a:gd name="T15" fmla="*/ 4 h 15"/>
                  <a:gd name="T16" fmla="*/ 1 w 116"/>
                  <a:gd name="T17" fmla="*/ 4 h 15"/>
                  <a:gd name="T18" fmla="*/ 2 w 116"/>
                  <a:gd name="T19" fmla="*/ 4 h 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6"/>
                  <a:gd name="T31" fmla="*/ 0 h 15"/>
                  <a:gd name="T32" fmla="*/ 116 w 116"/>
                  <a:gd name="T33" fmla="*/ 15 h 1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6" h="15">
                    <a:moveTo>
                      <a:pt x="5" y="13"/>
                    </a:moveTo>
                    <a:lnTo>
                      <a:pt x="4" y="14"/>
                    </a:lnTo>
                    <a:lnTo>
                      <a:pt x="115" y="3"/>
                    </a:lnTo>
                    <a:lnTo>
                      <a:pt x="114" y="0"/>
                    </a:lnTo>
                    <a:lnTo>
                      <a:pt x="3" y="11"/>
                    </a:lnTo>
                    <a:lnTo>
                      <a:pt x="1" y="13"/>
                    </a:lnTo>
                    <a:lnTo>
                      <a:pt x="3" y="11"/>
                    </a:lnTo>
                    <a:lnTo>
                      <a:pt x="0" y="11"/>
                    </a:lnTo>
                    <a:lnTo>
                      <a:pt x="1" y="13"/>
                    </a:lnTo>
                    <a:lnTo>
                      <a:pt x="5" y="13"/>
                    </a:lnTo>
                  </a:path>
                </a:pathLst>
              </a:custGeom>
              <a:solidFill>
                <a:srgbClr val="FF0000"/>
              </a:solidFill>
              <a:ln w="12700" cap="rnd" cmpd="sng">
                <a:solidFill>
                  <a:srgbClr val="FF0000"/>
                </a:solidFill>
                <a:prstDash val="solid"/>
                <a:round/>
                <a:headEnd type="none" w="sm" len="sm"/>
                <a:tailEnd type="none" w="sm" len="sm"/>
              </a:ln>
            </p:spPr>
            <p:txBody>
              <a:bodyPr/>
              <a:lstStyle/>
              <a:p>
                <a:endParaRPr lang="en-US"/>
              </a:p>
            </p:txBody>
          </p:sp>
          <p:sp>
            <p:nvSpPr>
              <p:cNvPr id="48001" name="Freeform 809"/>
              <p:cNvSpPr>
                <a:spLocks noChangeAspect="1"/>
              </p:cNvSpPr>
              <p:nvPr/>
            </p:nvSpPr>
            <p:spPr bwMode="auto">
              <a:xfrm>
                <a:off x="3383" y="3500"/>
                <a:ext cx="91" cy="14"/>
              </a:xfrm>
              <a:custGeom>
                <a:avLst/>
                <a:gdLst>
                  <a:gd name="T0" fmla="*/ 0 w 113"/>
                  <a:gd name="T1" fmla="*/ 5 h 18"/>
                  <a:gd name="T2" fmla="*/ 38 w 113"/>
                  <a:gd name="T3" fmla="*/ 2 h 18"/>
                  <a:gd name="T4" fmla="*/ 38 w 113"/>
                  <a:gd name="T5" fmla="*/ 0 h 18"/>
                  <a:gd name="T6" fmla="*/ 0 w 113"/>
                  <a:gd name="T7" fmla="*/ 3 h 18"/>
                  <a:gd name="T8" fmla="*/ 0 w 113"/>
                  <a:gd name="T9" fmla="*/ 5 h 18"/>
                  <a:gd name="T10" fmla="*/ 0 60000 65536"/>
                  <a:gd name="T11" fmla="*/ 0 60000 65536"/>
                  <a:gd name="T12" fmla="*/ 0 60000 65536"/>
                  <a:gd name="T13" fmla="*/ 0 60000 65536"/>
                  <a:gd name="T14" fmla="*/ 0 60000 65536"/>
                  <a:gd name="T15" fmla="*/ 0 w 113"/>
                  <a:gd name="T16" fmla="*/ 0 h 18"/>
                  <a:gd name="T17" fmla="*/ 113 w 113"/>
                  <a:gd name="T18" fmla="*/ 18 h 18"/>
                </a:gdLst>
                <a:ahLst/>
                <a:cxnLst>
                  <a:cxn ang="T10">
                    <a:pos x="T0" y="T1"/>
                  </a:cxn>
                  <a:cxn ang="T11">
                    <a:pos x="T2" y="T3"/>
                  </a:cxn>
                  <a:cxn ang="T12">
                    <a:pos x="T4" y="T5"/>
                  </a:cxn>
                  <a:cxn ang="T13">
                    <a:pos x="T6" y="T7"/>
                  </a:cxn>
                  <a:cxn ang="T14">
                    <a:pos x="T8" y="T9"/>
                  </a:cxn>
                </a:cxnLst>
                <a:rect l="T15" t="T16" r="T17" b="T18"/>
                <a:pathLst>
                  <a:path w="113" h="18">
                    <a:moveTo>
                      <a:pt x="0" y="17"/>
                    </a:moveTo>
                    <a:lnTo>
                      <a:pt x="112" y="7"/>
                    </a:lnTo>
                    <a:lnTo>
                      <a:pt x="112" y="0"/>
                    </a:lnTo>
                    <a:lnTo>
                      <a:pt x="0" y="10"/>
                    </a:lnTo>
                    <a:lnTo>
                      <a:pt x="0" y="17"/>
                    </a:lnTo>
                  </a:path>
                </a:pathLst>
              </a:custGeom>
              <a:solidFill>
                <a:srgbClr val="FF0000"/>
              </a:solidFill>
              <a:ln w="12700" cap="rnd" cmpd="sng">
                <a:solidFill>
                  <a:srgbClr val="FF0000"/>
                </a:solidFill>
                <a:prstDash val="solid"/>
                <a:round/>
                <a:headEnd type="none" w="sm" len="sm"/>
                <a:tailEnd type="none" w="sm" len="sm"/>
              </a:ln>
            </p:spPr>
            <p:txBody>
              <a:bodyPr/>
              <a:lstStyle/>
              <a:p>
                <a:endParaRPr lang="en-US"/>
              </a:p>
            </p:txBody>
          </p:sp>
          <p:sp>
            <p:nvSpPr>
              <p:cNvPr id="48002" name="Freeform 810"/>
              <p:cNvSpPr>
                <a:spLocks noChangeAspect="1"/>
              </p:cNvSpPr>
              <p:nvPr/>
            </p:nvSpPr>
            <p:spPr bwMode="auto">
              <a:xfrm>
                <a:off x="3383" y="3506"/>
                <a:ext cx="93" cy="12"/>
              </a:xfrm>
              <a:custGeom>
                <a:avLst/>
                <a:gdLst>
                  <a:gd name="T0" fmla="*/ 37 w 116"/>
                  <a:gd name="T1" fmla="*/ 1 h 15"/>
                  <a:gd name="T2" fmla="*/ 38 w 116"/>
                  <a:gd name="T3" fmla="*/ 0 h 15"/>
                  <a:gd name="T4" fmla="*/ 0 w 116"/>
                  <a:gd name="T5" fmla="*/ 4 h 15"/>
                  <a:gd name="T6" fmla="*/ 0 w 116"/>
                  <a:gd name="T7" fmla="*/ 5 h 15"/>
                  <a:gd name="T8" fmla="*/ 38 w 116"/>
                  <a:gd name="T9" fmla="*/ 2 h 15"/>
                  <a:gd name="T10" fmla="*/ 38 w 116"/>
                  <a:gd name="T11" fmla="*/ 1 h 15"/>
                  <a:gd name="T12" fmla="*/ 38 w 116"/>
                  <a:gd name="T13" fmla="*/ 2 h 15"/>
                  <a:gd name="T14" fmla="*/ 38 w 116"/>
                  <a:gd name="T15" fmla="*/ 2 h 15"/>
                  <a:gd name="T16" fmla="*/ 38 w 116"/>
                  <a:gd name="T17" fmla="*/ 1 h 15"/>
                  <a:gd name="T18" fmla="*/ 37 w 116"/>
                  <a:gd name="T19" fmla="*/ 1 h 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6"/>
                  <a:gd name="T31" fmla="*/ 0 h 15"/>
                  <a:gd name="T32" fmla="*/ 116 w 116"/>
                  <a:gd name="T33" fmla="*/ 15 h 1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6" h="15">
                    <a:moveTo>
                      <a:pt x="110" y="1"/>
                    </a:moveTo>
                    <a:lnTo>
                      <a:pt x="112" y="0"/>
                    </a:lnTo>
                    <a:lnTo>
                      <a:pt x="0" y="12"/>
                    </a:lnTo>
                    <a:lnTo>
                      <a:pt x="0" y="14"/>
                    </a:lnTo>
                    <a:lnTo>
                      <a:pt x="113" y="4"/>
                    </a:lnTo>
                    <a:lnTo>
                      <a:pt x="115" y="1"/>
                    </a:lnTo>
                    <a:lnTo>
                      <a:pt x="113" y="4"/>
                    </a:lnTo>
                    <a:lnTo>
                      <a:pt x="115" y="4"/>
                    </a:lnTo>
                    <a:lnTo>
                      <a:pt x="115" y="1"/>
                    </a:lnTo>
                    <a:lnTo>
                      <a:pt x="110" y="1"/>
                    </a:lnTo>
                  </a:path>
                </a:pathLst>
              </a:custGeom>
              <a:solidFill>
                <a:srgbClr val="FF0000"/>
              </a:solidFill>
              <a:ln w="12700" cap="rnd" cmpd="sng">
                <a:solidFill>
                  <a:srgbClr val="FF0000"/>
                </a:solidFill>
                <a:prstDash val="solid"/>
                <a:round/>
                <a:headEnd type="none" w="sm" len="sm"/>
                <a:tailEnd type="none" w="sm" len="sm"/>
              </a:ln>
            </p:spPr>
            <p:txBody>
              <a:bodyPr/>
              <a:lstStyle/>
              <a:p>
                <a:endParaRPr lang="en-US"/>
              </a:p>
            </p:txBody>
          </p:sp>
          <p:sp>
            <p:nvSpPr>
              <p:cNvPr id="48003" name="Freeform 811"/>
              <p:cNvSpPr>
                <a:spLocks noChangeAspect="1"/>
              </p:cNvSpPr>
              <p:nvPr/>
            </p:nvSpPr>
            <p:spPr bwMode="auto">
              <a:xfrm>
                <a:off x="3475" y="3498"/>
                <a:ext cx="8" cy="11"/>
              </a:xfrm>
              <a:custGeom>
                <a:avLst/>
                <a:gdLst>
                  <a:gd name="T0" fmla="*/ 4 w 9"/>
                  <a:gd name="T1" fmla="*/ 2 h 14"/>
                  <a:gd name="T2" fmla="*/ 4 w 9"/>
                  <a:gd name="T3" fmla="*/ 2 h 14"/>
                  <a:gd name="T4" fmla="*/ 4 w 9"/>
                  <a:gd name="T5" fmla="*/ 4 h 14"/>
                  <a:gd name="T6" fmla="*/ 0 w 9"/>
                  <a:gd name="T7" fmla="*/ 4 h 14"/>
                  <a:gd name="T8" fmla="*/ 0 w 9"/>
                  <a:gd name="T9" fmla="*/ 2 h 14"/>
                  <a:gd name="T10" fmla="*/ 4 w 9"/>
                  <a:gd name="T11" fmla="*/ 2 h 14"/>
                  <a:gd name="T12" fmla="*/ 0 w 9"/>
                  <a:gd name="T13" fmla="*/ 2 h 14"/>
                  <a:gd name="T14" fmla="*/ 0 w 9"/>
                  <a:gd name="T15" fmla="*/ 0 h 14"/>
                  <a:gd name="T16" fmla="*/ 4 w 9"/>
                  <a:gd name="T17" fmla="*/ 2 h 14"/>
                  <a:gd name="T18" fmla="*/ 4 w 9"/>
                  <a:gd name="T19" fmla="*/ 2 h 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14"/>
                  <a:gd name="T32" fmla="*/ 9 w 9"/>
                  <a:gd name="T33" fmla="*/ 14 h 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14">
                    <a:moveTo>
                      <a:pt x="8" y="6"/>
                    </a:moveTo>
                    <a:lnTo>
                      <a:pt x="8" y="4"/>
                    </a:lnTo>
                    <a:lnTo>
                      <a:pt x="8" y="13"/>
                    </a:lnTo>
                    <a:lnTo>
                      <a:pt x="0" y="13"/>
                    </a:lnTo>
                    <a:lnTo>
                      <a:pt x="0" y="4"/>
                    </a:lnTo>
                    <a:lnTo>
                      <a:pt x="8" y="2"/>
                    </a:lnTo>
                    <a:lnTo>
                      <a:pt x="0" y="4"/>
                    </a:lnTo>
                    <a:lnTo>
                      <a:pt x="0" y="0"/>
                    </a:lnTo>
                    <a:lnTo>
                      <a:pt x="8" y="2"/>
                    </a:lnTo>
                    <a:lnTo>
                      <a:pt x="8" y="6"/>
                    </a:lnTo>
                  </a:path>
                </a:pathLst>
              </a:custGeom>
              <a:solidFill>
                <a:srgbClr val="FF0000"/>
              </a:solidFill>
              <a:ln w="12700" cap="rnd" cmpd="sng">
                <a:solidFill>
                  <a:srgbClr val="FF0000"/>
                </a:solidFill>
                <a:prstDash val="solid"/>
                <a:round/>
                <a:headEnd type="none" w="sm" len="sm"/>
                <a:tailEnd type="none" w="sm" len="sm"/>
              </a:ln>
            </p:spPr>
            <p:txBody>
              <a:bodyPr/>
              <a:lstStyle/>
              <a:p>
                <a:endParaRPr lang="en-US"/>
              </a:p>
            </p:txBody>
          </p:sp>
          <p:sp>
            <p:nvSpPr>
              <p:cNvPr id="48004" name="Freeform 812"/>
              <p:cNvSpPr>
                <a:spLocks noChangeAspect="1"/>
              </p:cNvSpPr>
              <p:nvPr/>
            </p:nvSpPr>
            <p:spPr bwMode="auto">
              <a:xfrm>
                <a:off x="3382" y="3498"/>
                <a:ext cx="92" cy="12"/>
              </a:xfrm>
              <a:custGeom>
                <a:avLst/>
                <a:gdLst>
                  <a:gd name="T0" fmla="*/ 2 w 115"/>
                  <a:gd name="T1" fmla="*/ 4 h 15"/>
                  <a:gd name="T2" fmla="*/ 2 w 115"/>
                  <a:gd name="T3" fmla="*/ 5 h 15"/>
                  <a:gd name="T4" fmla="*/ 37 w 115"/>
                  <a:gd name="T5" fmla="*/ 2 h 15"/>
                  <a:gd name="T6" fmla="*/ 37 w 115"/>
                  <a:gd name="T7" fmla="*/ 0 h 15"/>
                  <a:gd name="T8" fmla="*/ 2 w 115"/>
                  <a:gd name="T9" fmla="*/ 4 h 15"/>
                  <a:gd name="T10" fmla="*/ 0 w 115"/>
                  <a:gd name="T11" fmla="*/ 4 h 15"/>
                  <a:gd name="T12" fmla="*/ 2 w 115"/>
                  <a:gd name="T13" fmla="*/ 4 h 15"/>
                  <a:gd name="T14" fmla="*/ 0 w 115"/>
                  <a:gd name="T15" fmla="*/ 4 h 15"/>
                  <a:gd name="T16" fmla="*/ 0 w 115"/>
                  <a:gd name="T17" fmla="*/ 4 h 15"/>
                  <a:gd name="T18" fmla="*/ 2 w 115"/>
                  <a:gd name="T19" fmla="*/ 4 h 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5"/>
                  <a:gd name="T31" fmla="*/ 0 h 15"/>
                  <a:gd name="T32" fmla="*/ 115 w 115"/>
                  <a:gd name="T33" fmla="*/ 15 h 1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5" h="15">
                    <a:moveTo>
                      <a:pt x="4" y="13"/>
                    </a:moveTo>
                    <a:lnTo>
                      <a:pt x="2" y="14"/>
                    </a:lnTo>
                    <a:lnTo>
                      <a:pt x="114" y="4"/>
                    </a:lnTo>
                    <a:lnTo>
                      <a:pt x="114" y="0"/>
                    </a:lnTo>
                    <a:lnTo>
                      <a:pt x="2" y="12"/>
                    </a:lnTo>
                    <a:lnTo>
                      <a:pt x="0" y="13"/>
                    </a:lnTo>
                    <a:lnTo>
                      <a:pt x="2" y="12"/>
                    </a:lnTo>
                    <a:lnTo>
                      <a:pt x="0" y="12"/>
                    </a:lnTo>
                    <a:lnTo>
                      <a:pt x="0" y="13"/>
                    </a:lnTo>
                    <a:lnTo>
                      <a:pt x="4" y="13"/>
                    </a:lnTo>
                  </a:path>
                </a:pathLst>
              </a:custGeom>
              <a:solidFill>
                <a:srgbClr val="FF0000"/>
              </a:solidFill>
              <a:ln w="12700" cap="rnd" cmpd="sng">
                <a:solidFill>
                  <a:srgbClr val="FF0000"/>
                </a:solidFill>
                <a:prstDash val="solid"/>
                <a:round/>
                <a:headEnd type="none" w="sm" len="sm"/>
                <a:tailEnd type="none" w="sm" len="sm"/>
              </a:ln>
            </p:spPr>
            <p:txBody>
              <a:bodyPr/>
              <a:lstStyle/>
              <a:p>
                <a:endParaRPr lang="en-US"/>
              </a:p>
            </p:txBody>
          </p:sp>
          <p:sp>
            <p:nvSpPr>
              <p:cNvPr id="48005" name="Freeform 813"/>
              <p:cNvSpPr>
                <a:spLocks noChangeAspect="1"/>
              </p:cNvSpPr>
              <p:nvPr/>
            </p:nvSpPr>
            <p:spPr bwMode="auto">
              <a:xfrm>
                <a:off x="3380" y="3510"/>
                <a:ext cx="9" cy="12"/>
              </a:xfrm>
              <a:custGeom>
                <a:avLst/>
                <a:gdLst>
                  <a:gd name="T0" fmla="*/ 2 w 11"/>
                  <a:gd name="T1" fmla="*/ 3 h 15"/>
                  <a:gd name="T2" fmla="*/ 0 w 11"/>
                  <a:gd name="T3" fmla="*/ 4 h 15"/>
                  <a:gd name="T4" fmla="*/ 0 w 11"/>
                  <a:gd name="T5" fmla="*/ 0 h 15"/>
                  <a:gd name="T6" fmla="*/ 4 w 11"/>
                  <a:gd name="T7" fmla="*/ 0 h 15"/>
                  <a:gd name="T8" fmla="*/ 4 w 11"/>
                  <a:gd name="T9" fmla="*/ 4 h 15"/>
                  <a:gd name="T10" fmla="*/ 2 w 11"/>
                  <a:gd name="T11" fmla="*/ 5 h 15"/>
                  <a:gd name="T12" fmla="*/ 4 w 11"/>
                  <a:gd name="T13" fmla="*/ 4 h 15"/>
                  <a:gd name="T14" fmla="*/ 4 w 11"/>
                  <a:gd name="T15" fmla="*/ 5 h 15"/>
                  <a:gd name="T16" fmla="*/ 2 w 11"/>
                  <a:gd name="T17" fmla="*/ 5 h 15"/>
                  <a:gd name="T18" fmla="*/ 2 w 11"/>
                  <a:gd name="T19" fmla="*/ 3 h 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
                  <a:gd name="T31" fmla="*/ 0 h 15"/>
                  <a:gd name="T32" fmla="*/ 11 w 11"/>
                  <a:gd name="T33" fmla="*/ 15 h 1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 h="15">
                    <a:moveTo>
                      <a:pt x="5" y="10"/>
                    </a:moveTo>
                    <a:lnTo>
                      <a:pt x="0" y="12"/>
                    </a:lnTo>
                    <a:lnTo>
                      <a:pt x="0" y="0"/>
                    </a:lnTo>
                    <a:lnTo>
                      <a:pt x="10" y="0"/>
                    </a:lnTo>
                    <a:lnTo>
                      <a:pt x="10" y="12"/>
                    </a:lnTo>
                    <a:lnTo>
                      <a:pt x="5" y="14"/>
                    </a:lnTo>
                    <a:lnTo>
                      <a:pt x="10" y="12"/>
                    </a:lnTo>
                    <a:lnTo>
                      <a:pt x="10" y="14"/>
                    </a:lnTo>
                    <a:lnTo>
                      <a:pt x="5" y="14"/>
                    </a:lnTo>
                    <a:lnTo>
                      <a:pt x="5" y="10"/>
                    </a:lnTo>
                  </a:path>
                </a:pathLst>
              </a:custGeom>
              <a:solidFill>
                <a:srgbClr val="FF0000"/>
              </a:solidFill>
              <a:ln w="12700" cap="rnd" cmpd="sng">
                <a:solidFill>
                  <a:srgbClr val="FF0000"/>
                </a:solidFill>
                <a:prstDash val="solid"/>
                <a:round/>
                <a:headEnd type="none" w="sm" len="sm"/>
                <a:tailEnd type="none" w="sm" len="sm"/>
              </a:ln>
            </p:spPr>
            <p:txBody>
              <a:bodyPr/>
              <a:lstStyle/>
              <a:p>
                <a:endParaRPr lang="en-US"/>
              </a:p>
            </p:txBody>
          </p:sp>
          <p:sp>
            <p:nvSpPr>
              <p:cNvPr id="48006" name="Freeform 814"/>
              <p:cNvSpPr>
                <a:spLocks noChangeAspect="1"/>
              </p:cNvSpPr>
              <p:nvPr/>
            </p:nvSpPr>
            <p:spPr bwMode="auto">
              <a:xfrm>
                <a:off x="3383" y="3543"/>
                <a:ext cx="90" cy="17"/>
              </a:xfrm>
              <a:custGeom>
                <a:avLst/>
                <a:gdLst>
                  <a:gd name="T0" fmla="*/ 1 w 113"/>
                  <a:gd name="T1" fmla="*/ 7 h 21"/>
                  <a:gd name="T2" fmla="*/ 36 w 113"/>
                  <a:gd name="T3" fmla="*/ 2 h 21"/>
                  <a:gd name="T4" fmla="*/ 36 w 113"/>
                  <a:gd name="T5" fmla="*/ 0 h 21"/>
                  <a:gd name="T6" fmla="*/ 0 w 113"/>
                  <a:gd name="T7" fmla="*/ 4 h 21"/>
                  <a:gd name="T8" fmla="*/ 1 w 113"/>
                  <a:gd name="T9" fmla="*/ 7 h 21"/>
                  <a:gd name="T10" fmla="*/ 0 60000 65536"/>
                  <a:gd name="T11" fmla="*/ 0 60000 65536"/>
                  <a:gd name="T12" fmla="*/ 0 60000 65536"/>
                  <a:gd name="T13" fmla="*/ 0 60000 65536"/>
                  <a:gd name="T14" fmla="*/ 0 60000 65536"/>
                  <a:gd name="T15" fmla="*/ 0 w 113"/>
                  <a:gd name="T16" fmla="*/ 0 h 21"/>
                  <a:gd name="T17" fmla="*/ 113 w 113"/>
                  <a:gd name="T18" fmla="*/ 21 h 21"/>
                </a:gdLst>
                <a:ahLst/>
                <a:cxnLst>
                  <a:cxn ang="T10">
                    <a:pos x="T0" y="T1"/>
                  </a:cxn>
                  <a:cxn ang="T11">
                    <a:pos x="T2" y="T3"/>
                  </a:cxn>
                  <a:cxn ang="T12">
                    <a:pos x="T4" y="T5"/>
                  </a:cxn>
                  <a:cxn ang="T13">
                    <a:pos x="T6" y="T7"/>
                  </a:cxn>
                  <a:cxn ang="T14">
                    <a:pos x="T8" y="T9"/>
                  </a:cxn>
                </a:cxnLst>
                <a:rect l="T15" t="T16" r="T17" b="T18"/>
                <a:pathLst>
                  <a:path w="113" h="21">
                    <a:moveTo>
                      <a:pt x="1" y="20"/>
                    </a:moveTo>
                    <a:lnTo>
                      <a:pt x="112" y="7"/>
                    </a:lnTo>
                    <a:lnTo>
                      <a:pt x="112" y="0"/>
                    </a:lnTo>
                    <a:lnTo>
                      <a:pt x="0" y="12"/>
                    </a:lnTo>
                    <a:lnTo>
                      <a:pt x="1" y="20"/>
                    </a:lnTo>
                  </a:path>
                </a:pathLst>
              </a:custGeom>
              <a:solidFill>
                <a:srgbClr val="FF0000"/>
              </a:solidFill>
              <a:ln w="12700" cap="rnd" cmpd="sng">
                <a:solidFill>
                  <a:srgbClr val="FF0000"/>
                </a:solidFill>
                <a:prstDash val="solid"/>
                <a:round/>
                <a:headEnd type="none" w="sm" len="sm"/>
                <a:tailEnd type="none" w="sm" len="sm"/>
              </a:ln>
            </p:spPr>
            <p:txBody>
              <a:bodyPr/>
              <a:lstStyle/>
              <a:p>
                <a:endParaRPr lang="en-US"/>
              </a:p>
            </p:txBody>
          </p:sp>
          <p:sp>
            <p:nvSpPr>
              <p:cNvPr id="48007" name="Freeform 815"/>
              <p:cNvSpPr>
                <a:spLocks noChangeAspect="1"/>
              </p:cNvSpPr>
              <p:nvPr/>
            </p:nvSpPr>
            <p:spPr bwMode="auto">
              <a:xfrm>
                <a:off x="3383" y="3549"/>
                <a:ext cx="92" cy="13"/>
              </a:xfrm>
              <a:custGeom>
                <a:avLst/>
                <a:gdLst>
                  <a:gd name="T0" fmla="*/ 35 w 116"/>
                  <a:gd name="T1" fmla="*/ 1 h 17"/>
                  <a:gd name="T2" fmla="*/ 35 w 116"/>
                  <a:gd name="T3" fmla="*/ 0 h 17"/>
                  <a:gd name="T4" fmla="*/ 0 w 116"/>
                  <a:gd name="T5" fmla="*/ 3 h 17"/>
                  <a:gd name="T6" fmla="*/ 1 w 116"/>
                  <a:gd name="T7" fmla="*/ 4 h 17"/>
                  <a:gd name="T8" fmla="*/ 35 w 116"/>
                  <a:gd name="T9" fmla="*/ 2 h 17"/>
                  <a:gd name="T10" fmla="*/ 35 w 116"/>
                  <a:gd name="T11" fmla="*/ 1 h 17"/>
                  <a:gd name="T12" fmla="*/ 35 w 116"/>
                  <a:gd name="T13" fmla="*/ 2 h 17"/>
                  <a:gd name="T14" fmla="*/ 36 w 116"/>
                  <a:gd name="T15" fmla="*/ 2 h 17"/>
                  <a:gd name="T16" fmla="*/ 36 w 116"/>
                  <a:gd name="T17" fmla="*/ 1 h 17"/>
                  <a:gd name="T18" fmla="*/ 35 w 116"/>
                  <a:gd name="T19" fmla="*/ 1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6"/>
                  <a:gd name="T31" fmla="*/ 0 h 17"/>
                  <a:gd name="T32" fmla="*/ 116 w 116"/>
                  <a:gd name="T33" fmla="*/ 17 h 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6" h="17">
                    <a:moveTo>
                      <a:pt x="110" y="1"/>
                    </a:moveTo>
                    <a:lnTo>
                      <a:pt x="112" y="0"/>
                    </a:lnTo>
                    <a:lnTo>
                      <a:pt x="0" y="12"/>
                    </a:lnTo>
                    <a:lnTo>
                      <a:pt x="1" y="16"/>
                    </a:lnTo>
                    <a:lnTo>
                      <a:pt x="113" y="3"/>
                    </a:lnTo>
                    <a:lnTo>
                      <a:pt x="114" y="1"/>
                    </a:lnTo>
                    <a:lnTo>
                      <a:pt x="113" y="3"/>
                    </a:lnTo>
                    <a:lnTo>
                      <a:pt x="115" y="3"/>
                    </a:lnTo>
                    <a:lnTo>
                      <a:pt x="115" y="1"/>
                    </a:lnTo>
                    <a:lnTo>
                      <a:pt x="110" y="1"/>
                    </a:lnTo>
                  </a:path>
                </a:pathLst>
              </a:custGeom>
              <a:solidFill>
                <a:srgbClr val="FF0000"/>
              </a:solidFill>
              <a:ln w="12700" cap="rnd" cmpd="sng">
                <a:solidFill>
                  <a:srgbClr val="FF0000"/>
                </a:solidFill>
                <a:prstDash val="solid"/>
                <a:round/>
                <a:headEnd type="none" w="sm" len="sm"/>
                <a:tailEnd type="none" w="sm" len="sm"/>
              </a:ln>
            </p:spPr>
            <p:txBody>
              <a:bodyPr/>
              <a:lstStyle/>
              <a:p>
                <a:endParaRPr lang="en-US"/>
              </a:p>
            </p:txBody>
          </p:sp>
          <p:sp>
            <p:nvSpPr>
              <p:cNvPr id="48008" name="Freeform 816"/>
              <p:cNvSpPr>
                <a:spLocks noChangeAspect="1"/>
              </p:cNvSpPr>
              <p:nvPr/>
            </p:nvSpPr>
            <p:spPr bwMode="auto">
              <a:xfrm>
                <a:off x="3474" y="3541"/>
                <a:ext cx="7" cy="11"/>
              </a:xfrm>
              <a:custGeom>
                <a:avLst/>
                <a:gdLst>
                  <a:gd name="T0" fmla="*/ 0 w 9"/>
                  <a:gd name="T1" fmla="*/ 2 h 14"/>
                  <a:gd name="T2" fmla="*/ 2 w 9"/>
                  <a:gd name="T3" fmla="*/ 2 h 14"/>
                  <a:gd name="T4" fmla="*/ 2 w 9"/>
                  <a:gd name="T5" fmla="*/ 4 h 14"/>
                  <a:gd name="T6" fmla="*/ 0 w 9"/>
                  <a:gd name="T7" fmla="*/ 4 h 14"/>
                  <a:gd name="T8" fmla="*/ 0 w 9"/>
                  <a:gd name="T9" fmla="*/ 2 h 14"/>
                  <a:gd name="T10" fmla="*/ 2 w 9"/>
                  <a:gd name="T11" fmla="*/ 0 h 14"/>
                  <a:gd name="T12" fmla="*/ 0 w 9"/>
                  <a:gd name="T13" fmla="*/ 2 h 14"/>
                  <a:gd name="T14" fmla="*/ 0 w 9"/>
                  <a:gd name="T15" fmla="*/ 0 h 14"/>
                  <a:gd name="T16" fmla="*/ 2 w 9"/>
                  <a:gd name="T17" fmla="*/ 0 h 14"/>
                  <a:gd name="T18" fmla="*/ 0 w 9"/>
                  <a:gd name="T19" fmla="*/ 2 h 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14"/>
                  <a:gd name="T32" fmla="*/ 9 w 9"/>
                  <a:gd name="T33" fmla="*/ 14 h 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14">
                    <a:moveTo>
                      <a:pt x="0" y="4"/>
                    </a:moveTo>
                    <a:lnTo>
                      <a:pt x="8" y="2"/>
                    </a:lnTo>
                    <a:lnTo>
                      <a:pt x="8" y="13"/>
                    </a:lnTo>
                    <a:lnTo>
                      <a:pt x="0" y="13"/>
                    </a:lnTo>
                    <a:lnTo>
                      <a:pt x="0" y="2"/>
                    </a:lnTo>
                    <a:lnTo>
                      <a:pt x="8" y="0"/>
                    </a:lnTo>
                    <a:lnTo>
                      <a:pt x="0" y="2"/>
                    </a:lnTo>
                    <a:lnTo>
                      <a:pt x="0" y="0"/>
                    </a:lnTo>
                    <a:lnTo>
                      <a:pt x="8" y="0"/>
                    </a:lnTo>
                    <a:lnTo>
                      <a:pt x="0" y="4"/>
                    </a:lnTo>
                  </a:path>
                </a:pathLst>
              </a:custGeom>
              <a:solidFill>
                <a:srgbClr val="FF0000"/>
              </a:solidFill>
              <a:ln w="12700" cap="rnd" cmpd="sng">
                <a:solidFill>
                  <a:srgbClr val="FF0000"/>
                </a:solidFill>
                <a:prstDash val="solid"/>
                <a:round/>
                <a:headEnd type="none" w="sm" len="sm"/>
                <a:tailEnd type="none" w="sm" len="sm"/>
              </a:ln>
            </p:spPr>
            <p:txBody>
              <a:bodyPr/>
              <a:lstStyle/>
              <a:p>
                <a:endParaRPr lang="en-US"/>
              </a:p>
            </p:txBody>
          </p:sp>
          <p:sp>
            <p:nvSpPr>
              <p:cNvPr id="48009" name="Freeform 817"/>
              <p:cNvSpPr>
                <a:spLocks noChangeAspect="1"/>
              </p:cNvSpPr>
              <p:nvPr/>
            </p:nvSpPr>
            <p:spPr bwMode="auto">
              <a:xfrm>
                <a:off x="3380" y="3541"/>
                <a:ext cx="93" cy="13"/>
              </a:xfrm>
              <a:custGeom>
                <a:avLst/>
                <a:gdLst>
                  <a:gd name="T0" fmla="*/ 2 w 116"/>
                  <a:gd name="T1" fmla="*/ 4 h 17"/>
                  <a:gd name="T2" fmla="*/ 2 w 116"/>
                  <a:gd name="T3" fmla="*/ 4 h 17"/>
                  <a:gd name="T4" fmla="*/ 38 w 116"/>
                  <a:gd name="T5" fmla="*/ 2 h 17"/>
                  <a:gd name="T6" fmla="*/ 38 w 116"/>
                  <a:gd name="T7" fmla="*/ 0 h 17"/>
                  <a:gd name="T8" fmla="*/ 2 w 116"/>
                  <a:gd name="T9" fmla="*/ 3 h 17"/>
                  <a:gd name="T10" fmla="*/ 0 w 116"/>
                  <a:gd name="T11" fmla="*/ 4 h 17"/>
                  <a:gd name="T12" fmla="*/ 2 w 116"/>
                  <a:gd name="T13" fmla="*/ 3 h 17"/>
                  <a:gd name="T14" fmla="*/ 0 w 116"/>
                  <a:gd name="T15" fmla="*/ 3 h 17"/>
                  <a:gd name="T16" fmla="*/ 0 w 116"/>
                  <a:gd name="T17" fmla="*/ 4 h 17"/>
                  <a:gd name="T18" fmla="*/ 2 w 116"/>
                  <a:gd name="T19" fmla="*/ 4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6"/>
                  <a:gd name="T31" fmla="*/ 0 h 17"/>
                  <a:gd name="T32" fmla="*/ 116 w 116"/>
                  <a:gd name="T33" fmla="*/ 17 h 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6" h="17">
                    <a:moveTo>
                      <a:pt x="5" y="15"/>
                    </a:moveTo>
                    <a:lnTo>
                      <a:pt x="3" y="16"/>
                    </a:lnTo>
                    <a:lnTo>
                      <a:pt x="115" y="5"/>
                    </a:lnTo>
                    <a:lnTo>
                      <a:pt x="114" y="0"/>
                    </a:lnTo>
                    <a:lnTo>
                      <a:pt x="2" y="12"/>
                    </a:lnTo>
                    <a:lnTo>
                      <a:pt x="0" y="15"/>
                    </a:lnTo>
                    <a:lnTo>
                      <a:pt x="2" y="12"/>
                    </a:lnTo>
                    <a:lnTo>
                      <a:pt x="0" y="12"/>
                    </a:lnTo>
                    <a:lnTo>
                      <a:pt x="0" y="15"/>
                    </a:lnTo>
                    <a:lnTo>
                      <a:pt x="5" y="15"/>
                    </a:lnTo>
                  </a:path>
                </a:pathLst>
              </a:custGeom>
              <a:solidFill>
                <a:srgbClr val="FF0000"/>
              </a:solidFill>
              <a:ln w="12700" cap="rnd" cmpd="sng">
                <a:solidFill>
                  <a:srgbClr val="FF0000"/>
                </a:solidFill>
                <a:prstDash val="solid"/>
                <a:round/>
                <a:headEnd type="none" w="sm" len="sm"/>
                <a:tailEnd type="none" w="sm" len="sm"/>
              </a:ln>
            </p:spPr>
            <p:txBody>
              <a:bodyPr/>
              <a:lstStyle/>
              <a:p>
                <a:endParaRPr lang="en-US"/>
              </a:p>
            </p:txBody>
          </p:sp>
          <p:sp>
            <p:nvSpPr>
              <p:cNvPr id="48010" name="Freeform 818"/>
              <p:cNvSpPr>
                <a:spLocks noChangeAspect="1"/>
              </p:cNvSpPr>
              <p:nvPr/>
            </p:nvSpPr>
            <p:spPr bwMode="auto">
              <a:xfrm>
                <a:off x="3380" y="3557"/>
                <a:ext cx="1" cy="12"/>
              </a:xfrm>
              <a:custGeom>
                <a:avLst/>
                <a:gdLst>
                  <a:gd name="T0" fmla="*/ 0 w 1"/>
                  <a:gd name="T1" fmla="*/ 3 h 15"/>
                  <a:gd name="T2" fmla="*/ 0 w 1"/>
                  <a:gd name="T3" fmla="*/ 3 h 15"/>
                  <a:gd name="T4" fmla="*/ 0 w 1"/>
                  <a:gd name="T5" fmla="*/ 0 h 15"/>
                  <a:gd name="T6" fmla="*/ 0 w 1"/>
                  <a:gd name="T7" fmla="*/ 2 h 15"/>
                  <a:gd name="T8" fmla="*/ 0 w 1"/>
                  <a:gd name="T9" fmla="*/ 4 h 15"/>
                  <a:gd name="T10" fmla="*/ 0 w 1"/>
                  <a:gd name="T11" fmla="*/ 5 h 15"/>
                  <a:gd name="T12" fmla="*/ 0 w 1"/>
                  <a:gd name="T13" fmla="*/ 4 h 15"/>
                  <a:gd name="T14" fmla="*/ 0 w 1"/>
                  <a:gd name="T15" fmla="*/ 5 h 15"/>
                  <a:gd name="T16" fmla="*/ 0 w 1"/>
                  <a:gd name="T17" fmla="*/ 3 h 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
                  <a:gd name="T28" fmla="*/ 0 h 15"/>
                  <a:gd name="T29" fmla="*/ 1 w 1"/>
                  <a:gd name="T30" fmla="*/ 15 h 1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 h="15">
                    <a:moveTo>
                      <a:pt x="0" y="10"/>
                    </a:moveTo>
                    <a:lnTo>
                      <a:pt x="0" y="10"/>
                    </a:lnTo>
                    <a:lnTo>
                      <a:pt x="0" y="0"/>
                    </a:lnTo>
                    <a:lnTo>
                      <a:pt x="0" y="2"/>
                    </a:lnTo>
                    <a:lnTo>
                      <a:pt x="0" y="12"/>
                    </a:lnTo>
                    <a:lnTo>
                      <a:pt x="0" y="14"/>
                    </a:lnTo>
                    <a:lnTo>
                      <a:pt x="0" y="12"/>
                    </a:lnTo>
                    <a:lnTo>
                      <a:pt x="0" y="14"/>
                    </a:lnTo>
                    <a:lnTo>
                      <a:pt x="0" y="10"/>
                    </a:lnTo>
                  </a:path>
                </a:pathLst>
              </a:custGeom>
              <a:solidFill>
                <a:srgbClr val="FF0000"/>
              </a:solidFill>
              <a:ln w="12700" cap="rnd" cmpd="sng">
                <a:solidFill>
                  <a:srgbClr val="FF0000"/>
                </a:solidFill>
                <a:prstDash val="solid"/>
                <a:round/>
                <a:headEnd type="none" w="sm" len="sm"/>
                <a:tailEnd type="none" w="sm" len="sm"/>
              </a:ln>
            </p:spPr>
            <p:txBody>
              <a:bodyPr/>
              <a:lstStyle/>
              <a:p>
                <a:endParaRPr lang="en-US"/>
              </a:p>
            </p:txBody>
          </p:sp>
          <p:sp>
            <p:nvSpPr>
              <p:cNvPr id="48011" name="Freeform 819"/>
              <p:cNvSpPr>
                <a:spLocks noChangeAspect="1"/>
              </p:cNvSpPr>
              <p:nvPr/>
            </p:nvSpPr>
            <p:spPr bwMode="auto">
              <a:xfrm>
                <a:off x="3378" y="3475"/>
                <a:ext cx="10" cy="115"/>
              </a:xfrm>
              <a:custGeom>
                <a:avLst/>
                <a:gdLst>
                  <a:gd name="T0" fmla="*/ 2 w 13"/>
                  <a:gd name="T1" fmla="*/ 0 h 143"/>
                  <a:gd name="T2" fmla="*/ 2 w 13"/>
                  <a:gd name="T3" fmla="*/ 3 h 143"/>
                  <a:gd name="T4" fmla="*/ 2 w 13"/>
                  <a:gd name="T5" fmla="*/ 6 h 143"/>
                  <a:gd name="T6" fmla="*/ 2 w 13"/>
                  <a:gd name="T7" fmla="*/ 8 h 143"/>
                  <a:gd name="T8" fmla="*/ 2 w 13"/>
                  <a:gd name="T9" fmla="*/ 11 h 143"/>
                  <a:gd name="T10" fmla="*/ 2 w 13"/>
                  <a:gd name="T11" fmla="*/ 14 h 143"/>
                  <a:gd name="T12" fmla="*/ 2 w 13"/>
                  <a:gd name="T13" fmla="*/ 18 h 143"/>
                  <a:gd name="T14" fmla="*/ 2 w 13"/>
                  <a:gd name="T15" fmla="*/ 20 h 143"/>
                  <a:gd name="T16" fmla="*/ 0 w 13"/>
                  <a:gd name="T17" fmla="*/ 23 h 143"/>
                  <a:gd name="T18" fmla="*/ 0 w 13"/>
                  <a:gd name="T19" fmla="*/ 27 h 143"/>
                  <a:gd name="T20" fmla="*/ 0 w 13"/>
                  <a:gd name="T21" fmla="*/ 30 h 143"/>
                  <a:gd name="T22" fmla="*/ 0 w 13"/>
                  <a:gd name="T23" fmla="*/ 33 h 143"/>
                  <a:gd name="T24" fmla="*/ 0 w 13"/>
                  <a:gd name="T25" fmla="*/ 35 h 143"/>
                  <a:gd name="T26" fmla="*/ 0 w 13"/>
                  <a:gd name="T27" fmla="*/ 39 h 143"/>
                  <a:gd name="T28" fmla="*/ 0 w 13"/>
                  <a:gd name="T29" fmla="*/ 41 h 143"/>
                  <a:gd name="T30" fmla="*/ 0 w 13"/>
                  <a:gd name="T31" fmla="*/ 44 h 143"/>
                  <a:gd name="T32" fmla="*/ 0 w 13"/>
                  <a:gd name="T33" fmla="*/ 48 h 143"/>
                  <a:gd name="T34" fmla="*/ 2 w 13"/>
                  <a:gd name="T35" fmla="*/ 48 h 143"/>
                  <a:gd name="T36" fmla="*/ 2 w 13"/>
                  <a:gd name="T37" fmla="*/ 44 h 143"/>
                  <a:gd name="T38" fmla="*/ 2 w 13"/>
                  <a:gd name="T39" fmla="*/ 41 h 143"/>
                  <a:gd name="T40" fmla="*/ 2 w 13"/>
                  <a:gd name="T41" fmla="*/ 39 h 143"/>
                  <a:gd name="T42" fmla="*/ 2 w 13"/>
                  <a:gd name="T43" fmla="*/ 35 h 143"/>
                  <a:gd name="T44" fmla="*/ 2 w 13"/>
                  <a:gd name="T45" fmla="*/ 33 h 143"/>
                  <a:gd name="T46" fmla="*/ 2 w 13"/>
                  <a:gd name="T47" fmla="*/ 30 h 143"/>
                  <a:gd name="T48" fmla="*/ 2 w 13"/>
                  <a:gd name="T49" fmla="*/ 27 h 143"/>
                  <a:gd name="T50" fmla="*/ 2 w 13"/>
                  <a:gd name="T51" fmla="*/ 23 h 143"/>
                  <a:gd name="T52" fmla="*/ 2 w 13"/>
                  <a:gd name="T53" fmla="*/ 20 h 143"/>
                  <a:gd name="T54" fmla="*/ 2 w 13"/>
                  <a:gd name="T55" fmla="*/ 18 h 143"/>
                  <a:gd name="T56" fmla="*/ 3 w 13"/>
                  <a:gd name="T57" fmla="*/ 14 h 143"/>
                  <a:gd name="T58" fmla="*/ 3 w 13"/>
                  <a:gd name="T59" fmla="*/ 11 h 143"/>
                  <a:gd name="T60" fmla="*/ 3 w 13"/>
                  <a:gd name="T61" fmla="*/ 8 h 143"/>
                  <a:gd name="T62" fmla="*/ 3 w 13"/>
                  <a:gd name="T63" fmla="*/ 6 h 143"/>
                  <a:gd name="T64" fmla="*/ 3 w 13"/>
                  <a:gd name="T65" fmla="*/ 3 h 143"/>
                  <a:gd name="T66" fmla="*/ 3 w 13"/>
                  <a:gd name="T67" fmla="*/ 0 h 143"/>
                  <a:gd name="T68" fmla="*/ 2 w 13"/>
                  <a:gd name="T69" fmla="*/ 0 h 14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3"/>
                  <a:gd name="T106" fmla="*/ 0 h 143"/>
                  <a:gd name="T107" fmla="*/ 13 w 13"/>
                  <a:gd name="T108" fmla="*/ 143 h 14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3" h="143">
                    <a:moveTo>
                      <a:pt x="6" y="0"/>
                    </a:moveTo>
                    <a:lnTo>
                      <a:pt x="6" y="9"/>
                    </a:lnTo>
                    <a:lnTo>
                      <a:pt x="3" y="17"/>
                    </a:lnTo>
                    <a:lnTo>
                      <a:pt x="3" y="25"/>
                    </a:lnTo>
                    <a:lnTo>
                      <a:pt x="3" y="34"/>
                    </a:lnTo>
                    <a:lnTo>
                      <a:pt x="3" y="42"/>
                    </a:lnTo>
                    <a:lnTo>
                      <a:pt x="3" y="52"/>
                    </a:lnTo>
                    <a:lnTo>
                      <a:pt x="3" y="60"/>
                    </a:lnTo>
                    <a:lnTo>
                      <a:pt x="0" y="70"/>
                    </a:lnTo>
                    <a:lnTo>
                      <a:pt x="0" y="79"/>
                    </a:lnTo>
                    <a:lnTo>
                      <a:pt x="0" y="88"/>
                    </a:lnTo>
                    <a:lnTo>
                      <a:pt x="0" y="98"/>
                    </a:lnTo>
                    <a:lnTo>
                      <a:pt x="0" y="106"/>
                    </a:lnTo>
                    <a:lnTo>
                      <a:pt x="0" y="115"/>
                    </a:lnTo>
                    <a:lnTo>
                      <a:pt x="0" y="124"/>
                    </a:lnTo>
                    <a:lnTo>
                      <a:pt x="0" y="133"/>
                    </a:lnTo>
                    <a:lnTo>
                      <a:pt x="0" y="142"/>
                    </a:lnTo>
                    <a:lnTo>
                      <a:pt x="6" y="142"/>
                    </a:lnTo>
                    <a:lnTo>
                      <a:pt x="6" y="133"/>
                    </a:lnTo>
                    <a:lnTo>
                      <a:pt x="6" y="124"/>
                    </a:lnTo>
                    <a:lnTo>
                      <a:pt x="6" y="115"/>
                    </a:lnTo>
                    <a:lnTo>
                      <a:pt x="6" y="106"/>
                    </a:lnTo>
                    <a:lnTo>
                      <a:pt x="9" y="98"/>
                    </a:lnTo>
                    <a:lnTo>
                      <a:pt x="9" y="88"/>
                    </a:lnTo>
                    <a:lnTo>
                      <a:pt x="9" y="79"/>
                    </a:lnTo>
                    <a:lnTo>
                      <a:pt x="9" y="70"/>
                    </a:lnTo>
                    <a:lnTo>
                      <a:pt x="9" y="60"/>
                    </a:lnTo>
                    <a:lnTo>
                      <a:pt x="9" y="52"/>
                    </a:lnTo>
                    <a:lnTo>
                      <a:pt x="12" y="42"/>
                    </a:lnTo>
                    <a:lnTo>
                      <a:pt x="12" y="34"/>
                    </a:lnTo>
                    <a:lnTo>
                      <a:pt x="12" y="25"/>
                    </a:lnTo>
                    <a:lnTo>
                      <a:pt x="12" y="17"/>
                    </a:lnTo>
                    <a:lnTo>
                      <a:pt x="12" y="9"/>
                    </a:lnTo>
                    <a:lnTo>
                      <a:pt x="12" y="0"/>
                    </a:lnTo>
                    <a:lnTo>
                      <a:pt x="6" y="0"/>
                    </a:lnTo>
                  </a:path>
                </a:pathLst>
              </a:custGeom>
              <a:solidFill>
                <a:srgbClr val="FF0000"/>
              </a:solidFill>
              <a:ln w="12700" cap="rnd" cmpd="sng">
                <a:solidFill>
                  <a:srgbClr val="FF0000"/>
                </a:solidFill>
                <a:prstDash val="solid"/>
                <a:round/>
                <a:headEnd type="none" w="sm" len="sm"/>
                <a:tailEnd type="none" w="sm" len="sm"/>
              </a:ln>
            </p:spPr>
            <p:txBody>
              <a:bodyPr/>
              <a:lstStyle/>
              <a:p>
                <a:endParaRPr lang="en-US"/>
              </a:p>
            </p:txBody>
          </p:sp>
          <p:sp>
            <p:nvSpPr>
              <p:cNvPr id="48012" name="Freeform 820"/>
              <p:cNvSpPr>
                <a:spLocks noChangeAspect="1"/>
              </p:cNvSpPr>
              <p:nvPr/>
            </p:nvSpPr>
            <p:spPr bwMode="auto">
              <a:xfrm>
                <a:off x="3475" y="3468"/>
                <a:ext cx="10" cy="114"/>
              </a:xfrm>
              <a:custGeom>
                <a:avLst/>
                <a:gdLst>
                  <a:gd name="T0" fmla="*/ 2 w 13"/>
                  <a:gd name="T1" fmla="*/ 0 h 143"/>
                  <a:gd name="T2" fmla="*/ 2 w 13"/>
                  <a:gd name="T3" fmla="*/ 3 h 143"/>
                  <a:gd name="T4" fmla="*/ 2 w 13"/>
                  <a:gd name="T5" fmla="*/ 6 h 143"/>
                  <a:gd name="T6" fmla="*/ 2 w 13"/>
                  <a:gd name="T7" fmla="*/ 8 h 143"/>
                  <a:gd name="T8" fmla="*/ 2 w 13"/>
                  <a:gd name="T9" fmla="*/ 11 h 143"/>
                  <a:gd name="T10" fmla="*/ 2 w 13"/>
                  <a:gd name="T11" fmla="*/ 14 h 143"/>
                  <a:gd name="T12" fmla="*/ 2 w 13"/>
                  <a:gd name="T13" fmla="*/ 17 h 143"/>
                  <a:gd name="T14" fmla="*/ 2 w 13"/>
                  <a:gd name="T15" fmla="*/ 19 h 143"/>
                  <a:gd name="T16" fmla="*/ 2 w 13"/>
                  <a:gd name="T17" fmla="*/ 23 h 143"/>
                  <a:gd name="T18" fmla="*/ 0 w 13"/>
                  <a:gd name="T19" fmla="*/ 26 h 143"/>
                  <a:gd name="T20" fmla="*/ 0 w 13"/>
                  <a:gd name="T21" fmla="*/ 29 h 143"/>
                  <a:gd name="T22" fmla="*/ 0 w 13"/>
                  <a:gd name="T23" fmla="*/ 31 h 143"/>
                  <a:gd name="T24" fmla="*/ 0 w 13"/>
                  <a:gd name="T25" fmla="*/ 34 h 143"/>
                  <a:gd name="T26" fmla="*/ 0 w 13"/>
                  <a:gd name="T27" fmla="*/ 37 h 143"/>
                  <a:gd name="T28" fmla="*/ 0 w 13"/>
                  <a:gd name="T29" fmla="*/ 40 h 143"/>
                  <a:gd name="T30" fmla="*/ 0 w 13"/>
                  <a:gd name="T31" fmla="*/ 43 h 143"/>
                  <a:gd name="T32" fmla="*/ 0 w 13"/>
                  <a:gd name="T33" fmla="*/ 45 h 143"/>
                  <a:gd name="T34" fmla="*/ 2 w 13"/>
                  <a:gd name="T35" fmla="*/ 45 h 143"/>
                  <a:gd name="T36" fmla="*/ 2 w 13"/>
                  <a:gd name="T37" fmla="*/ 43 h 143"/>
                  <a:gd name="T38" fmla="*/ 2 w 13"/>
                  <a:gd name="T39" fmla="*/ 40 h 143"/>
                  <a:gd name="T40" fmla="*/ 2 w 13"/>
                  <a:gd name="T41" fmla="*/ 37 h 143"/>
                  <a:gd name="T42" fmla="*/ 2 w 13"/>
                  <a:gd name="T43" fmla="*/ 34 h 143"/>
                  <a:gd name="T44" fmla="*/ 2 w 13"/>
                  <a:gd name="T45" fmla="*/ 31 h 143"/>
                  <a:gd name="T46" fmla="*/ 2 w 13"/>
                  <a:gd name="T47" fmla="*/ 29 h 143"/>
                  <a:gd name="T48" fmla="*/ 2 w 13"/>
                  <a:gd name="T49" fmla="*/ 26 h 143"/>
                  <a:gd name="T50" fmla="*/ 2 w 13"/>
                  <a:gd name="T51" fmla="*/ 23 h 143"/>
                  <a:gd name="T52" fmla="*/ 3 w 13"/>
                  <a:gd name="T53" fmla="*/ 19 h 143"/>
                  <a:gd name="T54" fmla="*/ 3 w 13"/>
                  <a:gd name="T55" fmla="*/ 17 h 143"/>
                  <a:gd name="T56" fmla="*/ 3 w 13"/>
                  <a:gd name="T57" fmla="*/ 14 h 143"/>
                  <a:gd name="T58" fmla="*/ 3 w 13"/>
                  <a:gd name="T59" fmla="*/ 11 h 143"/>
                  <a:gd name="T60" fmla="*/ 3 w 13"/>
                  <a:gd name="T61" fmla="*/ 8 h 143"/>
                  <a:gd name="T62" fmla="*/ 3 w 13"/>
                  <a:gd name="T63" fmla="*/ 6 h 143"/>
                  <a:gd name="T64" fmla="*/ 3 w 13"/>
                  <a:gd name="T65" fmla="*/ 3 h 143"/>
                  <a:gd name="T66" fmla="*/ 3 w 13"/>
                  <a:gd name="T67" fmla="*/ 0 h 143"/>
                  <a:gd name="T68" fmla="*/ 2 w 13"/>
                  <a:gd name="T69" fmla="*/ 0 h 14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3"/>
                  <a:gd name="T106" fmla="*/ 0 h 143"/>
                  <a:gd name="T107" fmla="*/ 13 w 13"/>
                  <a:gd name="T108" fmla="*/ 143 h 14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3" h="143">
                    <a:moveTo>
                      <a:pt x="6" y="0"/>
                    </a:moveTo>
                    <a:lnTo>
                      <a:pt x="6" y="9"/>
                    </a:lnTo>
                    <a:lnTo>
                      <a:pt x="6" y="17"/>
                    </a:lnTo>
                    <a:lnTo>
                      <a:pt x="6" y="25"/>
                    </a:lnTo>
                    <a:lnTo>
                      <a:pt x="3" y="34"/>
                    </a:lnTo>
                    <a:lnTo>
                      <a:pt x="3" y="43"/>
                    </a:lnTo>
                    <a:lnTo>
                      <a:pt x="3" y="52"/>
                    </a:lnTo>
                    <a:lnTo>
                      <a:pt x="3" y="60"/>
                    </a:lnTo>
                    <a:lnTo>
                      <a:pt x="3" y="70"/>
                    </a:lnTo>
                    <a:lnTo>
                      <a:pt x="0" y="80"/>
                    </a:lnTo>
                    <a:lnTo>
                      <a:pt x="0" y="88"/>
                    </a:lnTo>
                    <a:lnTo>
                      <a:pt x="0" y="98"/>
                    </a:lnTo>
                    <a:lnTo>
                      <a:pt x="0" y="106"/>
                    </a:lnTo>
                    <a:lnTo>
                      <a:pt x="0" y="115"/>
                    </a:lnTo>
                    <a:lnTo>
                      <a:pt x="0" y="124"/>
                    </a:lnTo>
                    <a:lnTo>
                      <a:pt x="0" y="133"/>
                    </a:lnTo>
                    <a:lnTo>
                      <a:pt x="0" y="142"/>
                    </a:lnTo>
                    <a:lnTo>
                      <a:pt x="9" y="142"/>
                    </a:lnTo>
                    <a:lnTo>
                      <a:pt x="9" y="133"/>
                    </a:lnTo>
                    <a:lnTo>
                      <a:pt x="6" y="124"/>
                    </a:lnTo>
                    <a:lnTo>
                      <a:pt x="9" y="115"/>
                    </a:lnTo>
                    <a:lnTo>
                      <a:pt x="9" y="106"/>
                    </a:lnTo>
                    <a:lnTo>
                      <a:pt x="9" y="98"/>
                    </a:lnTo>
                    <a:lnTo>
                      <a:pt x="9" y="88"/>
                    </a:lnTo>
                    <a:lnTo>
                      <a:pt x="9" y="80"/>
                    </a:lnTo>
                    <a:lnTo>
                      <a:pt x="9" y="70"/>
                    </a:lnTo>
                    <a:lnTo>
                      <a:pt x="12" y="60"/>
                    </a:lnTo>
                    <a:lnTo>
                      <a:pt x="12" y="52"/>
                    </a:lnTo>
                    <a:lnTo>
                      <a:pt x="12" y="43"/>
                    </a:lnTo>
                    <a:lnTo>
                      <a:pt x="12" y="34"/>
                    </a:lnTo>
                    <a:lnTo>
                      <a:pt x="12" y="25"/>
                    </a:lnTo>
                    <a:lnTo>
                      <a:pt x="12" y="17"/>
                    </a:lnTo>
                    <a:lnTo>
                      <a:pt x="12" y="9"/>
                    </a:lnTo>
                    <a:lnTo>
                      <a:pt x="12" y="0"/>
                    </a:lnTo>
                    <a:lnTo>
                      <a:pt x="6" y="0"/>
                    </a:lnTo>
                  </a:path>
                </a:pathLst>
              </a:custGeom>
              <a:solidFill>
                <a:srgbClr val="FF0000"/>
              </a:solidFill>
              <a:ln w="12700" cap="rnd" cmpd="sng">
                <a:solidFill>
                  <a:srgbClr val="FF0000"/>
                </a:solidFill>
                <a:prstDash val="solid"/>
                <a:round/>
                <a:headEnd type="none" w="sm" len="sm"/>
                <a:tailEnd type="none" w="sm" len="sm"/>
              </a:ln>
            </p:spPr>
            <p:txBody>
              <a:bodyPr/>
              <a:lstStyle/>
              <a:p>
                <a:endParaRPr lang="en-US"/>
              </a:p>
            </p:txBody>
          </p:sp>
        </p:grpSp>
        <p:sp>
          <p:nvSpPr>
            <p:cNvPr id="47987" name="Freeform 821"/>
            <p:cNvSpPr>
              <a:spLocks noChangeAspect="1"/>
            </p:cNvSpPr>
            <p:nvPr/>
          </p:nvSpPr>
          <p:spPr bwMode="auto">
            <a:xfrm>
              <a:off x="2507" y="3951"/>
              <a:ext cx="12" cy="86"/>
            </a:xfrm>
            <a:custGeom>
              <a:avLst/>
              <a:gdLst>
                <a:gd name="T0" fmla="*/ 3 w 15"/>
                <a:gd name="T1" fmla="*/ 0 h 108"/>
                <a:gd name="T2" fmla="*/ 3 w 15"/>
                <a:gd name="T3" fmla="*/ 0 h 108"/>
                <a:gd name="T4" fmla="*/ 3 w 15"/>
                <a:gd name="T5" fmla="*/ 2 h 108"/>
                <a:gd name="T6" fmla="*/ 3 w 15"/>
                <a:gd name="T7" fmla="*/ 4 h 108"/>
                <a:gd name="T8" fmla="*/ 3 w 15"/>
                <a:gd name="T9" fmla="*/ 6 h 108"/>
                <a:gd name="T10" fmla="*/ 3 w 15"/>
                <a:gd name="T11" fmla="*/ 9 h 108"/>
                <a:gd name="T12" fmla="*/ 3 w 15"/>
                <a:gd name="T13" fmla="*/ 10 h 108"/>
                <a:gd name="T14" fmla="*/ 3 w 15"/>
                <a:gd name="T15" fmla="*/ 13 h 108"/>
                <a:gd name="T16" fmla="*/ 3 w 15"/>
                <a:gd name="T17" fmla="*/ 14 h 108"/>
                <a:gd name="T18" fmla="*/ 3 w 15"/>
                <a:gd name="T19" fmla="*/ 17 h 108"/>
                <a:gd name="T20" fmla="*/ 3 w 15"/>
                <a:gd name="T21" fmla="*/ 19 h 108"/>
                <a:gd name="T22" fmla="*/ 3 w 15"/>
                <a:gd name="T23" fmla="*/ 21 h 108"/>
                <a:gd name="T24" fmla="*/ 2 w 15"/>
                <a:gd name="T25" fmla="*/ 23 h 108"/>
                <a:gd name="T26" fmla="*/ 2 w 15"/>
                <a:gd name="T27" fmla="*/ 26 h 108"/>
                <a:gd name="T28" fmla="*/ 2 w 15"/>
                <a:gd name="T29" fmla="*/ 27 h 108"/>
                <a:gd name="T30" fmla="*/ 2 w 15"/>
                <a:gd name="T31" fmla="*/ 29 h 108"/>
                <a:gd name="T32" fmla="*/ 2 w 15"/>
                <a:gd name="T33" fmla="*/ 31 h 108"/>
                <a:gd name="T34" fmla="*/ 0 w 15"/>
                <a:gd name="T35" fmla="*/ 33 h 108"/>
                <a:gd name="T36" fmla="*/ 2 w 15"/>
                <a:gd name="T37" fmla="*/ 34 h 108"/>
                <a:gd name="T38" fmla="*/ 2 w 15"/>
                <a:gd name="T39" fmla="*/ 33 h 108"/>
                <a:gd name="T40" fmla="*/ 3 w 15"/>
                <a:gd name="T41" fmla="*/ 31 h 108"/>
                <a:gd name="T42" fmla="*/ 4 w 15"/>
                <a:gd name="T43" fmla="*/ 29 h 108"/>
                <a:gd name="T44" fmla="*/ 4 w 15"/>
                <a:gd name="T45" fmla="*/ 26 h 108"/>
                <a:gd name="T46" fmla="*/ 4 w 15"/>
                <a:gd name="T47" fmla="*/ 24 h 108"/>
                <a:gd name="T48" fmla="*/ 4 w 15"/>
                <a:gd name="T49" fmla="*/ 21 h 108"/>
                <a:gd name="T50" fmla="*/ 5 w 15"/>
                <a:gd name="T51" fmla="*/ 19 h 108"/>
                <a:gd name="T52" fmla="*/ 5 w 15"/>
                <a:gd name="T53" fmla="*/ 17 h 108"/>
                <a:gd name="T54" fmla="*/ 5 w 15"/>
                <a:gd name="T55" fmla="*/ 14 h 108"/>
                <a:gd name="T56" fmla="*/ 5 w 15"/>
                <a:gd name="T57" fmla="*/ 13 h 108"/>
                <a:gd name="T58" fmla="*/ 5 w 15"/>
                <a:gd name="T59" fmla="*/ 10 h 108"/>
                <a:gd name="T60" fmla="*/ 5 w 15"/>
                <a:gd name="T61" fmla="*/ 9 h 108"/>
                <a:gd name="T62" fmla="*/ 5 w 15"/>
                <a:gd name="T63" fmla="*/ 6 h 108"/>
                <a:gd name="T64" fmla="*/ 5 w 15"/>
                <a:gd name="T65" fmla="*/ 4 h 108"/>
                <a:gd name="T66" fmla="*/ 4 w 15"/>
                <a:gd name="T67" fmla="*/ 2 h 108"/>
                <a:gd name="T68" fmla="*/ 4 w 15"/>
                <a:gd name="T69" fmla="*/ 0 h 108"/>
                <a:gd name="T70" fmla="*/ 3 w 15"/>
                <a:gd name="T71" fmla="*/ 0 h 1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5"/>
                <a:gd name="T109" fmla="*/ 0 h 108"/>
                <a:gd name="T110" fmla="*/ 15 w 15"/>
                <a:gd name="T111" fmla="*/ 108 h 10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5" h="108">
                  <a:moveTo>
                    <a:pt x="9" y="0"/>
                  </a:moveTo>
                  <a:lnTo>
                    <a:pt x="9" y="0"/>
                  </a:lnTo>
                  <a:lnTo>
                    <a:pt x="9" y="6"/>
                  </a:lnTo>
                  <a:lnTo>
                    <a:pt x="9" y="12"/>
                  </a:lnTo>
                  <a:lnTo>
                    <a:pt x="10" y="18"/>
                  </a:lnTo>
                  <a:lnTo>
                    <a:pt x="10" y="26"/>
                  </a:lnTo>
                  <a:lnTo>
                    <a:pt x="10" y="31"/>
                  </a:lnTo>
                  <a:lnTo>
                    <a:pt x="10" y="39"/>
                  </a:lnTo>
                  <a:lnTo>
                    <a:pt x="10" y="45"/>
                  </a:lnTo>
                  <a:lnTo>
                    <a:pt x="10" y="52"/>
                  </a:lnTo>
                  <a:lnTo>
                    <a:pt x="9" y="60"/>
                  </a:lnTo>
                  <a:lnTo>
                    <a:pt x="9" y="66"/>
                  </a:lnTo>
                  <a:lnTo>
                    <a:pt x="6" y="73"/>
                  </a:lnTo>
                  <a:lnTo>
                    <a:pt x="5" y="80"/>
                  </a:lnTo>
                  <a:lnTo>
                    <a:pt x="5" y="86"/>
                  </a:lnTo>
                  <a:lnTo>
                    <a:pt x="3" y="92"/>
                  </a:lnTo>
                  <a:lnTo>
                    <a:pt x="2" y="98"/>
                  </a:lnTo>
                  <a:lnTo>
                    <a:pt x="0" y="102"/>
                  </a:lnTo>
                  <a:lnTo>
                    <a:pt x="4" y="107"/>
                  </a:lnTo>
                  <a:lnTo>
                    <a:pt x="5" y="100"/>
                  </a:lnTo>
                  <a:lnTo>
                    <a:pt x="9" y="95"/>
                  </a:lnTo>
                  <a:lnTo>
                    <a:pt x="11" y="88"/>
                  </a:lnTo>
                  <a:lnTo>
                    <a:pt x="12" y="80"/>
                  </a:lnTo>
                  <a:lnTo>
                    <a:pt x="13" y="75"/>
                  </a:lnTo>
                  <a:lnTo>
                    <a:pt x="13" y="67"/>
                  </a:lnTo>
                  <a:lnTo>
                    <a:pt x="14" y="60"/>
                  </a:lnTo>
                  <a:lnTo>
                    <a:pt x="14" y="52"/>
                  </a:lnTo>
                  <a:lnTo>
                    <a:pt x="14" y="45"/>
                  </a:lnTo>
                  <a:lnTo>
                    <a:pt x="14" y="39"/>
                  </a:lnTo>
                  <a:lnTo>
                    <a:pt x="14" y="31"/>
                  </a:lnTo>
                  <a:lnTo>
                    <a:pt x="14" y="26"/>
                  </a:lnTo>
                  <a:lnTo>
                    <a:pt x="14" y="18"/>
                  </a:lnTo>
                  <a:lnTo>
                    <a:pt x="14" y="11"/>
                  </a:lnTo>
                  <a:lnTo>
                    <a:pt x="13" y="6"/>
                  </a:lnTo>
                  <a:lnTo>
                    <a:pt x="13" y="0"/>
                  </a:lnTo>
                  <a:lnTo>
                    <a:pt x="9" y="0"/>
                  </a:lnTo>
                </a:path>
              </a:pathLst>
            </a:custGeom>
            <a:solidFill>
              <a:srgbClr val="FF0000"/>
            </a:solidFill>
            <a:ln w="12700" cap="rnd" cmpd="sng">
              <a:solidFill>
                <a:srgbClr val="FF0000"/>
              </a:solidFill>
              <a:prstDash val="solid"/>
              <a:round/>
              <a:headEnd type="none" w="sm" len="sm"/>
              <a:tailEnd type="none" w="sm" len="sm"/>
            </a:ln>
          </p:spPr>
          <p:txBody>
            <a:bodyPr/>
            <a:lstStyle/>
            <a:p>
              <a:endParaRPr lang="en-US"/>
            </a:p>
          </p:txBody>
        </p:sp>
        <p:sp>
          <p:nvSpPr>
            <p:cNvPr id="47988" name="Freeform 822"/>
            <p:cNvSpPr>
              <a:spLocks noChangeAspect="1"/>
            </p:cNvSpPr>
            <p:nvPr/>
          </p:nvSpPr>
          <p:spPr bwMode="auto">
            <a:xfrm>
              <a:off x="2607" y="3945"/>
              <a:ext cx="12" cy="86"/>
            </a:xfrm>
            <a:custGeom>
              <a:avLst/>
              <a:gdLst>
                <a:gd name="T0" fmla="*/ 3 w 15"/>
                <a:gd name="T1" fmla="*/ 0 h 107"/>
                <a:gd name="T2" fmla="*/ 3 w 15"/>
                <a:gd name="T3" fmla="*/ 0 h 107"/>
                <a:gd name="T4" fmla="*/ 3 w 15"/>
                <a:gd name="T5" fmla="*/ 2 h 107"/>
                <a:gd name="T6" fmla="*/ 3 w 15"/>
                <a:gd name="T7" fmla="*/ 4 h 107"/>
                <a:gd name="T8" fmla="*/ 3 w 15"/>
                <a:gd name="T9" fmla="*/ 6 h 107"/>
                <a:gd name="T10" fmla="*/ 3 w 15"/>
                <a:gd name="T11" fmla="*/ 8 h 107"/>
                <a:gd name="T12" fmla="*/ 3 w 15"/>
                <a:gd name="T13" fmla="*/ 10 h 107"/>
                <a:gd name="T14" fmla="*/ 3 w 15"/>
                <a:gd name="T15" fmla="*/ 13 h 107"/>
                <a:gd name="T16" fmla="*/ 3 w 15"/>
                <a:gd name="T17" fmla="*/ 14 h 107"/>
                <a:gd name="T18" fmla="*/ 3 w 15"/>
                <a:gd name="T19" fmla="*/ 18 h 107"/>
                <a:gd name="T20" fmla="*/ 3 w 15"/>
                <a:gd name="T21" fmla="*/ 20 h 107"/>
                <a:gd name="T22" fmla="*/ 3 w 15"/>
                <a:gd name="T23" fmla="*/ 23 h 107"/>
                <a:gd name="T24" fmla="*/ 2 w 15"/>
                <a:gd name="T25" fmla="*/ 25 h 107"/>
                <a:gd name="T26" fmla="*/ 2 w 15"/>
                <a:gd name="T27" fmla="*/ 27 h 107"/>
                <a:gd name="T28" fmla="*/ 2 w 15"/>
                <a:gd name="T29" fmla="*/ 28 h 107"/>
                <a:gd name="T30" fmla="*/ 2 w 15"/>
                <a:gd name="T31" fmla="*/ 31 h 107"/>
                <a:gd name="T32" fmla="*/ 2 w 15"/>
                <a:gd name="T33" fmla="*/ 33 h 107"/>
                <a:gd name="T34" fmla="*/ 0 w 15"/>
                <a:gd name="T35" fmla="*/ 35 h 107"/>
                <a:gd name="T36" fmla="*/ 2 w 15"/>
                <a:gd name="T37" fmla="*/ 35 h 107"/>
                <a:gd name="T38" fmla="*/ 2 w 15"/>
                <a:gd name="T39" fmla="*/ 33 h 107"/>
                <a:gd name="T40" fmla="*/ 3 w 15"/>
                <a:gd name="T41" fmla="*/ 31 h 107"/>
                <a:gd name="T42" fmla="*/ 4 w 15"/>
                <a:gd name="T43" fmla="*/ 29 h 107"/>
                <a:gd name="T44" fmla="*/ 4 w 15"/>
                <a:gd name="T45" fmla="*/ 27 h 107"/>
                <a:gd name="T46" fmla="*/ 4 w 15"/>
                <a:gd name="T47" fmla="*/ 25 h 107"/>
                <a:gd name="T48" fmla="*/ 4 w 15"/>
                <a:gd name="T49" fmla="*/ 23 h 107"/>
                <a:gd name="T50" fmla="*/ 4 w 15"/>
                <a:gd name="T51" fmla="*/ 20 h 107"/>
                <a:gd name="T52" fmla="*/ 5 w 15"/>
                <a:gd name="T53" fmla="*/ 18 h 107"/>
                <a:gd name="T54" fmla="*/ 5 w 15"/>
                <a:gd name="T55" fmla="*/ 14 h 107"/>
                <a:gd name="T56" fmla="*/ 5 w 15"/>
                <a:gd name="T57" fmla="*/ 13 h 107"/>
                <a:gd name="T58" fmla="*/ 5 w 15"/>
                <a:gd name="T59" fmla="*/ 10 h 107"/>
                <a:gd name="T60" fmla="*/ 5 w 15"/>
                <a:gd name="T61" fmla="*/ 8 h 107"/>
                <a:gd name="T62" fmla="*/ 5 w 15"/>
                <a:gd name="T63" fmla="*/ 6 h 107"/>
                <a:gd name="T64" fmla="*/ 4 w 15"/>
                <a:gd name="T65" fmla="*/ 4 h 107"/>
                <a:gd name="T66" fmla="*/ 4 w 15"/>
                <a:gd name="T67" fmla="*/ 2 h 107"/>
                <a:gd name="T68" fmla="*/ 4 w 15"/>
                <a:gd name="T69" fmla="*/ 0 h 107"/>
                <a:gd name="T70" fmla="*/ 3 w 15"/>
                <a:gd name="T71" fmla="*/ 0 h 10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5"/>
                <a:gd name="T109" fmla="*/ 0 h 107"/>
                <a:gd name="T110" fmla="*/ 15 w 15"/>
                <a:gd name="T111" fmla="*/ 107 h 10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5" h="107">
                  <a:moveTo>
                    <a:pt x="9" y="0"/>
                  </a:moveTo>
                  <a:lnTo>
                    <a:pt x="9" y="0"/>
                  </a:lnTo>
                  <a:lnTo>
                    <a:pt x="9" y="6"/>
                  </a:lnTo>
                  <a:lnTo>
                    <a:pt x="9" y="12"/>
                  </a:lnTo>
                  <a:lnTo>
                    <a:pt x="9" y="18"/>
                  </a:lnTo>
                  <a:lnTo>
                    <a:pt x="9" y="25"/>
                  </a:lnTo>
                  <a:lnTo>
                    <a:pt x="9" y="31"/>
                  </a:lnTo>
                  <a:lnTo>
                    <a:pt x="10" y="39"/>
                  </a:lnTo>
                  <a:lnTo>
                    <a:pt x="9" y="45"/>
                  </a:lnTo>
                  <a:lnTo>
                    <a:pt x="9" y="52"/>
                  </a:lnTo>
                  <a:lnTo>
                    <a:pt x="9" y="60"/>
                  </a:lnTo>
                  <a:lnTo>
                    <a:pt x="9" y="66"/>
                  </a:lnTo>
                  <a:lnTo>
                    <a:pt x="6" y="73"/>
                  </a:lnTo>
                  <a:lnTo>
                    <a:pt x="5" y="79"/>
                  </a:lnTo>
                  <a:lnTo>
                    <a:pt x="4" y="85"/>
                  </a:lnTo>
                  <a:lnTo>
                    <a:pt x="3" y="93"/>
                  </a:lnTo>
                  <a:lnTo>
                    <a:pt x="2" y="97"/>
                  </a:lnTo>
                  <a:lnTo>
                    <a:pt x="0" y="103"/>
                  </a:lnTo>
                  <a:lnTo>
                    <a:pt x="3" y="106"/>
                  </a:lnTo>
                  <a:lnTo>
                    <a:pt x="5" y="99"/>
                  </a:lnTo>
                  <a:lnTo>
                    <a:pt x="9" y="94"/>
                  </a:lnTo>
                  <a:lnTo>
                    <a:pt x="11" y="87"/>
                  </a:lnTo>
                  <a:lnTo>
                    <a:pt x="11" y="79"/>
                  </a:lnTo>
                  <a:lnTo>
                    <a:pt x="12" y="74"/>
                  </a:lnTo>
                  <a:lnTo>
                    <a:pt x="13" y="66"/>
                  </a:lnTo>
                  <a:lnTo>
                    <a:pt x="13" y="60"/>
                  </a:lnTo>
                  <a:lnTo>
                    <a:pt x="14" y="52"/>
                  </a:lnTo>
                  <a:lnTo>
                    <a:pt x="14" y="45"/>
                  </a:lnTo>
                  <a:lnTo>
                    <a:pt x="14" y="39"/>
                  </a:lnTo>
                  <a:lnTo>
                    <a:pt x="14" y="31"/>
                  </a:lnTo>
                  <a:lnTo>
                    <a:pt x="14" y="25"/>
                  </a:lnTo>
                  <a:lnTo>
                    <a:pt x="14" y="18"/>
                  </a:lnTo>
                  <a:lnTo>
                    <a:pt x="13" y="11"/>
                  </a:lnTo>
                  <a:lnTo>
                    <a:pt x="13" y="6"/>
                  </a:lnTo>
                  <a:lnTo>
                    <a:pt x="13" y="0"/>
                  </a:lnTo>
                  <a:lnTo>
                    <a:pt x="9" y="0"/>
                  </a:lnTo>
                </a:path>
              </a:pathLst>
            </a:custGeom>
            <a:solidFill>
              <a:srgbClr val="FF0000"/>
            </a:solidFill>
            <a:ln w="12700" cap="rnd" cmpd="sng">
              <a:solidFill>
                <a:srgbClr val="FF0000"/>
              </a:solidFill>
              <a:prstDash val="solid"/>
              <a:round/>
              <a:headEnd type="none" w="sm" len="sm"/>
              <a:tailEnd type="none" w="sm" len="sm"/>
            </a:ln>
          </p:spPr>
          <p:txBody>
            <a:bodyPr/>
            <a:lstStyle/>
            <a:p>
              <a:endParaRPr lang="en-US"/>
            </a:p>
          </p:txBody>
        </p:sp>
      </p:grpSp>
      <p:sp>
        <p:nvSpPr>
          <p:cNvPr id="47872" name="Freeform 823"/>
          <p:cNvSpPr>
            <a:spLocks noChangeAspect="1"/>
          </p:cNvSpPr>
          <p:nvPr/>
        </p:nvSpPr>
        <p:spPr bwMode="auto">
          <a:xfrm>
            <a:off x="7564438" y="4722813"/>
            <a:ext cx="419100" cy="177800"/>
          </a:xfrm>
          <a:custGeom>
            <a:avLst/>
            <a:gdLst>
              <a:gd name="T0" fmla="*/ 2147483647 w 315"/>
              <a:gd name="T1" fmla="*/ 2147483647 h 140"/>
              <a:gd name="T2" fmla="*/ 2147483647 w 315"/>
              <a:gd name="T3" fmla="*/ 2147483647 h 140"/>
              <a:gd name="T4" fmla="*/ 2147483647 w 315"/>
              <a:gd name="T5" fmla="*/ 2147483647 h 140"/>
              <a:gd name="T6" fmla="*/ 2147483647 w 315"/>
              <a:gd name="T7" fmla="*/ 2147483647 h 140"/>
              <a:gd name="T8" fmla="*/ 2147483647 w 315"/>
              <a:gd name="T9" fmla="*/ 2147483647 h 140"/>
              <a:gd name="T10" fmla="*/ 2147483647 w 315"/>
              <a:gd name="T11" fmla="*/ 2147483647 h 140"/>
              <a:gd name="T12" fmla="*/ 2147483647 w 315"/>
              <a:gd name="T13" fmla="*/ 2147483647 h 140"/>
              <a:gd name="T14" fmla="*/ 2147483647 w 315"/>
              <a:gd name="T15" fmla="*/ 2147483647 h 140"/>
              <a:gd name="T16" fmla="*/ 2147483647 w 315"/>
              <a:gd name="T17" fmla="*/ 2147483647 h 140"/>
              <a:gd name="T18" fmla="*/ 2147483647 w 315"/>
              <a:gd name="T19" fmla="*/ 2147483647 h 140"/>
              <a:gd name="T20" fmla="*/ 2147483647 w 315"/>
              <a:gd name="T21" fmla="*/ 2147483647 h 140"/>
              <a:gd name="T22" fmla="*/ 2147483647 w 315"/>
              <a:gd name="T23" fmla="*/ 2147483647 h 140"/>
              <a:gd name="T24" fmla="*/ 2147483647 w 315"/>
              <a:gd name="T25" fmla="*/ 2147483647 h 140"/>
              <a:gd name="T26" fmla="*/ 2147483647 w 315"/>
              <a:gd name="T27" fmla="*/ 2147483647 h 140"/>
              <a:gd name="T28" fmla="*/ 2147483647 w 315"/>
              <a:gd name="T29" fmla="*/ 2147483647 h 140"/>
              <a:gd name="T30" fmla="*/ 2147483647 w 315"/>
              <a:gd name="T31" fmla="*/ 2147483647 h 140"/>
              <a:gd name="T32" fmla="*/ 2147483647 w 315"/>
              <a:gd name="T33" fmla="*/ 2147483647 h 140"/>
              <a:gd name="T34" fmla="*/ 2147483647 w 315"/>
              <a:gd name="T35" fmla="*/ 2147483647 h 140"/>
              <a:gd name="T36" fmla="*/ 2147483647 w 315"/>
              <a:gd name="T37" fmla="*/ 2147483647 h 140"/>
              <a:gd name="T38" fmla="*/ 2147483647 w 315"/>
              <a:gd name="T39" fmla="*/ 2147483647 h 140"/>
              <a:gd name="T40" fmla="*/ 2147483647 w 315"/>
              <a:gd name="T41" fmla="*/ 2147483647 h 140"/>
              <a:gd name="T42" fmla="*/ 2147483647 w 315"/>
              <a:gd name="T43" fmla="*/ 2147483647 h 140"/>
              <a:gd name="T44" fmla="*/ 2147483647 w 315"/>
              <a:gd name="T45" fmla="*/ 2147483647 h 140"/>
              <a:gd name="T46" fmla="*/ 2147483647 w 315"/>
              <a:gd name="T47" fmla="*/ 2147483647 h 140"/>
              <a:gd name="T48" fmla="*/ 2147483647 w 315"/>
              <a:gd name="T49" fmla="*/ 2147483647 h 140"/>
              <a:gd name="T50" fmla="*/ 2147483647 w 315"/>
              <a:gd name="T51" fmla="*/ 2147483647 h 140"/>
              <a:gd name="T52" fmla="*/ 2147483647 w 315"/>
              <a:gd name="T53" fmla="*/ 2147483647 h 140"/>
              <a:gd name="T54" fmla="*/ 2147483647 w 315"/>
              <a:gd name="T55" fmla="*/ 2147483647 h 140"/>
              <a:gd name="T56" fmla="*/ 2147483647 w 315"/>
              <a:gd name="T57" fmla="*/ 2147483647 h 140"/>
              <a:gd name="T58" fmla="*/ 2147483647 w 315"/>
              <a:gd name="T59" fmla="*/ 2147483647 h 140"/>
              <a:gd name="T60" fmla="*/ 2147483647 w 315"/>
              <a:gd name="T61" fmla="*/ 2147483647 h 140"/>
              <a:gd name="T62" fmla="*/ 2147483647 w 315"/>
              <a:gd name="T63" fmla="*/ 2147483647 h 140"/>
              <a:gd name="T64" fmla="*/ 2147483647 w 315"/>
              <a:gd name="T65" fmla="*/ 2147483647 h 140"/>
              <a:gd name="T66" fmla="*/ 2147483647 w 315"/>
              <a:gd name="T67" fmla="*/ 2147483647 h 14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15"/>
              <a:gd name="T103" fmla="*/ 0 h 140"/>
              <a:gd name="T104" fmla="*/ 315 w 315"/>
              <a:gd name="T105" fmla="*/ 140 h 14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15" h="140">
                <a:moveTo>
                  <a:pt x="2" y="139"/>
                </a:moveTo>
                <a:lnTo>
                  <a:pt x="2" y="139"/>
                </a:lnTo>
                <a:lnTo>
                  <a:pt x="12" y="134"/>
                </a:lnTo>
                <a:lnTo>
                  <a:pt x="22" y="130"/>
                </a:lnTo>
                <a:lnTo>
                  <a:pt x="30" y="128"/>
                </a:lnTo>
                <a:lnTo>
                  <a:pt x="41" y="123"/>
                </a:lnTo>
                <a:lnTo>
                  <a:pt x="50" y="119"/>
                </a:lnTo>
                <a:lnTo>
                  <a:pt x="61" y="115"/>
                </a:lnTo>
                <a:lnTo>
                  <a:pt x="71" y="110"/>
                </a:lnTo>
                <a:lnTo>
                  <a:pt x="80" y="107"/>
                </a:lnTo>
                <a:lnTo>
                  <a:pt x="89" y="104"/>
                </a:lnTo>
                <a:lnTo>
                  <a:pt x="100" y="99"/>
                </a:lnTo>
                <a:lnTo>
                  <a:pt x="109" y="95"/>
                </a:lnTo>
                <a:lnTo>
                  <a:pt x="120" y="90"/>
                </a:lnTo>
                <a:lnTo>
                  <a:pt x="129" y="86"/>
                </a:lnTo>
                <a:lnTo>
                  <a:pt x="139" y="82"/>
                </a:lnTo>
                <a:lnTo>
                  <a:pt x="148" y="78"/>
                </a:lnTo>
                <a:lnTo>
                  <a:pt x="159" y="74"/>
                </a:lnTo>
                <a:lnTo>
                  <a:pt x="168" y="69"/>
                </a:lnTo>
                <a:lnTo>
                  <a:pt x="178" y="65"/>
                </a:lnTo>
                <a:lnTo>
                  <a:pt x="187" y="61"/>
                </a:lnTo>
                <a:lnTo>
                  <a:pt x="196" y="57"/>
                </a:lnTo>
                <a:lnTo>
                  <a:pt x="207" y="53"/>
                </a:lnTo>
                <a:lnTo>
                  <a:pt x="217" y="49"/>
                </a:lnTo>
                <a:lnTo>
                  <a:pt x="227" y="44"/>
                </a:lnTo>
                <a:lnTo>
                  <a:pt x="236" y="40"/>
                </a:lnTo>
                <a:lnTo>
                  <a:pt x="246" y="35"/>
                </a:lnTo>
                <a:lnTo>
                  <a:pt x="255" y="31"/>
                </a:lnTo>
                <a:lnTo>
                  <a:pt x="266" y="26"/>
                </a:lnTo>
                <a:lnTo>
                  <a:pt x="275" y="22"/>
                </a:lnTo>
                <a:lnTo>
                  <a:pt x="286" y="18"/>
                </a:lnTo>
                <a:lnTo>
                  <a:pt x="294" y="13"/>
                </a:lnTo>
                <a:lnTo>
                  <a:pt x="304" y="10"/>
                </a:lnTo>
                <a:lnTo>
                  <a:pt x="314" y="6"/>
                </a:lnTo>
                <a:lnTo>
                  <a:pt x="312" y="0"/>
                </a:lnTo>
                <a:lnTo>
                  <a:pt x="302" y="4"/>
                </a:lnTo>
                <a:lnTo>
                  <a:pt x="292" y="9"/>
                </a:lnTo>
                <a:lnTo>
                  <a:pt x="283" y="13"/>
                </a:lnTo>
                <a:lnTo>
                  <a:pt x="274" y="18"/>
                </a:lnTo>
                <a:lnTo>
                  <a:pt x="264" y="22"/>
                </a:lnTo>
                <a:lnTo>
                  <a:pt x="254" y="26"/>
                </a:lnTo>
                <a:lnTo>
                  <a:pt x="244" y="31"/>
                </a:lnTo>
                <a:lnTo>
                  <a:pt x="235" y="35"/>
                </a:lnTo>
                <a:lnTo>
                  <a:pt x="225" y="39"/>
                </a:lnTo>
                <a:lnTo>
                  <a:pt x="215" y="43"/>
                </a:lnTo>
                <a:lnTo>
                  <a:pt x="205" y="47"/>
                </a:lnTo>
                <a:lnTo>
                  <a:pt x="195" y="52"/>
                </a:lnTo>
                <a:lnTo>
                  <a:pt x="186" y="56"/>
                </a:lnTo>
                <a:lnTo>
                  <a:pt x="176" y="61"/>
                </a:lnTo>
                <a:lnTo>
                  <a:pt x="166" y="64"/>
                </a:lnTo>
                <a:lnTo>
                  <a:pt x="156" y="68"/>
                </a:lnTo>
                <a:lnTo>
                  <a:pt x="146" y="73"/>
                </a:lnTo>
                <a:lnTo>
                  <a:pt x="136" y="78"/>
                </a:lnTo>
                <a:lnTo>
                  <a:pt x="128" y="82"/>
                </a:lnTo>
                <a:lnTo>
                  <a:pt x="118" y="85"/>
                </a:lnTo>
                <a:lnTo>
                  <a:pt x="108" y="89"/>
                </a:lnTo>
                <a:lnTo>
                  <a:pt x="98" y="94"/>
                </a:lnTo>
                <a:lnTo>
                  <a:pt x="87" y="98"/>
                </a:lnTo>
                <a:lnTo>
                  <a:pt x="79" y="103"/>
                </a:lnTo>
                <a:lnTo>
                  <a:pt x="69" y="106"/>
                </a:lnTo>
                <a:lnTo>
                  <a:pt x="59" y="110"/>
                </a:lnTo>
                <a:lnTo>
                  <a:pt x="49" y="115"/>
                </a:lnTo>
                <a:lnTo>
                  <a:pt x="39" y="118"/>
                </a:lnTo>
                <a:lnTo>
                  <a:pt x="29" y="122"/>
                </a:lnTo>
                <a:lnTo>
                  <a:pt x="20" y="127"/>
                </a:lnTo>
                <a:lnTo>
                  <a:pt x="9" y="130"/>
                </a:lnTo>
                <a:lnTo>
                  <a:pt x="0" y="133"/>
                </a:lnTo>
                <a:lnTo>
                  <a:pt x="2" y="139"/>
                </a:lnTo>
              </a:path>
            </a:pathLst>
          </a:custGeom>
          <a:noFill/>
          <a:ln w="12700" cap="rnd" cmpd="sng">
            <a:solidFill>
              <a:schemeClr val="tx1"/>
            </a:solidFill>
            <a:prstDash val="solid"/>
            <a:round/>
            <a:headEnd type="none" w="sm" len="sm"/>
            <a:tailEnd type="none" w="sm" len="sm"/>
          </a:ln>
        </p:spPr>
        <p:txBody>
          <a:bodyPr/>
          <a:lstStyle/>
          <a:p>
            <a:endParaRPr lang="en-US"/>
          </a:p>
        </p:txBody>
      </p:sp>
      <p:grpSp>
        <p:nvGrpSpPr>
          <p:cNvPr id="6" name="Group 824"/>
          <p:cNvGrpSpPr>
            <a:grpSpLocks noChangeAspect="1"/>
          </p:cNvGrpSpPr>
          <p:nvPr/>
        </p:nvGrpSpPr>
        <p:grpSpPr bwMode="auto">
          <a:xfrm>
            <a:off x="7358063" y="4613275"/>
            <a:ext cx="785812" cy="368300"/>
            <a:chOff x="3214" y="3207"/>
            <a:chExt cx="472" cy="234"/>
          </a:xfrm>
        </p:grpSpPr>
        <p:sp>
          <p:nvSpPr>
            <p:cNvPr id="47879" name="Freeform 825"/>
            <p:cNvSpPr>
              <a:spLocks noChangeAspect="1"/>
            </p:cNvSpPr>
            <p:nvPr/>
          </p:nvSpPr>
          <p:spPr bwMode="auto">
            <a:xfrm>
              <a:off x="3434" y="3289"/>
              <a:ext cx="252" cy="49"/>
            </a:xfrm>
            <a:custGeom>
              <a:avLst/>
              <a:gdLst>
                <a:gd name="T0" fmla="*/ 3 w 315"/>
                <a:gd name="T1" fmla="*/ 2 h 60"/>
                <a:gd name="T2" fmla="*/ 9 w 315"/>
                <a:gd name="T3" fmla="*/ 4 h 60"/>
                <a:gd name="T4" fmla="*/ 16 w 315"/>
                <a:gd name="T5" fmla="*/ 6 h 60"/>
                <a:gd name="T6" fmla="*/ 22 w 315"/>
                <a:gd name="T7" fmla="*/ 7 h 60"/>
                <a:gd name="T8" fmla="*/ 29 w 315"/>
                <a:gd name="T9" fmla="*/ 9 h 60"/>
                <a:gd name="T10" fmla="*/ 35 w 315"/>
                <a:gd name="T11" fmla="*/ 10 h 60"/>
                <a:gd name="T12" fmla="*/ 42 w 315"/>
                <a:gd name="T13" fmla="*/ 11 h 60"/>
                <a:gd name="T14" fmla="*/ 48 w 315"/>
                <a:gd name="T15" fmla="*/ 13 h 60"/>
                <a:gd name="T16" fmla="*/ 55 w 315"/>
                <a:gd name="T17" fmla="*/ 13 h 60"/>
                <a:gd name="T18" fmla="*/ 61 w 315"/>
                <a:gd name="T19" fmla="*/ 16 h 60"/>
                <a:gd name="T20" fmla="*/ 68 w 315"/>
                <a:gd name="T21" fmla="*/ 16 h 60"/>
                <a:gd name="T22" fmla="*/ 74 w 315"/>
                <a:gd name="T23" fmla="*/ 17 h 60"/>
                <a:gd name="T24" fmla="*/ 81 w 315"/>
                <a:gd name="T25" fmla="*/ 19 h 60"/>
                <a:gd name="T26" fmla="*/ 87 w 315"/>
                <a:gd name="T27" fmla="*/ 20 h 60"/>
                <a:gd name="T28" fmla="*/ 94 w 315"/>
                <a:gd name="T29" fmla="*/ 20 h 60"/>
                <a:gd name="T30" fmla="*/ 99 w 315"/>
                <a:gd name="T31" fmla="*/ 20 h 60"/>
                <a:gd name="T32" fmla="*/ 103 w 315"/>
                <a:gd name="T33" fmla="*/ 20 h 60"/>
                <a:gd name="T34" fmla="*/ 96 w 315"/>
                <a:gd name="T35" fmla="*/ 19 h 60"/>
                <a:gd name="T36" fmla="*/ 90 w 315"/>
                <a:gd name="T37" fmla="*/ 18 h 60"/>
                <a:gd name="T38" fmla="*/ 83 w 315"/>
                <a:gd name="T39" fmla="*/ 17 h 60"/>
                <a:gd name="T40" fmla="*/ 77 w 315"/>
                <a:gd name="T41" fmla="*/ 16 h 60"/>
                <a:gd name="T42" fmla="*/ 70 w 315"/>
                <a:gd name="T43" fmla="*/ 16 h 60"/>
                <a:gd name="T44" fmla="*/ 65 w 315"/>
                <a:gd name="T45" fmla="*/ 14 h 60"/>
                <a:gd name="T46" fmla="*/ 58 w 315"/>
                <a:gd name="T47" fmla="*/ 13 h 60"/>
                <a:gd name="T48" fmla="*/ 52 w 315"/>
                <a:gd name="T49" fmla="*/ 12 h 60"/>
                <a:gd name="T50" fmla="*/ 45 w 315"/>
                <a:gd name="T51" fmla="*/ 11 h 60"/>
                <a:gd name="T52" fmla="*/ 39 w 315"/>
                <a:gd name="T53" fmla="*/ 9 h 60"/>
                <a:gd name="T54" fmla="*/ 32 w 315"/>
                <a:gd name="T55" fmla="*/ 7 h 60"/>
                <a:gd name="T56" fmla="*/ 26 w 315"/>
                <a:gd name="T57" fmla="*/ 6 h 60"/>
                <a:gd name="T58" fmla="*/ 19 w 315"/>
                <a:gd name="T59" fmla="*/ 5 h 60"/>
                <a:gd name="T60" fmla="*/ 14 w 315"/>
                <a:gd name="T61" fmla="*/ 3 h 60"/>
                <a:gd name="T62" fmla="*/ 7 w 315"/>
                <a:gd name="T63" fmla="*/ 2 h 60"/>
                <a:gd name="T64" fmla="*/ 1 w 315"/>
                <a:gd name="T65" fmla="*/ 0 h 6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15"/>
                <a:gd name="T100" fmla="*/ 0 h 60"/>
                <a:gd name="T101" fmla="*/ 315 w 315"/>
                <a:gd name="T102" fmla="*/ 60 h 6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15" h="60">
                  <a:moveTo>
                    <a:pt x="0" y="4"/>
                  </a:moveTo>
                  <a:lnTo>
                    <a:pt x="10" y="7"/>
                  </a:lnTo>
                  <a:lnTo>
                    <a:pt x="20" y="9"/>
                  </a:lnTo>
                  <a:lnTo>
                    <a:pt x="29" y="11"/>
                  </a:lnTo>
                  <a:lnTo>
                    <a:pt x="39" y="13"/>
                  </a:lnTo>
                  <a:lnTo>
                    <a:pt x="49" y="15"/>
                  </a:lnTo>
                  <a:lnTo>
                    <a:pt x="59" y="17"/>
                  </a:lnTo>
                  <a:lnTo>
                    <a:pt x="69" y="19"/>
                  </a:lnTo>
                  <a:lnTo>
                    <a:pt x="79" y="22"/>
                  </a:lnTo>
                  <a:lnTo>
                    <a:pt x="88" y="24"/>
                  </a:lnTo>
                  <a:lnTo>
                    <a:pt x="98" y="25"/>
                  </a:lnTo>
                  <a:lnTo>
                    <a:pt x="108" y="27"/>
                  </a:lnTo>
                  <a:lnTo>
                    <a:pt x="118" y="29"/>
                  </a:lnTo>
                  <a:lnTo>
                    <a:pt x="128" y="32"/>
                  </a:lnTo>
                  <a:lnTo>
                    <a:pt x="136" y="34"/>
                  </a:lnTo>
                  <a:lnTo>
                    <a:pt x="147" y="35"/>
                  </a:lnTo>
                  <a:lnTo>
                    <a:pt x="156" y="36"/>
                  </a:lnTo>
                  <a:lnTo>
                    <a:pt x="167" y="38"/>
                  </a:lnTo>
                  <a:lnTo>
                    <a:pt x="176" y="40"/>
                  </a:lnTo>
                  <a:lnTo>
                    <a:pt x="186" y="43"/>
                  </a:lnTo>
                  <a:lnTo>
                    <a:pt x="195" y="44"/>
                  </a:lnTo>
                  <a:lnTo>
                    <a:pt x="206" y="45"/>
                  </a:lnTo>
                  <a:lnTo>
                    <a:pt x="215" y="47"/>
                  </a:lnTo>
                  <a:lnTo>
                    <a:pt x="226" y="48"/>
                  </a:lnTo>
                  <a:lnTo>
                    <a:pt x="235" y="49"/>
                  </a:lnTo>
                  <a:lnTo>
                    <a:pt x="245" y="51"/>
                  </a:lnTo>
                  <a:lnTo>
                    <a:pt x="254" y="52"/>
                  </a:lnTo>
                  <a:lnTo>
                    <a:pt x="265" y="55"/>
                  </a:lnTo>
                  <a:lnTo>
                    <a:pt x="274" y="55"/>
                  </a:lnTo>
                  <a:lnTo>
                    <a:pt x="285" y="56"/>
                  </a:lnTo>
                  <a:lnTo>
                    <a:pt x="293" y="57"/>
                  </a:lnTo>
                  <a:lnTo>
                    <a:pt x="303" y="58"/>
                  </a:lnTo>
                  <a:lnTo>
                    <a:pt x="314" y="59"/>
                  </a:lnTo>
                  <a:lnTo>
                    <a:pt x="314" y="55"/>
                  </a:lnTo>
                  <a:lnTo>
                    <a:pt x="303" y="53"/>
                  </a:lnTo>
                  <a:lnTo>
                    <a:pt x="294" y="52"/>
                  </a:lnTo>
                  <a:lnTo>
                    <a:pt x="286" y="51"/>
                  </a:lnTo>
                  <a:lnTo>
                    <a:pt x="275" y="50"/>
                  </a:lnTo>
                  <a:lnTo>
                    <a:pt x="266" y="49"/>
                  </a:lnTo>
                  <a:lnTo>
                    <a:pt x="255" y="48"/>
                  </a:lnTo>
                  <a:lnTo>
                    <a:pt x="246" y="46"/>
                  </a:lnTo>
                  <a:lnTo>
                    <a:pt x="235" y="45"/>
                  </a:lnTo>
                  <a:lnTo>
                    <a:pt x="226" y="44"/>
                  </a:lnTo>
                  <a:lnTo>
                    <a:pt x="216" y="43"/>
                  </a:lnTo>
                  <a:lnTo>
                    <a:pt x="207" y="40"/>
                  </a:lnTo>
                  <a:lnTo>
                    <a:pt x="196" y="39"/>
                  </a:lnTo>
                  <a:lnTo>
                    <a:pt x="187" y="37"/>
                  </a:lnTo>
                  <a:lnTo>
                    <a:pt x="177" y="35"/>
                  </a:lnTo>
                  <a:lnTo>
                    <a:pt x="168" y="34"/>
                  </a:lnTo>
                  <a:lnTo>
                    <a:pt x="157" y="33"/>
                  </a:lnTo>
                  <a:lnTo>
                    <a:pt x="147" y="31"/>
                  </a:lnTo>
                  <a:lnTo>
                    <a:pt x="138" y="28"/>
                  </a:lnTo>
                  <a:lnTo>
                    <a:pt x="129" y="26"/>
                  </a:lnTo>
                  <a:lnTo>
                    <a:pt x="119" y="25"/>
                  </a:lnTo>
                  <a:lnTo>
                    <a:pt x="109" y="24"/>
                  </a:lnTo>
                  <a:lnTo>
                    <a:pt x="99" y="21"/>
                  </a:lnTo>
                  <a:lnTo>
                    <a:pt x="89" y="19"/>
                  </a:lnTo>
                  <a:lnTo>
                    <a:pt x="79" y="16"/>
                  </a:lnTo>
                  <a:lnTo>
                    <a:pt x="69" y="15"/>
                  </a:lnTo>
                  <a:lnTo>
                    <a:pt x="60" y="13"/>
                  </a:lnTo>
                  <a:lnTo>
                    <a:pt x="50" y="11"/>
                  </a:lnTo>
                  <a:lnTo>
                    <a:pt x="40" y="9"/>
                  </a:lnTo>
                  <a:lnTo>
                    <a:pt x="30" y="7"/>
                  </a:lnTo>
                  <a:lnTo>
                    <a:pt x="21" y="4"/>
                  </a:lnTo>
                  <a:lnTo>
                    <a:pt x="12" y="2"/>
                  </a:lnTo>
                  <a:lnTo>
                    <a:pt x="1" y="0"/>
                  </a:lnTo>
                  <a:lnTo>
                    <a:pt x="0" y="4"/>
                  </a:lnTo>
                </a:path>
              </a:pathLst>
            </a:custGeom>
            <a:solidFill>
              <a:srgbClr val="FFFF00"/>
            </a:solidFill>
            <a:ln w="12700" cap="rnd" cmpd="sng">
              <a:solidFill>
                <a:schemeClr val="tx1"/>
              </a:solidFill>
              <a:prstDash val="solid"/>
              <a:round/>
              <a:headEnd type="none" w="sm" len="sm"/>
              <a:tailEnd type="none" w="sm" len="sm"/>
            </a:ln>
          </p:spPr>
          <p:txBody>
            <a:bodyPr/>
            <a:lstStyle/>
            <a:p>
              <a:endParaRPr lang="en-US"/>
            </a:p>
          </p:txBody>
        </p:sp>
        <p:sp>
          <p:nvSpPr>
            <p:cNvPr id="47880" name="Freeform 826"/>
            <p:cNvSpPr>
              <a:spLocks noChangeAspect="1"/>
            </p:cNvSpPr>
            <p:nvPr/>
          </p:nvSpPr>
          <p:spPr bwMode="auto">
            <a:xfrm>
              <a:off x="3275" y="3298"/>
              <a:ext cx="252" cy="68"/>
            </a:xfrm>
            <a:custGeom>
              <a:avLst/>
              <a:gdLst>
                <a:gd name="T0" fmla="*/ 3 w 315"/>
                <a:gd name="T1" fmla="*/ 2 h 85"/>
                <a:gd name="T2" fmla="*/ 9 w 315"/>
                <a:gd name="T3" fmla="*/ 4 h 85"/>
                <a:gd name="T4" fmla="*/ 16 w 315"/>
                <a:gd name="T5" fmla="*/ 6 h 85"/>
                <a:gd name="T6" fmla="*/ 22 w 315"/>
                <a:gd name="T7" fmla="*/ 8 h 85"/>
                <a:gd name="T8" fmla="*/ 29 w 315"/>
                <a:gd name="T9" fmla="*/ 10 h 85"/>
                <a:gd name="T10" fmla="*/ 35 w 315"/>
                <a:gd name="T11" fmla="*/ 11 h 85"/>
                <a:gd name="T12" fmla="*/ 42 w 315"/>
                <a:gd name="T13" fmla="*/ 14 h 85"/>
                <a:gd name="T14" fmla="*/ 48 w 315"/>
                <a:gd name="T15" fmla="*/ 15 h 85"/>
                <a:gd name="T16" fmla="*/ 55 w 315"/>
                <a:gd name="T17" fmla="*/ 17 h 85"/>
                <a:gd name="T18" fmla="*/ 61 w 315"/>
                <a:gd name="T19" fmla="*/ 18 h 85"/>
                <a:gd name="T20" fmla="*/ 68 w 315"/>
                <a:gd name="T21" fmla="*/ 21 h 85"/>
                <a:gd name="T22" fmla="*/ 74 w 315"/>
                <a:gd name="T23" fmla="*/ 22 h 85"/>
                <a:gd name="T24" fmla="*/ 81 w 315"/>
                <a:gd name="T25" fmla="*/ 24 h 85"/>
                <a:gd name="T26" fmla="*/ 87 w 315"/>
                <a:gd name="T27" fmla="*/ 24 h 85"/>
                <a:gd name="T28" fmla="*/ 94 w 315"/>
                <a:gd name="T29" fmla="*/ 26 h 85"/>
                <a:gd name="T30" fmla="*/ 99 w 315"/>
                <a:gd name="T31" fmla="*/ 27 h 85"/>
                <a:gd name="T32" fmla="*/ 103 w 315"/>
                <a:gd name="T33" fmla="*/ 26 h 85"/>
                <a:gd name="T34" fmla="*/ 96 w 315"/>
                <a:gd name="T35" fmla="*/ 25 h 85"/>
                <a:gd name="T36" fmla="*/ 90 w 315"/>
                <a:gd name="T37" fmla="*/ 24 h 85"/>
                <a:gd name="T38" fmla="*/ 83 w 315"/>
                <a:gd name="T39" fmla="*/ 22 h 85"/>
                <a:gd name="T40" fmla="*/ 77 w 315"/>
                <a:gd name="T41" fmla="*/ 21 h 85"/>
                <a:gd name="T42" fmla="*/ 70 w 315"/>
                <a:gd name="T43" fmla="*/ 19 h 85"/>
                <a:gd name="T44" fmla="*/ 65 w 315"/>
                <a:gd name="T45" fmla="*/ 18 h 85"/>
                <a:gd name="T46" fmla="*/ 58 w 315"/>
                <a:gd name="T47" fmla="*/ 16 h 85"/>
                <a:gd name="T48" fmla="*/ 52 w 315"/>
                <a:gd name="T49" fmla="*/ 14 h 85"/>
                <a:gd name="T50" fmla="*/ 46 w 315"/>
                <a:gd name="T51" fmla="*/ 13 h 85"/>
                <a:gd name="T52" fmla="*/ 40 w 315"/>
                <a:gd name="T53" fmla="*/ 11 h 85"/>
                <a:gd name="T54" fmla="*/ 32 w 315"/>
                <a:gd name="T55" fmla="*/ 9 h 85"/>
                <a:gd name="T56" fmla="*/ 26 w 315"/>
                <a:gd name="T57" fmla="*/ 7 h 85"/>
                <a:gd name="T58" fmla="*/ 20 w 315"/>
                <a:gd name="T59" fmla="*/ 6 h 85"/>
                <a:gd name="T60" fmla="*/ 14 w 315"/>
                <a:gd name="T61" fmla="*/ 4 h 85"/>
                <a:gd name="T62" fmla="*/ 7 w 315"/>
                <a:gd name="T63" fmla="*/ 2 h 85"/>
                <a:gd name="T64" fmla="*/ 2 w 315"/>
                <a:gd name="T65" fmla="*/ 0 h 8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15"/>
                <a:gd name="T100" fmla="*/ 0 h 85"/>
                <a:gd name="T101" fmla="*/ 315 w 315"/>
                <a:gd name="T102" fmla="*/ 85 h 8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15" h="85">
                  <a:moveTo>
                    <a:pt x="0" y="6"/>
                  </a:moveTo>
                  <a:lnTo>
                    <a:pt x="10" y="7"/>
                  </a:lnTo>
                  <a:lnTo>
                    <a:pt x="20" y="10"/>
                  </a:lnTo>
                  <a:lnTo>
                    <a:pt x="29" y="13"/>
                  </a:lnTo>
                  <a:lnTo>
                    <a:pt x="39" y="17"/>
                  </a:lnTo>
                  <a:lnTo>
                    <a:pt x="49" y="20"/>
                  </a:lnTo>
                  <a:lnTo>
                    <a:pt x="59" y="21"/>
                  </a:lnTo>
                  <a:lnTo>
                    <a:pt x="69" y="24"/>
                  </a:lnTo>
                  <a:lnTo>
                    <a:pt x="79" y="28"/>
                  </a:lnTo>
                  <a:lnTo>
                    <a:pt x="88" y="31"/>
                  </a:lnTo>
                  <a:lnTo>
                    <a:pt x="98" y="33"/>
                  </a:lnTo>
                  <a:lnTo>
                    <a:pt x="108" y="35"/>
                  </a:lnTo>
                  <a:lnTo>
                    <a:pt x="118" y="38"/>
                  </a:lnTo>
                  <a:lnTo>
                    <a:pt x="128" y="41"/>
                  </a:lnTo>
                  <a:lnTo>
                    <a:pt x="138" y="44"/>
                  </a:lnTo>
                  <a:lnTo>
                    <a:pt x="147" y="46"/>
                  </a:lnTo>
                  <a:lnTo>
                    <a:pt x="156" y="49"/>
                  </a:lnTo>
                  <a:lnTo>
                    <a:pt x="167" y="51"/>
                  </a:lnTo>
                  <a:lnTo>
                    <a:pt x="176" y="54"/>
                  </a:lnTo>
                  <a:lnTo>
                    <a:pt x="186" y="56"/>
                  </a:lnTo>
                  <a:lnTo>
                    <a:pt x="195" y="59"/>
                  </a:lnTo>
                  <a:lnTo>
                    <a:pt x="206" y="62"/>
                  </a:lnTo>
                  <a:lnTo>
                    <a:pt x="215" y="63"/>
                  </a:lnTo>
                  <a:lnTo>
                    <a:pt x="226" y="65"/>
                  </a:lnTo>
                  <a:lnTo>
                    <a:pt x="235" y="67"/>
                  </a:lnTo>
                  <a:lnTo>
                    <a:pt x="245" y="71"/>
                  </a:lnTo>
                  <a:lnTo>
                    <a:pt x="254" y="73"/>
                  </a:lnTo>
                  <a:lnTo>
                    <a:pt x="265" y="75"/>
                  </a:lnTo>
                  <a:lnTo>
                    <a:pt x="274" y="77"/>
                  </a:lnTo>
                  <a:lnTo>
                    <a:pt x="285" y="77"/>
                  </a:lnTo>
                  <a:lnTo>
                    <a:pt x="293" y="79"/>
                  </a:lnTo>
                  <a:lnTo>
                    <a:pt x="303" y="82"/>
                  </a:lnTo>
                  <a:lnTo>
                    <a:pt x="313" y="84"/>
                  </a:lnTo>
                  <a:lnTo>
                    <a:pt x="314" y="78"/>
                  </a:lnTo>
                  <a:lnTo>
                    <a:pt x="304" y="77"/>
                  </a:lnTo>
                  <a:lnTo>
                    <a:pt x="294" y="76"/>
                  </a:lnTo>
                  <a:lnTo>
                    <a:pt x="286" y="74"/>
                  </a:lnTo>
                  <a:lnTo>
                    <a:pt x="275" y="72"/>
                  </a:lnTo>
                  <a:lnTo>
                    <a:pt x="265" y="70"/>
                  </a:lnTo>
                  <a:lnTo>
                    <a:pt x="255" y="67"/>
                  </a:lnTo>
                  <a:lnTo>
                    <a:pt x="246" y="65"/>
                  </a:lnTo>
                  <a:lnTo>
                    <a:pt x="235" y="63"/>
                  </a:lnTo>
                  <a:lnTo>
                    <a:pt x="227" y="62"/>
                  </a:lnTo>
                  <a:lnTo>
                    <a:pt x="216" y="59"/>
                  </a:lnTo>
                  <a:lnTo>
                    <a:pt x="207" y="56"/>
                  </a:lnTo>
                  <a:lnTo>
                    <a:pt x="196" y="54"/>
                  </a:lnTo>
                  <a:lnTo>
                    <a:pt x="187" y="52"/>
                  </a:lnTo>
                  <a:lnTo>
                    <a:pt x="177" y="49"/>
                  </a:lnTo>
                  <a:lnTo>
                    <a:pt x="168" y="47"/>
                  </a:lnTo>
                  <a:lnTo>
                    <a:pt x="157" y="44"/>
                  </a:lnTo>
                  <a:lnTo>
                    <a:pt x="148" y="41"/>
                  </a:lnTo>
                  <a:lnTo>
                    <a:pt x="139" y="39"/>
                  </a:lnTo>
                  <a:lnTo>
                    <a:pt x="129" y="35"/>
                  </a:lnTo>
                  <a:lnTo>
                    <a:pt x="120" y="34"/>
                  </a:lnTo>
                  <a:lnTo>
                    <a:pt x="109" y="31"/>
                  </a:lnTo>
                  <a:lnTo>
                    <a:pt x="99" y="29"/>
                  </a:lnTo>
                  <a:lnTo>
                    <a:pt x="90" y="25"/>
                  </a:lnTo>
                  <a:lnTo>
                    <a:pt x="80" y="22"/>
                  </a:lnTo>
                  <a:lnTo>
                    <a:pt x="71" y="21"/>
                  </a:lnTo>
                  <a:lnTo>
                    <a:pt x="61" y="18"/>
                  </a:lnTo>
                  <a:lnTo>
                    <a:pt x="50" y="14"/>
                  </a:lnTo>
                  <a:lnTo>
                    <a:pt x="41" y="11"/>
                  </a:lnTo>
                  <a:lnTo>
                    <a:pt x="31" y="8"/>
                  </a:lnTo>
                  <a:lnTo>
                    <a:pt x="22" y="6"/>
                  </a:lnTo>
                  <a:lnTo>
                    <a:pt x="13" y="3"/>
                  </a:lnTo>
                  <a:lnTo>
                    <a:pt x="2" y="0"/>
                  </a:lnTo>
                  <a:lnTo>
                    <a:pt x="0" y="6"/>
                  </a:lnTo>
                </a:path>
              </a:pathLst>
            </a:custGeom>
            <a:solidFill>
              <a:srgbClr val="FFFF00"/>
            </a:solidFill>
            <a:ln w="12700" cap="rnd" cmpd="sng">
              <a:solidFill>
                <a:schemeClr val="tx1"/>
              </a:solidFill>
              <a:prstDash val="solid"/>
              <a:round/>
              <a:headEnd type="none" w="sm" len="sm"/>
              <a:tailEnd type="none" w="sm" len="sm"/>
            </a:ln>
          </p:spPr>
          <p:txBody>
            <a:bodyPr/>
            <a:lstStyle/>
            <a:p>
              <a:endParaRPr lang="en-US"/>
            </a:p>
          </p:txBody>
        </p:sp>
        <p:sp>
          <p:nvSpPr>
            <p:cNvPr id="47881" name="Freeform 827"/>
            <p:cNvSpPr>
              <a:spLocks noChangeAspect="1"/>
            </p:cNvSpPr>
            <p:nvPr/>
          </p:nvSpPr>
          <p:spPr bwMode="auto">
            <a:xfrm>
              <a:off x="3339" y="3273"/>
              <a:ext cx="252" cy="112"/>
            </a:xfrm>
            <a:custGeom>
              <a:avLst/>
              <a:gdLst>
                <a:gd name="T0" fmla="*/ 2 w 315"/>
                <a:gd name="T1" fmla="*/ 46 h 140"/>
                <a:gd name="T2" fmla="*/ 7 w 315"/>
                <a:gd name="T3" fmla="*/ 42 h 140"/>
                <a:gd name="T4" fmla="*/ 14 w 315"/>
                <a:gd name="T5" fmla="*/ 40 h 140"/>
                <a:gd name="T6" fmla="*/ 20 w 315"/>
                <a:gd name="T7" fmla="*/ 38 h 140"/>
                <a:gd name="T8" fmla="*/ 26 w 315"/>
                <a:gd name="T9" fmla="*/ 35 h 140"/>
                <a:gd name="T10" fmla="*/ 33 w 315"/>
                <a:gd name="T11" fmla="*/ 32 h 140"/>
                <a:gd name="T12" fmla="*/ 40 w 315"/>
                <a:gd name="T13" fmla="*/ 30 h 140"/>
                <a:gd name="T14" fmla="*/ 46 w 315"/>
                <a:gd name="T15" fmla="*/ 27 h 140"/>
                <a:gd name="T16" fmla="*/ 53 w 315"/>
                <a:gd name="T17" fmla="*/ 24 h 140"/>
                <a:gd name="T18" fmla="*/ 58 w 315"/>
                <a:gd name="T19" fmla="*/ 22 h 140"/>
                <a:gd name="T20" fmla="*/ 65 w 315"/>
                <a:gd name="T21" fmla="*/ 19 h 140"/>
                <a:gd name="T22" fmla="*/ 71 w 315"/>
                <a:gd name="T23" fmla="*/ 16 h 140"/>
                <a:gd name="T24" fmla="*/ 78 w 315"/>
                <a:gd name="T25" fmla="*/ 14 h 140"/>
                <a:gd name="T26" fmla="*/ 83 w 315"/>
                <a:gd name="T27" fmla="*/ 10 h 140"/>
                <a:gd name="T28" fmla="*/ 90 w 315"/>
                <a:gd name="T29" fmla="*/ 7 h 140"/>
                <a:gd name="T30" fmla="*/ 96 w 315"/>
                <a:gd name="T31" fmla="*/ 4 h 140"/>
                <a:gd name="T32" fmla="*/ 103 w 315"/>
                <a:gd name="T33" fmla="*/ 2 h 140"/>
                <a:gd name="T34" fmla="*/ 99 w 315"/>
                <a:gd name="T35" fmla="*/ 2 h 140"/>
                <a:gd name="T36" fmla="*/ 93 w 315"/>
                <a:gd name="T37" fmla="*/ 4 h 140"/>
                <a:gd name="T38" fmla="*/ 86 w 315"/>
                <a:gd name="T39" fmla="*/ 7 h 140"/>
                <a:gd name="T40" fmla="*/ 80 w 315"/>
                <a:gd name="T41" fmla="*/ 10 h 140"/>
                <a:gd name="T42" fmla="*/ 74 w 315"/>
                <a:gd name="T43" fmla="*/ 13 h 140"/>
                <a:gd name="T44" fmla="*/ 67 w 315"/>
                <a:gd name="T45" fmla="*/ 15 h 140"/>
                <a:gd name="T46" fmla="*/ 61 w 315"/>
                <a:gd name="T47" fmla="*/ 18 h 140"/>
                <a:gd name="T48" fmla="*/ 54 w 315"/>
                <a:gd name="T49" fmla="*/ 21 h 140"/>
                <a:gd name="T50" fmla="*/ 48 w 315"/>
                <a:gd name="T51" fmla="*/ 24 h 140"/>
                <a:gd name="T52" fmla="*/ 42 w 315"/>
                <a:gd name="T53" fmla="*/ 27 h 140"/>
                <a:gd name="T54" fmla="*/ 35 w 315"/>
                <a:gd name="T55" fmla="*/ 30 h 140"/>
                <a:gd name="T56" fmla="*/ 29 w 315"/>
                <a:gd name="T57" fmla="*/ 32 h 140"/>
                <a:gd name="T58" fmla="*/ 22 w 315"/>
                <a:gd name="T59" fmla="*/ 34 h 140"/>
                <a:gd name="T60" fmla="*/ 16 w 315"/>
                <a:gd name="T61" fmla="*/ 38 h 140"/>
                <a:gd name="T62" fmla="*/ 9 w 315"/>
                <a:gd name="T63" fmla="*/ 40 h 140"/>
                <a:gd name="T64" fmla="*/ 3 w 315"/>
                <a:gd name="T65" fmla="*/ 42 h 140"/>
                <a:gd name="T66" fmla="*/ 2 w 315"/>
                <a:gd name="T67" fmla="*/ 46 h 14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15"/>
                <a:gd name="T103" fmla="*/ 0 h 140"/>
                <a:gd name="T104" fmla="*/ 315 w 315"/>
                <a:gd name="T105" fmla="*/ 140 h 14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15" h="140">
                  <a:moveTo>
                    <a:pt x="2" y="139"/>
                  </a:moveTo>
                  <a:lnTo>
                    <a:pt x="2" y="139"/>
                  </a:lnTo>
                  <a:lnTo>
                    <a:pt x="12" y="134"/>
                  </a:lnTo>
                  <a:lnTo>
                    <a:pt x="22" y="130"/>
                  </a:lnTo>
                  <a:lnTo>
                    <a:pt x="30" y="128"/>
                  </a:lnTo>
                  <a:lnTo>
                    <a:pt x="41" y="123"/>
                  </a:lnTo>
                  <a:lnTo>
                    <a:pt x="50" y="119"/>
                  </a:lnTo>
                  <a:lnTo>
                    <a:pt x="61" y="115"/>
                  </a:lnTo>
                  <a:lnTo>
                    <a:pt x="71" y="110"/>
                  </a:lnTo>
                  <a:lnTo>
                    <a:pt x="80" y="107"/>
                  </a:lnTo>
                  <a:lnTo>
                    <a:pt x="89" y="104"/>
                  </a:lnTo>
                  <a:lnTo>
                    <a:pt x="100" y="99"/>
                  </a:lnTo>
                  <a:lnTo>
                    <a:pt x="109" y="95"/>
                  </a:lnTo>
                  <a:lnTo>
                    <a:pt x="120" y="90"/>
                  </a:lnTo>
                  <a:lnTo>
                    <a:pt x="129" y="86"/>
                  </a:lnTo>
                  <a:lnTo>
                    <a:pt x="139" y="82"/>
                  </a:lnTo>
                  <a:lnTo>
                    <a:pt x="148" y="78"/>
                  </a:lnTo>
                  <a:lnTo>
                    <a:pt x="159" y="74"/>
                  </a:lnTo>
                  <a:lnTo>
                    <a:pt x="168" y="69"/>
                  </a:lnTo>
                  <a:lnTo>
                    <a:pt x="178" y="65"/>
                  </a:lnTo>
                  <a:lnTo>
                    <a:pt x="187" y="61"/>
                  </a:lnTo>
                  <a:lnTo>
                    <a:pt x="196" y="57"/>
                  </a:lnTo>
                  <a:lnTo>
                    <a:pt x="207" y="53"/>
                  </a:lnTo>
                  <a:lnTo>
                    <a:pt x="217" y="49"/>
                  </a:lnTo>
                  <a:lnTo>
                    <a:pt x="227" y="44"/>
                  </a:lnTo>
                  <a:lnTo>
                    <a:pt x="236" y="40"/>
                  </a:lnTo>
                  <a:lnTo>
                    <a:pt x="246" y="35"/>
                  </a:lnTo>
                  <a:lnTo>
                    <a:pt x="255" y="31"/>
                  </a:lnTo>
                  <a:lnTo>
                    <a:pt x="266" y="26"/>
                  </a:lnTo>
                  <a:lnTo>
                    <a:pt x="275" y="22"/>
                  </a:lnTo>
                  <a:lnTo>
                    <a:pt x="286" y="18"/>
                  </a:lnTo>
                  <a:lnTo>
                    <a:pt x="294" y="13"/>
                  </a:lnTo>
                  <a:lnTo>
                    <a:pt x="304" y="10"/>
                  </a:lnTo>
                  <a:lnTo>
                    <a:pt x="314" y="6"/>
                  </a:lnTo>
                  <a:lnTo>
                    <a:pt x="312" y="0"/>
                  </a:lnTo>
                  <a:lnTo>
                    <a:pt x="302" y="4"/>
                  </a:lnTo>
                  <a:lnTo>
                    <a:pt x="292" y="9"/>
                  </a:lnTo>
                  <a:lnTo>
                    <a:pt x="283" y="13"/>
                  </a:lnTo>
                  <a:lnTo>
                    <a:pt x="274" y="18"/>
                  </a:lnTo>
                  <a:lnTo>
                    <a:pt x="264" y="22"/>
                  </a:lnTo>
                  <a:lnTo>
                    <a:pt x="254" y="26"/>
                  </a:lnTo>
                  <a:lnTo>
                    <a:pt x="244" y="31"/>
                  </a:lnTo>
                  <a:lnTo>
                    <a:pt x="235" y="35"/>
                  </a:lnTo>
                  <a:lnTo>
                    <a:pt x="225" y="39"/>
                  </a:lnTo>
                  <a:lnTo>
                    <a:pt x="215" y="43"/>
                  </a:lnTo>
                  <a:lnTo>
                    <a:pt x="205" y="47"/>
                  </a:lnTo>
                  <a:lnTo>
                    <a:pt x="195" y="52"/>
                  </a:lnTo>
                  <a:lnTo>
                    <a:pt x="186" y="56"/>
                  </a:lnTo>
                  <a:lnTo>
                    <a:pt x="176" y="61"/>
                  </a:lnTo>
                  <a:lnTo>
                    <a:pt x="166" y="64"/>
                  </a:lnTo>
                  <a:lnTo>
                    <a:pt x="156" y="68"/>
                  </a:lnTo>
                  <a:lnTo>
                    <a:pt x="146" y="73"/>
                  </a:lnTo>
                  <a:lnTo>
                    <a:pt x="136" y="78"/>
                  </a:lnTo>
                  <a:lnTo>
                    <a:pt x="128" y="82"/>
                  </a:lnTo>
                  <a:lnTo>
                    <a:pt x="118" y="85"/>
                  </a:lnTo>
                  <a:lnTo>
                    <a:pt x="108" y="89"/>
                  </a:lnTo>
                  <a:lnTo>
                    <a:pt x="98" y="94"/>
                  </a:lnTo>
                  <a:lnTo>
                    <a:pt x="87" y="98"/>
                  </a:lnTo>
                  <a:lnTo>
                    <a:pt x="79" y="103"/>
                  </a:lnTo>
                  <a:lnTo>
                    <a:pt x="69" y="106"/>
                  </a:lnTo>
                  <a:lnTo>
                    <a:pt x="59" y="110"/>
                  </a:lnTo>
                  <a:lnTo>
                    <a:pt x="49" y="115"/>
                  </a:lnTo>
                  <a:lnTo>
                    <a:pt x="39" y="118"/>
                  </a:lnTo>
                  <a:lnTo>
                    <a:pt x="29" y="122"/>
                  </a:lnTo>
                  <a:lnTo>
                    <a:pt x="20" y="127"/>
                  </a:lnTo>
                  <a:lnTo>
                    <a:pt x="9" y="130"/>
                  </a:lnTo>
                  <a:lnTo>
                    <a:pt x="0" y="133"/>
                  </a:lnTo>
                  <a:lnTo>
                    <a:pt x="2" y="139"/>
                  </a:lnTo>
                </a:path>
              </a:pathLst>
            </a:custGeom>
            <a:solidFill>
              <a:srgbClr val="FFFF00"/>
            </a:solidFill>
            <a:ln w="12700" cap="rnd" cmpd="sng">
              <a:solidFill>
                <a:schemeClr val="tx1"/>
              </a:solidFill>
              <a:prstDash val="solid"/>
              <a:round/>
              <a:headEnd type="none" w="sm" len="sm"/>
              <a:tailEnd type="none" w="sm" len="sm"/>
            </a:ln>
          </p:spPr>
          <p:txBody>
            <a:bodyPr/>
            <a:lstStyle/>
            <a:p>
              <a:endParaRPr lang="en-US"/>
            </a:p>
          </p:txBody>
        </p:sp>
        <p:sp>
          <p:nvSpPr>
            <p:cNvPr id="47882" name="Freeform 828"/>
            <p:cNvSpPr>
              <a:spLocks noChangeAspect="1"/>
            </p:cNvSpPr>
            <p:nvPr/>
          </p:nvSpPr>
          <p:spPr bwMode="auto">
            <a:xfrm>
              <a:off x="3339" y="3385"/>
              <a:ext cx="252" cy="54"/>
            </a:xfrm>
            <a:custGeom>
              <a:avLst/>
              <a:gdLst>
                <a:gd name="T0" fmla="*/ 0 w 315"/>
                <a:gd name="T1" fmla="*/ 2 h 68"/>
                <a:gd name="T2" fmla="*/ 6 w 315"/>
                <a:gd name="T3" fmla="*/ 3 h 68"/>
                <a:gd name="T4" fmla="*/ 13 w 315"/>
                <a:gd name="T5" fmla="*/ 5 h 68"/>
                <a:gd name="T6" fmla="*/ 19 w 315"/>
                <a:gd name="T7" fmla="*/ 6 h 68"/>
                <a:gd name="T8" fmla="*/ 26 w 315"/>
                <a:gd name="T9" fmla="*/ 8 h 68"/>
                <a:gd name="T10" fmla="*/ 32 w 315"/>
                <a:gd name="T11" fmla="*/ 9 h 68"/>
                <a:gd name="T12" fmla="*/ 38 w 315"/>
                <a:gd name="T13" fmla="*/ 11 h 68"/>
                <a:gd name="T14" fmla="*/ 45 w 315"/>
                <a:gd name="T15" fmla="*/ 12 h 68"/>
                <a:gd name="T16" fmla="*/ 51 w 315"/>
                <a:gd name="T17" fmla="*/ 13 h 68"/>
                <a:gd name="T18" fmla="*/ 58 w 315"/>
                <a:gd name="T19" fmla="*/ 14 h 68"/>
                <a:gd name="T20" fmla="*/ 64 w 315"/>
                <a:gd name="T21" fmla="*/ 16 h 68"/>
                <a:gd name="T22" fmla="*/ 70 w 315"/>
                <a:gd name="T23" fmla="*/ 16 h 68"/>
                <a:gd name="T24" fmla="*/ 77 w 315"/>
                <a:gd name="T25" fmla="*/ 17 h 68"/>
                <a:gd name="T26" fmla="*/ 83 w 315"/>
                <a:gd name="T27" fmla="*/ 18 h 68"/>
                <a:gd name="T28" fmla="*/ 90 w 315"/>
                <a:gd name="T29" fmla="*/ 19 h 68"/>
                <a:gd name="T30" fmla="*/ 96 w 315"/>
                <a:gd name="T31" fmla="*/ 20 h 68"/>
                <a:gd name="T32" fmla="*/ 102 w 315"/>
                <a:gd name="T33" fmla="*/ 21 h 68"/>
                <a:gd name="T34" fmla="*/ 99 w 315"/>
                <a:gd name="T35" fmla="*/ 19 h 68"/>
                <a:gd name="T36" fmla="*/ 94 w 315"/>
                <a:gd name="T37" fmla="*/ 18 h 68"/>
                <a:gd name="T38" fmla="*/ 87 w 315"/>
                <a:gd name="T39" fmla="*/ 17 h 68"/>
                <a:gd name="T40" fmla="*/ 81 w 315"/>
                <a:gd name="T41" fmla="*/ 16 h 68"/>
                <a:gd name="T42" fmla="*/ 74 w 315"/>
                <a:gd name="T43" fmla="*/ 16 h 68"/>
                <a:gd name="T44" fmla="*/ 68 w 315"/>
                <a:gd name="T45" fmla="*/ 14 h 68"/>
                <a:gd name="T46" fmla="*/ 61 w 315"/>
                <a:gd name="T47" fmla="*/ 14 h 68"/>
                <a:gd name="T48" fmla="*/ 55 w 315"/>
                <a:gd name="T49" fmla="*/ 13 h 68"/>
                <a:gd name="T50" fmla="*/ 48 w 315"/>
                <a:gd name="T51" fmla="*/ 11 h 68"/>
                <a:gd name="T52" fmla="*/ 42 w 315"/>
                <a:gd name="T53" fmla="*/ 10 h 68"/>
                <a:gd name="T54" fmla="*/ 35 w 315"/>
                <a:gd name="T55" fmla="*/ 9 h 68"/>
                <a:gd name="T56" fmla="*/ 29 w 315"/>
                <a:gd name="T57" fmla="*/ 7 h 68"/>
                <a:gd name="T58" fmla="*/ 22 w 315"/>
                <a:gd name="T59" fmla="*/ 6 h 68"/>
                <a:gd name="T60" fmla="*/ 16 w 315"/>
                <a:gd name="T61" fmla="*/ 4 h 68"/>
                <a:gd name="T62" fmla="*/ 9 w 315"/>
                <a:gd name="T63" fmla="*/ 2 h 68"/>
                <a:gd name="T64" fmla="*/ 4 w 315"/>
                <a:gd name="T65" fmla="*/ 2 h 68"/>
                <a:gd name="T66" fmla="*/ 0 w 315"/>
                <a:gd name="T67" fmla="*/ 2 h 6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15"/>
                <a:gd name="T103" fmla="*/ 0 h 68"/>
                <a:gd name="T104" fmla="*/ 315 w 315"/>
                <a:gd name="T105" fmla="*/ 68 h 6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15" h="68">
                  <a:moveTo>
                    <a:pt x="0" y="6"/>
                  </a:moveTo>
                  <a:lnTo>
                    <a:pt x="0" y="6"/>
                  </a:lnTo>
                  <a:lnTo>
                    <a:pt x="10" y="8"/>
                  </a:lnTo>
                  <a:lnTo>
                    <a:pt x="20" y="10"/>
                  </a:lnTo>
                  <a:lnTo>
                    <a:pt x="29" y="13"/>
                  </a:lnTo>
                  <a:lnTo>
                    <a:pt x="39" y="16"/>
                  </a:lnTo>
                  <a:lnTo>
                    <a:pt x="48" y="17"/>
                  </a:lnTo>
                  <a:lnTo>
                    <a:pt x="59" y="19"/>
                  </a:lnTo>
                  <a:lnTo>
                    <a:pt x="68" y="22"/>
                  </a:lnTo>
                  <a:lnTo>
                    <a:pt x="79" y="25"/>
                  </a:lnTo>
                  <a:lnTo>
                    <a:pt x="87" y="27"/>
                  </a:lnTo>
                  <a:lnTo>
                    <a:pt x="98" y="28"/>
                  </a:lnTo>
                  <a:lnTo>
                    <a:pt x="107" y="30"/>
                  </a:lnTo>
                  <a:lnTo>
                    <a:pt x="118" y="33"/>
                  </a:lnTo>
                  <a:lnTo>
                    <a:pt x="127" y="35"/>
                  </a:lnTo>
                  <a:lnTo>
                    <a:pt x="136" y="38"/>
                  </a:lnTo>
                  <a:lnTo>
                    <a:pt x="146" y="39"/>
                  </a:lnTo>
                  <a:lnTo>
                    <a:pt x="156" y="40"/>
                  </a:lnTo>
                  <a:lnTo>
                    <a:pt x="166" y="42"/>
                  </a:lnTo>
                  <a:lnTo>
                    <a:pt x="176" y="45"/>
                  </a:lnTo>
                  <a:lnTo>
                    <a:pt x="185" y="47"/>
                  </a:lnTo>
                  <a:lnTo>
                    <a:pt x="195" y="49"/>
                  </a:lnTo>
                  <a:lnTo>
                    <a:pt x="205" y="50"/>
                  </a:lnTo>
                  <a:lnTo>
                    <a:pt x="215" y="51"/>
                  </a:lnTo>
                  <a:lnTo>
                    <a:pt x="225" y="54"/>
                  </a:lnTo>
                  <a:lnTo>
                    <a:pt x="235" y="55"/>
                  </a:lnTo>
                  <a:lnTo>
                    <a:pt x="244" y="57"/>
                  </a:lnTo>
                  <a:lnTo>
                    <a:pt x="254" y="58"/>
                  </a:lnTo>
                  <a:lnTo>
                    <a:pt x="265" y="60"/>
                  </a:lnTo>
                  <a:lnTo>
                    <a:pt x="274" y="61"/>
                  </a:lnTo>
                  <a:lnTo>
                    <a:pt x="283" y="62"/>
                  </a:lnTo>
                  <a:lnTo>
                    <a:pt x="293" y="64"/>
                  </a:lnTo>
                  <a:lnTo>
                    <a:pt x="302" y="65"/>
                  </a:lnTo>
                  <a:lnTo>
                    <a:pt x="313" y="67"/>
                  </a:lnTo>
                  <a:lnTo>
                    <a:pt x="314" y="61"/>
                  </a:lnTo>
                  <a:lnTo>
                    <a:pt x="303" y="61"/>
                  </a:lnTo>
                  <a:lnTo>
                    <a:pt x="294" y="59"/>
                  </a:lnTo>
                  <a:lnTo>
                    <a:pt x="285" y="58"/>
                  </a:lnTo>
                  <a:lnTo>
                    <a:pt x="275" y="57"/>
                  </a:lnTo>
                  <a:lnTo>
                    <a:pt x="265" y="55"/>
                  </a:lnTo>
                  <a:lnTo>
                    <a:pt x="255" y="54"/>
                  </a:lnTo>
                  <a:lnTo>
                    <a:pt x="245" y="51"/>
                  </a:lnTo>
                  <a:lnTo>
                    <a:pt x="235" y="50"/>
                  </a:lnTo>
                  <a:lnTo>
                    <a:pt x="226" y="49"/>
                  </a:lnTo>
                  <a:lnTo>
                    <a:pt x="216" y="47"/>
                  </a:lnTo>
                  <a:lnTo>
                    <a:pt x="206" y="46"/>
                  </a:lnTo>
                  <a:lnTo>
                    <a:pt x="196" y="43"/>
                  </a:lnTo>
                  <a:lnTo>
                    <a:pt x="186" y="41"/>
                  </a:lnTo>
                  <a:lnTo>
                    <a:pt x="177" y="39"/>
                  </a:lnTo>
                  <a:lnTo>
                    <a:pt x="167" y="39"/>
                  </a:lnTo>
                  <a:lnTo>
                    <a:pt x="157" y="37"/>
                  </a:lnTo>
                  <a:lnTo>
                    <a:pt x="147" y="35"/>
                  </a:lnTo>
                  <a:lnTo>
                    <a:pt x="138" y="32"/>
                  </a:lnTo>
                  <a:lnTo>
                    <a:pt x="128" y="30"/>
                  </a:lnTo>
                  <a:lnTo>
                    <a:pt x="119" y="28"/>
                  </a:lnTo>
                  <a:lnTo>
                    <a:pt x="108" y="27"/>
                  </a:lnTo>
                  <a:lnTo>
                    <a:pt x="98" y="25"/>
                  </a:lnTo>
                  <a:lnTo>
                    <a:pt x="88" y="22"/>
                  </a:lnTo>
                  <a:lnTo>
                    <a:pt x="79" y="19"/>
                  </a:lnTo>
                  <a:lnTo>
                    <a:pt x="69" y="17"/>
                  </a:lnTo>
                  <a:lnTo>
                    <a:pt x="60" y="16"/>
                  </a:lnTo>
                  <a:lnTo>
                    <a:pt x="49" y="13"/>
                  </a:lnTo>
                  <a:lnTo>
                    <a:pt x="40" y="10"/>
                  </a:lnTo>
                  <a:lnTo>
                    <a:pt x="29" y="8"/>
                  </a:lnTo>
                  <a:lnTo>
                    <a:pt x="21" y="6"/>
                  </a:lnTo>
                  <a:lnTo>
                    <a:pt x="12" y="3"/>
                  </a:lnTo>
                  <a:lnTo>
                    <a:pt x="1" y="0"/>
                  </a:lnTo>
                  <a:lnTo>
                    <a:pt x="0" y="6"/>
                  </a:lnTo>
                </a:path>
              </a:pathLst>
            </a:custGeom>
            <a:solidFill>
              <a:srgbClr val="FFFF00"/>
            </a:solidFill>
            <a:ln w="12700" cap="rnd" cmpd="sng">
              <a:solidFill>
                <a:schemeClr val="tx1"/>
              </a:solidFill>
              <a:prstDash val="solid"/>
              <a:round/>
              <a:headEnd type="none" w="sm" len="sm"/>
              <a:tailEnd type="none" w="sm" len="sm"/>
            </a:ln>
          </p:spPr>
          <p:txBody>
            <a:bodyPr/>
            <a:lstStyle/>
            <a:p>
              <a:endParaRPr lang="en-US"/>
            </a:p>
          </p:txBody>
        </p:sp>
        <p:sp>
          <p:nvSpPr>
            <p:cNvPr id="47883" name="Freeform 829"/>
            <p:cNvSpPr>
              <a:spLocks noChangeAspect="1"/>
            </p:cNvSpPr>
            <p:nvPr/>
          </p:nvSpPr>
          <p:spPr bwMode="auto">
            <a:xfrm>
              <a:off x="3222" y="3217"/>
              <a:ext cx="361" cy="216"/>
            </a:xfrm>
            <a:custGeom>
              <a:avLst/>
              <a:gdLst>
                <a:gd name="T0" fmla="*/ 0 w 451"/>
                <a:gd name="T1" fmla="*/ 69 h 270"/>
                <a:gd name="T2" fmla="*/ 9 w 451"/>
                <a:gd name="T3" fmla="*/ 75 h 270"/>
                <a:gd name="T4" fmla="*/ 49 w 451"/>
                <a:gd name="T5" fmla="*/ 70 h 270"/>
                <a:gd name="T6" fmla="*/ 78 w 451"/>
                <a:gd name="T7" fmla="*/ 85 h 270"/>
                <a:gd name="T8" fmla="*/ 81 w 451"/>
                <a:gd name="T9" fmla="*/ 86 h 270"/>
                <a:gd name="T10" fmla="*/ 83 w 451"/>
                <a:gd name="T11" fmla="*/ 88 h 270"/>
                <a:gd name="T12" fmla="*/ 85 w 451"/>
                <a:gd name="T13" fmla="*/ 88 h 270"/>
                <a:gd name="T14" fmla="*/ 87 w 451"/>
                <a:gd name="T15" fmla="*/ 88 h 270"/>
                <a:gd name="T16" fmla="*/ 89 w 451"/>
                <a:gd name="T17" fmla="*/ 88 h 270"/>
                <a:gd name="T18" fmla="*/ 91 w 451"/>
                <a:gd name="T19" fmla="*/ 88 h 270"/>
                <a:gd name="T20" fmla="*/ 94 w 451"/>
                <a:gd name="T21" fmla="*/ 88 h 270"/>
                <a:gd name="T22" fmla="*/ 96 w 451"/>
                <a:gd name="T23" fmla="*/ 88 h 270"/>
                <a:gd name="T24" fmla="*/ 148 w 451"/>
                <a:gd name="T25" fmla="*/ 77 h 270"/>
                <a:gd name="T26" fmla="*/ 148 w 451"/>
                <a:gd name="T27" fmla="*/ 73 h 270"/>
                <a:gd name="T28" fmla="*/ 147 w 451"/>
                <a:gd name="T29" fmla="*/ 71 h 270"/>
                <a:gd name="T30" fmla="*/ 147 w 451"/>
                <a:gd name="T31" fmla="*/ 70 h 270"/>
                <a:gd name="T32" fmla="*/ 146 w 451"/>
                <a:gd name="T33" fmla="*/ 66 h 270"/>
                <a:gd name="T34" fmla="*/ 146 w 451"/>
                <a:gd name="T35" fmla="*/ 62 h 270"/>
                <a:gd name="T36" fmla="*/ 143 w 451"/>
                <a:gd name="T37" fmla="*/ 58 h 270"/>
                <a:gd name="T38" fmla="*/ 142 w 451"/>
                <a:gd name="T39" fmla="*/ 55 h 270"/>
                <a:gd name="T40" fmla="*/ 141 w 451"/>
                <a:gd name="T41" fmla="*/ 54 h 270"/>
                <a:gd name="T42" fmla="*/ 139 w 451"/>
                <a:gd name="T43" fmla="*/ 53 h 270"/>
                <a:gd name="T44" fmla="*/ 139 w 451"/>
                <a:gd name="T45" fmla="*/ 51 h 270"/>
                <a:gd name="T46" fmla="*/ 137 w 451"/>
                <a:gd name="T47" fmla="*/ 50 h 270"/>
                <a:gd name="T48" fmla="*/ 120 w 451"/>
                <a:gd name="T49" fmla="*/ 34 h 270"/>
                <a:gd name="T50" fmla="*/ 122 w 451"/>
                <a:gd name="T51" fmla="*/ 0 h 270"/>
                <a:gd name="T52" fmla="*/ 114 w 451"/>
                <a:gd name="T53" fmla="*/ 10 h 270"/>
                <a:gd name="T54" fmla="*/ 110 w 451"/>
                <a:gd name="T55" fmla="*/ 38 h 270"/>
                <a:gd name="T56" fmla="*/ 122 w 451"/>
                <a:gd name="T57" fmla="*/ 53 h 270"/>
                <a:gd name="T58" fmla="*/ 94 w 451"/>
                <a:gd name="T59" fmla="*/ 66 h 270"/>
                <a:gd name="T60" fmla="*/ 68 w 451"/>
                <a:gd name="T61" fmla="*/ 30 h 270"/>
                <a:gd name="T62" fmla="*/ 23 w 451"/>
                <a:gd name="T63" fmla="*/ 23 h 270"/>
                <a:gd name="T64" fmla="*/ 19 w 451"/>
                <a:gd name="T65" fmla="*/ 30 h 270"/>
                <a:gd name="T66" fmla="*/ 58 w 451"/>
                <a:gd name="T67" fmla="*/ 41 h 270"/>
                <a:gd name="T68" fmla="*/ 69 w 451"/>
                <a:gd name="T69" fmla="*/ 62 h 270"/>
                <a:gd name="T70" fmla="*/ 50 w 451"/>
                <a:gd name="T71" fmla="*/ 55 h 270"/>
                <a:gd name="T72" fmla="*/ 0 w 451"/>
                <a:gd name="T73" fmla="*/ 69 h 27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51"/>
                <a:gd name="T112" fmla="*/ 0 h 270"/>
                <a:gd name="T113" fmla="*/ 451 w 451"/>
                <a:gd name="T114" fmla="*/ 270 h 27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51" h="270">
                  <a:moveTo>
                    <a:pt x="0" y="209"/>
                  </a:moveTo>
                  <a:lnTo>
                    <a:pt x="26" y="231"/>
                  </a:lnTo>
                  <a:lnTo>
                    <a:pt x="149" y="216"/>
                  </a:lnTo>
                  <a:lnTo>
                    <a:pt x="240" y="260"/>
                  </a:lnTo>
                  <a:lnTo>
                    <a:pt x="246" y="264"/>
                  </a:lnTo>
                  <a:lnTo>
                    <a:pt x="253" y="267"/>
                  </a:lnTo>
                  <a:lnTo>
                    <a:pt x="260" y="268"/>
                  </a:lnTo>
                  <a:lnTo>
                    <a:pt x="265" y="269"/>
                  </a:lnTo>
                  <a:lnTo>
                    <a:pt x="272" y="269"/>
                  </a:lnTo>
                  <a:lnTo>
                    <a:pt x="279" y="269"/>
                  </a:lnTo>
                  <a:lnTo>
                    <a:pt x="285" y="268"/>
                  </a:lnTo>
                  <a:lnTo>
                    <a:pt x="294" y="267"/>
                  </a:lnTo>
                  <a:lnTo>
                    <a:pt x="450" y="235"/>
                  </a:lnTo>
                  <a:lnTo>
                    <a:pt x="450" y="224"/>
                  </a:lnTo>
                  <a:lnTo>
                    <a:pt x="449" y="218"/>
                  </a:lnTo>
                  <a:lnTo>
                    <a:pt x="448" y="212"/>
                  </a:lnTo>
                  <a:lnTo>
                    <a:pt x="446" y="201"/>
                  </a:lnTo>
                  <a:lnTo>
                    <a:pt x="443" y="190"/>
                  </a:lnTo>
                  <a:lnTo>
                    <a:pt x="437" y="179"/>
                  </a:lnTo>
                  <a:lnTo>
                    <a:pt x="431" y="169"/>
                  </a:lnTo>
                  <a:lnTo>
                    <a:pt x="429" y="164"/>
                  </a:lnTo>
                  <a:lnTo>
                    <a:pt x="425" y="159"/>
                  </a:lnTo>
                  <a:lnTo>
                    <a:pt x="422" y="156"/>
                  </a:lnTo>
                  <a:lnTo>
                    <a:pt x="417" y="153"/>
                  </a:lnTo>
                  <a:lnTo>
                    <a:pt x="367" y="103"/>
                  </a:lnTo>
                  <a:lnTo>
                    <a:pt x="370" y="0"/>
                  </a:lnTo>
                  <a:lnTo>
                    <a:pt x="346" y="31"/>
                  </a:lnTo>
                  <a:lnTo>
                    <a:pt x="337" y="118"/>
                  </a:lnTo>
                  <a:lnTo>
                    <a:pt x="372" y="163"/>
                  </a:lnTo>
                  <a:lnTo>
                    <a:pt x="283" y="199"/>
                  </a:lnTo>
                  <a:lnTo>
                    <a:pt x="208" y="89"/>
                  </a:lnTo>
                  <a:lnTo>
                    <a:pt x="70" y="70"/>
                  </a:lnTo>
                  <a:lnTo>
                    <a:pt x="59" y="92"/>
                  </a:lnTo>
                  <a:lnTo>
                    <a:pt x="179" y="125"/>
                  </a:lnTo>
                  <a:lnTo>
                    <a:pt x="210" y="187"/>
                  </a:lnTo>
                  <a:lnTo>
                    <a:pt x="150" y="167"/>
                  </a:lnTo>
                  <a:lnTo>
                    <a:pt x="0" y="209"/>
                  </a:lnTo>
                </a:path>
              </a:pathLst>
            </a:custGeom>
            <a:solidFill>
              <a:srgbClr val="FFFF00"/>
            </a:solidFill>
            <a:ln w="12700" cap="rnd" cmpd="sng">
              <a:solidFill>
                <a:schemeClr val="tx1"/>
              </a:solidFill>
              <a:prstDash val="solid"/>
              <a:round/>
              <a:headEnd type="none" w="sm" len="sm"/>
              <a:tailEnd type="none" w="sm" len="sm"/>
            </a:ln>
          </p:spPr>
          <p:txBody>
            <a:bodyPr/>
            <a:lstStyle/>
            <a:p>
              <a:endParaRPr lang="en-US"/>
            </a:p>
          </p:txBody>
        </p:sp>
        <p:sp>
          <p:nvSpPr>
            <p:cNvPr id="47884" name="Freeform 830"/>
            <p:cNvSpPr>
              <a:spLocks noChangeAspect="1"/>
            </p:cNvSpPr>
            <p:nvPr/>
          </p:nvSpPr>
          <p:spPr bwMode="auto">
            <a:xfrm>
              <a:off x="3219" y="3386"/>
              <a:ext cx="21" cy="20"/>
            </a:xfrm>
            <a:custGeom>
              <a:avLst/>
              <a:gdLst>
                <a:gd name="T0" fmla="*/ 7 w 27"/>
                <a:gd name="T1" fmla="*/ 6 h 25"/>
                <a:gd name="T2" fmla="*/ 7 w 27"/>
                <a:gd name="T3" fmla="*/ 6 h 25"/>
                <a:gd name="T4" fmla="*/ 2 w 27"/>
                <a:gd name="T5" fmla="*/ 0 h 25"/>
                <a:gd name="T6" fmla="*/ 0 w 27"/>
                <a:gd name="T7" fmla="*/ 2 h 25"/>
                <a:gd name="T8" fmla="*/ 7 w 27"/>
                <a:gd name="T9" fmla="*/ 8 h 25"/>
                <a:gd name="T10" fmla="*/ 7 w 27"/>
                <a:gd name="T11" fmla="*/ 8 h 25"/>
                <a:gd name="T12" fmla="*/ 7 w 27"/>
                <a:gd name="T13" fmla="*/ 8 h 25"/>
                <a:gd name="T14" fmla="*/ 7 w 27"/>
                <a:gd name="T15" fmla="*/ 8 h 25"/>
                <a:gd name="T16" fmla="*/ 7 w 27"/>
                <a:gd name="T17" fmla="*/ 8 h 25"/>
                <a:gd name="T18" fmla="*/ 7 w 27"/>
                <a:gd name="T19" fmla="*/ 6 h 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7"/>
                <a:gd name="T31" fmla="*/ 0 h 25"/>
                <a:gd name="T32" fmla="*/ 27 w 27"/>
                <a:gd name="T33" fmla="*/ 25 h 2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7" h="25">
                  <a:moveTo>
                    <a:pt x="24" y="18"/>
                  </a:moveTo>
                  <a:lnTo>
                    <a:pt x="26" y="18"/>
                  </a:lnTo>
                  <a:lnTo>
                    <a:pt x="4" y="0"/>
                  </a:lnTo>
                  <a:lnTo>
                    <a:pt x="0" y="6"/>
                  </a:lnTo>
                  <a:lnTo>
                    <a:pt x="23" y="24"/>
                  </a:lnTo>
                  <a:lnTo>
                    <a:pt x="25" y="24"/>
                  </a:lnTo>
                  <a:lnTo>
                    <a:pt x="23" y="24"/>
                  </a:lnTo>
                  <a:lnTo>
                    <a:pt x="24" y="24"/>
                  </a:lnTo>
                  <a:lnTo>
                    <a:pt x="25" y="24"/>
                  </a:lnTo>
                  <a:lnTo>
                    <a:pt x="24" y="18"/>
                  </a:lnTo>
                </a:path>
              </a:pathLst>
            </a:custGeom>
            <a:solidFill>
              <a:srgbClr val="FFFF00"/>
            </a:solidFill>
            <a:ln w="12700" cap="rnd" cmpd="sng">
              <a:solidFill>
                <a:schemeClr val="tx1"/>
              </a:solidFill>
              <a:prstDash val="solid"/>
              <a:round/>
              <a:headEnd type="none" w="sm" len="sm"/>
              <a:tailEnd type="none" w="sm" len="sm"/>
            </a:ln>
          </p:spPr>
          <p:txBody>
            <a:bodyPr/>
            <a:lstStyle/>
            <a:p>
              <a:endParaRPr lang="en-US"/>
            </a:p>
          </p:txBody>
        </p:sp>
        <p:sp>
          <p:nvSpPr>
            <p:cNvPr id="47885" name="Freeform 831"/>
            <p:cNvSpPr>
              <a:spLocks noChangeAspect="1"/>
            </p:cNvSpPr>
            <p:nvPr/>
          </p:nvSpPr>
          <p:spPr bwMode="auto">
            <a:xfrm>
              <a:off x="3243" y="3390"/>
              <a:ext cx="97" cy="16"/>
            </a:xfrm>
            <a:custGeom>
              <a:avLst/>
              <a:gdLst>
                <a:gd name="T0" fmla="*/ 38 w 122"/>
                <a:gd name="T1" fmla="*/ 1 h 19"/>
                <a:gd name="T2" fmla="*/ 38 w 122"/>
                <a:gd name="T3" fmla="*/ 1 h 19"/>
                <a:gd name="T4" fmla="*/ 0 w 122"/>
                <a:gd name="T5" fmla="*/ 5 h 19"/>
                <a:gd name="T6" fmla="*/ 1 w 122"/>
                <a:gd name="T7" fmla="*/ 8 h 19"/>
                <a:gd name="T8" fmla="*/ 38 w 122"/>
                <a:gd name="T9" fmla="*/ 3 h 19"/>
                <a:gd name="T10" fmla="*/ 38 w 122"/>
                <a:gd name="T11" fmla="*/ 3 h 19"/>
                <a:gd name="T12" fmla="*/ 38 w 122"/>
                <a:gd name="T13" fmla="*/ 1 h 19"/>
                <a:gd name="T14" fmla="*/ 38 w 122"/>
                <a:gd name="T15" fmla="*/ 0 h 19"/>
                <a:gd name="T16" fmla="*/ 38 w 122"/>
                <a:gd name="T17" fmla="*/ 1 h 19"/>
                <a:gd name="T18" fmla="*/ 38 w 122"/>
                <a:gd name="T19" fmla="*/ 1 h 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2"/>
                <a:gd name="T31" fmla="*/ 0 h 19"/>
                <a:gd name="T32" fmla="*/ 122 w 122"/>
                <a:gd name="T33" fmla="*/ 19 h 1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2" h="19">
                  <a:moveTo>
                    <a:pt x="121" y="1"/>
                  </a:moveTo>
                  <a:lnTo>
                    <a:pt x="119" y="1"/>
                  </a:lnTo>
                  <a:lnTo>
                    <a:pt x="0" y="12"/>
                  </a:lnTo>
                  <a:lnTo>
                    <a:pt x="1" y="18"/>
                  </a:lnTo>
                  <a:lnTo>
                    <a:pt x="120" y="7"/>
                  </a:lnTo>
                  <a:lnTo>
                    <a:pt x="118" y="7"/>
                  </a:lnTo>
                  <a:lnTo>
                    <a:pt x="121" y="1"/>
                  </a:lnTo>
                  <a:lnTo>
                    <a:pt x="120" y="0"/>
                  </a:lnTo>
                  <a:lnTo>
                    <a:pt x="119" y="1"/>
                  </a:lnTo>
                  <a:lnTo>
                    <a:pt x="121" y="1"/>
                  </a:lnTo>
                </a:path>
              </a:pathLst>
            </a:custGeom>
            <a:solidFill>
              <a:srgbClr val="FFFF00"/>
            </a:solidFill>
            <a:ln w="12700" cap="rnd" cmpd="sng">
              <a:solidFill>
                <a:schemeClr val="tx1"/>
              </a:solidFill>
              <a:prstDash val="solid"/>
              <a:round/>
              <a:headEnd type="none" w="sm" len="sm"/>
              <a:tailEnd type="none" w="sm" len="sm"/>
            </a:ln>
          </p:spPr>
          <p:txBody>
            <a:bodyPr/>
            <a:lstStyle/>
            <a:p>
              <a:endParaRPr lang="en-US"/>
            </a:p>
          </p:txBody>
        </p:sp>
        <p:sp>
          <p:nvSpPr>
            <p:cNvPr id="47886" name="Freeform 832"/>
            <p:cNvSpPr>
              <a:spLocks noChangeAspect="1"/>
            </p:cNvSpPr>
            <p:nvPr/>
          </p:nvSpPr>
          <p:spPr bwMode="auto">
            <a:xfrm>
              <a:off x="3342" y="3391"/>
              <a:ext cx="72" cy="39"/>
            </a:xfrm>
            <a:custGeom>
              <a:avLst/>
              <a:gdLst>
                <a:gd name="T0" fmla="*/ 30 w 90"/>
                <a:gd name="T1" fmla="*/ 15 h 48"/>
                <a:gd name="T2" fmla="*/ 30 w 90"/>
                <a:gd name="T3" fmla="*/ 15 h 48"/>
                <a:gd name="T4" fmla="*/ 2 w 90"/>
                <a:gd name="T5" fmla="*/ 0 h 48"/>
                <a:gd name="T6" fmla="*/ 0 w 90"/>
                <a:gd name="T7" fmla="*/ 2 h 48"/>
                <a:gd name="T8" fmla="*/ 27 w 90"/>
                <a:gd name="T9" fmla="*/ 16 h 48"/>
                <a:gd name="T10" fmla="*/ 27 w 90"/>
                <a:gd name="T11" fmla="*/ 16 h 48"/>
                <a:gd name="T12" fmla="*/ 30 w 90"/>
                <a:gd name="T13" fmla="*/ 15 h 48"/>
                <a:gd name="T14" fmla="*/ 0 60000 65536"/>
                <a:gd name="T15" fmla="*/ 0 60000 65536"/>
                <a:gd name="T16" fmla="*/ 0 60000 65536"/>
                <a:gd name="T17" fmla="*/ 0 60000 65536"/>
                <a:gd name="T18" fmla="*/ 0 60000 65536"/>
                <a:gd name="T19" fmla="*/ 0 60000 65536"/>
                <a:gd name="T20" fmla="*/ 0 60000 65536"/>
                <a:gd name="T21" fmla="*/ 0 w 90"/>
                <a:gd name="T22" fmla="*/ 0 h 48"/>
                <a:gd name="T23" fmla="*/ 90 w 90"/>
                <a:gd name="T24" fmla="*/ 48 h 4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0" h="48">
                  <a:moveTo>
                    <a:pt x="89" y="40"/>
                  </a:moveTo>
                  <a:lnTo>
                    <a:pt x="89" y="40"/>
                  </a:lnTo>
                  <a:lnTo>
                    <a:pt x="3" y="0"/>
                  </a:lnTo>
                  <a:lnTo>
                    <a:pt x="0" y="7"/>
                  </a:lnTo>
                  <a:lnTo>
                    <a:pt x="85" y="47"/>
                  </a:lnTo>
                  <a:lnTo>
                    <a:pt x="85" y="46"/>
                  </a:lnTo>
                  <a:lnTo>
                    <a:pt x="89" y="40"/>
                  </a:lnTo>
                </a:path>
              </a:pathLst>
            </a:custGeom>
            <a:solidFill>
              <a:srgbClr val="FFFF00"/>
            </a:solidFill>
            <a:ln w="12700" cap="rnd" cmpd="sng">
              <a:solidFill>
                <a:schemeClr val="tx1"/>
              </a:solidFill>
              <a:prstDash val="solid"/>
              <a:round/>
              <a:headEnd type="none" w="sm" len="sm"/>
              <a:tailEnd type="none" w="sm" len="sm"/>
            </a:ln>
          </p:spPr>
          <p:txBody>
            <a:bodyPr/>
            <a:lstStyle/>
            <a:p>
              <a:endParaRPr lang="en-US"/>
            </a:p>
          </p:txBody>
        </p:sp>
        <p:sp>
          <p:nvSpPr>
            <p:cNvPr id="47887" name="Freeform 833"/>
            <p:cNvSpPr>
              <a:spLocks noChangeAspect="1"/>
            </p:cNvSpPr>
            <p:nvPr/>
          </p:nvSpPr>
          <p:spPr bwMode="auto">
            <a:xfrm>
              <a:off x="3583" y="3390"/>
              <a:ext cx="8" cy="1"/>
            </a:xfrm>
            <a:custGeom>
              <a:avLst/>
              <a:gdLst>
                <a:gd name="T0" fmla="*/ 0 w 11"/>
                <a:gd name="T1" fmla="*/ 0 h 1"/>
                <a:gd name="T2" fmla="*/ 0 w 11"/>
                <a:gd name="T3" fmla="*/ 0 h 1"/>
                <a:gd name="T4" fmla="*/ 2 w 11"/>
                <a:gd name="T5" fmla="*/ 0 h 1"/>
                <a:gd name="T6" fmla="*/ 0 w 11"/>
                <a:gd name="T7" fmla="*/ 0 h 1"/>
                <a:gd name="T8" fmla="*/ 0 60000 65536"/>
                <a:gd name="T9" fmla="*/ 0 60000 65536"/>
                <a:gd name="T10" fmla="*/ 0 60000 65536"/>
                <a:gd name="T11" fmla="*/ 0 60000 65536"/>
                <a:gd name="T12" fmla="*/ 0 w 11"/>
                <a:gd name="T13" fmla="*/ 0 h 1"/>
                <a:gd name="T14" fmla="*/ 11 w 11"/>
                <a:gd name="T15" fmla="*/ 1 h 1"/>
              </a:gdLst>
              <a:ahLst/>
              <a:cxnLst>
                <a:cxn ang="T8">
                  <a:pos x="T0" y="T1"/>
                </a:cxn>
                <a:cxn ang="T9">
                  <a:pos x="T2" y="T3"/>
                </a:cxn>
                <a:cxn ang="T10">
                  <a:pos x="T4" y="T5"/>
                </a:cxn>
                <a:cxn ang="T11">
                  <a:pos x="T6" y="T7"/>
                </a:cxn>
              </a:cxnLst>
              <a:rect l="T12" t="T13" r="T14" b="T15"/>
              <a:pathLst>
                <a:path w="11" h="1">
                  <a:moveTo>
                    <a:pt x="0" y="0"/>
                  </a:moveTo>
                  <a:lnTo>
                    <a:pt x="0" y="0"/>
                  </a:lnTo>
                  <a:lnTo>
                    <a:pt x="10" y="0"/>
                  </a:lnTo>
                  <a:lnTo>
                    <a:pt x="0" y="0"/>
                  </a:lnTo>
                </a:path>
              </a:pathLst>
            </a:custGeom>
            <a:solidFill>
              <a:srgbClr val="FFFF00"/>
            </a:solidFill>
            <a:ln w="12700" cap="rnd" cmpd="sng">
              <a:solidFill>
                <a:schemeClr val="tx1"/>
              </a:solidFill>
              <a:prstDash val="solid"/>
              <a:round/>
              <a:headEnd type="none" w="sm" len="sm"/>
              <a:tailEnd type="none" w="sm" len="sm"/>
            </a:ln>
          </p:spPr>
          <p:txBody>
            <a:bodyPr/>
            <a:lstStyle/>
            <a:p>
              <a:endParaRPr lang="en-US"/>
            </a:p>
          </p:txBody>
        </p:sp>
        <p:sp>
          <p:nvSpPr>
            <p:cNvPr id="47888" name="Freeform 834"/>
            <p:cNvSpPr>
              <a:spLocks noChangeAspect="1"/>
            </p:cNvSpPr>
            <p:nvPr/>
          </p:nvSpPr>
          <p:spPr bwMode="auto">
            <a:xfrm>
              <a:off x="3580" y="3380"/>
              <a:ext cx="11" cy="12"/>
            </a:xfrm>
            <a:custGeom>
              <a:avLst/>
              <a:gdLst>
                <a:gd name="T0" fmla="*/ 0 w 13"/>
                <a:gd name="T1" fmla="*/ 2 h 15"/>
                <a:gd name="T2" fmla="*/ 0 w 13"/>
                <a:gd name="T3" fmla="*/ 2 h 15"/>
                <a:gd name="T4" fmla="*/ 3 w 13"/>
                <a:gd name="T5" fmla="*/ 5 h 15"/>
                <a:gd name="T6" fmla="*/ 5 w 13"/>
                <a:gd name="T7" fmla="*/ 4 h 15"/>
                <a:gd name="T8" fmla="*/ 4 w 13"/>
                <a:gd name="T9" fmla="*/ 1 h 15"/>
                <a:gd name="T10" fmla="*/ 4 w 13"/>
                <a:gd name="T11" fmla="*/ 0 h 15"/>
                <a:gd name="T12" fmla="*/ 0 w 13"/>
                <a:gd name="T13" fmla="*/ 2 h 15"/>
                <a:gd name="T14" fmla="*/ 0 60000 65536"/>
                <a:gd name="T15" fmla="*/ 0 60000 65536"/>
                <a:gd name="T16" fmla="*/ 0 60000 65536"/>
                <a:gd name="T17" fmla="*/ 0 60000 65536"/>
                <a:gd name="T18" fmla="*/ 0 60000 65536"/>
                <a:gd name="T19" fmla="*/ 0 60000 65536"/>
                <a:gd name="T20" fmla="*/ 0 60000 65536"/>
                <a:gd name="T21" fmla="*/ 0 w 13"/>
                <a:gd name="T22" fmla="*/ 0 h 15"/>
                <a:gd name="T23" fmla="*/ 13 w 13"/>
                <a:gd name="T24" fmla="*/ 15 h 1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 h="15">
                  <a:moveTo>
                    <a:pt x="0" y="3"/>
                  </a:moveTo>
                  <a:lnTo>
                    <a:pt x="0" y="3"/>
                  </a:lnTo>
                  <a:lnTo>
                    <a:pt x="3" y="14"/>
                  </a:lnTo>
                  <a:lnTo>
                    <a:pt x="12" y="12"/>
                  </a:lnTo>
                  <a:lnTo>
                    <a:pt x="9" y="1"/>
                  </a:lnTo>
                  <a:lnTo>
                    <a:pt x="9" y="0"/>
                  </a:lnTo>
                  <a:lnTo>
                    <a:pt x="0" y="3"/>
                  </a:lnTo>
                </a:path>
              </a:pathLst>
            </a:custGeom>
            <a:solidFill>
              <a:srgbClr val="FFFF00"/>
            </a:solidFill>
            <a:ln w="12700" cap="rnd" cmpd="sng">
              <a:solidFill>
                <a:schemeClr val="tx1"/>
              </a:solidFill>
              <a:prstDash val="solid"/>
              <a:round/>
              <a:headEnd type="none" w="sm" len="sm"/>
              <a:tailEnd type="none" w="sm" len="sm"/>
            </a:ln>
          </p:spPr>
          <p:txBody>
            <a:bodyPr/>
            <a:lstStyle/>
            <a:p>
              <a:endParaRPr lang="en-US"/>
            </a:p>
          </p:txBody>
        </p:sp>
        <p:sp>
          <p:nvSpPr>
            <p:cNvPr id="47889" name="Freeform 835"/>
            <p:cNvSpPr>
              <a:spLocks noChangeAspect="1"/>
            </p:cNvSpPr>
            <p:nvPr/>
          </p:nvSpPr>
          <p:spPr bwMode="auto">
            <a:xfrm>
              <a:off x="3578" y="3370"/>
              <a:ext cx="11" cy="12"/>
            </a:xfrm>
            <a:custGeom>
              <a:avLst/>
              <a:gdLst>
                <a:gd name="T0" fmla="*/ 0 w 14"/>
                <a:gd name="T1" fmla="*/ 2 h 15"/>
                <a:gd name="T2" fmla="*/ 0 w 14"/>
                <a:gd name="T3" fmla="*/ 2 h 15"/>
                <a:gd name="T4" fmla="*/ 2 w 14"/>
                <a:gd name="T5" fmla="*/ 5 h 15"/>
                <a:gd name="T6" fmla="*/ 4 w 14"/>
                <a:gd name="T7" fmla="*/ 3 h 15"/>
                <a:gd name="T8" fmla="*/ 2 w 14"/>
                <a:gd name="T9" fmla="*/ 1 h 15"/>
                <a:gd name="T10" fmla="*/ 2 w 14"/>
                <a:gd name="T11" fmla="*/ 0 h 15"/>
                <a:gd name="T12" fmla="*/ 0 w 14"/>
                <a:gd name="T13" fmla="*/ 2 h 15"/>
                <a:gd name="T14" fmla="*/ 0 60000 65536"/>
                <a:gd name="T15" fmla="*/ 0 60000 65536"/>
                <a:gd name="T16" fmla="*/ 0 60000 65536"/>
                <a:gd name="T17" fmla="*/ 0 60000 65536"/>
                <a:gd name="T18" fmla="*/ 0 60000 65536"/>
                <a:gd name="T19" fmla="*/ 0 60000 65536"/>
                <a:gd name="T20" fmla="*/ 0 60000 65536"/>
                <a:gd name="T21" fmla="*/ 0 w 14"/>
                <a:gd name="T22" fmla="*/ 0 h 15"/>
                <a:gd name="T23" fmla="*/ 14 w 14"/>
                <a:gd name="T24" fmla="*/ 15 h 1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 h="15">
                  <a:moveTo>
                    <a:pt x="0" y="3"/>
                  </a:moveTo>
                  <a:lnTo>
                    <a:pt x="0" y="3"/>
                  </a:lnTo>
                  <a:lnTo>
                    <a:pt x="2" y="14"/>
                  </a:lnTo>
                  <a:lnTo>
                    <a:pt x="13" y="10"/>
                  </a:lnTo>
                  <a:lnTo>
                    <a:pt x="8" y="1"/>
                  </a:lnTo>
                  <a:lnTo>
                    <a:pt x="8" y="0"/>
                  </a:lnTo>
                  <a:lnTo>
                    <a:pt x="0" y="3"/>
                  </a:lnTo>
                </a:path>
              </a:pathLst>
            </a:custGeom>
            <a:solidFill>
              <a:srgbClr val="FFFF00"/>
            </a:solidFill>
            <a:ln w="12700" cap="rnd" cmpd="sng">
              <a:solidFill>
                <a:schemeClr val="tx1"/>
              </a:solidFill>
              <a:prstDash val="solid"/>
              <a:round/>
              <a:headEnd type="none" w="sm" len="sm"/>
              <a:tailEnd type="none" w="sm" len="sm"/>
            </a:ln>
          </p:spPr>
          <p:txBody>
            <a:bodyPr/>
            <a:lstStyle/>
            <a:p>
              <a:endParaRPr lang="en-US"/>
            </a:p>
          </p:txBody>
        </p:sp>
        <p:sp>
          <p:nvSpPr>
            <p:cNvPr id="47890" name="Freeform 836"/>
            <p:cNvSpPr>
              <a:spLocks noChangeAspect="1"/>
            </p:cNvSpPr>
            <p:nvPr/>
          </p:nvSpPr>
          <p:spPr bwMode="auto">
            <a:xfrm>
              <a:off x="3574" y="3362"/>
              <a:ext cx="11" cy="12"/>
            </a:xfrm>
            <a:custGeom>
              <a:avLst/>
              <a:gdLst>
                <a:gd name="T0" fmla="*/ 2 w 14"/>
                <a:gd name="T1" fmla="*/ 2 h 15"/>
                <a:gd name="T2" fmla="*/ 0 w 14"/>
                <a:gd name="T3" fmla="*/ 2 h 15"/>
                <a:gd name="T4" fmla="*/ 2 w 14"/>
                <a:gd name="T5" fmla="*/ 5 h 15"/>
                <a:gd name="T6" fmla="*/ 4 w 14"/>
                <a:gd name="T7" fmla="*/ 4 h 15"/>
                <a:gd name="T8" fmla="*/ 3 w 14"/>
                <a:gd name="T9" fmla="*/ 0 h 15"/>
                <a:gd name="T10" fmla="*/ 2 w 14"/>
                <a:gd name="T11" fmla="*/ 2 h 15"/>
                <a:gd name="T12" fmla="*/ 0 60000 65536"/>
                <a:gd name="T13" fmla="*/ 0 60000 65536"/>
                <a:gd name="T14" fmla="*/ 0 60000 65536"/>
                <a:gd name="T15" fmla="*/ 0 60000 65536"/>
                <a:gd name="T16" fmla="*/ 0 60000 65536"/>
                <a:gd name="T17" fmla="*/ 0 60000 65536"/>
                <a:gd name="T18" fmla="*/ 0 w 14"/>
                <a:gd name="T19" fmla="*/ 0 h 15"/>
                <a:gd name="T20" fmla="*/ 14 w 14"/>
                <a:gd name="T21" fmla="*/ 15 h 15"/>
              </a:gdLst>
              <a:ahLst/>
              <a:cxnLst>
                <a:cxn ang="T12">
                  <a:pos x="T0" y="T1"/>
                </a:cxn>
                <a:cxn ang="T13">
                  <a:pos x="T2" y="T3"/>
                </a:cxn>
                <a:cxn ang="T14">
                  <a:pos x="T4" y="T5"/>
                </a:cxn>
                <a:cxn ang="T15">
                  <a:pos x="T6" y="T7"/>
                </a:cxn>
                <a:cxn ang="T16">
                  <a:pos x="T8" y="T9"/>
                </a:cxn>
                <a:cxn ang="T17">
                  <a:pos x="T10" y="T11"/>
                </a:cxn>
              </a:cxnLst>
              <a:rect l="T18" t="T19" r="T20" b="T21"/>
              <a:pathLst>
                <a:path w="14" h="15">
                  <a:moveTo>
                    <a:pt x="2" y="3"/>
                  </a:moveTo>
                  <a:lnTo>
                    <a:pt x="0" y="3"/>
                  </a:lnTo>
                  <a:lnTo>
                    <a:pt x="6" y="14"/>
                  </a:lnTo>
                  <a:lnTo>
                    <a:pt x="13" y="11"/>
                  </a:lnTo>
                  <a:lnTo>
                    <a:pt x="9" y="0"/>
                  </a:lnTo>
                  <a:lnTo>
                    <a:pt x="2" y="3"/>
                  </a:lnTo>
                </a:path>
              </a:pathLst>
            </a:custGeom>
            <a:solidFill>
              <a:srgbClr val="FFFF00"/>
            </a:solidFill>
            <a:ln w="12700" cap="rnd" cmpd="sng">
              <a:solidFill>
                <a:schemeClr val="tx1"/>
              </a:solidFill>
              <a:prstDash val="solid"/>
              <a:round/>
              <a:headEnd type="none" w="sm" len="sm"/>
              <a:tailEnd type="none" w="sm" len="sm"/>
            </a:ln>
          </p:spPr>
          <p:txBody>
            <a:bodyPr/>
            <a:lstStyle/>
            <a:p>
              <a:endParaRPr lang="en-US"/>
            </a:p>
          </p:txBody>
        </p:sp>
        <p:sp>
          <p:nvSpPr>
            <p:cNvPr id="47891" name="Freeform 837"/>
            <p:cNvSpPr>
              <a:spLocks noChangeAspect="1"/>
            </p:cNvSpPr>
            <p:nvPr/>
          </p:nvSpPr>
          <p:spPr bwMode="auto">
            <a:xfrm>
              <a:off x="3569" y="3354"/>
              <a:ext cx="12" cy="12"/>
            </a:xfrm>
            <a:custGeom>
              <a:avLst/>
              <a:gdLst>
                <a:gd name="T0" fmla="*/ 0 w 15"/>
                <a:gd name="T1" fmla="*/ 2 h 15"/>
                <a:gd name="T2" fmla="*/ 0 w 15"/>
                <a:gd name="T3" fmla="*/ 2 h 15"/>
                <a:gd name="T4" fmla="*/ 2 w 15"/>
                <a:gd name="T5" fmla="*/ 5 h 15"/>
                <a:gd name="T6" fmla="*/ 5 w 15"/>
                <a:gd name="T7" fmla="*/ 4 h 15"/>
                <a:gd name="T8" fmla="*/ 3 w 15"/>
                <a:gd name="T9" fmla="*/ 0 h 15"/>
                <a:gd name="T10" fmla="*/ 0 w 15"/>
                <a:gd name="T11" fmla="*/ 2 h 15"/>
                <a:gd name="T12" fmla="*/ 0 60000 65536"/>
                <a:gd name="T13" fmla="*/ 0 60000 65536"/>
                <a:gd name="T14" fmla="*/ 0 60000 65536"/>
                <a:gd name="T15" fmla="*/ 0 60000 65536"/>
                <a:gd name="T16" fmla="*/ 0 60000 65536"/>
                <a:gd name="T17" fmla="*/ 0 60000 65536"/>
                <a:gd name="T18" fmla="*/ 0 w 15"/>
                <a:gd name="T19" fmla="*/ 0 h 15"/>
                <a:gd name="T20" fmla="*/ 15 w 15"/>
                <a:gd name="T21" fmla="*/ 15 h 15"/>
              </a:gdLst>
              <a:ahLst/>
              <a:cxnLst>
                <a:cxn ang="T12">
                  <a:pos x="T0" y="T1"/>
                </a:cxn>
                <a:cxn ang="T13">
                  <a:pos x="T2" y="T3"/>
                </a:cxn>
                <a:cxn ang="T14">
                  <a:pos x="T4" y="T5"/>
                </a:cxn>
                <a:cxn ang="T15">
                  <a:pos x="T6" y="T7"/>
                </a:cxn>
                <a:cxn ang="T16">
                  <a:pos x="T8" y="T9"/>
                </a:cxn>
                <a:cxn ang="T17">
                  <a:pos x="T10" y="T11"/>
                </a:cxn>
              </a:cxnLst>
              <a:rect l="T18" t="T19" r="T20" b="T21"/>
              <a:pathLst>
                <a:path w="15" h="15">
                  <a:moveTo>
                    <a:pt x="0" y="4"/>
                  </a:moveTo>
                  <a:lnTo>
                    <a:pt x="0" y="4"/>
                  </a:lnTo>
                  <a:lnTo>
                    <a:pt x="6" y="14"/>
                  </a:lnTo>
                  <a:lnTo>
                    <a:pt x="14" y="12"/>
                  </a:lnTo>
                  <a:lnTo>
                    <a:pt x="10" y="0"/>
                  </a:lnTo>
                  <a:lnTo>
                    <a:pt x="0" y="4"/>
                  </a:lnTo>
                </a:path>
              </a:pathLst>
            </a:custGeom>
            <a:solidFill>
              <a:srgbClr val="FFFF00"/>
            </a:solidFill>
            <a:ln w="12700" cap="rnd" cmpd="sng">
              <a:solidFill>
                <a:schemeClr val="tx1"/>
              </a:solidFill>
              <a:prstDash val="solid"/>
              <a:round/>
              <a:headEnd type="none" w="sm" len="sm"/>
              <a:tailEnd type="none" w="sm" len="sm"/>
            </a:ln>
          </p:spPr>
          <p:txBody>
            <a:bodyPr/>
            <a:lstStyle/>
            <a:p>
              <a:endParaRPr lang="en-US"/>
            </a:p>
          </p:txBody>
        </p:sp>
        <p:sp>
          <p:nvSpPr>
            <p:cNvPr id="47892" name="Freeform 838"/>
            <p:cNvSpPr>
              <a:spLocks noChangeAspect="1"/>
            </p:cNvSpPr>
            <p:nvPr/>
          </p:nvSpPr>
          <p:spPr bwMode="auto">
            <a:xfrm>
              <a:off x="3567" y="3349"/>
              <a:ext cx="10" cy="10"/>
            </a:xfrm>
            <a:custGeom>
              <a:avLst/>
              <a:gdLst>
                <a:gd name="T0" fmla="*/ 0 w 13"/>
                <a:gd name="T1" fmla="*/ 2 h 13"/>
                <a:gd name="T2" fmla="*/ 0 w 13"/>
                <a:gd name="T3" fmla="*/ 2 h 13"/>
                <a:gd name="T4" fmla="*/ 2 w 13"/>
                <a:gd name="T5" fmla="*/ 3 h 13"/>
                <a:gd name="T6" fmla="*/ 3 w 13"/>
                <a:gd name="T7" fmla="*/ 2 h 13"/>
                <a:gd name="T8" fmla="*/ 2 w 13"/>
                <a:gd name="T9" fmla="*/ 0 h 13"/>
                <a:gd name="T10" fmla="*/ 0 w 13"/>
                <a:gd name="T11" fmla="*/ 2 h 13"/>
                <a:gd name="T12" fmla="*/ 0 60000 65536"/>
                <a:gd name="T13" fmla="*/ 0 60000 65536"/>
                <a:gd name="T14" fmla="*/ 0 60000 65536"/>
                <a:gd name="T15" fmla="*/ 0 60000 65536"/>
                <a:gd name="T16" fmla="*/ 0 60000 65536"/>
                <a:gd name="T17" fmla="*/ 0 60000 65536"/>
                <a:gd name="T18" fmla="*/ 0 w 13"/>
                <a:gd name="T19" fmla="*/ 0 h 13"/>
                <a:gd name="T20" fmla="*/ 13 w 13"/>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13" h="13">
                  <a:moveTo>
                    <a:pt x="0" y="8"/>
                  </a:moveTo>
                  <a:lnTo>
                    <a:pt x="0" y="8"/>
                  </a:lnTo>
                  <a:lnTo>
                    <a:pt x="3" y="12"/>
                  </a:lnTo>
                  <a:lnTo>
                    <a:pt x="12" y="8"/>
                  </a:lnTo>
                  <a:lnTo>
                    <a:pt x="9" y="0"/>
                  </a:lnTo>
                  <a:lnTo>
                    <a:pt x="0" y="8"/>
                  </a:lnTo>
                </a:path>
              </a:pathLst>
            </a:custGeom>
            <a:solidFill>
              <a:srgbClr val="FFFF00"/>
            </a:solidFill>
            <a:ln w="12700" cap="rnd" cmpd="sng">
              <a:solidFill>
                <a:schemeClr val="tx1"/>
              </a:solidFill>
              <a:prstDash val="solid"/>
              <a:round/>
              <a:headEnd type="none" w="sm" len="sm"/>
              <a:tailEnd type="none" w="sm" len="sm"/>
            </a:ln>
          </p:spPr>
          <p:txBody>
            <a:bodyPr/>
            <a:lstStyle/>
            <a:p>
              <a:endParaRPr lang="en-US"/>
            </a:p>
          </p:txBody>
        </p:sp>
        <p:sp>
          <p:nvSpPr>
            <p:cNvPr id="47893" name="Freeform 839"/>
            <p:cNvSpPr>
              <a:spLocks noChangeAspect="1"/>
            </p:cNvSpPr>
            <p:nvPr/>
          </p:nvSpPr>
          <p:spPr bwMode="auto">
            <a:xfrm>
              <a:off x="3564" y="3346"/>
              <a:ext cx="11" cy="10"/>
            </a:xfrm>
            <a:custGeom>
              <a:avLst/>
              <a:gdLst>
                <a:gd name="T0" fmla="*/ 0 w 13"/>
                <a:gd name="T1" fmla="*/ 2 h 13"/>
                <a:gd name="T2" fmla="*/ 0 w 13"/>
                <a:gd name="T3" fmla="*/ 2 h 13"/>
                <a:gd name="T4" fmla="*/ 3 w 13"/>
                <a:gd name="T5" fmla="*/ 3 h 13"/>
                <a:gd name="T6" fmla="*/ 5 w 13"/>
                <a:gd name="T7" fmla="*/ 2 h 13"/>
                <a:gd name="T8" fmla="*/ 3 w 13"/>
                <a:gd name="T9" fmla="*/ 0 h 13"/>
                <a:gd name="T10" fmla="*/ 4 w 13"/>
                <a:gd name="T11" fmla="*/ 0 h 13"/>
                <a:gd name="T12" fmla="*/ 0 w 13"/>
                <a:gd name="T13" fmla="*/ 2 h 13"/>
                <a:gd name="T14" fmla="*/ 0 60000 65536"/>
                <a:gd name="T15" fmla="*/ 0 60000 65536"/>
                <a:gd name="T16" fmla="*/ 0 60000 65536"/>
                <a:gd name="T17" fmla="*/ 0 60000 65536"/>
                <a:gd name="T18" fmla="*/ 0 60000 65536"/>
                <a:gd name="T19" fmla="*/ 0 60000 65536"/>
                <a:gd name="T20" fmla="*/ 0 60000 65536"/>
                <a:gd name="T21" fmla="*/ 0 w 13"/>
                <a:gd name="T22" fmla="*/ 0 h 13"/>
                <a:gd name="T23" fmla="*/ 13 w 13"/>
                <a:gd name="T24" fmla="*/ 13 h 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 h="13">
                  <a:moveTo>
                    <a:pt x="0" y="6"/>
                  </a:moveTo>
                  <a:lnTo>
                    <a:pt x="0" y="6"/>
                  </a:lnTo>
                  <a:lnTo>
                    <a:pt x="6" y="12"/>
                  </a:lnTo>
                  <a:lnTo>
                    <a:pt x="12" y="3"/>
                  </a:lnTo>
                  <a:lnTo>
                    <a:pt x="6" y="0"/>
                  </a:lnTo>
                  <a:lnTo>
                    <a:pt x="9" y="0"/>
                  </a:lnTo>
                  <a:lnTo>
                    <a:pt x="0" y="6"/>
                  </a:lnTo>
                </a:path>
              </a:pathLst>
            </a:custGeom>
            <a:solidFill>
              <a:srgbClr val="FFFF00"/>
            </a:solidFill>
            <a:ln w="12700" cap="rnd" cmpd="sng">
              <a:solidFill>
                <a:schemeClr val="tx1"/>
              </a:solidFill>
              <a:prstDash val="solid"/>
              <a:round/>
              <a:headEnd type="none" w="sm" len="sm"/>
              <a:tailEnd type="none" w="sm" len="sm"/>
            </a:ln>
          </p:spPr>
          <p:txBody>
            <a:bodyPr/>
            <a:lstStyle/>
            <a:p>
              <a:endParaRPr lang="en-US"/>
            </a:p>
          </p:txBody>
        </p:sp>
        <p:sp>
          <p:nvSpPr>
            <p:cNvPr id="47894" name="Freeform 840"/>
            <p:cNvSpPr>
              <a:spLocks noChangeAspect="1"/>
            </p:cNvSpPr>
            <p:nvPr/>
          </p:nvSpPr>
          <p:spPr bwMode="auto">
            <a:xfrm>
              <a:off x="3562" y="3342"/>
              <a:ext cx="10" cy="11"/>
            </a:xfrm>
            <a:custGeom>
              <a:avLst/>
              <a:gdLst>
                <a:gd name="T0" fmla="*/ 0 w 13"/>
                <a:gd name="T1" fmla="*/ 3 h 13"/>
                <a:gd name="T2" fmla="*/ 0 w 13"/>
                <a:gd name="T3" fmla="*/ 3 h 13"/>
                <a:gd name="T4" fmla="*/ 2 w 13"/>
                <a:gd name="T5" fmla="*/ 5 h 13"/>
                <a:gd name="T6" fmla="*/ 3 w 13"/>
                <a:gd name="T7" fmla="*/ 3 h 13"/>
                <a:gd name="T8" fmla="*/ 2 w 13"/>
                <a:gd name="T9" fmla="*/ 0 h 13"/>
                <a:gd name="T10" fmla="*/ 0 w 13"/>
                <a:gd name="T11" fmla="*/ 3 h 13"/>
                <a:gd name="T12" fmla="*/ 0 60000 65536"/>
                <a:gd name="T13" fmla="*/ 0 60000 65536"/>
                <a:gd name="T14" fmla="*/ 0 60000 65536"/>
                <a:gd name="T15" fmla="*/ 0 60000 65536"/>
                <a:gd name="T16" fmla="*/ 0 60000 65536"/>
                <a:gd name="T17" fmla="*/ 0 60000 65536"/>
                <a:gd name="T18" fmla="*/ 0 w 13"/>
                <a:gd name="T19" fmla="*/ 0 h 13"/>
                <a:gd name="T20" fmla="*/ 13 w 13"/>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13" h="13">
                  <a:moveTo>
                    <a:pt x="0" y="8"/>
                  </a:moveTo>
                  <a:lnTo>
                    <a:pt x="0" y="8"/>
                  </a:lnTo>
                  <a:lnTo>
                    <a:pt x="3" y="12"/>
                  </a:lnTo>
                  <a:lnTo>
                    <a:pt x="12" y="4"/>
                  </a:lnTo>
                  <a:lnTo>
                    <a:pt x="6" y="0"/>
                  </a:lnTo>
                  <a:lnTo>
                    <a:pt x="0" y="8"/>
                  </a:lnTo>
                </a:path>
              </a:pathLst>
            </a:custGeom>
            <a:solidFill>
              <a:srgbClr val="FFFF00"/>
            </a:solidFill>
            <a:ln w="12700" cap="rnd" cmpd="sng">
              <a:solidFill>
                <a:schemeClr val="tx1"/>
              </a:solidFill>
              <a:prstDash val="solid"/>
              <a:round/>
              <a:headEnd type="none" w="sm" len="sm"/>
              <a:tailEnd type="none" w="sm" len="sm"/>
            </a:ln>
          </p:spPr>
          <p:txBody>
            <a:bodyPr/>
            <a:lstStyle/>
            <a:p>
              <a:endParaRPr lang="en-US"/>
            </a:p>
          </p:txBody>
        </p:sp>
        <p:sp>
          <p:nvSpPr>
            <p:cNvPr id="47895" name="Freeform 841"/>
            <p:cNvSpPr>
              <a:spLocks noChangeAspect="1"/>
            </p:cNvSpPr>
            <p:nvPr/>
          </p:nvSpPr>
          <p:spPr bwMode="auto">
            <a:xfrm>
              <a:off x="3559" y="3339"/>
              <a:ext cx="10" cy="11"/>
            </a:xfrm>
            <a:custGeom>
              <a:avLst/>
              <a:gdLst>
                <a:gd name="T0" fmla="*/ 0 w 13"/>
                <a:gd name="T1" fmla="*/ 3 h 13"/>
                <a:gd name="T2" fmla="*/ 0 w 13"/>
                <a:gd name="T3" fmla="*/ 3 h 13"/>
                <a:gd name="T4" fmla="*/ 2 w 13"/>
                <a:gd name="T5" fmla="*/ 5 h 13"/>
                <a:gd name="T6" fmla="*/ 3 w 13"/>
                <a:gd name="T7" fmla="*/ 3 h 13"/>
                <a:gd name="T8" fmla="*/ 2 w 13"/>
                <a:gd name="T9" fmla="*/ 0 h 13"/>
                <a:gd name="T10" fmla="*/ 0 w 13"/>
                <a:gd name="T11" fmla="*/ 3 h 13"/>
                <a:gd name="T12" fmla="*/ 0 60000 65536"/>
                <a:gd name="T13" fmla="*/ 0 60000 65536"/>
                <a:gd name="T14" fmla="*/ 0 60000 65536"/>
                <a:gd name="T15" fmla="*/ 0 60000 65536"/>
                <a:gd name="T16" fmla="*/ 0 60000 65536"/>
                <a:gd name="T17" fmla="*/ 0 60000 65536"/>
                <a:gd name="T18" fmla="*/ 0 w 13"/>
                <a:gd name="T19" fmla="*/ 0 h 13"/>
                <a:gd name="T20" fmla="*/ 13 w 13"/>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13" h="13">
                  <a:moveTo>
                    <a:pt x="0" y="8"/>
                  </a:moveTo>
                  <a:lnTo>
                    <a:pt x="0" y="8"/>
                  </a:lnTo>
                  <a:lnTo>
                    <a:pt x="6" y="12"/>
                  </a:lnTo>
                  <a:lnTo>
                    <a:pt x="12" y="4"/>
                  </a:lnTo>
                  <a:lnTo>
                    <a:pt x="6" y="0"/>
                  </a:lnTo>
                  <a:lnTo>
                    <a:pt x="0" y="8"/>
                  </a:lnTo>
                </a:path>
              </a:pathLst>
            </a:custGeom>
            <a:solidFill>
              <a:srgbClr val="FFFF00"/>
            </a:solidFill>
            <a:ln w="12700" cap="rnd" cmpd="sng">
              <a:solidFill>
                <a:schemeClr val="tx1"/>
              </a:solidFill>
              <a:prstDash val="solid"/>
              <a:round/>
              <a:headEnd type="none" w="sm" len="sm"/>
              <a:tailEnd type="none" w="sm" len="sm"/>
            </a:ln>
          </p:spPr>
          <p:txBody>
            <a:bodyPr/>
            <a:lstStyle/>
            <a:p>
              <a:endParaRPr lang="en-US"/>
            </a:p>
          </p:txBody>
        </p:sp>
        <p:sp>
          <p:nvSpPr>
            <p:cNvPr id="47896" name="Freeform 842"/>
            <p:cNvSpPr>
              <a:spLocks noChangeAspect="1"/>
            </p:cNvSpPr>
            <p:nvPr/>
          </p:nvSpPr>
          <p:spPr bwMode="auto">
            <a:xfrm>
              <a:off x="3516" y="3298"/>
              <a:ext cx="43" cy="41"/>
            </a:xfrm>
            <a:custGeom>
              <a:avLst/>
              <a:gdLst>
                <a:gd name="T0" fmla="*/ 1 w 54"/>
                <a:gd name="T1" fmla="*/ 2 h 51"/>
                <a:gd name="T2" fmla="*/ 2 w 54"/>
                <a:gd name="T3" fmla="*/ 2 h 51"/>
                <a:gd name="T4" fmla="*/ 15 w 54"/>
                <a:gd name="T5" fmla="*/ 17 h 51"/>
                <a:gd name="T6" fmla="*/ 17 w 54"/>
                <a:gd name="T7" fmla="*/ 14 h 51"/>
                <a:gd name="T8" fmla="*/ 2 w 54"/>
                <a:gd name="T9" fmla="*/ 0 h 51"/>
                <a:gd name="T10" fmla="*/ 2 w 54"/>
                <a:gd name="T11" fmla="*/ 2 h 51"/>
                <a:gd name="T12" fmla="*/ 1 w 54"/>
                <a:gd name="T13" fmla="*/ 2 h 51"/>
                <a:gd name="T14" fmla="*/ 0 w 54"/>
                <a:gd name="T15" fmla="*/ 2 h 51"/>
                <a:gd name="T16" fmla="*/ 2 w 54"/>
                <a:gd name="T17" fmla="*/ 2 h 51"/>
                <a:gd name="T18" fmla="*/ 1 w 54"/>
                <a:gd name="T19" fmla="*/ 2 h 5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
                <a:gd name="T31" fmla="*/ 0 h 51"/>
                <a:gd name="T32" fmla="*/ 54 w 54"/>
                <a:gd name="T33" fmla="*/ 51 h 5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 h="51">
                  <a:moveTo>
                    <a:pt x="1" y="3"/>
                  </a:moveTo>
                  <a:lnTo>
                    <a:pt x="2" y="4"/>
                  </a:lnTo>
                  <a:lnTo>
                    <a:pt x="48" y="50"/>
                  </a:lnTo>
                  <a:lnTo>
                    <a:pt x="53" y="45"/>
                  </a:lnTo>
                  <a:lnTo>
                    <a:pt x="6" y="0"/>
                  </a:lnTo>
                  <a:lnTo>
                    <a:pt x="7" y="3"/>
                  </a:lnTo>
                  <a:lnTo>
                    <a:pt x="1" y="3"/>
                  </a:lnTo>
                  <a:lnTo>
                    <a:pt x="0" y="4"/>
                  </a:lnTo>
                  <a:lnTo>
                    <a:pt x="2" y="4"/>
                  </a:lnTo>
                  <a:lnTo>
                    <a:pt x="1" y="3"/>
                  </a:lnTo>
                </a:path>
              </a:pathLst>
            </a:custGeom>
            <a:solidFill>
              <a:srgbClr val="FFFF00"/>
            </a:solidFill>
            <a:ln w="12700" cap="rnd" cmpd="sng">
              <a:solidFill>
                <a:schemeClr val="tx1"/>
              </a:solidFill>
              <a:prstDash val="solid"/>
              <a:round/>
              <a:headEnd type="none" w="sm" len="sm"/>
              <a:tailEnd type="none" w="sm" len="sm"/>
            </a:ln>
          </p:spPr>
          <p:txBody>
            <a:bodyPr/>
            <a:lstStyle/>
            <a:p>
              <a:endParaRPr lang="en-US"/>
            </a:p>
          </p:txBody>
        </p:sp>
        <p:sp>
          <p:nvSpPr>
            <p:cNvPr id="47897" name="Freeform 843"/>
            <p:cNvSpPr>
              <a:spLocks noChangeAspect="1"/>
            </p:cNvSpPr>
            <p:nvPr/>
          </p:nvSpPr>
          <p:spPr bwMode="auto">
            <a:xfrm>
              <a:off x="3517" y="3207"/>
              <a:ext cx="10" cy="89"/>
            </a:xfrm>
            <a:custGeom>
              <a:avLst/>
              <a:gdLst>
                <a:gd name="T0" fmla="*/ 3 w 13"/>
                <a:gd name="T1" fmla="*/ 5 h 111"/>
                <a:gd name="T2" fmla="*/ 2 w 13"/>
                <a:gd name="T3" fmla="*/ 4 h 111"/>
                <a:gd name="T4" fmla="*/ 0 w 13"/>
                <a:gd name="T5" fmla="*/ 37 h 111"/>
                <a:gd name="T6" fmla="*/ 2 w 13"/>
                <a:gd name="T7" fmla="*/ 37 h 111"/>
                <a:gd name="T8" fmla="*/ 3 w 13"/>
                <a:gd name="T9" fmla="*/ 4 h 111"/>
                <a:gd name="T10" fmla="*/ 2 w 13"/>
                <a:gd name="T11" fmla="*/ 3 h 111"/>
                <a:gd name="T12" fmla="*/ 3 w 13"/>
                <a:gd name="T13" fmla="*/ 4 h 111"/>
                <a:gd name="T14" fmla="*/ 3 w 13"/>
                <a:gd name="T15" fmla="*/ 0 h 111"/>
                <a:gd name="T16" fmla="*/ 2 w 13"/>
                <a:gd name="T17" fmla="*/ 3 h 111"/>
                <a:gd name="T18" fmla="*/ 3 w 13"/>
                <a:gd name="T19" fmla="*/ 5 h 1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
                <a:gd name="T31" fmla="*/ 0 h 111"/>
                <a:gd name="T32" fmla="*/ 13 w 13"/>
                <a:gd name="T33" fmla="*/ 111 h 1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 h="111">
                  <a:moveTo>
                    <a:pt x="12" y="14"/>
                  </a:moveTo>
                  <a:lnTo>
                    <a:pt x="3" y="11"/>
                  </a:lnTo>
                  <a:lnTo>
                    <a:pt x="0" y="110"/>
                  </a:lnTo>
                  <a:lnTo>
                    <a:pt x="9" y="110"/>
                  </a:lnTo>
                  <a:lnTo>
                    <a:pt x="12" y="11"/>
                  </a:lnTo>
                  <a:lnTo>
                    <a:pt x="3" y="9"/>
                  </a:lnTo>
                  <a:lnTo>
                    <a:pt x="12" y="11"/>
                  </a:lnTo>
                  <a:lnTo>
                    <a:pt x="12" y="0"/>
                  </a:lnTo>
                  <a:lnTo>
                    <a:pt x="3" y="9"/>
                  </a:lnTo>
                  <a:lnTo>
                    <a:pt x="12" y="14"/>
                  </a:lnTo>
                </a:path>
              </a:pathLst>
            </a:custGeom>
            <a:solidFill>
              <a:srgbClr val="FFFF00"/>
            </a:solidFill>
            <a:ln w="12700" cap="rnd" cmpd="sng">
              <a:solidFill>
                <a:schemeClr val="tx1"/>
              </a:solidFill>
              <a:prstDash val="solid"/>
              <a:round/>
              <a:headEnd type="none" w="sm" len="sm"/>
              <a:tailEnd type="none" w="sm" len="sm"/>
            </a:ln>
          </p:spPr>
          <p:txBody>
            <a:bodyPr/>
            <a:lstStyle/>
            <a:p>
              <a:endParaRPr lang="en-US"/>
            </a:p>
          </p:txBody>
        </p:sp>
        <p:sp>
          <p:nvSpPr>
            <p:cNvPr id="47898" name="Freeform 844"/>
            <p:cNvSpPr>
              <a:spLocks noChangeAspect="1"/>
            </p:cNvSpPr>
            <p:nvPr/>
          </p:nvSpPr>
          <p:spPr bwMode="auto">
            <a:xfrm>
              <a:off x="3499" y="3215"/>
              <a:ext cx="21" cy="25"/>
            </a:xfrm>
            <a:custGeom>
              <a:avLst/>
              <a:gdLst>
                <a:gd name="T0" fmla="*/ 2 w 26"/>
                <a:gd name="T1" fmla="*/ 10 h 31"/>
                <a:gd name="T2" fmla="*/ 2 w 26"/>
                <a:gd name="T3" fmla="*/ 10 h 31"/>
                <a:gd name="T4" fmla="*/ 9 w 26"/>
                <a:gd name="T5" fmla="*/ 2 h 31"/>
                <a:gd name="T6" fmla="*/ 7 w 26"/>
                <a:gd name="T7" fmla="*/ 0 h 31"/>
                <a:gd name="T8" fmla="*/ 1 w 26"/>
                <a:gd name="T9" fmla="*/ 8 h 31"/>
                <a:gd name="T10" fmla="*/ 0 w 26"/>
                <a:gd name="T11" fmla="*/ 10 h 31"/>
                <a:gd name="T12" fmla="*/ 1 w 26"/>
                <a:gd name="T13" fmla="*/ 8 h 31"/>
                <a:gd name="T14" fmla="*/ 0 w 26"/>
                <a:gd name="T15" fmla="*/ 10 h 31"/>
                <a:gd name="T16" fmla="*/ 0 w 26"/>
                <a:gd name="T17" fmla="*/ 10 h 31"/>
                <a:gd name="T18" fmla="*/ 2 w 26"/>
                <a:gd name="T19" fmla="*/ 10 h 3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6"/>
                <a:gd name="T31" fmla="*/ 0 h 31"/>
                <a:gd name="T32" fmla="*/ 26 w 26"/>
                <a:gd name="T33" fmla="*/ 31 h 3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6" h="31">
                  <a:moveTo>
                    <a:pt x="6" y="28"/>
                  </a:moveTo>
                  <a:lnTo>
                    <a:pt x="6" y="30"/>
                  </a:lnTo>
                  <a:lnTo>
                    <a:pt x="25" y="4"/>
                  </a:lnTo>
                  <a:lnTo>
                    <a:pt x="20" y="0"/>
                  </a:lnTo>
                  <a:lnTo>
                    <a:pt x="1" y="25"/>
                  </a:lnTo>
                  <a:lnTo>
                    <a:pt x="0" y="28"/>
                  </a:lnTo>
                  <a:lnTo>
                    <a:pt x="1" y="25"/>
                  </a:lnTo>
                  <a:lnTo>
                    <a:pt x="0" y="27"/>
                  </a:lnTo>
                  <a:lnTo>
                    <a:pt x="0" y="28"/>
                  </a:lnTo>
                  <a:lnTo>
                    <a:pt x="6" y="28"/>
                  </a:lnTo>
                </a:path>
              </a:pathLst>
            </a:custGeom>
            <a:solidFill>
              <a:srgbClr val="FFFF00"/>
            </a:solidFill>
            <a:ln w="12700" cap="rnd" cmpd="sng">
              <a:solidFill>
                <a:schemeClr val="tx1"/>
              </a:solidFill>
              <a:prstDash val="solid"/>
              <a:round/>
              <a:headEnd type="none" w="sm" len="sm"/>
              <a:tailEnd type="none" w="sm" len="sm"/>
            </a:ln>
          </p:spPr>
          <p:txBody>
            <a:bodyPr/>
            <a:lstStyle/>
            <a:p>
              <a:endParaRPr lang="en-US"/>
            </a:p>
          </p:txBody>
        </p:sp>
        <p:sp>
          <p:nvSpPr>
            <p:cNvPr id="47899" name="Freeform 845"/>
            <p:cNvSpPr>
              <a:spLocks noChangeAspect="1"/>
            </p:cNvSpPr>
            <p:nvPr/>
          </p:nvSpPr>
          <p:spPr bwMode="auto">
            <a:xfrm>
              <a:off x="3491" y="3241"/>
              <a:ext cx="12" cy="70"/>
            </a:xfrm>
            <a:custGeom>
              <a:avLst/>
              <a:gdLst>
                <a:gd name="T0" fmla="*/ 2 w 15"/>
                <a:gd name="T1" fmla="*/ 27 h 87"/>
                <a:gd name="T2" fmla="*/ 2 w 15"/>
                <a:gd name="T3" fmla="*/ 28 h 87"/>
                <a:gd name="T4" fmla="*/ 5 w 15"/>
                <a:gd name="T5" fmla="*/ 1 h 87"/>
                <a:gd name="T6" fmla="*/ 3 w 15"/>
                <a:gd name="T7" fmla="*/ 0 h 87"/>
                <a:gd name="T8" fmla="*/ 1 w 15"/>
                <a:gd name="T9" fmla="*/ 28 h 87"/>
                <a:gd name="T10" fmla="*/ 1 w 15"/>
                <a:gd name="T11" fmla="*/ 29 h 87"/>
                <a:gd name="T12" fmla="*/ 1 w 15"/>
                <a:gd name="T13" fmla="*/ 28 h 87"/>
                <a:gd name="T14" fmla="*/ 0 w 15"/>
                <a:gd name="T15" fmla="*/ 28 h 87"/>
                <a:gd name="T16" fmla="*/ 1 w 15"/>
                <a:gd name="T17" fmla="*/ 29 h 87"/>
                <a:gd name="T18" fmla="*/ 2 w 15"/>
                <a:gd name="T19" fmla="*/ 27 h 8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
                <a:gd name="T31" fmla="*/ 0 h 87"/>
                <a:gd name="T32" fmla="*/ 15 w 15"/>
                <a:gd name="T33" fmla="*/ 87 h 8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 h="87">
                  <a:moveTo>
                    <a:pt x="5" y="80"/>
                  </a:moveTo>
                  <a:lnTo>
                    <a:pt x="5" y="84"/>
                  </a:lnTo>
                  <a:lnTo>
                    <a:pt x="14" y="1"/>
                  </a:lnTo>
                  <a:lnTo>
                    <a:pt x="9" y="0"/>
                  </a:lnTo>
                  <a:lnTo>
                    <a:pt x="1" y="83"/>
                  </a:lnTo>
                  <a:lnTo>
                    <a:pt x="1" y="86"/>
                  </a:lnTo>
                  <a:lnTo>
                    <a:pt x="1" y="83"/>
                  </a:lnTo>
                  <a:lnTo>
                    <a:pt x="0" y="85"/>
                  </a:lnTo>
                  <a:lnTo>
                    <a:pt x="1" y="86"/>
                  </a:lnTo>
                  <a:lnTo>
                    <a:pt x="5" y="80"/>
                  </a:lnTo>
                </a:path>
              </a:pathLst>
            </a:custGeom>
            <a:solidFill>
              <a:srgbClr val="FFFF00"/>
            </a:solidFill>
            <a:ln w="12700" cap="rnd" cmpd="sng">
              <a:solidFill>
                <a:schemeClr val="tx1"/>
              </a:solidFill>
              <a:prstDash val="solid"/>
              <a:round/>
              <a:headEnd type="none" w="sm" len="sm"/>
              <a:tailEnd type="none" w="sm" len="sm"/>
            </a:ln>
          </p:spPr>
          <p:txBody>
            <a:bodyPr/>
            <a:lstStyle/>
            <a:p>
              <a:endParaRPr lang="en-US"/>
            </a:p>
          </p:txBody>
        </p:sp>
        <p:sp>
          <p:nvSpPr>
            <p:cNvPr id="47900" name="Freeform 846"/>
            <p:cNvSpPr>
              <a:spLocks noChangeAspect="1"/>
            </p:cNvSpPr>
            <p:nvPr/>
          </p:nvSpPr>
          <p:spPr bwMode="auto">
            <a:xfrm>
              <a:off x="3492" y="3311"/>
              <a:ext cx="33" cy="39"/>
            </a:xfrm>
            <a:custGeom>
              <a:avLst/>
              <a:gdLst>
                <a:gd name="T0" fmla="*/ 12 w 41"/>
                <a:gd name="T1" fmla="*/ 16 h 48"/>
                <a:gd name="T2" fmla="*/ 12 w 41"/>
                <a:gd name="T3" fmla="*/ 15 h 48"/>
                <a:gd name="T4" fmla="*/ 2 w 41"/>
                <a:gd name="T5" fmla="*/ 0 h 48"/>
                <a:gd name="T6" fmla="*/ 0 w 41"/>
                <a:gd name="T7" fmla="*/ 2 h 48"/>
                <a:gd name="T8" fmla="*/ 11 w 41"/>
                <a:gd name="T9" fmla="*/ 16 h 48"/>
                <a:gd name="T10" fmla="*/ 11 w 41"/>
                <a:gd name="T11" fmla="*/ 14 h 48"/>
                <a:gd name="T12" fmla="*/ 12 w 41"/>
                <a:gd name="T13" fmla="*/ 16 h 48"/>
                <a:gd name="T14" fmla="*/ 14 w 41"/>
                <a:gd name="T15" fmla="*/ 16 h 48"/>
                <a:gd name="T16" fmla="*/ 12 w 41"/>
                <a:gd name="T17" fmla="*/ 15 h 48"/>
                <a:gd name="T18" fmla="*/ 12 w 41"/>
                <a:gd name="T19" fmla="*/ 16 h 4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1"/>
                <a:gd name="T31" fmla="*/ 0 h 48"/>
                <a:gd name="T32" fmla="*/ 41 w 41"/>
                <a:gd name="T33" fmla="*/ 48 h 4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1" h="48">
                  <a:moveTo>
                    <a:pt x="36" y="47"/>
                  </a:moveTo>
                  <a:lnTo>
                    <a:pt x="37" y="40"/>
                  </a:lnTo>
                  <a:lnTo>
                    <a:pt x="4" y="0"/>
                  </a:lnTo>
                  <a:lnTo>
                    <a:pt x="0" y="4"/>
                  </a:lnTo>
                  <a:lnTo>
                    <a:pt x="32" y="46"/>
                  </a:lnTo>
                  <a:lnTo>
                    <a:pt x="34" y="39"/>
                  </a:lnTo>
                  <a:lnTo>
                    <a:pt x="36" y="47"/>
                  </a:lnTo>
                  <a:lnTo>
                    <a:pt x="40" y="45"/>
                  </a:lnTo>
                  <a:lnTo>
                    <a:pt x="37" y="40"/>
                  </a:lnTo>
                  <a:lnTo>
                    <a:pt x="36" y="47"/>
                  </a:lnTo>
                </a:path>
              </a:pathLst>
            </a:custGeom>
            <a:solidFill>
              <a:srgbClr val="FFFF00"/>
            </a:solidFill>
            <a:ln w="12700" cap="rnd" cmpd="sng">
              <a:solidFill>
                <a:schemeClr val="tx1"/>
              </a:solidFill>
              <a:prstDash val="solid"/>
              <a:round/>
              <a:headEnd type="none" w="sm" len="sm"/>
              <a:tailEnd type="none" w="sm" len="sm"/>
            </a:ln>
          </p:spPr>
          <p:txBody>
            <a:bodyPr/>
            <a:lstStyle/>
            <a:p>
              <a:endParaRPr lang="en-US"/>
            </a:p>
          </p:txBody>
        </p:sp>
        <p:sp>
          <p:nvSpPr>
            <p:cNvPr id="47901" name="Freeform 847"/>
            <p:cNvSpPr>
              <a:spLocks noChangeAspect="1"/>
            </p:cNvSpPr>
            <p:nvPr/>
          </p:nvSpPr>
          <p:spPr bwMode="auto">
            <a:xfrm>
              <a:off x="3449" y="3347"/>
              <a:ext cx="71" cy="33"/>
            </a:xfrm>
            <a:custGeom>
              <a:avLst/>
              <a:gdLst>
                <a:gd name="T0" fmla="*/ 0 w 89"/>
                <a:gd name="T1" fmla="*/ 13 h 41"/>
                <a:gd name="T2" fmla="*/ 2 w 89"/>
                <a:gd name="T3" fmla="*/ 13 h 41"/>
                <a:gd name="T4" fmla="*/ 29 w 89"/>
                <a:gd name="T5" fmla="*/ 2 h 41"/>
                <a:gd name="T6" fmla="*/ 28 w 89"/>
                <a:gd name="T7" fmla="*/ 0 h 41"/>
                <a:gd name="T8" fmla="*/ 2 w 89"/>
                <a:gd name="T9" fmla="*/ 11 h 41"/>
                <a:gd name="T10" fmla="*/ 2 w 89"/>
                <a:gd name="T11" fmla="*/ 11 h 41"/>
                <a:gd name="T12" fmla="*/ 0 w 89"/>
                <a:gd name="T13" fmla="*/ 13 h 41"/>
                <a:gd name="T14" fmla="*/ 2 w 89"/>
                <a:gd name="T15" fmla="*/ 14 h 41"/>
                <a:gd name="T16" fmla="*/ 2 w 89"/>
                <a:gd name="T17" fmla="*/ 13 h 41"/>
                <a:gd name="T18" fmla="*/ 0 w 89"/>
                <a:gd name="T19" fmla="*/ 13 h 4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9"/>
                <a:gd name="T31" fmla="*/ 0 h 41"/>
                <a:gd name="T32" fmla="*/ 89 w 89"/>
                <a:gd name="T33" fmla="*/ 41 h 4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9" h="41">
                  <a:moveTo>
                    <a:pt x="0" y="38"/>
                  </a:moveTo>
                  <a:lnTo>
                    <a:pt x="5" y="39"/>
                  </a:lnTo>
                  <a:lnTo>
                    <a:pt x="88" y="8"/>
                  </a:lnTo>
                  <a:lnTo>
                    <a:pt x="86" y="0"/>
                  </a:lnTo>
                  <a:lnTo>
                    <a:pt x="2" y="32"/>
                  </a:lnTo>
                  <a:lnTo>
                    <a:pt x="7" y="33"/>
                  </a:lnTo>
                  <a:lnTo>
                    <a:pt x="0" y="38"/>
                  </a:lnTo>
                  <a:lnTo>
                    <a:pt x="2" y="40"/>
                  </a:lnTo>
                  <a:lnTo>
                    <a:pt x="5" y="39"/>
                  </a:lnTo>
                  <a:lnTo>
                    <a:pt x="0" y="38"/>
                  </a:lnTo>
                </a:path>
              </a:pathLst>
            </a:custGeom>
            <a:solidFill>
              <a:srgbClr val="FFFF00"/>
            </a:solidFill>
            <a:ln w="12700" cap="rnd" cmpd="sng">
              <a:solidFill>
                <a:schemeClr val="tx1"/>
              </a:solidFill>
              <a:prstDash val="solid"/>
              <a:round/>
              <a:headEnd type="none" w="sm" len="sm"/>
              <a:tailEnd type="none" w="sm" len="sm"/>
            </a:ln>
          </p:spPr>
          <p:txBody>
            <a:bodyPr/>
            <a:lstStyle/>
            <a:p>
              <a:endParaRPr lang="en-US"/>
            </a:p>
          </p:txBody>
        </p:sp>
        <p:sp>
          <p:nvSpPr>
            <p:cNvPr id="47902" name="Freeform 848"/>
            <p:cNvSpPr>
              <a:spLocks noChangeAspect="1"/>
            </p:cNvSpPr>
            <p:nvPr/>
          </p:nvSpPr>
          <p:spPr bwMode="auto">
            <a:xfrm>
              <a:off x="3388" y="3286"/>
              <a:ext cx="63" cy="92"/>
            </a:xfrm>
            <a:custGeom>
              <a:avLst/>
              <a:gdLst>
                <a:gd name="T0" fmla="*/ 2 w 78"/>
                <a:gd name="T1" fmla="*/ 2 h 114"/>
                <a:gd name="T2" fmla="*/ 0 w 78"/>
                <a:gd name="T3" fmla="*/ 2 h 114"/>
                <a:gd name="T4" fmla="*/ 24 w 78"/>
                <a:gd name="T5" fmla="*/ 39 h 114"/>
                <a:gd name="T6" fmla="*/ 26 w 78"/>
                <a:gd name="T7" fmla="*/ 36 h 114"/>
                <a:gd name="T8" fmla="*/ 2 w 78"/>
                <a:gd name="T9" fmla="*/ 1 h 114"/>
                <a:gd name="T10" fmla="*/ 2 w 78"/>
                <a:gd name="T11" fmla="*/ 0 h 114"/>
                <a:gd name="T12" fmla="*/ 2 w 78"/>
                <a:gd name="T13" fmla="*/ 1 h 114"/>
                <a:gd name="T14" fmla="*/ 2 w 78"/>
                <a:gd name="T15" fmla="*/ 0 h 114"/>
                <a:gd name="T16" fmla="*/ 2 w 78"/>
                <a:gd name="T17" fmla="*/ 0 h 114"/>
                <a:gd name="T18" fmla="*/ 2 w 78"/>
                <a:gd name="T19" fmla="*/ 2 h 1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8"/>
                <a:gd name="T31" fmla="*/ 0 h 114"/>
                <a:gd name="T32" fmla="*/ 78 w 78"/>
                <a:gd name="T33" fmla="*/ 114 h 1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8" h="114">
                  <a:moveTo>
                    <a:pt x="3" y="8"/>
                  </a:moveTo>
                  <a:lnTo>
                    <a:pt x="0" y="7"/>
                  </a:lnTo>
                  <a:lnTo>
                    <a:pt x="71" y="113"/>
                  </a:lnTo>
                  <a:lnTo>
                    <a:pt x="77" y="107"/>
                  </a:lnTo>
                  <a:lnTo>
                    <a:pt x="6" y="1"/>
                  </a:lnTo>
                  <a:lnTo>
                    <a:pt x="4" y="0"/>
                  </a:lnTo>
                  <a:lnTo>
                    <a:pt x="6" y="1"/>
                  </a:lnTo>
                  <a:lnTo>
                    <a:pt x="5" y="0"/>
                  </a:lnTo>
                  <a:lnTo>
                    <a:pt x="4" y="0"/>
                  </a:lnTo>
                  <a:lnTo>
                    <a:pt x="3" y="8"/>
                  </a:lnTo>
                </a:path>
              </a:pathLst>
            </a:custGeom>
            <a:solidFill>
              <a:srgbClr val="FFFF00"/>
            </a:solidFill>
            <a:ln w="12700" cap="rnd" cmpd="sng">
              <a:solidFill>
                <a:schemeClr val="tx1"/>
              </a:solidFill>
              <a:prstDash val="solid"/>
              <a:round/>
              <a:headEnd type="none" w="sm" len="sm"/>
              <a:tailEnd type="none" w="sm" len="sm"/>
            </a:ln>
          </p:spPr>
          <p:txBody>
            <a:bodyPr/>
            <a:lstStyle/>
            <a:p>
              <a:endParaRPr lang="en-US"/>
            </a:p>
          </p:txBody>
        </p:sp>
        <p:sp>
          <p:nvSpPr>
            <p:cNvPr id="47903" name="Freeform 849"/>
            <p:cNvSpPr>
              <a:spLocks noChangeAspect="1"/>
            </p:cNvSpPr>
            <p:nvPr/>
          </p:nvSpPr>
          <p:spPr bwMode="auto">
            <a:xfrm>
              <a:off x="3276" y="3269"/>
              <a:ext cx="111" cy="20"/>
            </a:xfrm>
            <a:custGeom>
              <a:avLst/>
              <a:gdLst>
                <a:gd name="T0" fmla="*/ 2 w 138"/>
                <a:gd name="T1" fmla="*/ 3 h 24"/>
                <a:gd name="T2" fmla="*/ 2 w 138"/>
                <a:gd name="T3" fmla="*/ 3 h 24"/>
                <a:gd name="T4" fmla="*/ 46 w 138"/>
                <a:gd name="T5" fmla="*/ 9 h 24"/>
                <a:gd name="T6" fmla="*/ 46 w 138"/>
                <a:gd name="T7" fmla="*/ 7 h 24"/>
                <a:gd name="T8" fmla="*/ 2 w 138"/>
                <a:gd name="T9" fmla="*/ 1 h 24"/>
                <a:gd name="T10" fmla="*/ 0 w 138"/>
                <a:gd name="T11" fmla="*/ 2 h 24"/>
                <a:gd name="T12" fmla="*/ 2 w 138"/>
                <a:gd name="T13" fmla="*/ 1 h 24"/>
                <a:gd name="T14" fmla="*/ 1 w 138"/>
                <a:gd name="T15" fmla="*/ 0 h 24"/>
                <a:gd name="T16" fmla="*/ 0 w 138"/>
                <a:gd name="T17" fmla="*/ 2 h 24"/>
                <a:gd name="T18" fmla="*/ 2 w 138"/>
                <a:gd name="T19" fmla="*/ 3 h 2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8"/>
                <a:gd name="T31" fmla="*/ 0 h 24"/>
                <a:gd name="T32" fmla="*/ 138 w 138"/>
                <a:gd name="T33" fmla="*/ 24 h 2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8" h="24">
                  <a:moveTo>
                    <a:pt x="7" y="6"/>
                  </a:moveTo>
                  <a:lnTo>
                    <a:pt x="3" y="7"/>
                  </a:lnTo>
                  <a:lnTo>
                    <a:pt x="136" y="23"/>
                  </a:lnTo>
                  <a:lnTo>
                    <a:pt x="137" y="17"/>
                  </a:lnTo>
                  <a:lnTo>
                    <a:pt x="4" y="1"/>
                  </a:lnTo>
                  <a:lnTo>
                    <a:pt x="0" y="2"/>
                  </a:lnTo>
                  <a:lnTo>
                    <a:pt x="4" y="1"/>
                  </a:lnTo>
                  <a:lnTo>
                    <a:pt x="1" y="0"/>
                  </a:lnTo>
                  <a:lnTo>
                    <a:pt x="0" y="2"/>
                  </a:lnTo>
                  <a:lnTo>
                    <a:pt x="7" y="6"/>
                  </a:lnTo>
                </a:path>
              </a:pathLst>
            </a:custGeom>
            <a:solidFill>
              <a:srgbClr val="FFFF00"/>
            </a:solidFill>
            <a:ln w="12700" cap="rnd" cmpd="sng">
              <a:solidFill>
                <a:schemeClr val="tx1"/>
              </a:solidFill>
              <a:prstDash val="solid"/>
              <a:round/>
              <a:headEnd type="none" w="sm" len="sm"/>
              <a:tailEnd type="none" w="sm" len="sm"/>
            </a:ln>
          </p:spPr>
          <p:txBody>
            <a:bodyPr/>
            <a:lstStyle/>
            <a:p>
              <a:endParaRPr lang="en-US"/>
            </a:p>
          </p:txBody>
        </p:sp>
        <p:sp>
          <p:nvSpPr>
            <p:cNvPr id="47904" name="Freeform 850"/>
            <p:cNvSpPr>
              <a:spLocks noChangeAspect="1"/>
            </p:cNvSpPr>
            <p:nvPr/>
          </p:nvSpPr>
          <p:spPr bwMode="auto">
            <a:xfrm>
              <a:off x="3265" y="3273"/>
              <a:ext cx="13" cy="18"/>
            </a:xfrm>
            <a:custGeom>
              <a:avLst/>
              <a:gdLst>
                <a:gd name="T0" fmla="*/ 2 w 16"/>
                <a:gd name="T1" fmla="*/ 4 h 23"/>
                <a:gd name="T2" fmla="*/ 2 w 16"/>
                <a:gd name="T3" fmla="*/ 6 h 23"/>
                <a:gd name="T4" fmla="*/ 6 w 16"/>
                <a:gd name="T5" fmla="*/ 2 h 23"/>
                <a:gd name="T6" fmla="*/ 4 w 16"/>
                <a:gd name="T7" fmla="*/ 0 h 23"/>
                <a:gd name="T8" fmla="*/ 1 w 16"/>
                <a:gd name="T9" fmla="*/ 5 h 23"/>
                <a:gd name="T10" fmla="*/ 2 w 16"/>
                <a:gd name="T11" fmla="*/ 6 h 23"/>
                <a:gd name="T12" fmla="*/ 1 w 16"/>
                <a:gd name="T13" fmla="*/ 5 h 23"/>
                <a:gd name="T14" fmla="*/ 0 w 16"/>
                <a:gd name="T15" fmla="*/ 6 h 23"/>
                <a:gd name="T16" fmla="*/ 2 w 16"/>
                <a:gd name="T17" fmla="*/ 6 h 23"/>
                <a:gd name="T18" fmla="*/ 2 w 16"/>
                <a:gd name="T19" fmla="*/ 4 h 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
                <a:gd name="T31" fmla="*/ 0 h 23"/>
                <a:gd name="T32" fmla="*/ 16 w 16"/>
                <a:gd name="T33" fmla="*/ 23 h 2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 h="23">
                  <a:moveTo>
                    <a:pt x="4" y="15"/>
                  </a:moveTo>
                  <a:lnTo>
                    <a:pt x="6" y="20"/>
                  </a:lnTo>
                  <a:lnTo>
                    <a:pt x="15" y="2"/>
                  </a:lnTo>
                  <a:lnTo>
                    <a:pt x="10" y="0"/>
                  </a:lnTo>
                  <a:lnTo>
                    <a:pt x="1" y="16"/>
                  </a:lnTo>
                  <a:lnTo>
                    <a:pt x="4" y="22"/>
                  </a:lnTo>
                  <a:lnTo>
                    <a:pt x="1" y="16"/>
                  </a:lnTo>
                  <a:lnTo>
                    <a:pt x="0" y="20"/>
                  </a:lnTo>
                  <a:lnTo>
                    <a:pt x="4" y="22"/>
                  </a:lnTo>
                  <a:lnTo>
                    <a:pt x="4" y="15"/>
                  </a:lnTo>
                </a:path>
              </a:pathLst>
            </a:custGeom>
            <a:solidFill>
              <a:srgbClr val="FFFF00"/>
            </a:solidFill>
            <a:ln w="12700" cap="rnd" cmpd="sng">
              <a:solidFill>
                <a:schemeClr val="tx1"/>
              </a:solidFill>
              <a:prstDash val="solid"/>
              <a:round/>
              <a:headEnd type="none" w="sm" len="sm"/>
              <a:tailEnd type="none" w="sm" len="sm"/>
            </a:ln>
          </p:spPr>
          <p:txBody>
            <a:bodyPr/>
            <a:lstStyle/>
            <a:p>
              <a:endParaRPr lang="en-US"/>
            </a:p>
          </p:txBody>
        </p:sp>
        <p:sp>
          <p:nvSpPr>
            <p:cNvPr id="47905" name="Freeform 851"/>
            <p:cNvSpPr>
              <a:spLocks noChangeAspect="1"/>
            </p:cNvSpPr>
            <p:nvPr/>
          </p:nvSpPr>
          <p:spPr bwMode="auto">
            <a:xfrm>
              <a:off x="3269" y="3289"/>
              <a:ext cx="96" cy="29"/>
            </a:xfrm>
            <a:custGeom>
              <a:avLst/>
              <a:gdLst>
                <a:gd name="T0" fmla="*/ 39 w 120"/>
                <a:gd name="T1" fmla="*/ 9 h 37"/>
                <a:gd name="T2" fmla="*/ 38 w 120"/>
                <a:gd name="T3" fmla="*/ 8 h 37"/>
                <a:gd name="T4" fmla="*/ 1 w 120"/>
                <a:gd name="T5" fmla="*/ 0 h 37"/>
                <a:gd name="T6" fmla="*/ 0 w 120"/>
                <a:gd name="T7" fmla="*/ 2 h 37"/>
                <a:gd name="T8" fmla="*/ 38 w 120"/>
                <a:gd name="T9" fmla="*/ 10 h 37"/>
                <a:gd name="T10" fmla="*/ 37 w 120"/>
                <a:gd name="T11" fmla="*/ 10 h 37"/>
                <a:gd name="T12" fmla="*/ 39 w 120"/>
                <a:gd name="T13" fmla="*/ 9 h 37"/>
                <a:gd name="T14" fmla="*/ 38 w 120"/>
                <a:gd name="T15" fmla="*/ 9 h 37"/>
                <a:gd name="T16" fmla="*/ 38 w 120"/>
                <a:gd name="T17" fmla="*/ 8 h 37"/>
                <a:gd name="T18" fmla="*/ 39 w 120"/>
                <a:gd name="T19" fmla="*/ 9 h 3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0"/>
                <a:gd name="T31" fmla="*/ 0 h 37"/>
                <a:gd name="T32" fmla="*/ 120 w 120"/>
                <a:gd name="T33" fmla="*/ 37 h 3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0" h="37">
                  <a:moveTo>
                    <a:pt x="119" y="30"/>
                  </a:moveTo>
                  <a:lnTo>
                    <a:pt x="116" y="28"/>
                  </a:lnTo>
                  <a:lnTo>
                    <a:pt x="1" y="0"/>
                  </a:lnTo>
                  <a:lnTo>
                    <a:pt x="0" y="8"/>
                  </a:lnTo>
                  <a:lnTo>
                    <a:pt x="115" y="36"/>
                  </a:lnTo>
                  <a:lnTo>
                    <a:pt x="112" y="34"/>
                  </a:lnTo>
                  <a:lnTo>
                    <a:pt x="119" y="30"/>
                  </a:lnTo>
                  <a:lnTo>
                    <a:pt x="118" y="29"/>
                  </a:lnTo>
                  <a:lnTo>
                    <a:pt x="116" y="28"/>
                  </a:lnTo>
                  <a:lnTo>
                    <a:pt x="119" y="30"/>
                  </a:lnTo>
                </a:path>
              </a:pathLst>
            </a:custGeom>
            <a:solidFill>
              <a:srgbClr val="FFFF00"/>
            </a:solidFill>
            <a:ln w="12700" cap="rnd" cmpd="sng">
              <a:solidFill>
                <a:schemeClr val="tx1"/>
              </a:solidFill>
              <a:prstDash val="solid"/>
              <a:round/>
              <a:headEnd type="none" w="sm" len="sm"/>
              <a:tailEnd type="none" w="sm" len="sm"/>
            </a:ln>
          </p:spPr>
          <p:txBody>
            <a:bodyPr/>
            <a:lstStyle/>
            <a:p>
              <a:endParaRPr lang="en-US"/>
            </a:p>
          </p:txBody>
        </p:sp>
        <p:sp>
          <p:nvSpPr>
            <p:cNvPr id="47906" name="Freeform 852"/>
            <p:cNvSpPr>
              <a:spLocks noChangeAspect="1"/>
            </p:cNvSpPr>
            <p:nvPr/>
          </p:nvSpPr>
          <p:spPr bwMode="auto">
            <a:xfrm>
              <a:off x="3363" y="3318"/>
              <a:ext cx="31" cy="54"/>
            </a:xfrm>
            <a:custGeom>
              <a:avLst/>
              <a:gdLst>
                <a:gd name="T0" fmla="*/ 11 w 38"/>
                <a:gd name="T1" fmla="*/ 20 h 68"/>
                <a:gd name="T2" fmla="*/ 13 w 38"/>
                <a:gd name="T3" fmla="*/ 18 h 68"/>
                <a:gd name="T4" fmla="*/ 2 w 38"/>
                <a:gd name="T5" fmla="*/ 0 h 68"/>
                <a:gd name="T6" fmla="*/ 0 w 38"/>
                <a:gd name="T7" fmla="*/ 2 h 68"/>
                <a:gd name="T8" fmla="*/ 10 w 38"/>
                <a:gd name="T9" fmla="*/ 19 h 68"/>
                <a:gd name="T10" fmla="*/ 11 w 38"/>
                <a:gd name="T11" fmla="*/ 18 h 68"/>
                <a:gd name="T12" fmla="*/ 11 w 38"/>
                <a:gd name="T13" fmla="*/ 20 h 68"/>
                <a:gd name="T14" fmla="*/ 13 w 38"/>
                <a:gd name="T15" fmla="*/ 21 h 68"/>
                <a:gd name="T16" fmla="*/ 13 w 38"/>
                <a:gd name="T17" fmla="*/ 18 h 68"/>
                <a:gd name="T18" fmla="*/ 11 w 38"/>
                <a:gd name="T19" fmla="*/ 20 h 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8"/>
                <a:gd name="T31" fmla="*/ 0 h 68"/>
                <a:gd name="T32" fmla="*/ 38 w 38"/>
                <a:gd name="T33" fmla="*/ 68 h 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8" h="68">
                  <a:moveTo>
                    <a:pt x="28" y="64"/>
                  </a:moveTo>
                  <a:lnTo>
                    <a:pt x="34" y="59"/>
                  </a:lnTo>
                  <a:lnTo>
                    <a:pt x="6" y="0"/>
                  </a:lnTo>
                  <a:lnTo>
                    <a:pt x="0" y="4"/>
                  </a:lnTo>
                  <a:lnTo>
                    <a:pt x="27" y="61"/>
                  </a:lnTo>
                  <a:lnTo>
                    <a:pt x="32" y="57"/>
                  </a:lnTo>
                  <a:lnTo>
                    <a:pt x="28" y="64"/>
                  </a:lnTo>
                  <a:lnTo>
                    <a:pt x="37" y="67"/>
                  </a:lnTo>
                  <a:lnTo>
                    <a:pt x="34" y="59"/>
                  </a:lnTo>
                  <a:lnTo>
                    <a:pt x="28" y="64"/>
                  </a:lnTo>
                </a:path>
              </a:pathLst>
            </a:custGeom>
            <a:solidFill>
              <a:srgbClr val="FFFF00"/>
            </a:solidFill>
            <a:ln w="12700" cap="rnd" cmpd="sng">
              <a:solidFill>
                <a:schemeClr val="tx1"/>
              </a:solidFill>
              <a:prstDash val="solid"/>
              <a:round/>
              <a:headEnd type="none" w="sm" len="sm"/>
              <a:tailEnd type="none" w="sm" len="sm"/>
            </a:ln>
          </p:spPr>
          <p:txBody>
            <a:bodyPr/>
            <a:lstStyle/>
            <a:p>
              <a:endParaRPr lang="en-US"/>
            </a:p>
          </p:txBody>
        </p:sp>
        <p:sp>
          <p:nvSpPr>
            <p:cNvPr id="47907" name="Freeform 853"/>
            <p:cNvSpPr>
              <a:spLocks noChangeAspect="1"/>
            </p:cNvSpPr>
            <p:nvPr/>
          </p:nvSpPr>
          <p:spPr bwMode="auto">
            <a:xfrm>
              <a:off x="3343" y="3350"/>
              <a:ext cx="46" cy="19"/>
            </a:xfrm>
            <a:custGeom>
              <a:avLst/>
              <a:gdLst>
                <a:gd name="T0" fmla="*/ 2 w 58"/>
                <a:gd name="T1" fmla="*/ 2 h 23"/>
                <a:gd name="T2" fmla="*/ 0 w 58"/>
                <a:gd name="T3" fmla="*/ 2 h 23"/>
                <a:gd name="T4" fmla="*/ 17 w 58"/>
                <a:gd name="T5" fmla="*/ 8 h 23"/>
                <a:gd name="T6" fmla="*/ 18 w 58"/>
                <a:gd name="T7" fmla="*/ 6 h 23"/>
                <a:gd name="T8" fmla="*/ 2 w 58"/>
                <a:gd name="T9" fmla="*/ 0 h 23"/>
                <a:gd name="T10" fmla="*/ 0 w 58"/>
                <a:gd name="T11" fmla="*/ 0 h 23"/>
                <a:gd name="T12" fmla="*/ 2 w 58"/>
                <a:gd name="T13" fmla="*/ 0 h 23"/>
                <a:gd name="T14" fmla="*/ 1 w 58"/>
                <a:gd name="T15" fmla="*/ 0 h 23"/>
                <a:gd name="T16" fmla="*/ 0 w 58"/>
                <a:gd name="T17" fmla="*/ 0 h 23"/>
                <a:gd name="T18" fmla="*/ 2 w 58"/>
                <a:gd name="T19" fmla="*/ 2 h 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8"/>
                <a:gd name="T31" fmla="*/ 0 h 23"/>
                <a:gd name="T32" fmla="*/ 58 w 58"/>
                <a:gd name="T33" fmla="*/ 23 h 2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8" h="23">
                  <a:moveTo>
                    <a:pt x="2" y="5"/>
                  </a:moveTo>
                  <a:lnTo>
                    <a:pt x="0" y="5"/>
                  </a:lnTo>
                  <a:lnTo>
                    <a:pt x="54" y="22"/>
                  </a:lnTo>
                  <a:lnTo>
                    <a:pt x="57" y="16"/>
                  </a:lnTo>
                  <a:lnTo>
                    <a:pt x="3" y="0"/>
                  </a:lnTo>
                  <a:lnTo>
                    <a:pt x="0" y="0"/>
                  </a:lnTo>
                  <a:lnTo>
                    <a:pt x="3" y="0"/>
                  </a:lnTo>
                  <a:lnTo>
                    <a:pt x="1" y="0"/>
                  </a:lnTo>
                  <a:lnTo>
                    <a:pt x="0" y="0"/>
                  </a:lnTo>
                  <a:lnTo>
                    <a:pt x="2" y="5"/>
                  </a:lnTo>
                </a:path>
              </a:pathLst>
            </a:custGeom>
            <a:solidFill>
              <a:srgbClr val="FFFF00"/>
            </a:solidFill>
            <a:ln w="12700" cap="rnd" cmpd="sng">
              <a:solidFill>
                <a:schemeClr val="tx1"/>
              </a:solidFill>
              <a:prstDash val="solid"/>
              <a:round/>
              <a:headEnd type="none" w="sm" len="sm"/>
              <a:tailEnd type="none" w="sm" len="sm"/>
            </a:ln>
          </p:spPr>
          <p:txBody>
            <a:bodyPr/>
            <a:lstStyle/>
            <a:p>
              <a:endParaRPr lang="en-US"/>
            </a:p>
          </p:txBody>
        </p:sp>
        <p:sp>
          <p:nvSpPr>
            <p:cNvPr id="47908" name="Freeform 854"/>
            <p:cNvSpPr>
              <a:spLocks noChangeAspect="1"/>
            </p:cNvSpPr>
            <p:nvPr/>
          </p:nvSpPr>
          <p:spPr bwMode="auto">
            <a:xfrm>
              <a:off x="3214" y="3350"/>
              <a:ext cx="126" cy="37"/>
            </a:xfrm>
            <a:custGeom>
              <a:avLst/>
              <a:gdLst>
                <a:gd name="T0" fmla="*/ 4 w 158"/>
                <a:gd name="T1" fmla="*/ 13 h 46"/>
                <a:gd name="T2" fmla="*/ 4 w 158"/>
                <a:gd name="T3" fmla="*/ 15 h 46"/>
                <a:gd name="T4" fmla="*/ 51 w 158"/>
                <a:gd name="T5" fmla="*/ 2 h 46"/>
                <a:gd name="T6" fmla="*/ 50 w 158"/>
                <a:gd name="T7" fmla="*/ 0 h 46"/>
                <a:gd name="T8" fmla="*/ 2 w 158"/>
                <a:gd name="T9" fmla="*/ 12 h 46"/>
                <a:gd name="T10" fmla="*/ 2 w 158"/>
                <a:gd name="T11" fmla="*/ 15 h 46"/>
                <a:gd name="T12" fmla="*/ 2 w 158"/>
                <a:gd name="T13" fmla="*/ 12 h 46"/>
                <a:gd name="T14" fmla="*/ 0 w 158"/>
                <a:gd name="T15" fmla="*/ 13 h 46"/>
                <a:gd name="T16" fmla="*/ 2 w 158"/>
                <a:gd name="T17" fmla="*/ 15 h 46"/>
                <a:gd name="T18" fmla="*/ 4 w 158"/>
                <a:gd name="T19" fmla="*/ 13 h 4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8"/>
                <a:gd name="T31" fmla="*/ 0 h 46"/>
                <a:gd name="T32" fmla="*/ 158 w 158"/>
                <a:gd name="T33" fmla="*/ 46 h 4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8" h="46">
                  <a:moveTo>
                    <a:pt x="12" y="38"/>
                  </a:moveTo>
                  <a:lnTo>
                    <a:pt x="11" y="45"/>
                  </a:lnTo>
                  <a:lnTo>
                    <a:pt x="157" y="7"/>
                  </a:lnTo>
                  <a:lnTo>
                    <a:pt x="155" y="0"/>
                  </a:lnTo>
                  <a:lnTo>
                    <a:pt x="8" y="37"/>
                  </a:lnTo>
                  <a:lnTo>
                    <a:pt x="6" y="44"/>
                  </a:lnTo>
                  <a:lnTo>
                    <a:pt x="8" y="37"/>
                  </a:lnTo>
                  <a:lnTo>
                    <a:pt x="0" y="39"/>
                  </a:lnTo>
                  <a:lnTo>
                    <a:pt x="6" y="44"/>
                  </a:lnTo>
                  <a:lnTo>
                    <a:pt x="12" y="38"/>
                  </a:lnTo>
                </a:path>
              </a:pathLst>
            </a:custGeom>
            <a:solidFill>
              <a:srgbClr val="FFFF00"/>
            </a:solidFill>
            <a:ln w="12700" cap="rnd" cmpd="sng">
              <a:solidFill>
                <a:schemeClr val="tx1"/>
              </a:solidFill>
              <a:prstDash val="solid"/>
              <a:round/>
              <a:headEnd type="none" w="sm" len="sm"/>
              <a:tailEnd type="none" w="sm" len="sm"/>
            </a:ln>
          </p:spPr>
          <p:txBody>
            <a:bodyPr/>
            <a:lstStyle/>
            <a:p>
              <a:endParaRPr lang="en-US"/>
            </a:p>
          </p:txBody>
        </p:sp>
        <p:sp>
          <p:nvSpPr>
            <p:cNvPr id="47909" name="Freeform 855"/>
            <p:cNvSpPr>
              <a:spLocks noChangeAspect="1"/>
            </p:cNvSpPr>
            <p:nvPr/>
          </p:nvSpPr>
          <p:spPr bwMode="auto">
            <a:xfrm>
              <a:off x="3597" y="3334"/>
              <a:ext cx="62" cy="60"/>
            </a:xfrm>
            <a:custGeom>
              <a:avLst/>
              <a:gdLst>
                <a:gd name="T0" fmla="*/ 2 w 78"/>
                <a:gd name="T1" fmla="*/ 6 h 75"/>
                <a:gd name="T2" fmla="*/ 4 w 78"/>
                <a:gd name="T3" fmla="*/ 4 h 75"/>
                <a:gd name="T4" fmla="*/ 5 w 78"/>
                <a:gd name="T5" fmla="*/ 2 h 75"/>
                <a:gd name="T6" fmla="*/ 7 w 78"/>
                <a:gd name="T7" fmla="*/ 2 h 75"/>
                <a:gd name="T8" fmla="*/ 10 w 78"/>
                <a:gd name="T9" fmla="*/ 1 h 75"/>
                <a:gd name="T10" fmla="*/ 11 w 78"/>
                <a:gd name="T11" fmla="*/ 0 h 75"/>
                <a:gd name="T12" fmla="*/ 14 w 78"/>
                <a:gd name="T13" fmla="*/ 1 h 75"/>
                <a:gd name="T14" fmla="*/ 17 w 78"/>
                <a:gd name="T15" fmla="*/ 2 h 75"/>
                <a:gd name="T16" fmla="*/ 18 w 78"/>
                <a:gd name="T17" fmla="*/ 2 h 75"/>
                <a:gd name="T18" fmla="*/ 21 w 78"/>
                <a:gd name="T19" fmla="*/ 3 h 75"/>
                <a:gd name="T20" fmla="*/ 23 w 78"/>
                <a:gd name="T21" fmla="*/ 5 h 75"/>
                <a:gd name="T22" fmla="*/ 23 w 78"/>
                <a:gd name="T23" fmla="*/ 7 h 75"/>
                <a:gd name="T24" fmla="*/ 24 w 78"/>
                <a:gd name="T25" fmla="*/ 9 h 75"/>
                <a:gd name="T26" fmla="*/ 24 w 78"/>
                <a:gd name="T27" fmla="*/ 11 h 75"/>
                <a:gd name="T28" fmla="*/ 24 w 78"/>
                <a:gd name="T29" fmla="*/ 14 h 75"/>
                <a:gd name="T30" fmla="*/ 23 w 78"/>
                <a:gd name="T31" fmla="*/ 17 h 75"/>
                <a:gd name="T32" fmla="*/ 23 w 78"/>
                <a:gd name="T33" fmla="*/ 18 h 75"/>
                <a:gd name="T34" fmla="*/ 21 w 78"/>
                <a:gd name="T35" fmla="*/ 21 h 75"/>
                <a:gd name="T36" fmla="*/ 19 w 78"/>
                <a:gd name="T37" fmla="*/ 22 h 75"/>
                <a:gd name="T38" fmla="*/ 17 w 78"/>
                <a:gd name="T39" fmla="*/ 24 h 75"/>
                <a:gd name="T40" fmla="*/ 14 w 78"/>
                <a:gd name="T41" fmla="*/ 24 h 75"/>
                <a:gd name="T42" fmla="*/ 13 w 78"/>
                <a:gd name="T43" fmla="*/ 24 h 75"/>
                <a:gd name="T44" fmla="*/ 11 w 78"/>
                <a:gd name="T45" fmla="*/ 24 h 75"/>
                <a:gd name="T46" fmla="*/ 8 w 78"/>
                <a:gd name="T47" fmla="*/ 24 h 75"/>
                <a:gd name="T48" fmla="*/ 6 w 78"/>
                <a:gd name="T49" fmla="*/ 22 h 75"/>
                <a:gd name="T50" fmla="*/ 4 w 78"/>
                <a:gd name="T51" fmla="*/ 21 h 75"/>
                <a:gd name="T52" fmla="*/ 2 w 78"/>
                <a:gd name="T53" fmla="*/ 19 h 75"/>
                <a:gd name="T54" fmla="*/ 2 w 78"/>
                <a:gd name="T55" fmla="*/ 18 h 75"/>
                <a:gd name="T56" fmla="*/ 1 w 78"/>
                <a:gd name="T57" fmla="*/ 14 h 75"/>
                <a:gd name="T58" fmla="*/ 0 w 78"/>
                <a:gd name="T59" fmla="*/ 14 h 75"/>
                <a:gd name="T60" fmla="*/ 1 w 78"/>
                <a:gd name="T61" fmla="*/ 9 h 75"/>
                <a:gd name="T62" fmla="*/ 2 w 78"/>
                <a:gd name="T63" fmla="*/ 6 h 7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8"/>
                <a:gd name="T97" fmla="*/ 0 h 75"/>
                <a:gd name="T98" fmla="*/ 78 w 78"/>
                <a:gd name="T99" fmla="*/ 75 h 7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8" h="75">
                  <a:moveTo>
                    <a:pt x="4" y="20"/>
                  </a:moveTo>
                  <a:lnTo>
                    <a:pt x="5" y="19"/>
                  </a:lnTo>
                  <a:lnTo>
                    <a:pt x="7" y="14"/>
                  </a:lnTo>
                  <a:lnTo>
                    <a:pt x="11" y="12"/>
                  </a:lnTo>
                  <a:lnTo>
                    <a:pt x="13" y="10"/>
                  </a:lnTo>
                  <a:lnTo>
                    <a:pt x="16" y="7"/>
                  </a:lnTo>
                  <a:lnTo>
                    <a:pt x="19" y="6"/>
                  </a:lnTo>
                  <a:lnTo>
                    <a:pt x="22" y="4"/>
                  </a:lnTo>
                  <a:lnTo>
                    <a:pt x="25" y="2"/>
                  </a:lnTo>
                  <a:lnTo>
                    <a:pt x="30" y="1"/>
                  </a:lnTo>
                  <a:lnTo>
                    <a:pt x="33" y="1"/>
                  </a:lnTo>
                  <a:lnTo>
                    <a:pt x="36" y="0"/>
                  </a:lnTo>
                  <a:lnTo>
                    <a:pt x="40" y="0"/>
                  </a:lnTo>
                  <a:lnTo>
                    <a:pt x="44" y="1"/>
                  </a:lnTo>
                  <a:lnTo>
                    <a:pt x="47" y="1"/>
                  </a:lnTo>
                  <a:lnTo>
                    <a:pt x="52" y="2"/>
                  </a:lnTo>
                  <a:lnTo>
                    <a:pt x="55" y="4"/>
                  </a:lnTo>
                  <a:lnTo>
                    <a:pt x="58" y="7"/>
                  </a:lnTo>
                  <a:lnTo>
                    <a:pt x="61" y="8"/>
                  </a:lnTo>
                  <a:lnTo>
                    <a:pt x="64" y="10"/>
                  </a:lnTo>
                  <a:lnTo>
                    <a:pt x="67" y="13"/>
                  </a:lnTo>
                  <a:lnTo>
                    <a:pt x="70" y="15"/>
                  </a:lnTo>
                  <a:lnTo>
                    <a:pt x="71" y="19"/>
                  </a:lnTo>
                  <a:lnTo>
                    <a:pt x="73" y="21"/>
                  </a:lnTo>
                  <a:lnTo>
                    <a:pt x="74" y="25"/>
                  </a:lnTo>
                  <a:lnTo>
                    <a:pt x="76" y="29"/>
                  </a:lnTo>
                  <a:lnTo>
                    <a:pt x="76" y="31"/>
                  </a:lnTo>
                  <a:lnTo>
                    <a:pt x="77" y="35"/>
                  </a:lnTo>
                  <a:lnTo>
                    <a:pt x="77" y="40"/>
                  </a:lnTo>
                  <a:lnTo>
                    <a:pt x="76" y="43"/>
                  </a:lnTo>
                  <a:lnTo>
                    <a:pt x="76" y="45"/>
                  </a:lnTo>
                  <a:lnTo>
                    <a:pt x="74" y="50"/>
                  </a:lnTo>
                  <a:lnTo>
                    <a:pt x="73" y="53"/>
                  </a:lnTo>
                  <a:lnTo>
                    <a:pt x="71" y="56"/>
                  </a:lnTo>
                  <a:lnTo>
                    <a:pt x="70" y="60"/>
                  </a:lnTo>
                  <a:lnTo>
                    <a:pt x="66" y="63"/>
                  </a:lnTo>
                  <a:lnTo>
                    <a:pt x="63" y="65"/>
                  </a:lnTo>
                  <a:lnTo>
                    <a:pt x="60" y="67"/>
                  </a:lnTo>
                  <a:lnTo>
                    <a:pt x="58" y="68"/>
                  </a:lnTo>
                  <a:lnTo>
                    <a:pt x="54" y="71"/>
                  </a:lnTo>
                  <a:lnTo>
                    <a:pt x="51" y="72"/>
                  </a:lnTo>
                  <a:lnTo>
                    <a:pt x="47" y="73"/>
                  </a:lnTo>
                  <a:lnTo>
                    <a:pt x="44" y="74"/>
                  </a:lnTo>
                  <a:lnTo>
                    <a:pt x="40" y="74"/>
                  </a:lnTo>
                  <a:lnTo>
                    <a:pt x="36" y="74"/>
                  </a:lnTo>
                  <a:lnTo>
                    <a:pt x="33" y="74"/>
                  </a:lnTo>
                  <a:lnTo>
                    <a:pt x="30" y="73"/>
                  </a:lnTo>
                  <a:lnTo>
                    <a:pt x="24" y="72"/>
                  </a:lnTo>
                  <a:lnTo>
                    <a:pt x="21" y="71"/>
                  </a:lnTo>
                  <a:lnTo>
                    <a:pt x="18" y="68"/>
                  </a:lnTo>
                  <a:lnTo>
                    <a:pt x="15" y="67"/>
                  </a:lnTo>
                  <a:lnTo>
                    <a:pt x="12" y="64"/>
                  </a:lnTo>
                  <a:lnTo>
                    <a:pt x="9" y="62"/>
                  </a:lnTo>
                  <a:lnTo>
                    <a:pt x="6" y="58"/>
                  </a:lnTo>
                  <a:lnTo>
                    <a:pt x="5" y="55"/>
                  </a:lnTo>
                  <a:lnTo>
                    <a:pt x="4" y="53"/>
                  </a:lnTo>
                  <a:lnTo>
                    <a:pt x="2" y="50"/>
                  </a:lnTo>
                  <a:lnTo>
                    <a:pt x="1" y="45"/>
                  </a:lnTo>
                  <a:lnTo>
                    <a:pt x="0" y="43"/>
                  </a:lnTo>
                  <a:lnTo>
                    <a:pt x="0" y="40"/>
                  </a:lnTo>
                  <a:lnTo>
                    <a:pt x="0" y="35"/>
                  </a:lnTo>
                  <a:lnTo>
                    <a:pt x="1" y="29"/>
                  </a:lnTo>
                  <a:lnTo>
                    <a:pt x="2" y="24"/>
                  </a:lnTo>
                  <a:lnTo>
                    <a:pt x="4" y="20"/>
                  </a:lnTo>
                </a:path>
              </a:pathLst>
            </a:custGeom>
            <a:solidFill>
              <a:srgbClr val="FFFF00"/>
            </a:solidFill>
            <a:ln w="12700" cap="rnd" cmpd="sng">
              <a:solidFill>
                <a:schemeClr val="tx1"/>
              </a:solidFill>
              <a:prstDash val="solid"/>
              <a:round/>
              <a:headEnd type="none" w="sm" len="sm"/>
              <a:tailEnd type="none" w="sm" len="sm"/>
            </a:ln>
          </p:spPr>
          <p:txBody>
            <a:bodyPr/>
            <a:lstStyle/>
            <a:p>
              <a:endParaRPr lang="en-US"/>
            </a:p>
          </p:txBody>
        </p:sp>
        <p:sp>
          <p:nvSpPr>
            <p:cNvPr id="47910" name="Freeform 856"/>
            <p:cNvSpPr>
              <a:spLocks noChangeAspect="1"/>
            </p:cNvSpPr>
            <p:nvPr/>
          </p:nvSpPr>
          <p:spPr bwMode="auto">
            <a:xfrm>
              <a:off x="3597" y="3347"/>
              <a:ext cx="10" cy="9"/>
            </a:xfrm>
            <a:custGeom>
              <a:avLst/>
              <a:gdLst>
                <a:gd name="T0" fmla="*/ 2 w 13"/>
                <a:gd name="T1" fmla="*/ 0 h 11"/>
                <a:gd name="T2" fmla="*/ 2 w 13"/>
                <a:gd name="T3" fmla="*/ 0 h 11"/>
                <a:gd name="T4" fmla="*/ 0 w 13"/>
                <a:gd name="T5" fmla="*/ 2 h 11"/>
                <a:gd name="T6" fmla="*/ 2 w 13"/>
                <a:gd name="T7" fmla="*/ 4 h 11"/>
                <a:gd name="T8" fmla="*/ 3 w 13"/>
                <a:gd name="T9" fmla="*/ 2 h 11"/>
                <a:gd name="T10" fmla="*/ 2 w 13"/>
                <a:gd name="T11" fmla="*/ 0 h 11"/>
                <a:gd name="T12" fmla="*/ 0 60000 65536"/>
                <a:gd name="T13" fmla="*/ 0 60000 65536"/>
                <a:gd name="T14" fmla="*/ 0 60000 65536"/>
                <a:gd name="T15" fmla="*/ 0 60000 65536"/>
                <a:gd name="T16" fmla="*/ 0 60000 65536"/>
                <a:gd name="T17" fmla="*/ 0 60000 65536"/>
                <a:gd name="T18" fmla="*/ 0 w 13"/>
                <a:gd name="T19" fmla="*/ 0 h 11"/>
                <a:gd name="T20" fmla="*/ 13 w 13"/>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13" h="11">
                  <a:moveTo>
                    <a:pt x="4" y="0"/>
                  </a:moveTo>
                  <a:lnTo>
                    <a:pt x="4" y="0"/>
                  </a:lnTo>
                  <a:lnTo>
                    <a:pt x="0" y="5"/>
                  </a:lnTo>
                  <a:lnTo>
                    <a:pt x="8" y="10"/>
                  </a:lnTo>
                  <a:lnTo>
                    <a:pt x="12" y="5"/>
                  </a:lnTo>
                  <a:lnTo>
                    <a:pt x="4" y="0"/>
                  </a:lnTo>
                </a:path>
              </a:pathLst>
            </a:custGeom>
            <a:solidFill>
              <a:srgbClr val="FFFF00"/>
            </a:solidFill>
            <a:ln w="12700" cap="rnd" cmpd="sng">
              <a:solidFill>
                <a:schemeClr val="tx1"/>
              </a:solidFill>
              <a:prstDash val="solid"/>
              <a:round/>
              <a:headEnd type="none" w="sm" len="sm"/>
              <a:tailEnd type="none" w="sm" len="sm"/>
            </a:ln>
          </p:spPr>
          <p:txBody>
            <a:bodyPr/>
            <a:lstStyle/>
            <a:p>
              <a:endParaRPr lang="en-US"/>
            </a:p>
          </p:txBody>
        </p:sp>
        <p:sp>
          <p:nvSpPr>
            <p:cNvPr id="47911" name="Freeform 857"/>
            <p:cNvSpPr>
              <a:spLocks noChangeAspect="1"/>
            </p:cNvSpPr>
            <p:nvPr/>
          </p:nvSpPr>
          <p:spPr bwMode="auto">
            <a:xfrm>
              <a:off x="3599" y="3343"/>
              <a:ext cx="10" cy="11"/>
            </a:xfrm>
            <a:custGeom>
              <a:avLst/>
              <a:gdLst>
                <a:gd name="T0" fmla="*/ 2 w 13"/>
                <a:gd name="T1" fmla="*/ 0 h 13"/>
                <a:gd name="T2" fmla="*/ 2 w 13"/>
                <a:gd name="T3" fmla="*/ 0 h 13"/>
                <a:gd name="T4" fmla="*/ 0 w 13"/>
                <a:gd name="T5" fmla="*/ 3 h 13"/>
                <a:gd name="T6" fmla="*/ 2 w 13"/>
                <a:gd name="T7" fmla="*/ 5 h 13"/>
                <a:gd name="T8" fmla="*/ 3 w 13"/>
                <a:gd name="T9" fmla="*/ 3 h 13"/>
                <a:gd name="T10" fmla="*/ 2 w 13"/>
                <a:gd name="T11" fmla="*/ 0 h 13"/>
                <a:gd name="T12" fmla="*/ 0 60000 65536"/>
                <a:gd name="T13" fmla="*/ 0 60000 65536"/>
                <a:gd name="T14" fmla="*/ 0 60000 65536"/>
                <a:gd name="T15" fmla="*/ 0 60000 65536"/>
                <a:gd name="T16" fmla="*/ 0 60000 65536"/>
                <a:gd name="T17" fmla="*/ 0 60000 65536"/>
                <a:gd name="T18" fmla="*/ 0 w 13"/>
                <a:gd name="T19" fmla="*/ 0 h 13"/>
                <a:gd name="T20" fmla="*/ 13 w 13"/>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13" h="13">
                  <a:moveTo>
                    <a:pt x="4" y="0"/>
                  </a:moveTo>
                  <a:lnTo>
                    <a:pt x="4" y="0"/>
                  </a:lnTo>
                  <a:lnTo>
                    <a:pt x="0" y="6"/>
                  </a:lnTo>
                  <a:lnTo>
                    <a:pt x="8" y="12"/>
                  </a:lnTo>
                  <a:lnTo>
                    <a:pt x="12" y="6"/>
                  </a:lnTo>
                  <a:lnTo>
                    <a:pt x="4" y="0"/>
                  </a:lnTo>
                </a:path>
              </a:pathLst>
            </a:custGeom>
            <a:solidFill>
              <a:srgbClr val="FFFF00"/>
            </a:solidFill>
            <a:ln w="12700" cap="rnd" cmpd="sng">
              <a:solidFill>
                <a:schemeClr val="tx1"/>
              </a:solidFill>
              <a:prstDash val="solid"/>
              <a:round/>
              <a:headEnd type="none" w="sm" len="sm"/>
              <a:tailEnd type="none" w="sm" len="sm"/>
            </a:ln>
          </p:spPr>
          <p:txBody>
            <a:bodyPr/>
            <a:lstStyle/>
            <a:p>
              <a:endParaRPr lang="en-US"/>
            </a:p>
          </p:txBody>
        </p:sp>
        <p:sp>
          <p:nvSpPr>
            <p:cNvPr id="47912" name="Freeform 858"/>
            <p:cNvSpPr>
              <a:spLocks noChangeAspect="1"/>
            </p:cNvSpPr>
            <p:nvPr/>
          </p:nvSpPr>
          <p:spPr bwMode="auto">
            <a:xfrm>
              <a:off x="3601" y="3342"/>
              <a:ext cx="10" cy="8"/>
            </a:xfrm>
            <a:custGeom>
              <a:avLst/>
              <a:gdLst>
                <a:gd name="T0" fmla="*/ 2 w 13"/>
                <a:gd name="T1" fmla="*/ 0 h 11"/>
                <a:gd name="T2" fmla="*/ 2 w 13"/>
                <a:gd name="T3" fmla="*/ 0 h 11"/>
                <a:gd name="T4" fmla="*/ 0 w 13"/>
                <a:gd name="T5" fmla="*/ 1 h 11"/>
                <a:gd name="T6" fmla="*/ 2 w 13"/>
                <a:gd name="T7" fmla="*/ 2 h 11"/>
                <a:gd name="T8" fmla="*/ 3 w 13"/>
                <a:gd name="T9" fmla="*/ 2 h 11"/>
                <a:gd name="T10" fmla="*/ 2 w 13"/>
                <a:gd name="T11" fmla="*/ 0 h 11"/>
                <a:gd name="T12" fmla="*/ 0 60000 65536"/>
                <a:gd name="T13" fmla="*/ 0 60000 65536"/>
                <a:gd name="T14" fmla="*/ 0 60000 65536"/>
                <a:gd name="T15" fmla="*/ 0 60000 65536"/>
                <a:gd name="T16" fmla="*/ 0 60000 65536"/>
                <a:gd name="T17" fmla="*/ 0 60000 65536"/>
                <a:gd name="T18" fmla="*/ 0 w 13"/>
                <a:gd name="T19" fmla="*/ 0 h 11"/>
                <a:gd name="T20" fmla="*/ 13 w 13"/>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13" h="11">
                  <a:moveTo>
                    <a:pt x="4" y="0"/>
                  </a:moveTo>
                  <a:lnTo>
                    <a:pt x="4" y="0"/>
                  </a:lnTo>
                  <a:lnTo>
                    <a:pt x="0" y="5"/>
                  </a:lnTo>
                  <a:lnTo>
                    <a:pt x="8" y="10"/>
                  </a:lnTo>
                  <a:lnTo>
                    <a:pt x="12" y="10"/>
                  </a:lnTo>
                  <a:lnTo>
                    <a:pt x="4" y="0"/>
                  </a:lnTo>
                </a:path>
              </a:pathLst>
            </a:custGeom>
            <a:solidFill>
              <a:srgbClr val="FFFF00"/>
            </a:solidFill>
            <a:ln w="12700" cap="rnd" cmpd="sng">
              <a:solidFill>
                <a:schemeClr val="tx1"/>
              </a:solidFill>
              <a:prstDash val="solid"/>
              <a:round/>
              <a:headEnd type="none" w="sm" len="sm"/>
              <a:tailEnd type="none" w="sm" len="sm"/>
            </a:ln>
          </p:spPr>
          <p:txBody>
            <a:bodyPr/>
            <a:lstStyle/>
            <a:p>
              <a:endParaRPr lang="en-US"/>
            </a:p>
          </p:txBody>
        </p:sp>
        <p:sp>
          <p:nvSpPr>
            <p:cNvPr id="47913" name="Freeform 859"/>
            <p:cNvSpPr>
              <a:spLocks noChangeAspect="1"/>
            </p:cNvSpPr>
            <p:nvPr/>
          </p:nvSpPr>
          <p:spPr bwMode="auto">
            <a:xfrm>
              <a:off x="3603" y="3339"/>
              <a:ext cx="11" cy="11"/>
            </a:xfrm>
            <a:custGeom>
              <a:avLst/>
              <a:gdLst>
                <a:gd name="T0" fmla="*/ 3 w 13"/>
                <a:gd name="T1" fmla="*/ 0 h 13"/>
                <a:gd name="T2" fmla="*/ 3 w 13"/>
                <a:gd name="T3" fmla="*/ 0 h 13"/>
                <a:gd name="T4" fmla="*/ 0 w 13"/>
                <a:gd name="T5" fmla="*/ 3 h 13"/>
                <a:gd name="T6" fmla="*/ 5 w 13"/>
                <a:gd name="T7" fmla="*/ 5 h 13"/>
                <a:gd name="T8" fmla="*/ 5 w 13"/>
                <a:gd name="T9" fmla="*/ 3 h 13"/>
                <a:gd name="T10" fmla="*/ 3 w 13"/>
                <a:gd name="T11" fmla="*/ 0 h 13"/>
                <a:gd name="T12" fmla="*/ 0 60000 65536"/>
                <a:gd name="T13" fmla="*/ 0 60000 65536"/>
                <a:gd name="T14" fmla="*/ 0 60000 65536"/>
                <a:gd name="T15" fmla="*/ 0 60000 65536"/>
                <a:gd name="T16" fmla="*/ 0 60000 65536"/>
                <a:gd name="T17" fmla="*/ 0 60000 65536"/>
                <a:gd name="T18" fmla="*/ 0 w 13"/>
                <a:gd name="T19" fmla="*/ 0 h 13"/>
                <a:gd name="T20" fmla="*/ 13 w 13"/>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13" h="13">
                  <a:moveTo>
                    <a:pt x="4" y="0"/>
                  </a:moveTo>
                  <a:lnTo>
                    <a:pt x="4" y="0"/>
                  </a:lnTo>
                  <a:lnTo>
                    <a:pt x="0" y="4"/>
                  </a:lnTo>
                  <a:lnTo>
                    <a:pt x="12" y="12"/>
                  </a:lnTo>
                  <a:lnTo>
                    <a:pt x="12" y="8"/>
                  </a:lnTo>
                  <a:lnTo>
                    <a:pt x="4" y="0"/>
                  </a:lnTo>
                </a:path>
              </a:pathLst>
            </a:custGeom>
            <a:solidFill>
              <a:srgbClr val="FFFF00"/>
            </a:solidFill>
            <a:ln w="12700" cap="rnd" cmpd="sng">
              <a:solidFill>
                <a:schemeClr val="tx1"/>
              </a:solidFill>
              <a:prstDash val="solid"/>
              <a:round/>
              <a:headEnd type="none" w="sm" len="sm"/>
              <a:tailEnd type="none" w="sm" len="sm"/>
            </a:ln>
          </p:spPr>
          <p:txBody>
            <a:bodyPr/>
            <a:lstStyle/>
            <a:p>
              <a:endParaRPr lang="en-US"/>
            </a:p>
          </p:txBody>
        </p:sp>
        <p:sp>
          <p:nvSpPr>
            <p:cNvPr id="47914" name="Freeform 860"/>
            <p:cNvSpPr>
              <a:spLocks noChangeAspect="1"/>
            </p:cNvSpPr>
            <p:nvPr/>
          </p:nvSpPr>
          <p:spPr bwMode="auto">
            <a:xfrm>
              <a:off x="3607" y="3337"/>
              <a:ext cx="8" cy="10"/>
            </a:xfrm>
            <a:custGeom>
              <a:avLst/>
              <a:gdLst>
                <a:gd name="T0" fmla="*/ 1 w 11"/>
                <a:gd name="T1" fmla="*/ 0 h 13"/>
                <a:gd name="T2" fmla="*/ 1 w 11"/>
                <a:gd name="T3" fmla="*/ 0 h 13"/>
                <a:gd name="T4" fmla="*/ 0 w 11"/>
                <a:gd name="T5" fmla="*/ 2 h 13"/>
                <a:gd name="T6" fmla="*/ 1 w 11"/>
                <a:gd name="T7" fmla="*/ 3 h 13"/>
                <a:gd name="T8" fmla="*/ 2 w 11"/>
                <a:gd name="T9" fmla="*/ 2 h 13"/>
                <a:gd name="T10" fmla="*/ 1 w 11"/>
                <a:gd name="T11" fmla="*/ 0 h 13"/>
                <a:gd name="T12" fmla="*/ 0 60000 65536"/>
                <a:gd name="T13" fmla="*/ 0 60000 65536"/>
                <a:gd name="T14" fmla="*/ 0 60000 65536"/>
                <a:gd name="T15" fmla="*/ 0 60000 65536"/>
                <a:gd name="T16" fmla="*/ 0 60000 65536"/>
                <a:gd name="T17" fmla="*/ 0 60000 65536"/>
                <a:gd name="T18" fmla="*/ 0 w 11"/>
                <a:gd name="T19" fmla="*/ 0 h 13"/>
                <a:gd name="T20" fmla="*/ 11 w 11"/>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11" h="13">
                  <a:moveTo>
                    <a:pt x="5" y="0"/>
                  </a:moveTo>
                  <a:lnTo>
                    <a:pt x="5" y="0"/>
                  </a:lnTo>
                  <a:lnTo>
                    <a:pt x="0" y="3"/>
                  </a:lnTo>
                  <a:lnTo>
                    <a:pt x="5" y="12"/>
                  </a:lnTo>
                  <a:lnTo>
                    <a:pt x="10" y="6"/>
                  </a:lnTo>
                  <a:lnTo>
                    <a:pt x="5" y="0"/>
                  </a:lnTo>
                </a:path>
              </a:pathLst>
            </a:custGeom>
            <a:solidFill>
              <a:srgbClr val="FFFF00"/>
            </a:solidFill>
            <a:ln w="12700" cap="rnd" cmpd="sng">
              <a:solidFill>
                <a:schemeClr val="tx1"/>
              </a:solidFill>
              <a:prstDash val="solid"/>
              <a:round/>
              <a:headEnd type="none" w="sm" len="sm"/>
              <a:tailEnd type="none" w="sm" len="sm"/>
            </a:ln>
          </p:spPr>
          <p:txBody>
            <a:bodyPr/>
            <a:lstStyle/>
            <a:p>
              <a:endParaRPr lang="en-US"/>
            </a:p>
          </p:txBody>
        </p:sp>
        <p:sp>
          <p:nvSpPr>
            <p:cNvPr id="47915" name="Freeform 861"/>
            <p:cNvSpPr>
              <a:spLocks noChangeAspect="1"/>
            </p:cNvSpPr>
            <p:nvPr/>
          </p:nvSpPr>
          <p:spPr bwMode="auto">
            <a:xfrm>
              <a:off x="3609" y="3334"/>
              <a:ext cx="9" cy="11"/>
            </a:xfrm>
            <a:custGeom>
              <a:avLst/>
              <a:gdLst>
                <a:gd name="T0" fmla="*/ 2 w 11"/>
                <a:gd name="T1" fmla="*/ 0 h 13"/>
                <a:gd name="T2" fmla="*/ 2 w 11"/>
                <a:gd name="T3" fmla="*/ 0 h 13"/>
                <a:gd name="T4" fmla="*/ 0 w 11"/>
                <a:gd name="T5" fmla="*/ 3 h 13"/>
                <a:gd name="T6" fmla="*/ 2 w 11"/>
                <a:gd name="T7" fmla="*/ 5 h 13"/>
                <a:gd name="T8" fmla="*/ 4 w 11"/>
                <a:gd name="T9" fmla="*/ 3 h 13"/>
                <a:gd name="T10" fmla="*/ 4 w 11"/>
                <a:gd name="T11" fmla="*/ 5 h 13"/>
                <a:gd name="T12" fmla="*/ 2 w 11"/>
                <a:gd name="T13" fmla="*/ 0 h 13"/>
                <a:gd name="T14" fmla="*/ 0 60000 65536"/>
                <a:gd name="T15" fmla="*/ 0 60000 65536"/>
                <a:gd name="T16" fmla="*/ 0 60000 65536"/>
                <a:gd name="T17" fmla="*/ 0 60000 65536"/>
                <a:gd name="T18" fmla="*/ 0 60000 65536"/>
                <a:gd name="T19" fmla="*/ 0 60000 65536"/>
                <a:gd name="T20" fmla="*/ 0 60000 65536"/>
                <a:gd name="T21" fmla="*/ 0 w 11"/>
                <a:gd name="T22" fmla="*/ 0 h 13"/>
                <a:gd name="T23" fmla="*/ 11 w 11"/>
                <a:gd name="T24" fmla="*/ 13 h 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 h="13">
                  <a:moveTo>
                    <a:pt x="5" y="0"/>
                  </a:moveTo>
                  <a:lnTo>
                    <a:pt x="5" y="0"/>
                  </a:lnTo>
                  <a:lnTo>
                    <a:pt x="0" y="4"/>
                  </a:lnTo>
                  <a:lnTo>
                    <a:pt x="5" y="12"/>
                  </a:lnTo>
                  <a:lnTo>
                    <a:pt x="10" y="8"/>
                  </a:lnTo>
                  <a:lnTo>
                    <a:pt x="10" y="12"/>
                  </a:lnTo>
                  <a:lnTo>
                    <a:pt x="5" y="0"/>
                  </a:lnTo>
                </a:path>
              </a:pathLst>
            </a:custGeom>
            <a:solidFill>
              <a:srgbClr val="FFFF00"/>
            </a:solidFill>
            <a:ln w="12700" cap="rnd" cmpd="sng">
              <a:solidFill>
                <a:schemeClr val="tx1"/>
              </a:solidFill>
              <a:prstDash val="solid"/>
              <a:round/>
              <a:headEnd type="none" w="sm" len="sm"/>
              <a:tailEnd type="none" w="sm" len="sm"/>
            </a:ln>
          </p:spPr>
          <p:txBody>
            <a:bodyPr/>
            <a:lstStyle/>
            <a:p>
              <a:endParaRPr lang="en-US"/>
            </a:p>
          </p:txBody>
        </p:sp>
        <p:sp>
          <p:nvSpPr>
            <p:cNvPr id="47916" name="Freeform 862"/>
            <p:cNvSpPr>
              <a:spLocks noChangeAspect="1"/>
            </p:cNvSpPr>
            <p:nvPr/>
          </p:nvSpPr>
          <p:spPr bwMode="auto">
            <a:xfrm>
              <a:off x="3612" y="3334"/>
              <a:ext cx="1" cy="10"/>
            </a:xfrm>
            <a:custGeom>
              <a:avLst/>
              <a:gdLst>
                <a:gd name="T0" fmla="*/ 0 w 1"/>
                <a:gd name="T1" fmla="*/ 0 h 13"/>
                <a:gd name="T2" fmla="*/ 0 w 1"/>
                <a:gd name="T3" fmla="*/ 0 h 13"/>
                <a:gd name="T4" fmla="*/ 0 w 1"/>
                <a:gd name="T5" fmla="*/ 3 h 13"/>
                <a:gd name="T6" fmla="*/ 0 w 1"/>
                <a:gd name="T7" fmla="*/ 2 h 13"/>
                <a:gd name="T8" fmla="*/ 0 w 1"/>
                <a:gd name="T9" fmla="*/ 0 h 13"/>
                <a:gd name="T10" fmla="*/ 0 60000 65536"/>
                <a:gd name="T11" fmla="*/ 0 60000 65536"/>
                <a:gd name="T12" fmla="*/ 0 60000 65536"/>
                <a:gd name="T13" fmla="*/ 0 60000 65536"/>
                <a:gd name="T14" fmla="*/ 0 60000 65536"/>
                <a:gd name="T15" fmla="*/ 0 w 1"/>
                <a:gd name="T16" fmla="*/ 0 h 13"/>
                <a:gd name="T17" fmla="*/ 1 w 1"/>
                <a:gd name="T18" fmla="*/ 13 h 13"/>
              </a:gdLst>
              <a:ahLst/>
              <a:cxnLst>
                <a:cxn ang="T10">
                  <a:pos x="T0" y="T1"/>
                </a:cxn>
                <a:cxn ang="T11">
                  <a:pos x="T2" y="T3"/>
                </a:cxn>
                <a:cxn ang="T12">
                  <a:pos x="T4" y="T5"/>
                </a:cxn>
                <a:cxn ang="T13">
                  <a:pos x="T6" y="T7"/>
                </a:cxn>
                <a:cxn ang="T14">
                  <a:pos x="T8" y="T9"/>
                </a:cxn>
              </a:cxnLst>
              <a:rect l="T15" t="T16" r="T17" b="T18"/>
              <a:pathLst>
                <a:path w="1" h="13">
                  <a:moveTo>
                    <a:pt x="0" y="0"/>
                  </a:moveTo>
                  <a:lnTo>
                    <a:pt x="0" y="0"/>
                  </a:lnTo>
                  <a:lnTo>
                    <a:pt x="0" y="12"/>
                  </a:lnTo>
                  <a:lnTo>
                    <a:pt x="0" y="8"/>
                  </a:lnTo>
                  <a:lnTo>
                    <a:pt x="0" y="0"/>
                  </a:lnTo>
                </a:path>
              </a:pathLst>
            </a:custGeom>
            <a:solidFill>
              <a:srgbClr val="FFFF00"/>
            </a:solidFill>
            <a:ln w="12700" cap="rnd" cmpd="sng">
              <a:solidFill>
                <a:schemeClr val="tx1"/>
              </a:solidFill>
              <a:prstDash val="solid"/>
              <a:round/>
              <a:headEnd type="none" w="sm" len="sm"/>
              <a:tailEnd type="none" w="sm" len="sm"/>
            </a:ln>
          </p:spPr>
          <p:txBody>
            <a:bodyPr/>
            <a:lstStyle/>
            <a:p>
              <a:endParaRPr lang="en-US"/>
            </a:p>
          </p:txBody>
        </p:sp>
        <p:sp>
          <p:nvSpPr>
            <p:cNvPr id="47917" name="Freeform 863"/>
            <p:cNvSpPr>
              <a:spLocks noChangeAspect="1"/>
            </p:cNvSpPr>
            <p:nvPr/>
          </p:nvSpPr>
          <p:spPr bwMode="auto">
            <a:xfrm>
              <a:off x="3615" y="3333"/>
              <a:ext cx="7" cy="9"/>
            </a:xfrm>
            <a:custGeom>
              <a:avLst/>
              <a:gdLst>
                <a:gd name="T0" fmla="*/ 2 w 9"/>
                <a:gd name="T1" fmla="*/ 0 h 11"/>
                <a:gd name="T2" fmla="*/ 2 w 9"/>
                <a:gd name="T3" fmla="*/ 0 h 11"/>
                <a:gd name="T4" fmla="*/ 0 w 9"/>
                <a:gd name="T5" fmla="*/ 0 h 11"/>
                <a:gd name="T6" fmla="*/ 0 w 9"/>
                <a:gd name="T7" fmla="*/ 4 h 11"/>
                <a:gd name="T8" fmla="*/ 2 w 9"/>
                <a:gd name="T9" fmla="*/ 4 h 11"/>
                <a:gd name="T10" fmla="*/ 2 w 9"/>
                <a:gd name="T11" fmla="*/ 0 h 11"/>
                <a:gd name="T12" fmla="*/ 0 60000 65536"/>
                <a:gd name="T13" fmla="*/ 0 60000 65536"/>
                <a:gd name="T14" fmla="*/ 0 60000 65536"/>
                <a:gd name="T15" fmla="*/ 0 60000 65536"/>
                <a:gd name="T16" fmla="*/ 0 60000 65536"/>
                <a:gd name="T17" fmla="*/ 0 60000 65536"/>
                <a:gd name="T18" fmla="*/ 0 w 9"/>
                <a:gd name="T19" fmla="*/ 0 h 11"/>
                <a:gd name="T20" fmla="*/ 9 w 9"/>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9" h="11">
                  <a:moveTo>
                    <a:pt x="8" y="0"/>
                  </a:moveTo>
                  <a:lnTo>
                    <a:pt x="8" y="0"/>
                  </a:lnTo>
                  <a:lnTo>
                    <a:pt x="0" y="0"/>
                  </a:lnTo>
                  <a:lnTo>
                    <a:pt x="0" y="10"/>
                  </a:lnTo>
                  <a:lnTo>
                    <a:pt x="8" y="10"/>
                  </a:lnTo>
                  <a:lnTo>
                    <a:pt x="8" y="0"/>
                  </a:lnTo>
                </a:path>
              </a:pathLst>
            </a:custGeom>
            <a:solidFill>
              <a:srgbClr val="FFFF00"/>
            </a:solidFill>
            <a:ln w="12700" cap="rnd" cmpd="sng">
              <a:solidFill>
                <a:schemeClr val="tx1"/>
              </a:solidFill>
              <a:prstDash val="solid"/>
              <a:round/>
              <a:headEnd type="none" w="sm" len="sm"/>
              <a:tailEnd type="none" w="sm" len="sm"/>
            </a:ln>
          </p:spPr>
          <p:txBody>
            <a:bodyPr/>
            <a:lstStyle/>
            <a:p>
              <a:endParaRPr lang="en-US"/>
            </a:p>
          </p:txBody>
        </p:sp>
        <p:sp>
          <p:nvSpPr>
            <p:cNvPr id="47918" name="Freeform 864"/>
            <p:cNvSpPr>
              <a:spLocks noChangeAspect="1"/>
            </p:cNvSpPr>
            <p:nvPr/>
          </p:nvSpPr>
          <p:spPr bwMode="auto">
            <a:xfrm>
              <a:off x="3618" y="3331"/>
              <a:ext cx="1" cy="11"/>
            </a:xfrm>
            <a:custGeom>
              <a:avLst/>
              <a:gdLst>
                <a:gd name="T0" fmla="*/ 0 w 1"/>
                <a:gd name="T1" fmla="*/ 0 h 13"/>
                <a:gd name="T2" fmla="*/ 0 w 1"/>
                <a:gd name="T3" fmla="*/ 0 h 13"/>
                <a:gd name="T4" fmla="*/ 0 w 1"/>
                <a:gd name="T5" fmla="*/ 3 h 13"/>
                <a:gd name="T6" fmla="*/ 0 w 1"/>
                <a:gd name="T7" fmla="*/ 5 h 13"/>
                <a:gd name="T8" fmla="*/ 0 w 1"/>
                <a:gd name="T9" fmla="*/ 0 h 13"/>
                <a:gd name="T10" fmla="*/ 0 60000 65536"/>
                <a:gd name="T11" fmla="*/ 0 60000 65536"/>
                <a:gd name="T12" fmla="*/ 0 60000 65536"/>
                <a:gd name="T13" fmla="*/ 0 60000 65536"/>
                <a:gd name="T14" fmla="*/ 0 60000 65536"/>
                <a:gd name="T15" fmla="*/ 0 w 1"/>
                <a:gd name="T16" fmla="*/ 0 h 13"/>
                <a:gd name="T17" fmla="*/ 1 w 1"/>
                <a:gd name="T18" fmla="*/ 13 h 13"/>
              </a:gdLst>
              <a:ahLst/>
              <a:cxnLst>
                <a:cxn ang="T10">
                  <a:pos x="T0" y="T1"/>
                </a:cxn>
                <a:cxn ang="T11">
                  <a:pos x="T2" y="T3"/>
                </a:cxn>
                <a:cxn ang="T12">
                  <a:pos x="T4" y="T5"/>
                </a:cxn>
                <a:cxn ang="T13">
                  <a:pos x="T6" y="T7"/>
                </a:cxn>
                <a:cxn ang="T14">
                  <a:pos x="T8" y="T9"/>
                </a:cxn>
              </a:cxnLst>
              <a:rect l="T15" t="T16" r="T17" b="T18"/>
              <a:pathLst>
                <a:path w="1" h="13">
                  <a:moveTo>
                    <a:pt x="0" y="0"/>
                  </a:moveTo>
                  <a:lnTo>
                    <a:pt x="0" y="0"/>
                  </a:lnTo>
                  <a:lnTo>
                    <a:pt x="0" y="4"/>
                  </a:lnTo>
                  <a:lnTo>
                    <a:pt x="0" y="12"/>
                  </a:lnTo>
                  <a:lnTo>
                    <a:pt x="0" y="0"/>
                  </a:lnTo>
                </a:path>
              </a:pathLst>
            </a:custGeom>
            <a:solidFill>
              <a:srgbClr val="FFFF00"/>
            </a:solidFill>
            <a:ln w="12700" cap="rnd" cmpd="sng">
              <a:solidFill>
                <a:schemeClr val="tx1"/>
              </a:solidFill>
              <a:prstDash val="solid"/>
              <a:round/>
              <a:headEnd type="none" w="sm" len="sm"/>
              <a:tailEnd type="none" w="sm" len="sm"/>
            </a:ln>
          </p:spPr>
          <p:txBody>
            <a:bodyPr/>
            <a:lstStyle/>
            <a:p>
              <a:endParaRPr lang="en-US"/>
            </a:p>
          </p:txBody>
        </p:sp>
        <p:sp>
          <p:nvSpPr>
            <p:cNvPr id="47919" name="Freeform 865"/>
            <p:cNvSpPr>
              <a:spLocks noChangeAspect="1"/>
            </p:cNvSpPr>
            <p:nvPr/>
          </p:nvSpPr>
          <p:spPr bwMode="auto">
            <a:xfrm>
              <a:off x="3620" y="3331"/>
              <a:ext cx="11" cy="9"/>
            </a:xfrm>
            <a:custGeom>
              <a:avLst/>
              <a:gdLst>
                <a:gd name="T0" fmla="*/ 0 w 13"/>
                <a:gd name="T1" fmla="*/ 0 h 11"/>
                <a:gd name="T2" fmla="*/ 0 w 13"/>
                <a:gd name="T3" fmla="*/ 0 h 11"/>
                <a:gd name="T4" fmla="*/ 5 w 13"/>
                <a:gd name="T5" fmla="*/ 0 h 11"/>
                <a:gd name="T6" fmla="*/ 5 w 13"/>
                <a:gd name="T7" fmla="*/ 4 h 11"/>
                <a:gd name="T8" fmla="*/ 0 w 13"/>
                <a:gd name="T9" fmla="*/ 4 h 11"/>
                <a:gd name="T10" fmla="*/ 0 w 13"/>
                <a:gd name="T11" fmla="*/ 0 h 11"/>
                <a:gd name="T12" fmla="*/ 0 60000 65536"/>
                <a:gd name="T13" fmla="*/ 0 60000 65536"/>
                <a:gd name="T14" fmla="*/ 0 60000 65536"/>
                <a:gd name="T15" fmla="*/ 0 60000 65536"/>
                <a:gd name="T16" fmla="*/ 0 60000 65536"/>
                <a:gd name="T17" fmla="*/ 0 60000 65536"/>
                <a:gd name="T18" fmla="*/ 0 w 13"/>
                <a:gd name="T19" fmla="*/ 0 h 11"/>
                <a:gd name="T20" fmla="*/ 13 w 13"/>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13" h="11">
                  <a:moveTo>
                    <a:pt x="0" y="0"/>
                  </a:moveTo>
                  <a:lnTo>
                    <a:pt x="0" y="0"/>
                  </a:lnTo>
                  <a:lnTo>
                    <a:pt x="12" y="0"/>
                  </a:lnTo>
                  <a:lnTo>
                    <a:pt x="12" y="10"/>
                  </a:lnTo>
                  <a:lnTo>
                    <a:pt x="0" y="10"/>
                  </a:lnTo>
                  <a:lnTo>
                    <a:pt x="0" y="0"/>
                  </a:lnTo>
                </a:path>
              </a:pathLst>
            </a:custGeom>
            <a:solidFill>
              <a:srgbClr val="FFFF00"/>
            </a:solidFill>
            <a:ln w="12700" cap="rnd" cmpd="sng">
              <a:solidFill>
                <a:schemeClr val="tx1"/>
              </a:solidFill>
              <a:prstDash val="solid"/>
              <a:round/>
              <a:headEnd type="none" w="sm" len="sm"/>
              <a:tailEnd type="none" w="sm" len="sm"/>
            </a:ln>
          </p:spPr>
          <p:txBody>
            <a:bodyPr/>
            <a:lstStyle/>
            <a:p>
              <a:endParaRPr lang="en-US"/>
            </a:p>
          </p:txBody>
        </p:sp>
        <p:sp>
          <p:nvSpPr>
            <p:cNvPr id="47920" name="Freeform 866"/>
            <p:cNvSpPr>
              <a:spLocks noChangeAspect="1"/>
            </p:cNvSpPr>
            <p:nvPr/>
          </p:nvSpPr>
          <p:spPr bwMode="auto">
            <a:xfrm>
              <a:off x="3624" y="3331"/>
              <a:ext cx="7" cy="9"/>
            </a:xfrm>
            <a:custGeom>
              <a:avLst/>
              <a:gdLst>
                <a:gd name="T0" fmla="*/ 0 w 9"/>
                <a:gd name="T1" fmla="*/ 0 h 11"/>
                <a:gd name="T2" fmla="*/ 0 w 9"/>
                <a:gd name="T3" fmla="*/ 0 h 11"/>
                <a:gd name="T4" fmla="*/ 2 w 9"/>
                <a:gd name="T5" fmla="*/ 0 h 11"/>
                <a:gd name="T6" fmla="*/ 2 w 9"/>
                <a:gd name="T7" fmla="*/ 4 h 11"/>
                <a:gd name="T8" fmla="*/ 0 w 9"/>
                <a:gd name="T9" fmla="*/ 4 h 11"/>
                <a:gd name="T10" fmla="*/ 0 w 9"/>
                <a:gd name="T11" fmla="*/ 0 h 11"/>
                <a:gd name="T12" fmla="*/ 0 60000 65536"/>
                <a:gd name="T13" fmla="*/ 0 60000 65536"/>
                <a:gd name="T14" fmla="*/ 0 60000 65536"/>
                <a:gd name="T15" fmla="*/ 0 60000 65536"/>
                <a:gd name="T16" fmla="*/ 0 60000 65536"/>
                <a:gd name="T17" fmla="*/ 0 60000 65536"/>
                <a:gd name="T18" fmla="*/ 0 w 9"/>
                <a:gd name="T19" fmla="*/ 0 h 11"/>
                <a:gd name="T20" fmla="*/ 9 w 9"/>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9" h="11">
                  <a:moveTo>
                    <a:pt x="0" y="0"/>
                  </a:moveTo>
                  <a:lnTo>
                    <a:pt x="0" y="0"/>
                  </a:lnTo>
                  <a:lnTo>
                    <a:pt x="8" y="0"/>
                  </a:lnTo>
                  <a:lnTo>
                    <a:pt x="8" y="10"/>
                  </a:lnTo>
                  <a:lnTo>
                    <a:pt x="0" y="10"/>
                  </a:lnTo>
                  <a:lnTo>
                    <a:pt x="0" y="0"/>
                  </a:lnTo>
                </a:path>
              </a:pathLst>
            </a:custGeom>
            <a:solidFill>
              <a:srgbClr val="FFFF00"/>
            </a:solidFill>
            <a:ln w="12700" cap="rnd" cmpd="sng">
              <a:solidFill>
                <a:schemeClr val="tx1"/>
              </a:solidFill>
              <a:prstDash val="solid"/>
              <a:round/>
              <a:headEnd type="none" w="sm" len="sm"/>
              <a:tailEnd type="none" w="sm" len="sm"/>
            </a:ln>
          </p:spPr>
          <p:txBody>
            <a:bodyPr/>
            <a:lstStyle/>
            <a:p>
              <a:endParaRPr lang="en-US"/>
            </a:p>
          </p:txBody>
        </p:sp>
        <p:sp>
          <p:nvSpPr>
            <p:cNvPr id="47921" name="Freeform 867"/>
            <p:cNvSpPr>
              <a:spLocks noChangeAspect="1"/>
            </p:cNvSpPr>
            <p:nvPr/>
          </p:nvSpPr>
          <p:spPr bwMode="auto">
            <a:xfrm>
              <a:off x="3627" y="3331"/>
              <a:ext cx="8" cy="7"/>
            </a:xfrm>
            <a:custGeom>
              <a:avLst/>
              <a:gdLst>
                <a:gd name="T0" fmla="*/ 0 w 9"/>
                <a:gd name="T1" fmla="*/ 0 h 9"/>
                <a:gd name="T2" fmla="*/ 0 w 9"/>
                <a:gd name="T3" fmla="*/ 0 h 9"/>
                <a:gd name="T4" fmla="*/ 4 w 9"/>
                <a:gd name="T5" fmla="*/ 0 h 9"/>
                <a:gd name="T6" fmla="*/ 4 w 9"/>
                <a:gd name="T7" fmla="*/ 2 h 9"/>
                <a:gd name="T8" fmla="*/ 0 w 9"/>
                <a:gd name="T9" fmla="*/ 2 h 9"/>
                <a:gd name="T10" fmla="*/ 0 w 9"/>
                <a:gd name="T11" fmla="*/ 0 h 9"/>
                <a:gd name="T12" fmla="*/ 0 60000 65536"/>
                <a:gd name="T13" fmla="*/ 0 60000 65536"/>
                <a:gd name="T14" fmla="*/ 0 60000 65536"/>
                <a:gd name="T15" fmla="*/ 0 60000 65536"/>
                <a:gd name="T16" fmla="*/ 0 60000 65536"/>
                <a:gd name="T17" fmla="*/ 0 60000 65536"/>
                <a:gd name="T18" fmla="*/ 0 w 9"/>
                <a:gd name="T19" fmla="*/ 0 h 9"/>
                <a:gd name="T20" fmla="*/ 9 w 9"/>
                <a:gd name="T21" fmla="*/ 9 h 9"/>
              </a:gdLst>
              <a:ahLst/>
              <a:cxnLst>
                <a:cxn ang="T12">
                  <a:pos x="T0" y="T1"/>
                </a:cxn>
                <a:cxn ang="T13">
                  <a:pos x="T2" y="T3"/>
                </a:cxn>
                <a:cxn ang="T14">
                  <a:pos x="T4" y="T5"/>
                </a:cxn>
                <a:cxn ang="T15">
                  <a:pos x="T6" y="T7"/>
                </a:cxn>
                <a:cxn ang="T16">
                  <a:pos x="T8" y="T9"/>
                </a:cxn>
                <a:cxn ang="T17">
                  <a:pos x="T10" y="T11"/>
                </a:cxn>
              </a:cxnLst>
              <a:rect l="T18" t="T19" r="T20" b="T21"/>
              <a:pathLst>
                <a:path w="9" h="9">
                  <a:moveTo>
                    <a:pt x="0" y="0"/>
                  </a:moveTo>
                  <a:lnTo>
                    <a:pt x="0" y="0"/>
                  </a:lnTo>
                  <a:lnTo>
                    <a:pt x="8" y="0"/>
                  </a:lnTo>
                  <a:lnTo>
                    <a:pt x="8" y="8"/>
                  </a:lnTo>
                  <a:lnTo>
                    <a:pt x="0" y="8"/>
                  </a:lnTo>
                  <a:lnTo>
                    <a:pt x="0" y="0"/>
                  </a:lnTo>
                </a:path>
              </a:pathLst>
            </a:custGeom>
            <a:solidFill>
              <a:srgbClr val="FFFF00"/>
            </a:solidFill>
            <a:ln w="12700" cap="rnd" cmpd="sng">
              <a:solidFill>
                <a:schemeClr val="tx1"/>
              </a:solidFill>
              <a:prstDash val="solid"/>
              <a:round/>
              <a:headEnd type="none" w="sm" len="sm"/>
              <a:tailEnd type="none" w="sm" len="sm"/>
            </a:ln>
          </p:spPr>
          <p:txBody>
            <a:bodyPr/>
            <a:lstStyle/>
            <a:p>
              <a:endParaRPr lang="en-US"/>
            </a:p>
          </p:txBody>
        </p:sp>
        <p:sp>
          <p:nvSpPr>
            <p:cNvPr id="47922" name="Freeform 868"/>
            <p:cNvSpPr>
              <a:spLocks noChangeAspect="1"/>
            </p:cNvSpPr>
            <p:nvPr/>
          </p:nvSpPr>
          <p:spPr bwMode="auto">
            <a:xfrm>
              <a:off x="3630" y="3331"/>
              <a:ext cx="9" cy="9"/>
            </a:xfrm>
            <a:custGeom>
              <a:avLst/>
              <a:gdLst>
                <a:gd name="T0" fmla="*/ 0 w 11"/>
                <a:gd name="T1" fmla="*/ 0 h 11"/>
                <a:gd name="T2" fmla="*/ 0 w 11"/>
                <a:gd name="T3" fmla="*/ 0 h 11"/>
                <a:gd name="T4" fmla="*/ 2 w 11"/>
                <a:gd name="T5" fmla="*/ 0 h 11"/>
                <a:gd name="T6" fmla="*/ 4 w 11"/>
                <a:gd name="T7" fmla="*/ 4 h 11"/>
                <a:gd name="T8" fmla="*/ 0 w 11"/>
                <a:gd name="T9" fmla="*/ 4 h 11"/>
                <a:gd name="T10" fmla="*/ 0 w 11"/>
                <a:gd name="T11" fmla="*/ 0 h 11"/>
                <a:gd name="T12" fmla="*/ 0 60000 65536"/>
                <a:gd name="T13" fmla="*/ 0 60000 65536"/>
                <a:gd name="T14" fmla="*/ 0 60000 65536"/>
                <a:gd name="T15" fmla="*/ 0 60000 65536"/>
                <a:gd name="T16" fmla="*/ 0 60000 65536"/>
                <a:gd name="T17" fmla="*/ 0 60000 65536"/>
                <a:gd name="T18" fmla="*/ 0 w 11"/>
                <a:gd name="T19" fmla="*/ 0 h 11"/>
                <a:gd name="T20" fmla="*/ 11 w 11"/>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11" h="11">
                  <a:moveTo>
                    <a:pt x="0" y="0"/>
                  </a:moveTo>
                  <a:lnTo>
                    <a:pt x="0" y="0"/>
                  </a:lnTo>
                  <a:lnTo>
                    <a:pt x="5" y="0"/>
                  </a:lnTo>
                  <a:lnTo>
                    <a:pt x="10" y="10"/>
                  </a:lnTo>
                  <a:lnTo>
                    <a:pt x="0" y="10"/>
                  </a:lnTo>
                  <a:lnTo>
                    <a:pt x="0" y="0"/>
                  </a:lnTo>
                </a:path>
              </a:pathLst>
            </a:custGeom>
            <a:solidFill>
              <a:srgbClr val="FFFF00"/>
            </a:solidFill>
            <a:ln w="12700" cap="rnd" cmpd="sng">
              <a:solidFill>
                <a:schemeClr val="tx1"/>
              </a:solidFill>
              <a:prstDash val="solid"/>
              <a:round/>
              <a:headEnd type="none" w="sm" len="sm"/>
              <a:tailEnd type="none" w="sm" len="sm"/>
            </a:ln>
          </p:spPr>
          <p:txBody>
            <a:bodyPr/>
            <a:lstStyle/>
            <a:p>
              <a:endParaRPr lang="en-US"/>
            </a:p>
          </p:txBody>
        </p:sp>
        <p:sp>
          <p:nvSpPr>
            <p:cNvPr id="47923" name="Freeform 869"/>
            <p:cNvSpPr>
              <a:spLocks noChangeAspect="1"/>
            </p:cNvSpPr>
            <p:nvPr/>
          </p:nvSpPr>
          <p:spPr bwMode="auto">
            <a:xfrm>
              <a:off x="3634" y="3331"/>
              <a:ext cx="7" cy="9"/>
            </a:xfrm>
            <a:custGeom>
              <a:avLst/>
              <a:gdLst>
                <a:gd name="T0" fmla="*/ 0 w 9"/>
                <a:gd name="T1" fmla="*/ 0 h 11"/>
                <a:gd name="T2" fmla="*/ 0 w 9"/>
                <a:gd name="T3" fmla="*/ 0 h 11"/>
                <a:gd name="T4" fmla="*/ 2 w 9"/>
                <a:gd name="T5" fmla="*/ 0 h 11"/>
                <a:gd name="T6" fmla="*/ 2 w 9"/>
                <a:gd name="T7" fmla="*/ 4 h 11"/>
                <a:gd name="T8" fmla="*/ 0 w 9"/>
                <a:gd name="T9" fmla="*/ 4 h 11"/>
                <a:gd name="T10" fmla="*/ 0 w 9"/>
                <a:gd name="T11" fmla="*/ 0 h 11"/>
                <a:gd name="T12" fmla="*/ 0 60000 65536"/>
                <a:gd name="T13" fmla="*/ 0 60000 65536"/>
                <a:gd name="T14" fmla="*/ 0 60000 65536"/>
                <a:gd name="T15" fmla="*/ 0 60000 65536"/>
                <a:gd name="T16" fmla="*/ 0 60000 65536"/>
                <a:gd name="T17" fmla="*/ 0 60000 65536"/>
                <a:gd name="T18" fmla="*/ 0 w 9"/>
                <a:gd name="T19" fmla="*/ 0 h 11"/>
                <a:gd name="T20" fmla="*/ 9 w 9"/>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9" h="11">
                  <a:moveTo>
                    <a:pt x="0" y="0"/>
                  </a:moveTo>
                  <a:lnTo>
                    <a:pt x="0" y="0"/>
                  </a:lnTo>
                  <a:lnTo>
                    <a:pt x="8" y="0"/>
                  </a:lnTo>
                  <a:lnTo>
                    <a:pt x="8" y="10"/>
                  </a:lnTo>
                  <a:lnTo>
                    <a:pt x="0" y="10"/>
                  </a:lnTo>
                  <a:lnTo>
                    <a:pt x="0" y="0"/>
                  </a:lnTo>
                </a:path>
              </a:pathLst>
            </a:custGeom>
            <a:solidFill>
              <a:srgbClr val="FFFF00"/>
            </a:solidFill>
            <a:ln w="12700" cap="rnd" cmpd="sng">
              <a:solidFill>
                <a:schemeClr val="tx1"/>
              </a:solidFill>
              <a:prstDash val="solid"/>
              <a:round/>
              <a:headEnd type="none" w="sm" len="sm"/>
              <a:tailEnd type="none" w="sm" len="sm"/>
            </a:ln>
          </p:spPr>
          <p:txBody>
            <a:bodyPr/>
            <a:lstStyle/>
            <a:p>
              <a:endParaRPr lang="en-US"/>
            </a:p>
          </p:txBody>
        </p:sp>
        <p:sp>
          <p:nvSpPr>
            <p:cNvPr id="47924" name="Freeform 870"/>
            <p:cNvSpPr>
              <a:spLocks noChangeAspect="1"/>
            </p:cNvSpPr>
            <p:nvPr/>
          </p:nvSpPr>
          <p:spPr bwMode="auto">
            <a:xfrm>
              <a:off x="3637" y="3332"/>
              <a:ext cx="7" cy="9"/>
            </a:xfrm>
            <a:custGeom>
              <a:avLst/>
              <a:gdLst>
                <a:gd name="T0" fmla="*/ 2 w 9"/>
                <a:gd name="T1" fmla="*/ 0 h 11"/>
                <a:gd name="T2" fmla="*/ 2 w 9"/>
                <a:gd name="T3" fmla="*/ 0 h 11"/>
                <a:gd name="T4" fmla="*/ 0 w 9"/>
                <a:gd name="T5" fmla="*/ 0 h 11"/>
                <a:gd name="T6" fmla="*/ 0 w 9"/>
                <a:gd name="T7" fmla="*/ 4 h 11"/>
                <a:gd name="T8" fmla="*/ 2 w 9"/>
                <a:gd name="T9" fmla="*/ 4 h 11"/>
                <a:gd name="T10" fmla="*/ 0 w 9"/>
                <a:gd name="T11" fmla="*/ 4 h 11"/>
                <a:gd name="T12" fmla="*/ 2 w 9"/>
                <a:gd name="T13" fmla="*/ 0 h 11"/>
                <a:gd name="T14" fmla="*/ 0 60000 65536"/>
                <a:gd name="T15" fmla="*/ 0 60000 65536"/>
                <a:gd name="T16" fmla="*/ 0 60000 65536"/>
                <a:gd name="T17" fmla="*/ 0 60000 65536"/>
                <a:gd name="T18" fmla="*/ 0 60000 65536"/>
                <a:gd name="T19" fmla="*/ 0 60000 65536"/>
                <a:gd name="T20" fmla="*/ 0 60000 65536"/>
                <a:gd name="T21" fmla="*/ 0 w 9"/>
                <a:gd name="T22" fmla="*/ 0 h 11"/>
                <a:gd name="T23" fmla="*/ 9 w 9"/>
                <a:gd name="T24" fmla="*/ 11 h 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11">
                  <a:moveTo>
                    <a:pt x="8" y="0"/>
                  </a:moveTo>
                  <a:lnTo>
                    <a:pt x="8" y="0"/>
                  </a:lnTo>
                  <a:lnTo>
                    <a:pt x="0" y="0"/>
                  </a:lnTo>
                  <a:lnTo>
                    <a:pt x="0" y="10"/>
                  </a:lnTo>
                  <a:lnTo>
                    <a:pt x="8" y="10"/>
                  </a:lnTo>
                  <a:lnTo>
                    <a:pt x="0" y="10"/>
                  </a:lnTo>
                  <a:lnTo>
                    <a:pt x="8" y="0"/>
                  </a:lnTo>
                </a:path>
              </a:pathLst>
            </a:custGeom>
            <a:solidFill>
              <a:srgbClr val="FFFF00"/>
            </a:solidFill>
            <a:ln w="12700" cap="rnd" cmpd="sng">
              <a:solidFill>
                <a:schemeClr val="tx1"/>
              </a:solidFill>
              <a:prstDash val="solid"/>
              <a:round/>
              <a:headEnd type="none" w="sm" len="sm"/>
              <a:tailEnd type="none" w="sm" len="sm"/>
            </a:ln>
          </p:spPr>
          <p:txBody>
            <a:bodyPr/>
            <a:lstStyle/>
            <a:p>
              <a:endParaRPr lang="en-US"/>
            </a:p>
          </p:txBody>
        </p:sp>
        <p:sp>
          <p:nvSpPr>
            <p:cNvPr id="47925" name="Freeform 871"/>
            <p:cNvSpPr>
              <a:spLocks noChangeAspect="1"/>
            </p:cNvSpPr>
            <p:nvPr/>
          </p:nvSpPr>
          <p:spPr bwMode="auto">
            <a:xfrm>
              <a:off x="3640" y="3333"/>
              <a:ext cx="7" cy="10"/>
            </a:xfrm>
            <a:custGeom>
              <a:avLst/>
              <a:gdLst>
                <a:gd name="T0" fmla="*/ 2 w 9"/>
                <a:gd name="T1" fmla="*/ 0 h 13"/>
                <a:gd name="T2" fmla="*/ 2 w 9"/>
                <a:gd name="T3" fmla="*/ 0 h 13"/>
                <a:gd name="T4" fmla="*/ 0 w 9"/>
                <a:gd name="T5" fmla="*/ 2 h 13"/>
                <a:gd name="T6" fmla="*/ 2 w 9"/>
                <a:gd name="T7" fmla="*/ 3 h 13"/>
                <a:gd name="T8" fmla="*/ 2 w 9"/>
                <a:gd name="T9" fmla="*/ 0 h 13"/>
                <a:gd name="T10" fmla="*/ 0 60000 65536"/>
                <a:gd name="T11" fmla="*/ 0 60000 65536"/>
                <a:gd name="T12" fmla="*/ 0 60000 65536"/>
                <a:gd name="T13" fmla="*/ 0 60000 65536"/>
                <a:gd name="T14" fmla="*/ 0 60000 65536"/>
                <a:gd name="T15" fmla="*/ 0 w 9"/>
                <a:gd name="T16" fmla="*/ 0 h 13"/>
                <a:gd name="T17" fmla="*/ 9 w 9"/>
                <a:gd name="T18" fmla="*/ 13 h 13"/>
              </a:gdLst>
              <a:ahLst/>
              <a:cxnLst>
                <a:cxn ang="T10">
                  <a:pos x="T0" y="T1"/>
                </a:cxn>
                <a:cxn ang="T11">
                  <a:pos x="T2" y="T3"/>
                </a:cxn>
                <a:cxn ang="T12">
                  <a:pos x="T4" y="T5"/>
                </a:cxn>
                <a:cxn ang="T13">
                  <a:pos x="T6" y="T7"/>
                </a:cxn>
                <a:cxn ang="T14">
                  <a:pos x="T8" y="T9"/>
                </a:cxn>
              </a:cxnLst>
              <a:rect l="T15" t="T16" r="T17" b="T18"/>
              <a:pathLst>
                <a:path w="9" h="13">
                  <a:moveTo>
                    <a:pt x="8" y="0"/>
                  </a:moveTo>
                  <a:lnTo>
                    <a:pt x="8" y="0"/>
                  </a:lnTo>
                  <a:lnTo>
                    <a:pt x="0" y="8"/>
                  </a:lnTo>
                  <a:lnTo>
                    <a:pt x="8" y="12"/>
                  </a:lnTo>
                  <a:lnTo>
                    <a:pt x="8" y="0"/>
                  </a:lnTo>
                </a:path>
              </a:pathLst>
            </a:custGeom>
            <a:solidFill>
              <a:srgbClr val="FFFF00"/>
            </a:solidFill>
            <a:ln w="12700" cap="rnd" cmpd="sng">
              <a:solidFill>
                <a:schemeClr val="tx1"/>
              </a:solidFill>
              <a:prstDash val="solid"/>
              <a:round/>
              <a:headEnd type="none" w="sm" len="sm"/>
              <a:tailEnd type="none" w="sm" len="sm"/>
            </a:ln>
          </p:spPr>
          <p:txBody>
            <a:bodyPr/>
            <a:lstStyle/>
            <a:p>
              <a:endParaRPr lang="en-US"/>
            </a:p>
          </p:txBody>
        </p:sp>
        <p:sp>
          <p:nvSpPr>
            <p:cNvPr id="47926" name="Freeform 872"/>
            <p:cNvSpPr>
              <a:spLocks noChangeAspect="1"/>
            </p:cNvSpPr>
            <p:nvPr/>
          </p:nvSpPr>
          <p:spPr bwMode="auto">
            <a:xfrm>
              <a:off x="3643" y="3334"/>
              <a:ext cx="8" cy="10"/>
            </a:xfrm>
            <a:custGeom>
              <a:avLst/>
              <a:gdLst>
                <a:gd name="T0" fmla="*/ 4 w 9"/>
                <a:gd name="T1" fmla="*/ 2 h 13"/>
                <a:gd name="T2" fmla="*/ 4 w 9"/>
                <a:gd name="T3" fmla="*/ 2 h 13"/>
                <a:gd name="T4" fmla="*/ 0 w 9"/>
                <a:gd name="T5" fmla="*/ 0 h 13"/>
                <a:gd name="T6" fmla="*/ 0 w 9"/>
                <a:gd name="T7" fmla="*/ 2 h 13"/>
                <a:gd name="T8" fmla="*/ 0 w 9"/>
                <a:gd name="T9" fmla="*/ 3 h 13"/>
                <a:gd name="T10" fmla="*/ 4 w 9"/>
                <a:gd name="T11" fmla="*/ 2 h 13"/>
                <a:gd name="T12" fmla="*/ 0 60000 65536"/>
                <a:gd name="T13" fmla="*/ 0 60000 65536"/>
                <a:gd name="T14" fmla="*/ 0 60000 65536"/>
                <a:gd name="T15" fmla="*/ 0 60000 65536"/>
                <a:gd name="T16" fmla="*/ 0 60000 65536"/>
                <a:gd name="T17" fmla="*/ 0 60000 65536"/>
                <a:gd name="T18" fmla="*/ 0 w 9"/>
                <a:gd name="T19" fmla="*/ 0 h 13"/>
                <a:gd name="T20" fmla="*/ 9 w 9"/>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9" h="13">
                  <a:moveTo>
                    <a:pt x="8" y="3"/>
                  </a:moveTo>
                  <a:lnTo>
                    <a:pt x="8" y="3"/>
                  </a:lnTo>
                  <a:lnTo>
                    <a:pt x="0" y="0"/>
                  </a:lnTo>
                  <a:lnTo>
                    <a:pt x="0" y="9"/>
                  </a:lnTo>
                  <a:lnTo>
                    <a:pt x="0" y="12"/>
                  </a:lnTo>
                  <a:lnTo>
                    <a:pt x="8" y="3"/>
                  </a:lnTo>
                </a:path>
              </a:pathLst>
            </a:custGeom>
            <a:solidFill>
              <a:srgbClr val="FFFF00"/>
            </a:solidFill>
            <a:ln w="12700" cap="rnd" cmpd="sng">
              <a:solidFill>
                <a:schemeClr val="tx1"/>
              </a:solidFill>
              <a:prstDash val="solid"/>
              <a:round/>
              <a:headEnd type="none" w="sm" len="sm"/>
              <a:tailEnd type="none" w="sm" len="sm"/>
            </a:ln>
          </p:spPr>
          <p:txBody>
            <a:bodyPr/>
            <a:lstStyle/>
            <a:p>
              <a:endParaRPr lang="en-US"/>
            </a:p>
          </p:txBody>
        </p:sp>
        <p:sp>
          <p:nvSpPr>
            <p:cNvPr id="47927" name="Freeform 873"/>
            <p:cNvSpPr>
              <a:spLocks noChangeAspect="1"/>
            </p:cNvSpPr>
            <p:nvPr/>
          </p:nvSpPr>
          <p:spPr bwMode="auto">
            <a:xfrm>
              <a:off x="3646" y="3336"/>
              <a:ext cx="7" cy="10"/>
            </a:xfrm>
            <a:custGeom>
              <a:avLst/>
              <a:gdLst>
                <a:gd name="T0" fmla="*/ 2 w 9"/>
                <a:gd name="T1" fmla="*/ 2 h 13"/>
                <a:gd name="T2" fmla="*/ 2 w 9"/>
                <a:gd name="T3" fmla="*/ 2 h 13"/>
                <a:gd name="T4" fmla="*/ 2 w 9"/>
                <a:gd name="T5" fmla="*/ 0 h 13"/>
                <a:gd name="T6" fmla="*/ 0 w 9"/>
                <a:gd name="T7" fmla="*/ 3 h 13"/>
                <a:gd name="T8" fmla="*/ 2 w 9"/>
                <a:gd name="T9" fmla="*/ 2 h 13"/>
                <a:gd name="T10" fmla="*/ 0 60000 65536"/>
                <a:gd name="T11" fmla="*/ 0 60000 65536"/>
                <a:gd name="T12" fmla="*/ 0 60000 65536"/>
                <a:gd name="T13" fmla="*/ 0 60000 65536"/>
                <a:gd name="T14" fmla="*/ 0 60000 65536"/>
                <a:gd name="T15" fmla="*/ 0 w 9"/>
                <a:gd name="T16" fmla="*/ 0 h 13"/>
                <a:gd name="T17" fmla="*/ 9 w 9"/>
                <a:gd name="T18" fmla="*/ 13 h 13"/>
              </a:gdLst>
              <a:ahLst/>
              <a:cxnLst>
                <a:cxn ang="T10">
                  <a:pos x="T0" y="T1"/>
                </a:cxn>
                <a:cxn ang="T11">
                  <a:pos x="T2" y="T3"/>
                </a:cxn>
                <a:cxn ang="T12">
                  <a:pos x="T4" y="T5"/>
                </a:cxn>
                <a:cxn ang="T13">
                  <a:pos x="T6" y="T7"/>
                </a:cxn>
                <a:cxn ang="T14">
                  <a:pos x="T8" y="T9"/>
                </a:cxn>
              </a:cxnLst>
              <a:rect l="T15" t="T16" r="T17" b="T18"/>
              <a:pathLst>
                <a:path w="9" h="13">
                  <a:moveTo>
                    <a:pt x="8" y="4"/>
                  </a:moveTo>
                  <a:lnTo>
                    <a:pt x="8" y="4"/>
                  </a:lnTo>
                  <a:lnTo>
                    <a:pt x="8" y="0"/>
                  </a:lnTo>
                  <a:lnTo>
                    <a:pt x="0" y="12"/>
                  </a:lnTo>
                  <a:lnTo>
                    <a:pt x="8" y="4"/>
                  </a:lnTo>
                </a:path>
              </a:pathLst>
            </a:custGeom>
            <a:solidFill>
              <a:srgbClr val="FFFF00"/>
            </a:solidFill>
            <a:ln w="12700" cap="rnd" cmpd="sng">
              <a:solidFill>
                <a:schemeClr val="tx1"/>
              </a:solidFill>
              <a:prstDash val="solid"/>
              <a:round/>
              <a:headEnd type="none" w="sm" len="sm"/>
              <a:tailEnd type="none" w="sm" len="sm"/>
            </a:ln>
          </p:spPr>
          <p:txBody>
            <a:bodyPr/>
            <a:lstStyle/>
            <a:p>
              <a:endParaRPr lang="en-US"/>
            </a:p>
          </p:txBody>
        </p:sp>
        <p:sp>
          <p:nvSpPr>
            <p:cNvPr id="47928" name="Freeform 874"/>
            <p:cNvSpPr>
              <a:spLocks noChangeAspect="1"/>
            </p:cNvSpPr>
            <p:nvPr/>
          </p:nvSpPr>
          <p:spPr bwMode="auto">
            <a:xfrm>
              <a:off x="3648" y="3338"/>
              <a:ext cx="11" cy="10"/>
            </a:xfrm>
            <a:custGeom>
              <a:avLst/>
              <a:gdLst>
                <a:gd name="T0" fmla="*/ 5 w 13"/>
                <a:gd name="T1" fmla="*/ 2 h 13"/>
                <a:gd name="T2" fmla="*/ 5 w 13"/>
                <a:gd name="T3" fmla="*/ 2 h 13"/>
                <a:gd name="T4" fmla="*/ 3 w 13"/>
                <a:gd name="T5" fmla="*/ 0 h 13"/>
                <a:gd name="T6" fmla="*/ 0 w 13"/>
                <a:gd name="T7" fmla="*/ 3 h 13"/>
                <a:gd name="T8" fmla="*/ 3 w 13"/>
                <a:gd name="T9" fmla="*/ 3 h 13"/>
                <a:gd name="T10" fmla="*/ 5 w 13"/>
                <a:gd name="T11" fmla="*/ 2 h 13"/>
                <a:gd name="T12" fmla="*/ 0 60000 65536"/>
                <a:gd name="T13" fmla="*/ 0 60000 65536"/>
                <a:gd name="T14" fmla="*/ 0 60000 65536"/>
                <a:gd name="T15" fmla="*/ 0 60000 65536"/>
                <a:gd name="T16" fmla="*/ 0 60000 65536"/>
                <a:gd name="T17" fmla="*/ 0 60000 65536"/>
                <a:gd name="T18" fmla="*/ 0 w 13"/>
                <a:gd name="T19" fmla="*/ 0 h 13"/>
                <a:gd name="T20" fmla="*/ 13 w 13"/>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13" h="13">
                  <a:moveTo>
                    <a:pt x="12" y="4"/>
                  </a:moveTo>
                  <a:lnTo>
                    <a:pt x="12" y="4"/>
                  </a:lnTo>
                  <a:lnTo>
                    <a:pt x="4" y="0"/>
                  </a:lnTo>
                  <a:lnTo>
                    <a:pt x="0" y="12"/>
                  </a:lnTo>
                  <a:lnTo>
                    <a:pt x="4" y="12"/>
                  </a:lnTo>
                  <a:lnTo>
                    <a:pt x="12" y="4"/>
                  </a:lnTo>
                </a:path>
              </a:pathLst>
            </a:custGeom>
            <a:solidFill>
              <a:srgbClr val="FFFF00"/>
            </a:solidFill>
            <a:ln w="12700" cap="rnd" cmpd="sng">
              <a:solidFill>
                <a:schemeClr val="tx1"/>
              </a:solidFill>
              <a:prstDash val="solid"/>
              <a:round/>
              <a:headEnd type="none" w="sm" len="sm"/>
              <a:tailEnd type="none" w="sm" len="sm"/>
            </a:ln>
          </p:spPr>
          <p:txBody>
            <a:bodyPr/>
            <a:lstStyle/>
            <a:p>
              <a:endParaRPr lang="en-US"/>
            </a:p>
          </p:txBody>
        </p:sp>
        <p:sp>
          <p:nvSpPr>
            <p:cNvPr id="47929" name="Freeform 875"/>
            <p:cNvSpPr>
              <a:spLocks noChangeAspect="1"/>
            </p:cNvSpPr>
            <p:nvPr/>
          </p:nvSpPr>
          <p:spPr bwMode="auto">
            <a:xfrm>
              <a:off x="3650" y="3341"/>
              <a:ext cx="10" cy="7"/>
            </a:xfrm>
            <a:custGeom>
              <a:avLst/>
              <a:gdLst>
                <a:gd name="T0" fmla="*/ 3 w 13"/>
                <a:gd name="T1" fmla="*/ 0 h 9"/>
                <a:gd name="T2" fmla="*/ 3 w 13"/>
                <a:gd name="T3" fmla="*/ 0 h 9"/>
                <a:gd name="T4" fmla="*/ 2 w 13"/>
                <a:gd name="T5" fmla="*/ 0 h 9"/>
                <a:gd name="T6" fmla="*/ 0 w 13"/>
                <a:gd name="T7" fmla="*/ 2 h 9"/>
                <a:gd name="T8" fmla="*/ 2 w 13"/>
                <a:gd name="T9" fmla="*/ 2 h 9"/>
                <a:gd name="T10" fmla="*/ 3 w 13"/>
                <a:gd name="T11" fmla="*/ 0 h 9"/>
                <a:gd name="T12" fmla="*/ 0 60000 65536"/>
                <a:gd name="T13" fmla="*/ 0 60000 65536"/>
                <a:gd name="T14" fmla="*/ 0 60000 65536"/>
                <a:gd name="T15" fmla="*/ 0 60000 65536"/>
                <a:gd name="T16" fmla="*/ 0 60000 65536"/>
                <a:gd name="T17" fmla="*/ 0 60000 65536"/>
                <a:gd name="T18" fmla="*/ 0 w 13"/>
                <a:gd name="T19" fmla="*/ 0 h 9"/>
                <a:gd name="T20" fmla="*/ 13 w 13"/>
                <a:gd name="T21" fmla="*/ 9 h 9"/>
              </a:gdLst>
              <a:ahLst/>
              <a:cxnLst>
                <a:cxn ang="T12">
                  <a:pos x="T0" y="T1"/>
                </a:cxn>
                <a:cxn ang="T13">
                  <a:pos x="T2" y="T3"/>
                </a:cxn>
                <a:cxn ang="T14">
                  <a:pos x="T4" y="T5"/>
                </a:cxn>
                <a:cxn ang="T15">
                  <a:pos x="T6" y="T7"/>
                </a:cxn>
                <a:cxn ang="T16">
                  <a:pos x="T8" y="T9"/>
                </a:cxn>
                <a:cxn ang="T17">
                  <a:pos x="T10" y="T11"/>
                </a:cxn>
              </a:cxnLst>
              <a:rect l="T18" t="T19" r="T20" b="T21"/>
              <a:pathLst>
                <a:path w="13" h="9">
                  <a:moveTo>
                    <a:pt x="12" y="0"/>
                  </a:moveTo>
                  <a:lnTo>
                    <a:pt x="12" y="0"/>
                  </a:lnTo>
                  <a:lnTo>
                    <a:pt x="8" y="0"/>
                  </a:lnTo>
                  <a:lnTo>
                    <a:pt x="0" y="8"/>
                  </a:lnTo>
                  <a:lnTo>
                    <a:pt x="4" y="8"/>
                  </a:lnTo>
                  <a:lnTo>
                    <a:pt x="12" y="0"/>
                  </a:lnTo>
                </a:path>
              </a:pathLst>
            </a:custGeom>
            <a:solidFill>
              <a:srgbClr val="FFFF00"/>
            </a:solidFill>
            <a:ln w="12700" cap="rnd" cmpd="sng">
              <a:solidFill>
                <a:schemeClr val="tx1"/>
              </a:solidFill>
              <a:prstDash val="solid"/>
              <a:round/>
              <a:headEnd type="none" w="sm" len="sm"/>
              <a:tailEnd type="none" w="sm" len="sm"/>
            </a:ln>
          </p:spPr>
          <p:txBody>
            <a:bodyPr/>
            <a:lstStyle/>
            <a:p>
              <a:endParaRPr lang="en-US"/>
            </a:p>
          </p:txBody>
        </p:sp>
        <p:sp>
          <p:nvSpPr>
            <p:cNvPr id="47930" name="Freeform 876"/>
            <p:cNvSpPr>
              <a:spLocks noChangeAspect="1"/>
            </p:cNvSpPr>
            <p:nvPr/>
          </p:nvSpPr>
          <p:spPr bwMode="auto">
            <a:xfrm>
              <a:off x="3652" y="3342"/>
              <a:ext cx="11" cy="9"/>
            </a:xfrm>
            <a:custGeom>
              <a:avLst/>
              <a:gdLst>
                <a:gd name="T0" fmla="*/ 5 w 13"/>
                <a:gd name="T1" fmla="*/ 2 h 11"/>
                <a:gd name="T2" fmla="*/ 5 w 13"/>
                <a:gd name="T3" fmla="*/ 2 h 11"/>
                <a:gd name="T4" fmla="*/ 3 w 13"/>
                <a:gd name="T5" fmla="*/ 0 h 11"/>
                <a:gd name="T6" fmla="*/ 0 w 13"/>
                <a:gd name="T7" fmla="*/ 2 h 11"/>
                <a:gd name="T8" fmla="*/ 3 w 13"/>
                <a:gd name="T9" fmla="*/ 4 h 11"/>
                <a:gd name="T10" fmla="*/ 5 w 13"/>
                <a:gd name="T11" fmla="*/ 2 h 11"/>
                <a:gd name="T12" fmla="*/ 0 60000 65536"/>
                <a:gd name="T13" fmla="*/ 0 60000 65536"/>
                <a:gd name="T14" fmla="*/ 0 60000 65536"/>
                <a:gd name="T15" fmla="*/ 0 60000 65536"/>
                <a:gd name="T16" fmla="*/ 0 60000 65536"/>
                <a:gd name="T17" fmla="*/ 0 60000 65536"/>
                <a:gd name="T18" fmla="*/ 0 w 13"/>
                <a:gd name="T19" fmla="*/ 0 h 11"/>
                <a:gd name="T20" fmla="*/ 13 w 13"/>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13" h="11">
                  <a:moveTo>
                    <a:pt x="12" y="5"/>
                  </a:moveTo>
                  <a:lnTo>
                    <a:pt x="12" y="5"/>
                  </a:lnTo>
                  <a:lnTo>
                    <a:pt x="8" y="0"/>
                  </a:lnTo>
                  <a:lnTo>
                    <a:pt x="0" y="5"/>
                  </a:lnTo>
                  <a:lnTo>
                    <a:pt x="4" y="10"/>
                  </a:lnTo>
                  <a:lnTo>
                    <a:pt x="12" y="5"/>
                  </a:lnTo>
                </a:path>
              </a:pathLst>
            </a:custGeom>
            <a:solidFill>
              <a:srgbClr val="FFFF00"/>
            </a:solidFill>
            <a:ln w="12700" cap="rnd" cmpd="sng">
              <a:solidFill>
                <a:schemeClr val="tx1"/>
              </a:solidFill>
              <a:prstDash val="solid"/>
              <a:round/>
              <a:headEnd type="none" w="sm" len="sm"/>
              <a:tailEnd type="none" w="sm" len="sm"/>
            </a:ln>
          </p:spPr>
          <p:txBody>
            <a:bodyPr/>
            <a:lstStyle/>
            <a:p>
              <a:endParaRPr lang="en-US"/>
            </a:p>
          </p:txBody>
        </p:sp>
        <p:sp>
          <p:nvSpPr>
            <p:cNvPr id="47931" name="Freeform 877"/>
            <p:cNvSpPr>
              <a:spLocks noChangeAspect="1"/>
            </p:cNvSpPr>
            <p:nvPr/>
          </p:nvSpPr>
          <p:spPr bwMode="auto">
            <a:xfrm>
              <a:off x="3654" y="3345"/>
              <a:ext cx="10" cy="7"/>
            </a:xfrm>
            <a:custGeom>
              <a:avLst/>
              <a:gdLst>
                <a:gd name="T0" fmla="*/ 3 w 13"/>
                <a:gd name="T1" fmla="*/ 0 h 9"/>
                <a:gd name="T2" fmla="*/ 3 w 13"/>
                <a:gd name="T3" fmla="*/ 0 h 9"/>
                <a:gd name="T4" fmla="*/ 2 w 13"/>
                <a:gd name="T5" fmla="*/ 0 h 9"/>
                <a:gd name="T6" fmla="*/ 0 w 13"/>
                <a:gd name="T7" fmla="*/ 2 h 9"/>
                <a:gd name="T8" fmla="*/ 2 w 13"/>
                <a:gd name="T9" fmla="*/ 2 h 9"/>
                <a:gd name="T10" fmla="*/ 3 w 13"/>
                <a:gd name="T11" fmla="*/ 0 h 9"/>
                <a:gd name="T12" fmla="*/ 0 60000 65536"/>
                <a:gd name="T13" fmla="*/ 0 60000 65536"/>
                <a:gd name="T14" fmla="*/ 0 60000 65536"/>
                <a:gd name="T15" fmla="*/ 0 60000 65536"/>
                <a:gd name="T16" fmla="*/ 0 60000 65536"/>
                <a:gd name="T17" fmla="*/ 0 60000 65536"/>
                <a:gd name="T18" fmla="*/ 0 w 13"/>
                <a:gd name="T19" fmla="*/ 0 h 9"/>
                <a:gd name="T20" fmla="*/ 13 w 13"/>
                <a:gd name="T21" fmla="*/ 9 h 9"/>
              </a:gdLst>
              <a:ahLst/>
              <a:cxnLst>
                <a:cxn ang="T12">
                  <a:pos x="T0" y="T1"/>
                </a:cxn>
                <a:cxn ang="T13">
                  <a:pos x="T2" y="T3"/>
                </a:cxn>
                <a:cxn ang="T14">
                  <a:pos x="T4" y="T5"/>
                </a:cxn>
                <a:cxn ang="T15">
                  <a:pos x="T6" y="T7"/>
                </a:cxn>
                <a:cxn ang="T16">
                  <a:pos x="T8" y="T9"/>
                </a:cxn>
                <a:cxn ang="T17">
                  <a:pos x="T10" y="T11"/>
                </a:cxn>
              </a:cxnLst>
              <a:rect l="T18" t="T19" r="T20" b="T21"/>
              <a:pathLst>
                <a:path w="13" h="9">
                  <a:moveTo>
                    <a:pt x="12" y="0"/>
                  </a:moveTo>
                  <a:lnTo>
                    <a:pt x="12" y="0"/>
                  </a:lnTo>
                  <a:lnTo>
                    <a:pt x="6" y="0"/>
                  </a:lnTo>
                  <a:lnTo>
                    <a:pt x="0" y="8"/>
                  </a:lnTo>
                  <a:lnTo>
                    <a:pt x="3" y="8"/>
                  </a:lnTo>
                  <a:lnTo>
                    <a:pt x="12" y="0"/>
                  </a:lnTo>
                </a:path>
              </a:pathLst>
            </a:custGeom>
            <a:solidFill>
              <a:srgbClr val="FFFF00"/>
            </a:solidFill>
            <a:ln w="12700" cap="rnd" cmpd="sng">
              <a:solidFill>
                <a:schemeClr val="tx1"/>
              </a:solidFill>
              <a:prstDash val="solid"/>
              <a:round/>
              <a:headEnd type="none" w="sm" len="sm"/>
              <a:tailEnd type="none" w="sm" len="sm"/>
            </a:ln>
          </p:spPr>
          <p:txBody>
            <a:bodyPr/>
            <a:lstStyle/>
            <a:p>
              <a:endParaRPr lang="en-US"/>
            </a:p>
          </p:txBody>
        </p:sp>
        <p:sp>
          <p:nvSpPr>
            <p:cNvPr id="47932" name="Freeform 878"/>
            <p:cNvSpPr>
              <a:spLocks noChangeAspect="1"/>
            </p:cNvSpPr>
            <p:nvPr/>
          </p:nvSpPr>
          <p:spPr bwMode="auto">
            <a:xfrm>
              <a:off x="3655" y="3348"/>
              <a:ext cx="11" cy="7"/>
            </a:xfrm>
            <a:custGeom>
              <a:avLst/>
              <a:gdLst>
                <a:gd name="T0" fmla="*/ 5 w 13"/>
                <a:gd name="T1" fmla="*/ 2 h 9"/>
                <a:gd name="T2" fmla="*/ 5 w 13"/>
                <a:gd name="T3" fmla="*/ 0 h 9"/>
                <a:gd name="T4" fmla="*/ 0 w 13"/>
                <a:gd name="T5" fmla="*/ 2 h 9"/>
                <a:gd name="T6" fmla="*/ 5 w 13"/>
                <a:gd name="T7" fmla="*/ 2 h 9"/>
                <a:gd name="T8" fmla="*/ 0 60000 65536"/>
                <a:gd name="T9" fmla="*/ 0 60000 65536"/>
                <a:gd name="T10" fmla="*/ 0 60000 65536"/>
                <a:gd name="T11" fmla="*/ 0 60000 65536"/>
                <a:gd name="T12" fmla="*/ 0 w 13"/>
                <a:gd name="T13" fmla="*/ 0 h 9"/>
                <a:gd name="T14" fmla="*/ 13 w 13"/>
                <a:gd name="T15" fmla="*/ 9 h 9"/>
              </a:gdLst>
              <a:ahLst/>
              <a:cxnLst>
                <a:cxn ang="T8">
                  <a:pos x="T0" y="T1"/>
                </a:cxn>
                <a:cxn ang="T9">
                  <a:pos x="T2" y="T3"/>
                </a:cxn>
                <a:cxn ang="T10">
                  <a:pos x="T4" y="T5"/>
                </a:cxn>
                <a:cxn ang="T11">
                  <a:pos x="T6" y="T7"/>
                </a:cxn>
              </a:cxnLst>
              <a:rect l="T12" t="T13" r="T14" b="T15"/>
              <a:pathLst>
                <a:path w="13" h="9">
                  <a:moveTo>
                    <a:pt x="12" y="8"/>
                  </a:moveTo>
                  <a:lnTo>
                    <a:pt x="12" y="0"/>
                  </a:lnTo>
                  <a:lnTo>
                    <a:pt x="0" y="8"/>
                  </a:lnTo>
                  <a:lnTo>
                    <a:pt x="12" y="8"/>
                  </a:lnTo>
                </a:path>
              </a:pathLst>
            </a:custGeom>
            <a:solidFill>
              <a:srgbClr val="FFFF00"/>
            </a:solidFill>
            <a:ln w="12700" cap="rnd" cmpd="sng">
              <a:solidFill>
                <a:schemeClr val="tx1"/>
              </a:solidFill>
              <a:prstDash val="solid"/>
              <a:round/>
              <a:headEnd type="none" w="sm" len="sm"/>
              <a:tailEnd type="none" w="sm" len="sm"/>
            </a:ln>
          </p:spPr>
          <p:txBody>
            <a:bodyPr/>
            <a:lstStyle/>
            <a:p>
              <a:endParaRPr lang="en-US"/>
            </a:p>
          </p:txBody>
        </p:sp>
        <p:sp>
          <p:nvSpPr>
            <p:cNvPr id="47933" name="Freeform 879"/>
            <p:cNvSpPr>
              <a:spLocks noChangeAspect="1"/>
            </p:cNvSpPr>
            <p:nvPr/>
          </p:nvSpPr>
          <p:spPr bwMode="auto">
            <a:xfrm>
              <a:off x="3657" y="3351"/>
              <a:ext cx="10" cy="7"/>
            </a:xfrm>
            <a:custGeom>
              <a:avLst/>
              <a:gdLst>
                <a:gd name="T0" fmla="*/ 3 w 13"/>
                <a:gd name="T1" fmla="*/ 0 h 9"/>
                <a:gd name="T2" fmla="*/ 3 w 13"/>
                <a:gd name="T3" fmla="*/ 2 h 9"/>
                <a:gd name="T4" fmla="*/ 2 w 13"/>
                <a:gd name="T5" fmla="*/ 0 h 9"/>
                <a:gd name="T6" fmla="*/ 0 w 13"/>
                <a:gd name="T7" fmla="*/ 0 h 9"/>
                <a:gd name="T8" fmla="*/ 2 w 13"/>
                <a:gd name="T9" fmla="*/ 2 h 9"/>
                <a:gd name="T10" fmla="*/ 3 w 13"/>
                <a:gd name="T11" fmla="*/ 0 h 9"/>
                <a:gd name="T12" fmla="*/ 0 60000 65536"/>
                <a:gd name="T13" fmla="*/ 0 60000 65536"/>
                <a:gd name="T14" fmla="*/ 0 60000 65536"/>
                <a:gd name="T15" fmla="*/ 0 60000 65536"/>
                <a:gd name="T16" fmla="*/ 0 60000 65536"/>
                <a:gd name="T17" fmla="*/ 0 60000 65536"/>
                <a:gd name="T18" fmla="*/ 0 w 13"/>
                <a:gd name="T19" fmla="*/ 0 h 9"/>
                <a:gd name="T20" fmla="*/ 13 w 13"/>
                <a:gd name="T21" fmla="*/ 9 h 9"/>
              </a:gdLst>
              <a:ahLst/>
              <a:cxnLst>
                <a:cxn ang="T12">
                  <a:pos x="T0" y="T1"/>
                </a:cxn>
                <a:cxn ang="T13">
                  <a:pos x="T2" y="T3"/>
                </a:cxn>
                <a:cxn ang="T14">
                  <a:pos x="T4" y="T5"/>
                </a:cxn>
                <a:cxn ang="T15">
                  <a:pos x="T6" y="T7"/>
                </a:cxn>
                <a:cxn ang="T16">
                  <a:pos x="T8" y="T9"/>
                </a:cxn>
                <a:cxn ang="T17">
                  <a:pos x="T10" y="T11"/>
                </a:cxn>
              </a:cxnLst>
              <a:rect l="T18" t="T19" r="T20" b="T21"/>
              <a:pathLst>
                <a:path w="13" h="9">
                  <a:moveTo>
                    <a:pt x="12" y="0"/>
                  </a:moveTo>
                  <a:lnTo>
                    <a:pt x="12" y="8"/>
                  </a:lnTo>
                  <a:lnTo>
                    <a:pt x="8" y="0"/>
                  </a:lnTo>
                  <a:lnTo>
                    <a:pt x="0" y="0"/>
                  </a:lnTo>
                  <a:lnTo>
                    <a:pt x="4" y="8"/>
                  </a:lnTo>
                  <a:lnTo>
                    <a:pt x="12" y="0"/>
                  </a:lnTo>
                </a:path>
              </a:pathLst>
            </a:custGeom>
            <a:solidFill>
              <a:srgbClr val="FFFF00"/>
            </a:solidFill>
            <a:ln w="12700" cap="rnd" cmpd="sng">
              <a:solidFill>
                <a:schemeClr val="tx1"/>
              </a:solidFill>
              <a:prstDash val="solid"/>
              <a:round/>
              <a:headEnd type="none" w="sm" len="sm"/>
              <a:tailEnd type="none" w="sm" len="sm"/>
            </a:ln>
          </p:spPr>
          <p:txBody>
            <a:bodyPr/>
            <a:lstStyle/>
            <a:p>
              <a:endParaRPr lang="en-US"/>
            </a:p>
          </p:txBody>
        </p:sp>
        <p:sp>
          <p:nvSpPr>
            <p:cNvPr id="47934" name="Freeform 880"/>
            <p:cNvSpPr>
              <a:spLocks noChangeAspect="1"/>
            </p:cNvSpPr>
            <p:nvPr/>
          </p:nvSpPr>
          <p:spPr bwMode="auto">
            <a:xfrm>
              <a:off x="3659" y="3354"/>
              <a:ext cx="8" cy="7"/>
            </a:xfrm>
            <a:custGeom>
              <a:avLst/>
              <a:gdLst>
                <a:gd name="T0" fmla="*/ 2 w 11"/>
                <a:gd name="T1" fmla="*/ 2 h 9"/>
                <a:gd name="T2" fmla="*/ 2 w 11"/>
                <a:gd name="T3" fmla="*/ 0 h 9"/>
                <a:gd name="T4" fmla="*/ 0 w 11"/>
                <a:gd name="T5" fmla="*/ 2 h 9"/>
                <a:gd name="T6" fmla="*/ 2 w 11"/>
                <a:gd name="T7" fmla="*/ 2 h 9"/>
                <a:gd name="T8" fmla="*/ 2 w 11"/>
                <a:gd name="T9" fmla="*/ 0 h 9"/>
                <a:gd name="T10" fmla="*/ 2 w 11"/>
                <a:gd name="T11" fmla="*/ 2 h 9"/>
                <a:gd name="T12" fmla="*/ 0 60000 65536"/>
                <a:gd name="T13" fmla="*/ 0 60000 65536"/>
                <a:gd name="T14" fmla="*/ 0 60000 65536"/>
                <a:gd name="T15" fmla="*/ 0 60000 65536"/>
                <a:gd name="T16" fmla="*/ 0 60000 65536"/>
                <a:gd name="T17" fmla="*/ 0 60000 65536"/>
                <a:gd name="T18" fmla="*/ 0 w 11"/>
                <a:gd name="T19" fmla="*/ 0 h 9"/>
                <a:gd name="T20" fmla="*/ 11 w 11"/>
                <a:gd name="T21" fmla="*/ 9 h 9"/>
              </a:gdLst>
              <a:ahLst/>
              <a:cxnLst>
                <a:cxn ang="T12">
                  <a:pos x="T0" y="T1"/>
                </a:cxn>
                <a:cxn ang="T13">
                  <a:pos x="T2" y="T3"/>
                </a:cxn>
                <a:cxn ang="T14">
                  <a:pos x="T4" y="T5"/>
                </a:cxn>
                <a:cxn ang="T15">
                  <a:pos x="T6" y="T7"/>
                </a:cxn>
                <a:cxn ang="T16">
                  <a:pos x="T8" y="T9"/>
                </a:cxn>
                <a:cxn ang="T17">
                  <a:pos x="T10" y="T11"/>
                </a:cxn>
              </a:cxnLst>
              <a:rect l="T18" t="T19" r="T20" b="T21"/>
              <a:pathLst>
                <a:path w="11" h="9">
                  <a:moveTo>
                    <a:pt x="10" y="8"/>
                  </a:moveTo>
                  <a:lnTo>
                    <a:pt x="10" y="0"/>
                  </a:lnTo>
                  <a:lnTo>
                    <a:pt x="0" y="8"/>
                  </a:lnTo>
                  <a:lnTo>
                    <a:pt x="10" y="8"/>
                  </a:lnTo>
                  <a:lnTo>
                    <a:pt x="10" y="0"/>
                  </a:lnTo>
                  <a:lnTo>
                    <a:pt x="10" y="8"/>
                  </a:lnTo>
                </a:path>
              </a:pathLst>
            </a:custGeom>
            <a:solidFill>
              <a:srgbClr val="FFFF00"/>
            </a:solidFill>
            <a:ln w="12700" cap="rnd" cmpd="sng">
              <a:solidFill>
                <a:schemeClr val="tx1"/>
              </a:solidFill>
              <a:prstDash val="solid"/>
              <a:round/>
              <a:headEnd type="none" w="sm" len="sm"/>
              <a:tailEnd type="none" w="sm" len="sm"/>
            </a:ln>
          </p:spPr>
          <p:txBody>
            <a:bodyPr/>
            <a:lstStyle/>
            <a:p>
              <a:endParaRPr lang="en-US"/>
            </a:p>
          </p:txBody>
        </p:sp>
        <p:sp>
          <p:nvSpPr>
            <p:cNvPr id="47935" name="Freeform 881"/>
            <p:cNvSpPr>
              <a:spLocks noChangeAspect="1"/>
            </p:cNvSpPr>
            <p:nvPr/>
          </p:nvSpPr>
          <p:spPr bwMode="auto">
            <a:xfrm>
              <a:off x="3659" y="3357"/>
              <a:ext cx="9" cy="7"/>
            </a:xfrm>
            <a:custGeom>
              <a:avLst/>
              <a:gdLst>
                <a:gd name="T0" fmla="*/ 4 w 11"/>
                <a:gd name="T1" fmla="*/ 0 h 9"/>
                <a:gd name="T2" fmla="*/ 4 w 11"/>
                <a:gd name="T3" fmla="*/ 0 h 9"/>
                <a:gd name="T4" fmla="*/ 4 w 11"/>
                <a:gd name="T5" fmla="*/ 2 h 9"/>
                <a:gd name="T6" fmla="*/ 0 w 11"/>
                <a:gd name="T7" fmla="*/ 2 h 9"/>
                <a:gd name="T8" fmla="*/ 0 w 11"/>
                <a:gd name="T9" fmla="*/ 0 h 9"/>
                <a:gd name="T10" fmla="*/ 4 w 11"/>
                <a:gd name="T11" fmla="*/ 0 h 9"/>
                <a:gd name="T12" fmla="*/ 0 60000 65536"/>
                <a:gd name="T13" fmla="*/ 0 60000 65536"/>
                <a:gd name="T14" fmla="*/ 0 60000 65536"/>
                <a:gd name="T15" fmla="*/ 0 60000 65536"/>
                <a:gd name="T16" fmla="*/ 0 60000 65536"/>
                <a:gd name="T17" fmla="*/ 0 60000 65536"/>
                <a:gd name="T18" fmla="*/ 0 w 11"/>
                <a:gd name="T19" fmla="*/ 0 h 9"/>
                <a:gd name="T20" fmla="*/ 11 w 11"/>
                <a:gd name="T21" fmla="*/ 9 h 9"/>
              </a:gdLst>
              <a:ahLst/>
              <a:cxnLst>
                <a:cxn ang="T12">
                  <a:pos x="T0" y="T1"/>
                </a:cxn>
                <a:cxn ang="T13">
                  <a:pos x="T2" y="T3"/>
                </a:cxn>
                <a:cxn ang="T14">
                  <a:pos x="T4" y="T5"/>
                </a:cxn>
                <a:cxn ang="T15">
                  <a:pos x="T6" y="T7"/>
                </a:cxn>
                <a:cxn ang="T16">
                  <a:pos x="T8" y="T9"/>
                </a:cxn>
                <a:cxn ang="T17">
                  <a:pos x="T10" y="T11"/>
                </a:cxn>
              </a:cxnLst>
              <a:rect l="T18" t="T19" r="T20" b="T21"/>
              <a:pathLst>
                <a:path w="11" h="9">
                  <a:moveTo>
                    <a:pt x="10" y="0"/>
                  </a:moveTo>
                  <a:lnTo>
                    <a:pt x="10" y="0"/>
                  </a:lnTo>
                  <a:lnTo>
                    <a:pt x="10" y="8"/>
                  </a:lnTo>
                  <a:lnTo>
                    <a:pt x="0" y="8"/>
                  </a:lnTo>
                  <a:lnTo>
                    <a:pt x="0" y="0"/>
                  </a:lnTo>
                  <a:lnTo>
                    <a:pt x="10" y="0"/>
                  </a:lnTo>
                </a:path>
              </a:pathLst>
            </a:custGeom>
            <a:solidFill>
              <a:srgbClr val="FFFF00"/>
            </a:solidFill>
            <a:ln w="12700" cap="rnd" cmpd="sng">
              <a:solidFill>
                <a:schemeClr val="tx1"/>
              </a:solidFill>
              <a:prstDash val="solid"/>
              <a:round/>
              <a:headEnd type="none" w="sm" len="sm"/>
              <a:tailEnd type="none" w="sm" len="sm"/>
            </a:ln>
          </p:spPr>
          <p:txBody>
            <a:bodyPr/>
            <a:lstStyle/>
            <a:p>
              <a:endParaRPr lang="en-US"/>
            </a:p>
          </p:txBody>
        </p:sp>
        <p:sp>
          <p:nvSpPr>
            <p:cNvPr id="47936" name="Freeform 882"/>
            <p:cNvSpPr>
              <a:spLocks noChangeAspect="1"/>
            </p:cNvSpPr>
            <p:nvPr/>
          </p:nvSpPr>
          <p:spPr bwMode="auto">
            <a:xfrm>
              <a:off x="3660" y="3359"/>
              <a:ext cx="7" cy="9"/>
            </a:xfrm>
            <a:custGeom>
              <a:avLst/>
              <a:gdLst>
                <a:gd name="T0" fmla="*/ 2 w 9"/>
                <a:gd name="T1" fmla="*/ 0 h 11"/>
                <a:gd name="T2" fmla="*/ 2 w 9"/>
                <a:gd name="T3" fmla="*/ 0 h 11"/>
                <a:gd name="T4" fmla="*/ 2 w 9"/>
                <a:gd name="T5" fmla="*/ 4 h 11"/>
                <a:gd name="T6" fmla="*/ 0 w 9"/>
                <a:gd name="T7" fmla="*/ 2 h 11"/>
                <a:gd name="T8" fmla="*/ 0 w 9"/>
                <a:gd name="T9" fmla="*/ 0 h 11"/>
                <a:gd name="T10" fmla="*/ 2 w 9"/>
                <a:gd name="T11" fmla="*/ 0 h 11"/>
                <a:gd name="T12" fmla="*/ 0 60000 65536"/>
                <a:gd name="T13" fmla="*/ 0 60000 65536"/>
                <a:gd name="T14" fmla="*/ 0 60000 65536"/>
                <a:gd name="T15" fmla="*/ 0 60000 65536"/>
                <a:gd name="T16" fmla="*/ 0 60000 65536"/>
                <a:gd name="T17" fmla="*/ 0 60000 65536"/>
                <a:gd name="T18" fmla="*/ 0 w 9"/>
                <a:gd name="T19" fmla="*/ 0 h 11"/>
                <a:gd name="T20" fmla="*/ 9 w 9"/>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9" h="11">
                  <a:moveTo>
                    <a:pt x="8" y="0"/>
                  </a:moveTo>
                  <a:lnTo>
                    <a:pt x="8" y="0"/>
                  </a:lnTo>
                  <a:lnTo>
                    <a:pt x="8" y="10"/>
                  </a:lnTo>
                  <a:lnTo>
                    <a:pt x="0" y="5"/>
                  </a:lnTo>
                  <a:lnTo>
                    <a:pt x="0" y="0"/>
                  </a:lnTo>
                  <a:lnTo>
                    <a:pt x="8" y="0"/>
                  </a:lnTo>
                </a:path>
              </a:pathLst>
            </a:custGeom>
            <a:solidFill>
              <a:srgbClr val="FFFF00"/>
            </a:solidFill>
            <a:ln w="12700" cap="rnd" cmpd="sng">
              <a:solidFill>
                <a:schemeClr val="tx1"/>
              </a:solidFill>
              <a:prstDash val="solid"/>
              <a:round/>
              <a:headEnd type="none" w="sm" len="sm"/>
              <a:tailEnd type="none" w="sm" len="sm"/>
            </a:ln>
          </p:spPr>
          <p:txBody>
            <a:bodyPr/>
            <a:lstStyle/>
            <a:p>
              <a:endParaRPr lang="en-US"/>
            </a:p>
          </p:txBody>
        </p:sp>
        <p:sp>
          <p:nvSpPr>
            <p:cNvPr id="47937" name="Freeform 883"/>
            <p:cNvSpPr>
              <a:spLocks noChangeAspect="1"/>
            </p:cNvSpPr>
            <p:nvPr/>
          </p:nvSpPr>
          <p:spPr bwMode="auto">
            <a:xfrm>
              <a:off x="3660" y="3362"/>
              <a:ext cx="7" cy="11"/>
            </a:xfrm>
            <a:custGeom>
              <a:avLst/>
              <a:gdLst>
                <a:gd name="T0" fmla="*/ 2 w 9"/>
                <a:gd name="T1" fmla="*/ 0 h 13"/>
                <a:gd name="T2" fmla="*/ 2 w 9"/>
                <a:gd name="T3" fmla="*/ 0 h 13"/>
                <a:gd name="T4" fmla="*/ 2 w 9"/>
                <a:gd name="T5" fmla="*/ 5 h 13"/>
                <a:gd name="T6" fmla="*/ 0 w 9"/>
                <a:gd name="T7" fmla="*/ 5 h 13"/>
                <a:gd name="T8" fmla="*/ 0 w 9"/>
                <a:gd name="T9" fmla="*/ 0 h 13"/>
                <a:gd name="T10" fmla="*/ 2 w 9"/>
                <a:gd name="T11" fmla="*/ 0 h 13"/>
                <a:gd name="T12" fmla="*/ 0 60000 65536"/>
                <a:gd name="T13" fmla="*/ 0 60000 65536"/>
                <a:gd name="T14" fmla="*/ 0 60000 65536"/>
                <a:gd name="T15" fmla="*/ 0 60000 65536"/>
                <a:gd name="T16" fmla="*/ 0 60000 65536"/>
                <a:gd name="T17" fmla="*/ 0 60000 65536"/>
                <a:gd name="T18" fmla="*/ 0 w 9"/>
                <a:gd name="T19" fmla="*/ 0 h 13"/>
                <a:gd name="T20" fmla="*/ 9 w 9"/>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9" h="13">
                  <a:moveTo>
                    <a:pt x="8" y="0"/>
                  </a:moveTo>
                  <a:lnTo>
                    <a:pt x="8" y="0"/>
                  </a:lnTo>
                  <a:lnTo>
                    <a:pt x="8" y="12"/>
                  </a:lnTo>
                  <a:lnTo>
                    <a:pt x="0" y="12"/>
                  </a:lnTo>
                  <a:lnTo>
                    <a:pt x="0" y="0"/>
                  </a:lnTo>
                  <a:lnTo>
                    <a:pt x="8" y="0"/>
                  </a:lnTo>
                </a:path>
              </a:pathLst>
            </a:custGeom>
            <a:solidFill>
              <a:srgbClr val="FFFF00"/>
            </a:solidFill>
            <a:ln w="12700" cap="rnd" cmpd="sng">
              <a:solidFill>
                <a:schemeClr val="tx1"/>
              </a:solidFill>
              <a:prstDash val="solid"/>
              <a:round/>
              <a:headEnd type="none" w="sm" len="sm"/>
              <a:tailEnd type="none" w="sm" len="sm"/>
            </a:ln>
          </p:spPr>
          <p:txBody>
            <a:bodyPr/>
            <a:lstStyle/>
            <a:p>
              <a:endParaRPr lang="en-US"/>
            </a:p>
          </p:txBody>
        </p:sp>
        <p:sp>
          <p:nvSpPr>
            <p:cNvPr id="47938" name="Freeform 884"/>
            <p:cNvSpPr>
              <a:spLocks noChangeAspect="1"/>
            </p:cNvSpPr>
            <p:nvPr/>
          </p:nvSpPr>
          <p:spPr bwMode="auto">
            <a:xfrm>
              <a:off x="3660" y="3366"/>
              <a:ext cx="7" cy="8"/>
            </a:xfrm>
            <a:custGeom>
              <a:avLst/>
              <a:gdLst>
                <a:gd name="T0" fmla="*/ 2 w 9"/>
                <a:gd name="T1" fmla="*/ 0 h 9"/>
                <a:gd name="T2" fmla="*/ 2 w 9"/>
                <a:gd name="T3" fmla="*/ 0 h 9"/>
                <a:gd name="T4" fmla="*/ 2 w 9"/>
                <a:gd name="T5" fmla="*/ 4 h 9"/>
                <a:gd name="T6" fmla="*/ 0 w 9"/>
                <a:gd name="T7" fmla="*/ 4 h 9"/>
                <a:gd name="T8" fmla="*/ 0 w 9"/>
                <a:gd name="T9" fmla="*/ 0 h 9"/>
                <a:gd name="T10" fmla="*/ 2 w 9"/>
                <a:gd name="T11" fmla="*/ 0 h 9"/>
                <a:gd name="T12" fmla="*/ 0 60000 65536"/>
                <a:gd name="T13" fmla="*/ 0 60000 65536"/>
                <a:gd name="T14" fmla="*/ 0 60000 65536"/>
                <a:gd name="T15" fmla="*/ 0 60000 65536"/>
                <a:gd name="T16" fmla="*/ 0 60000 65536"/>
                <a:gd name="T17" fmla="*/ 0 60000 65536"/>
                <a:gd name="T18" fmla="*/ 0 w 9"/>
                <a:gd name="T19" fmla="*/ 0 h 9"/>
                <a:gd name="T20" fmla="*/ 9 w 9"/>
                <a:gd name="T21" fmla="*/ 9 h 9"/>
              </a:gdLst>
              <a:ahLst/>
              <a:cxnLst>
                <a:cxn ang="T12">
                  <a:pos x="T0" y="T1"/>
                </a:cxn>
                <a:cxn ang="T13">
                  <a:pos x="T2" y="T3"/>
                </a:cxn>
                <a:cxn ang="T14">
                  <a:pos x="T4" y="T5"/>
                </a:cxn>
                <a:cxn ang="T15">
                  <a:pos x="T6" y="T7"/>
                </a:cxn>
                <a:cxn ang="T16">
                  <a:pos x="T8" y="T9"/>
                </a:cxn>
                <a:cxn ang="T17">
                  <a:pos x="T10" y="T11"/>
                </a:cxn>
              </a:cxnLst>
              <a:rect l="T18" t="T19" r="T20" b="T21"/>
              <a:pathLst>
                <a:path w="9" h="9">
                  <a:moveTo>
                    <a:pt x="8" y="0"/>
                  </a:moveTo>
                  <a:lnTo>
                    <a:pt x="8" y="0"/>
                  </a:lnTo>
                  <a:lnTo>
                    <a:pt x="8" y="8"/>
                  </a:lnTo>
                  <a:lnTo>
                    <a:pt x="0" y="8"/>
                  </a:lnTo>
                  <a:lnTo>
                    <a:pt x="0" y="0"/>
                  </a:lnTo>
                  <a:lnTo>
                    <a:pt x="8" y="0"/>
                  </a:lnTo>
                </a:path>
              </a:pathLst>
            </a:custGeom>
            <a:solidFill>
              <a:srgbClr val="FFFF00"/>
            </a:solidFill>
            <a:ln w="12700" cap="rnd" cmpd="sng">
              <a:solidFill>
                <a:schemeClr val="tx1"/>
              </a:solidFill>
              <a:prstDash val="solid"/>
              <a:round/>
              <a:headEnd type="none" w="sm" len="sm"/>
              <a:tailEnd type="none" w="sm" len="sm"/>
            </a:ln>
          </p:spPr>
          <p:txBody>
            <a:bodyPr/>
            <a:lstStyle/>
            <a:p>
              <a:endParaRPr lang="en-US"/>
            </a:p>
          </p:txBody>
        </p:sp>
        <p:sp>
          <p:nvSpPr>
            <p:cNvPr id="47939" name="Freeform 885"/>
            <p:cNvSpPr>
              <a:spLocks noChangeAspect="1"/>
            </p:cNvSpPr>
            <p:nvPr/>
          </p:nvSpPr>
          <p:spPr bwMode="auto">
            <a:xfrm>
              <a:off x="3659" y="3370"/>
              <a:ext cx="9" cy="7"/>
            </a:xfrm>
            <a:custGeom>
              <a:avLst/>
              <a:gdLst>
                <a:gd name="T0" fmla="*/ 4 w 11"/>
                <a:gd name="T1" fmla="*/ 0 h 9"/>
                <a:gd name="T2" fmla="*/ 4 w 11"/>
                <a:gd name="T3" fmla="*/ 0 h 9"/>
                <a:gd name="T4" fmla="*/ 4 w 11"/>
                <a:gd name="T5" fmla="*/ 2 h 9"/>
                <a:gd name="T6" fmla="*/ 0 w 11"/>
                <a:gd name="T7" fmla="*/ 2 h 9"/>
                <a:gd name="T8" fmla="*/ 0 w 11"/>
                <a:gd name="T9" fmla="*/ 0 h 9"/>
                <a:gd name="T10" fmla="*/ 0 w 11"/>
                <a:gd name="T11" fmla="*/ 2 h 9"/>
                <a:gd name="T12" fmla="*/ 4 w 11"/>
                <a:gd name="T13" fmla="*/ 0 h 9"/>
                <a:gd name="T14" fmla="*/ 0 60000 65536"/>
                <a:gd name="T15" fmla="*/ 0 60000 65536"/>
                <a:gd name="T16" fmla="*/ 0 60000 65536"/>
                <a:gd name="T17" fmla="*/ 0 60000 65536"/>
                <a:gd name="T18" fmla="*/ 0 60000 65536"/>
                <a:gd name="T19" fmla="*/ 0 60000 65536"/>
                <a:gd name="T20" fmla="*/ 0 60000 65536"/>
                <a:gd name="T21" fmla="*/ 0 w 11"/>
                <a:gd name="T22" fmla="*/ 0 h 9"/>
                <a:gd name="T23" fmla="*/ 11 w 11"/>
                <a:gd name="T24" fmla="*/ 9 h 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 h="9">
                  <a:moveTo>
                    <a:pt x="10" y="0"/>
                  </a:moveTo>
                  <a:lnTo>
                    <a:pt x="10" y="0"/>
                  </a:lnTo>
                  <a:lnTo>
                    <a:pt x="10" y="8"/>
                  </a:lnTo>
                  <a:lnTo>
                    <a:pt x="0" y="8"/>
                  </a:lnTo>
                  <a:lnTo>
                    <a:pt x="0" y="0"/>
                  </a:lnTo>
                  <a:lnTo>
                    <a:pt x="0" y="8"/>
                  </a:lnTo>
                  <a:lnTo>
                    <a:pt x="10" y="0"/>
                  </a:lnTo>
                </a:path>
              </a:pathLst>
            </a:custGeom>
            <a:solidFill>
              <a:srgbClr val="FFFF00"/>
            </a:solidFill>
            <a:ln w="12700" cap="rnd" cmpd="sng">
              <a:solidFill>
                <a:schemeClr val="tx1"/>
              </a:solidFill>
              <a:prstDash val="solid"/>
              <a:round/>
              <a:headEnd type="none" w="sm" len="sm"/>
              <a:tailEnd type="none" w="sm" len="sm"/>
            </a:ln>
          </p:spPr>
          <p:txBody>
            <a:bodyPr/>
            <a:lstStyle/>
            <a:p>
              <a:endParaRPr lang="en-US"/>
            </a:p>
          </p:txBody>
        </p:sp>
        <p:sp>
          <p:nvSpPr>
            <p:cNvPr id="47940" name="Freeform 886"/>
            <p:cNvSpPr>
              <a:spLocks noChangeAspect="1"/>
            </p:cNvSpPr>
            <p:nvPr/>
          </p:nvSpPr>
          <p:spPr bwMode="auto">
            <a:xfrm>
              <a:off x="3658" y="3373"/>
              <a:ext cx="10" cy="7"/>
            </a:xfrm>
            <a:custGeom>
              <a:avLst/>
              <a:gdLst>
                <a:gd name="T0" fmla="*/ 2 w 13"/>
                <a:gd name="T1" fmla="*/ 2 h 9"/>
                <a:gd name="T2" fmla="*/ 2 w 13"/>
                <a:gd name="T3" fmla="*/ 2 h 9"/>
                <a:gd name="T4" fmla="*/ 3 w 13"/>
                <a:gd name="T5" fmla="*/ 0 h 9"/>
                <a:gd name="T6" fmla="*/ 2 w 13"/>
                <a:gd name="T7" fmla="*/ 0 h 9"/>
                <a:gd name="T8" fmla="*/ 0 w 13"/>
                <a:gd name="T9" fmla="*/ 0 h 9"/>
                <a:gd name="T10" fmla="*/ 0 w 13"/>
                <a:gd name="T11" fmla="*/ 2 h 9"/>
                <a:gd name="T12" fmla="*/ 0 w 13"/>
                <a:gd name="T13" fmla="*/ 0 h 9"/>
                <a:gd name="T14" fmla="*/ 0 w 13"/>
                <a:gd name="T15" fmla="*/ 2 h 9"/>
                <a:gd name="T16" fmla="*/ 2 w 13"/>
                <a:gd name="T17" fmla="*/ 2 h 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
                <a:gd name="T28" fmla="*/ 0 h 9"/>
                <a:gd name="T29" fmla="*/ 13 w 13"/>
                <a:gd name="T30" fmla="*/ 9 h 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 h="9">
                  <a:moveTo>
                    <a:pt x="8" y="8"/>
                  </a:moveTo>
                  <a:lnTo>
                    <a:pt x="8" y="8"/>
                  </a:lnTo>
                  <a:lnTo>
                    <a:pt x="12" y="0"/>
                  </a:lnTo>
                  <a:lnTo>
                    <a:pt x="4" y="0"/>
                  </a:lnTo>
                  <a:lnTo>
                    <a:pt x="0" y="0"/>
                  </a:lnTo>
                  <a:lnTo>
                    <a:pt x="0" y="8"/>
                  </a:lnTo>
                  <a:lnTo>
                    <a:pt x="0" y="0"/>
                  </a:lnTo>
                  <a:lnTo>
                    <a:pt x="0" y="8"/>
                  </a:lnTo>
                  <a:lnTo>
                    <a:pt x="8" y="8"/>
                  </a:lnTo>
                </a:path>
              </a:pathLst>
            </a:custGeom>
            <a:solidFill>
              <a:srgbClr val="FFFF00"/>
            </a:solidFill>
            <a:ln w="12700" cap="rnd" cmpd="sng">
              <a:solidFill>
                <a:schemeClr val="tx1"/>
              </a:solidFill>
              <a:prstDash val="solid"/>
              <a:round/>
              <a:headEnd type="none" w="sm" len="sm"/>
              <a:tailEnd type="none" w="sm" len="sm"/>
            </a:ln>
          </p:spPr>
          <p:txBody>
            <a:bodyPr/>
            <a:lstStyle/>
            <a:p>
              <a:endParaRPr lang="en-US"/>
            </a:p>
          </p:txBody>
        </p:sp>
        <p:sp>
          <p:nvSpPr>
            <p:cNvPr id="47941" name="Freeform 887"/>
            <p:cNvSpPr>
              <a:spLocks noChangeAspect="1"/>
            </p:cNvSpPr>
            <p:nvPr/>
          </p:nvSpPr>
          <p:spPr bwMode="auto">
            <a:xfrm>
              <a:off x="3657" y="3376"/>
              <a:ext cx="9" cy="1"/>
            </a:xfrm>
            <a:custGeom>
              <a:avLst/>
              <a:gdLst>
                <a:gd name="T0" fmla="*/ 4 w 11"/>
                <a:gd name="T1" fmla="*/ 0 h 1"/>
                <a:gd name="T2" fmla="*/ 4 w 11"/>
                <a:gd name="T3" fmla="*/ 0 h 1"/>
                <a:gd name="T4" fmla="*/ 0 w 11"/>
                <a:gd name="T5" fmla="*/ 0 h 1"/>
                <a:gd name="T6" fmla="*/ 4 w 11"/>
                <a:gd name="T7" fmla="*/ 0 h 1"/>
                <a:gd name="T8" fmla="*/ 0 60000 65536"/>
                <a:gd name="T9" fmla="*/ 0 60000 65536"/>
                <a:gd name="T10" fmla="*/ 0 60000 65536"/>
                <a:gd name="T11" fmla="*/ 0 60000 65536"/>
                <a:gd name="T12" fmla="*/ 0 w 11"/>
                <a:gd name="T13" fmla="*/ 0 h 1"/>
                <a:gd name="T14" fmla="*/ 11 w 11"/>
                <a:gd name="T15" fmla="*/ 1 h 1"/>
              </a:gdLst>
              <a:ahLst/>
              <a:cxnLst>
                <a:cxn ang="T8">
                  <a:pos x="T0" y="T1"/>
                </a:cxn>
                <a:cxn ang="T9">
                  <a:pos x="T2" y="T3"/>
                </a:cxn>
                <a:cxn ang="T10">
                  <a:pos x="T4" y="T5"/>
                </a:cxn>
                <a:cxn ang="T11">
                  <a:pos x="T6" y="T7"/>
                </a:cxn>
              </a:cxnLst>
              <a:rect l="T12" t="T13" r="T14" b="T15"/>
              <a:pathLst>
                <a:path w="11" h="1">
                  <a:moveTo>
                    <a:pt x="10" y="0"/>
                  </a:moveTo>
                  <a:lnTo>
                    <a:pt x="10" y="0"/>
                  </a:lnTo>
                  <a:lnTo>
                    <a:pt x="0" y="0"/>
                  </a:lnTo>
                  <a:lnTo>
                    <a:pt x="10" y="0"/>
                  </a:lnTo>
                </a:path>
              </a:pathLst>
            </a:custGeom>
            <a:solidFill>
              <a:srgbClr val="FFFF00"/>
            </a:solidFill>
            <a:ln w="12700" cap="rnd" cmpd="sng">
              <a:solidFill>
                <a:schemeClr val="tx1"/>
              </a:solidFill>
              <a:prstDash val="solid"/>
              <a:round/>
              <a:headEnd type="none" w="sm" len="sm"/>
              <a:tailEnd type="none" w="sm" len="sm"/>
            </a:ln>
          </p:spPr>
          <p:txBody>
            <a:bodyPr/>
            <a:lstStyle/>
            <a:p>
              <a:endParaRPr lang="en-US"/>
            </a:p>
          </p:txBody>
        </p:sp>
        <p:sp>
          <p:nvSpPr>
            <p:cNvPr id="47942" name="Freeform 888"/>
            <p:cNvSpPr>
              <a:spLocks noChangeAspect="1"/>
            </p:cNvSpPr>
            <p:nvPr/>
          </p:nvSpPr>
          <p:spPr bwMode="auto">
            <a:xfrm>
              <a:off x="3655" y="3378"/>
              <a:ext cx="10" cy="10"/>
            </a:xfrm>
            <a:custGeom>
              <a:avLst/>
              <a:gdLst>
                <a:gd name="T0" fmla="*/ 2 w 13"/>
                <a:gd name="T1" fmla="*/ 3 h 13"/>
                <a:gd name="T2" fmla="*/ 2 w 13"/>
                <a:gd name="T3" fmla="*/ 3 h 13"/>
                <a:gd name="T4" fmla="*/ 3 w 13"/>
                <a:gd name="T5" fmla="*/ 2 h 13"/>
                <a:gd name="T6" fmla="*/ 2 w 13"/>
                <a:gd name="T7" fmla="*/ 0 h 13"/>
                <a:gd name="T8" fmla="*/ 0 w 13"/>
                <a:gd name="T9" fmla="*/ 2 h 13"/>
                <a:gd name="T10" fmla="*/ 2 w 13"/>
                <a:gd name="T11" fmla="*/ 3 h 13"/>
                <a:gd name="T12" fmla="*/ 0 60000 65536"/>
                <a:gd name="T13" fmla="*/ 0 60000 65536"/>
                <a:gd name="T14" fmla="*/ 0 60000 65536"/>
                <a:gd name="T15" fmla="*/ 0 60000 65536"/>
                <a:gd name="T16" fmla="*/ 0 60000 65536"/>
                <a:gd name="T17" fmla="*/ 0 60000 65536"/>
                <a:gd name="T18" fmla="*/ 0 w 13"/>
                <a:gd name="T19" fmla="*/ 0 h 13"/>
                <a:gd name="T20" fmla="*/ 13 w 13"/>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13" h="13">
                  <a:moveTo>
                    <a:pt x="6" y="12"/>
                  </a:moveTo>
                  <a:lnTo>
                    <a:pt x="6" y="12"/>
                  </a:lnTo>
                  <a:lnTo>
                    <a:pt x="12" y="4"/>
                  </a:lnTo>
                  <a:lnTo>
                    <a:pt x="3" y="0"/>
                  </a:lnTo>
                  <a:lnTo>
                    <a:pt x="0" y="4"/>
                  </a:lnTo>
                  <a:lnTo>
                    <a:pt x="6" y="12"/>
                  </a:lnTo>
                </a:path>
              </a:pathLst>
            </a:custGeom>
            <a:solidFill>
              <a:srgbClr val="FFFF00"/>
            </a:solidFill>
            <a:ln w="12700" cap="rnd" cmpd="sng">
              <a:solidFill>
                <a:schemeClr val="tx1"/>
              </a:solidFill>
              <a:prstDash val="solid"/>
              <a:round/>
              <a:headEnd type="none" w="sm" len="sm"/>
              <a:tailEnd type="none" w="sm" len="sm"/>
            </a:ln>
          </p:spPr>
          <p:txBody>
            <a:bodyPr/>
            <a:lstStyle/>
            <a:p>
              <a:endParaRPr lang="en-US"/>
            </a:p>
          </p:txBody>
        </p:sp>
        <p:sp>
          <p:nvSpPr>
            <p:cNvPr id="47943" name="Freeform 889"/>
            <p:cNvSpPr>
              <a:spLocks noChangeAspect="1"/>
            </p:cNvSpPr>
            <p:nvPr/>
          </p:nvSpPr>
          <p:spPr bwMode="auto">
            <a:xfrm>
              <a:off x="3654" y="3382"/>
              <a:ext cx="10" cy="7"/>
            </a:xfrm>
            <a:custGeom>
              <a:avLst/>
              <a:gdLst>
                <a:gd name="T0" fmla="*/ 3 w 13"/>
                <a:gd name="T1" fmla="*/ 2 h 9"/>
                <a:gd name="T2" fmla="*/ 3 w 13"/>
                <a:gd name="T3" fmla="*/ 2 h 9"/>
                <a:gd name="T4" fmla="*/ 2 w 13"/>
                <a:gd name="T5" fmla="*/ 0 h 9"/>
                <a:gd name="T6" fmla="*/ 0 w 13"/>
                <a:gd name="T7" fmla="*/ 0 h 9"/>
                <a:gd name="T8" fmla="*/ 3 w 13"/>
                <a:gd name="T9" fmla="*/ 2 h 9"/>
                <a:gd name="T10" fmla="*/ 0 60000 65536"/>
                <a:gd name="T11" fmla="*/ 0 60000 65536"/>
                <a:gd name="T12" fmla="*/ 0 60000 65536"/>
                <a:gd name="T13" fmla="*/ 0 60000 65536"/>
                <a:gd name="T14" fmla="*/ 0 60000 65536"/>
                <a:gd name="T15" fmla="*/ 0 w 13"/>
                <a:gd name="T16" fmla="*/ 0 h 9"/>
                <a:gd name="T17" fmla="*/ 13 w 13"/>
                <a:gd name="T18" fmla="*/ 9 h 9"/>
              </a:gdLst>
              <a:ahLst/>
              <a:cxnLst>
                <a:cxn ang="T10">
                  <a:pos x="T0" y="T1"/>
                </a:cxn>
                <a:cxn ang="T11">
                  <a:pos x="T2" y="T3"/>
                </a:cxn>
                <a:cxn ang="T12">
                  <a:pos x="T4" y="T5"/>
                </a:cxn>
                <a:cxn ang="T13">
                  <a:pos x="T6" y="T7"/>
                </a:cxn>
                <a:cxn ang="T14">
                  <a:pos x="T8" y="T9"/>
                </a:cxn>
              </a:cxnLst>
              <a:rect l="T15" t="T16" r="T17" b="T18"/>
              <a:pathLst>
                <a:path w="13" h="9">
                  <a:moveTo>
                    <a:pt x="12" y="8"/>
                  </a:moveTo>
                  <a:lnTo>
                    <a:pt x="12" y="8"/>
                  </a:lnTo>
                  <a:lnTo>
                    <a:pt x="4" y="0"/>
                  </a:lnTo>
                  <a:lnTo>
                    <a:pt x="0" y="0"/>
                  </a:lnTo>
                  <a:lnTo>
                    <a:pt x="12" y="8"/>
                  </a:lnTo>
                </a:path>
              </a:pathLst>
            </a:custGeom>
            <a:solidFill>
              <a:srgbClr val="FFFF00"/>
            </a:solidFill>
            <a:ln w="12700" cap="rnd" cmpd="sng">
              <a:solidFill>
                <a:schemeClr val="tx1"/>
              </a:solidFill>
              <a:prstDash val="solid"/>
              <a:round/>
              <a:headEnd type="none" w="sm" len="sm"/>
              <a:tailEnd type="none" w="sm" len="sm"/>
            </a:ln>
          </p:spPr>
          <p:txBody>
            <a:bodyPr/>
            <a:lstStyle/>
            <a:p>
              <a:endParaRPr lang="en-US"/>
            </a:p>
          </p:txBody>
        </p:sp>
        <p:sp>
          <p:nvSpPr>
            <p:cNvPr id="47944" name="Freeform 890"/>
            <p:cNvSpPr>
              <a:spLocks noChangeAspect="1"/>
            </p:cNvSpPr>
            <p:nvPr/>
          </p:nvSpPr>
          <p:spPr bwMode="auto">
            <a:xfrm>
              <a:off x="3651" y="3383"/>
              <a:ext cx="11" cy="11"/>
            </a:xfrm>
            <a:custGeom>
              <a:avLst/>
              <a:gdLst>
                <a:gd name="T0" fmla="*/ 3 w 13"/>
                <a:gd name="T1" fmla="*/ 5 h 13"/>
                <a:gd name="T2" fmla="*/ 3 w 13"/>
                <a:gd name="T3" fmla="*/ 5 h 13"/>
                <a:gd name="T4" fmla="*/ 5 w 13"/>
                <a:gd name="T5" fmla="*/ 3 h 13"/>
                <a:gd name="T6" fmla="*/ 3 w 13"/>
                <a:gd name="T7" fmla="*/ 0 h 13"/>
                <a:gd name="T8" fmla="*/ 0 w 13"/>
                <a:gd name="T9" fmla="*/ 3 h 13"/>
                <a:gd name="T10" fmla="*/ 3 w 13"/>
                <a:gd name="T11" fmla="*/ 5 h 13"/>
                <a:gd name="T12" fmla="*/ 0 60000 65536"/>
                <a:gd name="T13" fmla="*/ 0 60000 65536"/>
                <a:gd name="T14" fmla="*/ 0 60000 65536"/>
                <a:gd name="T15" fmla="*/ 0 60000 65536"/>
                <a:gd name="T16" fmla="*/ 0 60000 65536"/>
                <a:gd name="T17" fmla="*/ 0 60000 65536"/>
                <a:gd name="T18" fmla="*/ 0 w 13"/>
                <a:gd name="T19" fmla="*/ 0 h 13"/>
                <a:gd name="T20" fmla="*/ 13 w 13"/>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13" h="13">
                  <a:moveTo>
                    <a:pt x="8" y="12"/>
                  </a:moveTo>
                  <a:lnTo>
                    <a:pt x="8" y="12"/>
                  </a:lnTo>
                  <a:lnTo>
                    <a:pt x="12" y="8"/>
                  </a:lnTo>
                  <a:lnTo>
                    <a:pt x="4" y="0"/>
                  </a:lnTo>
                  <a:lnTo>
                    <a:pt x="0" y="4"/>
                  </a:lnTo>
                  <a:lnTo>
                    <a:pt x="8" y="12"/>
                  </a:lnTo>
                </a:path>
              </a:pathLst>
            </a:custGeom>
            <a:solidFill>
              <a:srgbClr val="FFFF00"/>
            </a:solidFill>
            <a:ln w="12700" cap="rnd" cmpd="sng">
              <a:solidFill>
                <a:schemeClr val="tx1"/>
              </a:solidFill>
              <a:prstDash val="solid"/>
              <a:round/>
              <a:headEnd type="none" w="sm" len="sm"/>
              <a:tailEnd type="none" w="sm" len="sm"/>
            </a:ln>
          </p:spPr>
          <p:txBody>
            <a:bodyPr/>
            <a:lstStyle/>
            <a:p>
              <a:endParaRPr lang="en-US"/>
            </a:p>
          </p:txBody>
        </p:sp>
        <p:sp>
          <p:nvSpPr>
            <p:cNvPr id="47945" name="Freeform 891"/>
            <p:cNvSpPr>
              <a:spLocks noChangeAspect="1"/>
            </p:cNvSpPr>
            <p:nvPr/>
          </p:nvSpPr>
          <p:spPr bwMode="auto">
            <a:xfrm>
              <a:off x="3650" y="3386"/>
              <a:ext cx="7" cy="10"/>
            </a:xfrm>
            <a:custGeom>
              <a:avLst/>
              <a:gdLst>
                <a:gd name="T0" fmla="*/ 2 w 9"/>
                <a:gd name="T1" fmla="*/ 3 h 13"/>
                <a:gd name="T2" fmla="*/ 2 w 9"/>
                <a:gd name="T3" fmla="*/ 3 h 13"/>
                <a:gd name="T4" fmla="*/ 0 w 9"/>
                <a:gd name="T5" fmla="*/ 0 h 13"/>
                <a:gd name="T6" fmla="*/ 0 w 9"/>
                <a:gd name="T7" fmla="*/ 2 h 13"/>
                <a:gd name="T8" fmla="*/ 2 w 9"/>
                <a:gd name="T9" fmla="*/ 3 h 13"/>
                <a:gd name="T10" fmla="*/ 0 60000 65536"/>
                <a:gd name="T11" fmla="*/ 0 60000 65536"/>
                <a:gd name="T12" fmla="*/ 0 60000 65536"/>
                <a:gd name="T13" fmla="*/ 0 60000 65536"/>
                <a:gd name="T14" fmla="*/ 0 60000 65536"/>
                <a:gd name="T15" fmla="*/ 0 w 9"/>
                <a:gd name="T16" fmla="*/ 0 h 13"/>
                <a:gd name="T17" fmla="*/ 9 w 9"/>
                <a:gd name="T18" fmla="*/ 13 h 13"/>
              </a:gdLst>
              <a:ahLst/>
              <a:cxnLst>
                <a:cxn ang="T10">
                  <a:pos x="T0" y="T1"/>
                </a:cxn>
                <a:cxn ang="T11">
                  <a:pos x="T2" y="T3"/>
                </a:cxn>
                <a:cxn ang="T12">
                  <a:pos x="T4" y="T5"/>
                </a:cxn>
                <a:cxn ang="T13">
                  <a:pos x="T6" y="T7"/>
                </a:cxn>
                <a:cxn ang="T14">
                  <a:pos x="T8" y="T9"/>
                </a:cxn>
              </a:cxnLst>
              <a:rect l="T15" t="T16" r="T17" b="T18"/>
              <a:pathLst>
                <a:path w="9" h="13">
                  <a:moveTo>
                    <a:pt x="8" y="12"/>
                  </a:moveTo>
                  <a:lnTo>
                    <a:pt x="8" y="12"/>
                  </a:lnTo>
                  <a:lnTo>
                    <a:pt x="0" y="0"/>
                  </a:lnTo>
                  <a:lnTo>
                    <a:pt x="0" y="4"/>
                  </a:lnTo>
                  <a:lnTo>
                    <a:pt x="8" y="12"/>
                  </a:lnTo>
                </a:path>
              </a:pathLst>
            </a:custGeom>
            <a:solidFill>
              <a:srgbClr val="FFFF00"/>
            </a:solidFill>
            <a:ln w="12700" cap="rnd" cmpd="sng">
              <a:solidFill>
                <a:schemeClr val="tx1"/>
              </a:solidFill>
              <a:prstDash val="solid"/>
              <a:round/>
              <a:headEnd type="none" w="sm" len="sm"/>
              <a:tailEnd type="none" w="sm" len="sm"/>
            </a:ln>
          </p:spPr>
          <p:txBody>
            <a:bodyPr/>
            <a:lstStyle/>
            <a:p>
              <a:endParaRPr lang="en-US"/>
            </a:p>
          </p:txBody>
        </p:sp>
        <p:sp>
          <p:nvSpPr>
            <p:cNvPr id="47946" name="Freeform 892"/>
            <p:cNvSpPr>
              <a:spLocks noChangeAspect="1"/>
            </p:cNvSpPr>
            <p:nvPr/>
          </p:nvSpPr>
          <p:spPr bwMode="auto">
            <a:xfrm>
              <a:off x="3647" y="3387"/>
              <a:ext cx="8" cy="11"/>
            </a:xfrm>
            <a:custGeom>
              <a:avLst/>
              <a:gdLst>
                <a:gd name="T0" fmla="*/ 4 w 9"/>
                <a:gd name="T1" fmla="*/ 5 h 13"/>
                <a:gd name="T2" fmla="*/ 4 w 9"/>
                <a:gd name="T3" fmla="*/ 5 h 13"/>
                <a:gd name="T4" fmla="*/ 4 w 9"/>
                <a:gd name="T5" fmla="*/ 0 h 13"/>
                <a:gd name="T6" fmla="*/ 0 w 9"/>
                <a:gd name="T7" fmla="*/ 3 h 13"/>
                <a:gd name="T8" fmla="*/ 4 w 9"/>
                <a:gd name="T9" fmla="*/ 5 h 13"/>
                <a:gd name="T10" fmla="*/ 0 60000 65536"/>
                <a:gd name="T11" fmla="*/ 0 60000 65536"/>
                <a:gd name="T12" fmla="*/ 0 60000 65536"/>
                <a:gd name="T13" fmla="*/ 0 60000 65536"/>
                <a:gd name="T14" fmla="*/ 0 60000 65536"/>
                <a:gd name="T15" fmla="*/ 0 w 9"/>
                <a:gd name="T16" fmla="*/ 0 h 13"/>
                <a:gd name="T17" fmla="*/ 9 w 9"/>
                <a:gd name="T18" fmla="*/ 13 h 13"/>
              </a:gdLst>
              <a:ahLst/>
              <a:cxnLst>
                <a:cxn ang="T10">
                  <a:pos x="T0" y="T1"/>
                </a:cxn>
                <a:cxn ang="T11">
                  <a:pos x="T2" y="T3"/>
                </a:cxn>
                <a:cxn ang="T12">
                  <a:pos x="T4" y="T5"/>
                </a:cxn>
                <a:cxn ang="T13">
                  <a:pos x="T6" y="T7"/>
                </a:cxn>
                <a:cxn ang="T14">
                  <a:pos x="T8" y="T9"/>
                </a:cxn>
              </a:cxnLst>
              <a:rect l="T15" t="T16" r="T17" b="T18"/>
              <a:pathLst>
                <a:path w="9" h="13">
                  <a:moveTo>
                    <a:pt x="8" y="12"/>
                  </a:moveTo>
                  <a:lnTo>
                    <a:pt x="8" y="12"/>
                  </a:lnTo>
                  <a:lnTo>
                    <a:pt x="8" y="0"/>
                  </a:lnTo>
                  <a:lnTo>
                    <a:pt x="0" y="4"/>
                  </a:lnTo>
                  <a:lnTo>
                    <a:pt x="8" y="12"/>
                  </a:lnTo>
                </a:path>
              </a:pathLst>
            </a:custGeom>
            <a:solidFill>
              <a:srgbClr val="FFFF00"/>
            </a:solidFill>
            <a:ln w="12700" cap="rnd" cmpd="sng">
              <a:solidFill>
                <a:schemeClr val="tx1"/>
              </a:solidFill>
              <a:prstDash val="solid"/>
              <a:round/>
              <a:headEnd type="none" w="sm" len="sm"/>
              <a:tailEnd type="none" w="sm" len="sm"/>
            </a:ln>
          </p:spPr>
          <p:txBody>
            <a:bodyPr/>
            <a:lstStyle/>
            <a:p>
              <a:endParaRPr lang="en-US"/>
            </a:p>
          </p:txBody>
        </p:sp>
        <p:sp>
          <p:nvSpPr>
            <p:cNvPr id="47947" name="Freeform 893"/>
            <p:cNvSpPr>
              <a:spLocks noChangeAspect="1"/>
            </p:cNvSpPr>
            <p:nvPr/>
          </p:nvSpPr>
          <p:spPr bwMode="auto">
            <a:xfrm>
              <a:off x="3645" y="3390"/>
              <a:ext cx="9" cy="10"/>
            </a:xfrm>
            <a:custGeom>
              <a:avLst/>
              <a:gdLst>
                <a:gd name="T0" fmla="*/ 2 w 11"/>
                <a:gd name="T1" fmla="*/ 3 h 13"/>
                <a:gd name="T2" fmla="*/ 2 w 11"/>
                <a:gd name="T3" fmla="*/ 3 h 13"/>
                <a:gd name="T4" fmla="*/ 4 w 11"/>
                <a:gd name="T5" fmla="*/ 2 h 13"/>
                <a:gd name="T6" fmla="*/ 2 w 11"/>
                <a:gd name="T7" fmla="*/ 0 h 13"/>
                <a:gd name="T8" fmla="*/ 0 w 11"/>
                <a:gd name="T9" fmla="*/ 2 h 13"/>
                <a:gd name="T10" fmla="*/ 2 w 11"/>
                <a:gd name="T11" fmla="*/ 3 h 13"/>
                <a:gd name="T12" fmla="*/ 0 60000 65536"/>
                <a:gd name="T13" fmla="*/ 0 60000 65536"/>
                <a:gd name="T14" fmla="*/ 0 60000 65536"/>
                <a:gd name="T15" fmla="*/ 0 60000 65536"/>
                <a:gd name="T16" fmla="*/ 0 60000 65536"/>
                <a:gd name="T17" fmla="*/ 0 60000 65536"/>
                <a:gd name="T18" fmla="*/ 0 w 11"/>
                <a:gd name="T19" fmla="*/ 0 h 13"/>
                <a:gd name="T20" fmla="*/ 11 w 11"/>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11" h="13">
                  <a:moveTo>
                    <a:pt x="5" y="12"/>
                  </a:moveTo>
                  <a:lnTo>
                    <a:pt x="5" y="12"/>
                  </a:lnTo>
                  <a:lnTo>
                    <a:pt x="10" y="8"/>
                  </a:lnTo>
                  <a:lnTo>
                    <a:pt x="5" y="0"/>
                  </a:lnTo>
                  <a:lnTo>
                    <a:pt x="0" y="4"/>
                  </a:lnTo>
                  <a:lnTo>
                    <a:pt x="5" y="12"/>
                  </a:lnTo>
                </a:path>
              </a:pathLst>
            </a:custGeom>
            <a:solidFill>
              <a:srgbClr val="FFFF00"/>
            </a:solidFill>
            <a:ln w="12700" cap="rnd" cmpd="sng">
              <a:solidFill>
                <a:schemeClr val="tx1"/>
              </a:solidFill>
              <a:prstDash val="solid"/>
              <a:round/>
              <a:headEnd type="none" w="sm" len="sm"/>
              <a:tailEnd type="none" w="sm" len="sm"/>
            </a:ln>
          </p:spPr>
          <p:txBody>
            <a:bodyPr/>
            <a:lstStyle/>
            <a:p>
              <a:endParaRPr lang="en-US"/>
            </a:p>
          </p:txBody>
        </p:sp>
        <p:sp>
          <p:nvSpPr>
            <p:cNvPr id="47948" name="Freeform 894"/>
            <p:cNvSpPr>
              <a:spLocks noChangeAspect="1"/>
            </p:cNvSpPr>
            <p:nvPr/>
          </p:nvSpPr>
          <p:spPr bwMode="auto">
            <a:xfrm>
              <a:off x="3643" y="3391"/>
              <a:ext cx="7" cy="11"/>
            </a:xfrm>
            <a:custGeom>
              <a:avLst/>
              <a:gdLst>
                <a:gd name="T0" fmla="*/ 0 w 9"/>
                <a:gd name="T1" fmla="*/ 5 h 13"/>
                <a:gd name="T2" fmla="*/ 0 w 9"/>
                <a:gd name="T3" fmla="*/ 5 h 13"/>
                <a:gd name="T4" fmla="*/ 2 w 9"/>
                <a:gd name="T5" fmla="*/ 3 h 13"/>
                <a:gd name="T6" fmla="*/ 2 w 9"/>
                <a:gd name="T7" fmla="*/ 0 h 13"/>
                <a:gd name="T8" fmla="*/ 0 w 9"/>
                <a:gd name="T9" fmla="*/ 0 h 13"/>
                <a:gd name="T10" fmla="*/ 0 w 9"/>
                <a:gd name="T11" fmla="*/ 5 h 13"/>
                <a:gd name="T12" fmla="*/ 0 60000 65536"/>
                <a:gd name="T13" fmla="*/ 0 60000 65536"/>
                <a:gd name="T14" fmla="*/ 0 60000 65536"/>
                <a:gd name="T15" fmla="*/ 0 60000 65536"/>
                <a:gd name="T16" fmla="*/ 0 60000 65536"/>
                <a:gd name="T17" fmla="*/ 0 60000 65536"/>
                <a:gd name="T18" fmla="*/ 0 w 9"/>
                <a:gd name="T19" fmla="*/ 0 h 13"/>
                <a:gd name="T20" fmla="*/ 9 w 9"/>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9" h="13">
                  <a:moveTo>
                    <a:pt x="0" y="12"/>
                  </a:moveTo>
                  <a:lnTo>
                    <a:pt x="0" y="12"/>
                  </a:lnTo>
                  <a:lnTo>
                    <a:pt x="8" y="8"/>
                  </a:lnTo>
                  <a:lnTo>
                    <a:pt x="8" y="0"/>
                  </a:lnTo>
                  <a:lnTo>
                    <a:pt x="0" y="0"/>
                  </a:lnTo>
                  <a:lnTo>
                    <a:pt x="0" y="12"/>
                  </a:lnTo>
                </a:path>
              </a:pathLst>
            </a:custGeom>
            <a:solidFill>
              <a:srgbClr val="FFFF00"/>
            </a:solidFill>
            <a:ln w="12700" cap="rnd" cmpd="sng">
              <a:solidFill>
                <a:schemeClr val="tx1"/>
              </a:solidFill>
              <a:prstDash val="solid"/>
              <a:round/>
              <a:headEnd type="none" w="sm" len="sm"/>
              <a:tailEnd type="none" w="sm" len="sm"/>
            </a:ln>
          </p:spPr>
          <p:txBody>
            <a:bodyPr/>
            <a:lstStyle/>
            <a:p>
              <a:endParaRPr lang="en-US"/>
            </a:p>
          </p:txBody>
        </p:sp>
        <p:sp>
          <p:nvSpPr>
            <p:cNvPr id="47949" name="Freeform 895"/>
            <p:cNvSpPr>
              <a:spLocks noChangeAspect="1"/>
            </p:cNvSpPr>
            <p:nvPr/>
          </p:nvSpPr>
          <p:spPr bwMode="auto">
            <a:xfrm>
              <a:off x="3640" y="3392"/>
              <a:ext cx="1" cy="10"/>
            </a:xfrm>
            <a:custGeom>
              <a:avLst/>
              <a:gdLst>
                <a:gd name="T0" fmla="*/ 0 w 1"/>
                <a:gd name="T1" fmla="*/ 3 h 13"/>
                <a:gd name="T2" fmla="*/ 0 w 1"/>
                <a:gd name="T3" fmla="*/ 3 h 13"/>
                <a:gd name="T4" fmla="*/ 0 w 1"/>
                <a:gd name="T5" fmla="*/ 0 h 13"/>
                <a:gd name="T6" fmla="*/ 0 w 1"/>
                <a:gd name="T7" fmla="*/ 2 h 13"/>
                <a:gd name="T8" fmla="*/ 0 w 1"/>
                <a:gd name="T9" fmla="*/ 3 h 13"/>
                <a:gd name="T10" fmla="*/ 0 60000 65536"/>
                <a:gd name="T11" fmla="*/ 0 60000 65536"/>
                <a:gd name="T12" fmla="*/ 0 60000 65536"/>
                <a:gd name="T13" fmla="*/ 0 60000 65536"/>
                <a:gd name="T14" fmla="*/ 0 60000 65536"/>
                <a:gd name="T15" fmla="*/ 0 w 1"/>
                <a:gd name="T16" fmla="*/ 0 h 13"/>
                <a:gd name="T17" fmla="*/ 1 w 1"/>
                <a:gd name="T18" fmla="*/ 13 h 13"/>
              </a:gdLst>
              <a:ahLst/>
              <a:cxnLst>
                <a:cxn ang="T10">
                  <a:pos x="T0" y="T1"/>
                </a:cxn>
                <a:cxn ang="T11">
                  <a:pos x="T2" y="T3"/>
                </a:cxn>
                <a:cxn ang="T12">
                  <a:pos x="T4" y="T5"/>
                </a:cxn>
                <a:cxn ang="T13">
                  <a:pos x="T6" y="T7"/>
                </a:cxn>
                <a:cxn ang="T14">
                  <a:pos x="T8" y="T9"/>
                </a:cxn>
              </a:cxnLst>
              <a:rect l="T15" t="T16" r="T17" b="T18"/>
              <a:pathLst>
                <a:path w="1" h="13">
                  <a:moveTo>
                    <a:pt x="0" y="12"/>
                  </a:moveTo>
                  <a:lnTo>
                    <a:pt x="0" y="12"/>
                  </a:lnTo>
                  <a:lnTo>
                    <a:pt x="0" y="0"/>
                  </a:lnTo>
                  <a:lnTo>
                    <a:pt x="0" y="4"/>
                  </a:lnTo>
                  <a:lnTo>
                    <a:pt x="0" y="12"/>
                  </a:lnTo>
                </a:path>
              </a:pathLst>
            </a:custGeom>
            <a:solidFill>
              <a:srgbClr val="FFFF00"/>
            </a:solidFill>
            <a:ln w="12700" cap="rnd" cmpd="sng">
              <a:solidFill>
                <a:schemeClr val="tx1"/>
              </a:solidFill>
              <a:prstDash val="solid"/>
              <a:round/>
              <a:headEnd type="none" w="sm" len="sm"/>
              <a:tailEnd type="none" w="sm" len="sm"/>
            </a:ln>
          </p:spPr>
          <p:txBody>
            <a:bodyPr/>
            <a:lstStyle/>
            <a:p>
              <a:endParaRPr lang="en-US"/>
            </a:p>
          </p:txBody>
        </p:sp>
        <p:sp>
          <p:nvSpPr>
            <p:cNvPr id="47950" name="Freeform 896"/>
            <p:cNvSpPr>
              <a:spLocks noChangeAspect="1"/>
            </p:cNvSpPr>
            <p:nvPr/>
          </p:nvSpPr>
          <p:spPr bwMode="auto">
            <a:xfrm>
              <a:off x="3615" y="3392"/>
              <a:ext cx="0" cy="10"/>
            </a:xfrm>
            <a:custGeom>
              <a:avLst/>
              <a:gdLst>
                <a:gd name="T0" fmla="*/ 0 w 1"/>
                <a:gd name="T1" fmla="*/ 2 h 13"/>
                <a:gd name="T2" fmla="*/ 0 w 1"/>
                <a:gd name="T3" fmla="*/ 2 h 13"/>
                <a:gd name="T4" fmla="*/ 0 w 1"/>
                <a:gd name="T5" fmla="*/ 3 h 13"/>
                <a:gd name="T6" fmla="*/ 0 w 1"/>
                <a:gd name="T7" fmla="*/ 0 h 13"/>
                <a:gd name="T8" fmla="*/ 0 w 1"/>
                <a:gd name="T9" fmla="*/ 2 h 13"/>
                <a:gd name="T10" fmla="*/ 0 60000 65536"/>
                <a:gd name="T11" fmla="*/ 0 60000 65536"/>
                <a:gd name="T12" fmla="*/ 0 60000 65536"/>
                <a:gd name="T13" fmla="*/ 0 60000 65536"/>
                <a:gd name="T14" fmla="*/ 0 60000 65536"/>
                <a:gd name="T15" fmla="*/ 0 w 1"/>
                <a:gd name="T16" fmla="*/ 0 h 13"/>
                <a:gd name="T17" fmla="*/ 0 w 1"/>
                <a:gd name="T18" fmla="*/ 13 h 13"/>
              </a:gdLst>
              <a:ahLst/>
              <a:cxnLst>
                <a:cxn ang="T10">
                  <a:pos x="T0" y="T1"/>
                </a:cxn>
                <a:cxn ang="T11">
                  <a:pos x="T2" y="T3"/>
                </a:cxn>
                <a:cxn ang="T12">
                  <a:pos x="T4" y="T5"/>
                </a:cxn>
                <a:cxn ang="T13">
                  <a:pos x="T6" y="T7"/>
                </a:cxn>
                <a:cxn ang="T14">
                  <a:pos x="T8" y="T9"/>
                </a:cxn>
              </a:cxnLst>
              <a:rect l="T15" t="T16" r="T17" b="T18"/>
              <a:pathLst>
                <a:path w="1" h="13">
                  <a:moveTo>
                    <a:pt x="0" y="8"/>
                  </a:moveTo>
                  <a:lnTo>
                    <a:pt x="0" y="8"/>
                  </a:lnTo>
                  <a:lnTo>
                    <a:pt x="0" y="12"/>
                  </a:lnTo>
                  <a:lnTo>
                    <a:pt x="0" y="0"/>
                  </a:lnTo>
                  <a:lnTo>
                    <a:pt x="0" y="8"/>
                  </a:lnTo>
                </a:path>
              </a:pathLst>
            </a:custGeom>
            <a:solidFill>
              <a:srgbClr val="FFFF00"/>
            </a:solidFill>
            <a:ln w="12700" cap="rnd" cmpd="sng">
              <a:solidFill>
                <a:schemeClr val="tx1"/>
              </a:solidFill>
              <a:prstDash val="solid"/>
              <a:round/>
              <a:headEnd type="none" w="sm" len="sm"/>
              <a:tailEnd type="none" w="sm" len="sm"/>
            </a:ln>
          </p:spPr>
          <p:txBody>
            <a:bodyPr/>
            <a:lstStyle/>
            <a:p>
              <a:endParaRPr lang="en-US"/>
            </a:p>
          </p:txBody>
        </p:sp>
        <p:sp>
          <p:nvSpPr>
            <p:cNvPr id="47951" name="Freeform 897"/>
            <p:cNvSpPr>
              <a:spLocks noChangeAspect="1"/>
            </p:cNvSpPr>
            <p:nvPr/>
          </p:nvSpPr>
          <p:spPr bwMode="auto">
            <a:xfrm>
              <a:off x="3611" y="3390"/>
              <a:ext cx="8" cy="11"/>
            </a:xfrm>
            <a:custGeom>
              <a:avLst/>
              <a:gdLst>
                <a:gd name="T0" fmla="*/ 0 w 11"/>
                <a:gd name="T1" fmla="*/ 3 h 13"/>
                <a:gd name="T2" fmla="*/ 0 w 11"/>
                <a:gd name="T3" fmla="*/ 3 h 13"/>
                <a:gd name="T4" fmla="*/ 1 w 11"/>
                <a:gd name="T5" fmla="*/ 5 h 13"/>
                <a:gd name="T6" fmla="*/ 2 w 11"/>
                <a:gd name="T7" fmla="*/ 3 h 13"/>
                <a:gd name="T8" fmla="*/ 1 w 11"/>
                <a:gd name="T9" fmla="*/ 0 h 13"/>
                <a:gd name="T10" fmla="*/ 0 w 11"/>
                <a:gd name="T11" fmla="*/ 3 h 13"/>
                <a:gd name="T12" fmla="*/ 0 60000 65536"/>
                <a:gd name="T13" fmla="*/ 0 60000 65536"/>
                <a:gd name="T14" fmla="*/ 0 60000 65536"/>
                <a:gd name="T15" fmla="*/ 0 60000 65536"/>
                <a:gd name="T16" fmla="*/ 0 60000 65536"/>
                <a:gd name="T17" fmla="*/ 0 60000 65536"/>
                <a:gd name="T18" fmla="*/ 0 w 11"/>
                <a:gd name="T19" fmla="*/ 0 h 13"/>
                <a:gd name="T20" fmla="*/ 11 w 11"/>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11" h="13">
                  <a:moveTo>
                    <a:pt x="0" y="8"/>
                  </a:moveTo>
                  <a:lnTo>
                    <a:pt x="0" y="8"/>
                  </a:lnTo>
                  <a:lnTo>
                    <a:pt x="5" y="12"/>
                  </a:lnTo>
                  <a:lnTo>
                    <a:pt x="10" y="4"/>
                  </a:lnTo>
                  <a:lnTo>
                    <a:pt x="5" y="0"/>
                  </a:lnTo>
                  <a:lnTo>
                    <a:pt x="0" y="8"/>
                  </a:lnTo>
                </a:path>
              </a:pathLst>
            </a:custGeom>
            <a:solidFill>
              <a:srgbClr val="FFFF00"/>
            </a:solidFill>
            <a:ln w="12700" cap="rnd" cmpd="sng">
              <a:solidFill>
                <a:schemeClr val="tx1"/>
              </a:solidFill>
              <a:prstDash val="solid"/>
              <a:round/>
              <a:headEnd type="none" w="sm" len="sm"/>
              <a:tailEnd type="none" w="sm" len="sm"/>
            </a:ln>
          </p:spPr>
          <p:txBody>
            <a:bodyPr/>
            <a:lstStyle/>
            <a:p>
              <a:endParaRPr lang="en-US"/>
            </a:p>
          </p:txBody>
        </p:sp>
        <p:sp>
          <p:nvSpPr>
            <p:cNvPr id="47952" name="Freeform 898"/>
            <p:cNvSpPr>
              <a:spLocks noChangeAspect="1"/>
            </p:cNvSpPr>
            <p:nvPr/>
          </p:nvSpPr>
          <p:spPr bwMode="auto">
            <a:xfrm>
              <a:off x="3608" y="3389"/>
              <a:ext cx="7" cy="10"/>
            </a:xfrm>
            <a:custGeom>
              <a:avLst/>
              <a:gdLst>
                <a:gd name="T0" fmla="*/ 0 w 9"/>
                <a:gd name="T1" fmla="*/ 2 h 13"/>
                <a:gd name="T2" fmla="*/ 0 w 9"/>
                <a:gd name="T3" fmla="*/ 2 h 13"/>
                <a:gd name="T4" fmla="*/ 0 w 9"/>
                <a:gd name="T5" fmla="*/ 3 h 13"/>
                <a:gd name="T6" fmla="*/ 2 w 9"/>
                <a:gd name="T7" fmla="*/ 2 h 13"/>
                <a:gd name="T8" fmla="*/ 2 w 9"/>
                <a:gd name="T9" fmla="*/ 0 h 13"/>
                <a:gd name="T10" fmla="*/ 0 w 9"/>
                <a:gd name="T11" fmla="*/ 2 h 13"/>
                <a:gd name="T12" fmla="*/ 0 60000 65536"/>
                <a:gd name="T13" fmla="*/ 0 60000 65536"/>
                <a:gd name="T14" fmla="*/ 0 60000 65536"/>
                <a:gd name="T15" fmla="*/ 0 60000 65536"/>
                <a:gd name="T16" fmla="*/ 0 60000 65536"/>
                <a:gd name="T17" fmla="*/ 0 60000 65536"/>
                <a:gd name="T18" fmla="*/ 0 w 9"/>
                <a:gd name="T19" fmla="*/ 0 h 13"/>
                <a:gd name="T20" fmla="*/ 9 w 9"/>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9" h="13">
                  <a:moveTo>
                    <a:pt x="0" y="8"/>
                  </a:moveTo>
                  <a:lnTo>
                    <a:pt x="0" y="8"/>
                  </a:lnTo>
                  <a:lnTo>
                    <a:pt x="0" y="12"/>
                  </a:lnTo>
                  <a:lnTo>
                    <a:pt x="8" y="4"/>
                  </a:lnTo>
                  <a:lnTo>
                    <a:pt x="8" y="0"/>
                  </a:lnTo>
                  <a:lnTo>
                    <a:pt x="0" y="8"/>
                  </a:lnTo>
                </a:path>
              </a:pathLst>
            </a:custGeom>
            <a:solidFill>
              <a:srgbClr val="FFFF00"/>
            </a:solidFill>
            <a:ln w="12700" cap="rnd" cmpd="sng">
              <a:solidFill>
                <a:schemeClr val="tx1"/>
              </a:solidFill>
              <a:prstDash val="solid"/>
              <a:round/>
              <a:headEnd type="none" w="sm" len="sm"/>
              <a:tailEnd type="none" w="sm" len="sm"/>
            </a:ln>
          </p:spPr>
          <p:txBody>
            <a:bodyPr/>
            <a:lstStyle/>
            <a:p>
              <a:endParaRPr lang="en-US"/>
            </a:p>
          </p:txBody>
        </p:sp>
        <p:sp>
          <p:nvSpPr>
            <p:cNvPr id="47953" name="Freeform 899"/>
            <p:cNvSpPr>
              <a:spLocks noChangeAspect="1"/>
            </p:cNvSpPr>
            <p:nvPr/>
          </p:nvSpPr>
          <p:spPr bwMode="auto">
            <a:xfrm>
              <a:off x="3605" y="3386"/>
              <a:ext cx="10" cy="11"/>
            </a:xfrm>
            <a:custGeom>
              <a:avLst/>
              <a:gdLst>
                <a:gd name="T0" fmla="*/ 0 w 13"/>
                <a:gd name="T1" fmla="*/ 3 h 13"/>
                <a:gd name="T2" fmla="*/ 0 w 13"/>
                <a:gd name="T3" fmla="*/ 3 h 13"/>
                <a:gd name="T4" fmla="*/ 2 w 13"/>
                <a:gd name="T5" fmla="*/ 5 h 13"/>
                <a:gd name="T6" fmla="*/ 3 w 13"/>
                <a:gd name="T7" fmla="*/ 3 h 13"/>
                <a:gd name="T8" fmla="*/ 2 w 13"/>
                <a:gd name="T9" fmla="*/ 0 h 13"/>
                <a:gd name="T10" fmla="*/ 0 w 13"/>
                <a:gd name="T11" fmla="*/ 3 h 13"/>
                <a:gd name="T12" fmla="*/ 0 60000 65536"/>
                <a:gd name="T13" fmla="*/ 0 60000 65536"/>
                <a:gd name="T14" fmla="*/ 0 60000 65536"/>
                <a:gd name="T15" fmla="*/ 0 60000 65536"/>
                <a:gd name="T16" fmla="*/ 0 60000 65536"/>
                <a:gd name="T17" fmla="*/ 0 60000 65536"/>
                <a:gd name="T18" fmla="*/ 0 w 13"/>
                <a:gd name="T19" fmla="*/ 0 h 13"/>
                <a:gd name="T20" fmla="*/ 13 w 13"/>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13" h="13">
                  <a:moveTo>
                    <a:pt x="0" y="6"/>
                  </a:moveTo>
                  <a:lnTo>
                    <a:pt x="0" y="6"/>
                  </a:lnTo>
                  <a:lnTo>
                    <a:pt x="4" y="12"/>
                  </a:lnTo>
                  <a:lnTo>
                    <a:pt x="12" y="3"/>
                  </a:lnTo>
                  <a:lnTo>
                    <a:pt x="4" y="0"/>
                  </a:lnTo>
                  <a:lnTo>
                    <a:pt x="0" y="6"/>
                  </a:lnTo>
                </a:path>
              </a:pathLst>
            </a:custGeom>
            <a:solidFill>
              <a:srgbClr val="FFFF00"/>
            </a:solidFill>
            <a:ln w="12700" cap="rnd" cmpd="sng">
              <a:solidFill>
                <a:schemeClr val="tx1"/>
              </a:solidFill>
              <a:prstDash val="solid"/>
              <a:round/>
              <a:headEnd type="none" w="sm" len="sm"/>
              <a:tailEnd type="none" w="sm" len="sm"/>
            </a:ln>
          </p:spPr>
          <p:txBody>
            <a:bodyPr/>
            <a:lstStyle/>
            <a:p>
              <a:endParaRPr lang="en-US"/>
            </a:p>
          </p:txBody>
        </p:sp>
        <p:sp>
          <p:nvSpPr>
            <p:cNvPr id="47954" name="Freeform 900"/>
            <p:cNvSpPr>
              <a:spLocks noChangeAspect="1"/>
            </p:cNvSpPr>
            <p:nvPr/>
          </p:nvSpPr>
          <p:spPr bwMode="auto">
            <a:xfrm>
              <a:off x="3603" y="3385"/>
              <a:ext cx="8" cy="9"/>
            </a:xfrm>
            <a:custGeom>
              <a:avLst/>
              <a:gdLst>
                <a:gd name="T0" fmla="*/ 0 w 11"/>
                <a:gd name="T1" fmla="*/ 4 h 11"/>
                <a:gd name="T2" fmla="*/ 0 w 11"/>
                <a:gd name="T3" fmla="*/ 4 h 11"/>
                <a:gd name="T4" fmla="*/ 1 w 11"/>
                <a:gd name="T5" fmla="*/ 4 h 11"/>
                <a:gd name="T6" fmla="*/ 2 w 11"/>
                <a:gd name="T7" fmla="*/ 2 h 11"/>
                <a:gd name="T8" fmla="*/ 1 w 11"/>
                <a:gd name="T9" fmla="*/ 0 h 11"/>
                <a:gd name="T10" fmla="*/ 0 w 11"/>
                <a:gd name="T11" fmla="*/ 4 h 11"/>
                <a:gd name="T12" fmla="*/ 0 60000 65536"/>
                <a:gd name="T13" fmla="*/ 0 60000 65536"/>
                <a:gd name="T14" fmla="*/ 0 60000 65536"/>
                <a:gd name="T15" fmla="*/ 0 60000 65536"/>
                <a:gd name="T16" fmla="*/ 0 60000 65536"/>
                <a:gd name="T17" fmla="*/ 0 60000 65536"/>
                <a:gd name="T18" fmla="*/ 0 w 11"/>
                <a:gd name="T19" fmla="*/ 0 h 11"/>
                <a:gd name="T20" fmla="*/ 11 w 11"/>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11" h="11">
                  <a:moveTo>
                    <a:pt x="0" y="10"/>
                  </a:moveTo>
                  <a:lnTo>
                    <a:pt x="0" y="10"/>
                  </a:lnTo>
                  <a:lnTo>
                    <a:pt x="5" y="10"/>
                  </a:lnTo>
                  <a:lnTo>
                    <a:pt x="10" y="5"/>
                  </a:lnTo>
                  <a:lnTo>
                    <a:pt x="5" y="0"/>
                  </a:lnTo>
                  <a:lnTo>
                    <a:pt x="0" y="10"/>
                  </a:lnTo>
                </a:path>
              </a:pathLst>
            </a:custGeom>
            <a:solidFill>
              <a:srgbClr val="FFFF00"/>
            </a:solidFill>
            <a:ln w="12700" cap="rnd" cmpd="sng">
              <a:solidFill>
                <a:schemeClr val="tx1"/>
              </a:solidFill>
              <a:prstDash val="solid"/>
              <a:round/>
              <a:headEnd type="none" w="sm" len="sm"/>
              <a:tailEnd type="none" w="sm" len="sm"/>
            </a:ln>
          </p:spPr>
          <p:txBody>
            <a:bodyPr/>
            <a:lstStyle/>
            <a:p>
              <a:endParaRPr lang="en-US"/>
            </a:p>
          </p:txBody>
        </p:sp>
        <p:sp>
          <p:nvSpPr>
            <p:cNvPr id="47955" name="Freeform 901"/>
            <p:cNvSpPr>
              <a:spLocks noChangeAspect="1"/>
            </p:cNvSpPr>
            <p:nvPr/>
          </p:nvSpPr>
          <p:spPr bwMode="auto">
            <a:xfrm>
              <a:off x="3600" y="3382"/>
              <a:ext cx="9" cy="11"/>
            </a:xfrm>
            <a:custGeom>
              <a:avLst/>
              <a:gdLst>
                <a:gd name="T0" fmla="*/ 0 w 11"/>
                <a:gd name="T1" fmla="*/ 3 h 13"/>
                <a:gd name="T2" fmla="*/ 0 w 11"/>
                <a:gd name="T3" fmla="*/ 3 h 13"/>
                <a:gd name="T4" fmla="*/ 2 w 11"/>
                <a:gd name="T5" fmla="*/ 5 h 13"/>
                <a:gd name="T6" fmla="*/ 4 w 11"/>
                <a:gd name="T7" fmla="*/ 3 h 13"/>
                <a:gd name="T8" fmla="*/ 4 w 11"/>
                <a:gd name="T9" fmla="*/ 0 h 13"/>
                <a:gd name="T10" fmla="*/ 0 w 11"/>
                <a:gd name="T11" fmla="*/ 3 h 13"/>
                <a:gd name="T12" fmla="*/ 0 60000 65536"/>
                <a:gd name="T13" fmla="*/ 0 60000 65536"/>
                <a:gd name="T14" fmla="*/ 0 60000 65536"/>
                <a:gd name="T15" fmla="*/ 0 60000 65536"/>
                <a:gd name="T16" fmla="*/ 0 60000 65536"/>
                <a:gd name="T17" fmla="*/ 0 60000 65536"/>
                <a:gd name="T18" fmla="*/ 0 w 11"/>
                <a:gd name="T19" fmla="*/ 0 h 13"/>
                <a:gd name="T20" fmla="*/ 11 w 11"/>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11" h="13">
                  <a:moveTo>
                    <a:pt x="0" y="8"/>
                  </a:moveTo>
                  <a:lnTo>
                    <a:pt x="0" y="8"/>
                  </a:lnTo>
                  <a:lnTo>
                    <a:pt x="5" y="12"/>
                  </a:lnTo>
                  <a:lnTo>
                    <a:pt x="10" y="4"/>
                  </a:lnTo>
                  <a:lnTo>
                    <a:pt x="10" y="0"/>
                  </a:lnTo>
                  <a:lnTo>
                    <a:pt x="0" y="8"/>
                  </a:lnTo>
                </a:path>
              </a:pathLst>
            </a:custGeom>
            <a:solidFill>
              <a:srgbClr val="FFFF00"/>
            </a:solidFill>
            <a:ln w="12700" cap="rnd" cmpd="sng">
              <a:solidFill>
                <a:schemeClr val="tx1"/>
              </a:solidFill>
              <a:prstDash val="solid"/>
              <a:round/>
              <a:headEnd type="none" w="sm" len="sm"/>
              <a:tailEnd type="none" w="sm" len="sm"/>
            </a:ln>
          </p:spPr>
          <p:txBody>
            <a:bodyPr/>
            <a:lstStyle/>
            <a:p>
              <a:endParaRPr lang="en-US"/>
            </a:p>
          </p:txBody>
        </p:sp>
        <p:sp>
          <p:nvSpPr>
            <p:cNvPr id="47956" name="Freeform 902"/>
            <p:cNvSpPr>
              <a:spLocks noChangeAspect="1"/>
            </p:cNvSpPr>
            <p:nvPr/>
          </p:nvSpPr>
          <p:spPr bwMode="auto">
            <a:xfrm>
              <a:off x="3598" y="3381"/>
              <a:ext cx="10" cy="7"/>
            </a:xfrm>
            <a:custGeom>
              <a:avLst/>
              <a:gdLst>
                <a:gd name="T0" fmla="*/ 0 w 13"/>
                <a:gd name="T1" fmla="*/ 0 h 9"/>
                <a:gd name="T2" fmla="*/ 0 w 13"/>
                <a:gd name="T3" fmla="*/ 2 h 9"/>
                <a:gd name="T4" fmla="*/ 2 w 13"/>
                <a:gd name="T5" fmla="*/ 2 h 9"/>
                <a:gd name="T6" fmla="*/ 3 w 13"/>
                <a:gd name="T7" fmla="*/ 0 h 9"/>
                <a:gd name="T8" fmla="*/ 2 w 13"/>
                <a:gd name="T9" fmla="*/ 0 h 9"/>
                <a:gd name="T10" fmla="*/ 3 w 13"/>
                <a:gd name="T11" fmla="*/ 0 h 9"/>
                <a:gd name="T12" fmla="*/ 0 w 13"/>
                <a:gd name="T13" fmla="*/ 0 h 9"/>
                <a:gd name="T14" fmla="*/ 0 w 13"/>
                <a:gd name="T15" fmla="*/ 2 h 9"/>
                <a:gd name="T16" fmla="*/ 0 w 13"/>
                <a:gd name="T17" fmla="*/ 0 h 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
                <a:gd name="T28" fmla="*/ 0 h 9"/>
                <a:gd name="T29" fmla="*/ 13 w 13"/>
                <a:gd name="T30" fmla="*/ 9 h 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 h="9">
                  <a:moveTo>
                    <a:pt x="0" y="0"/>
                  </a:moveTo>
                  <a:lnTo>
                    <a:pt x="0" y="8"/>
                  </a:lnTo>
                  <a:lnTo>
                    <a:pt x="4" y="8"/>
                  </a:lnTo>
                  <a:lnTo>
                    <a:pt x="12" y="0"/>
                  </a:lnTo>
                  <a:lnTo>
                    <a:pt x="8" y="0"/>
                  </a:lnTo>
                  <a:lnTo>
                    <a:pt x="12" y="0"/>
                  </a:lnTo>
                  <a:lnTo>
                    <a:pt x="0" y="0"/>
                  </a:lnTo>
                  <a:lnTo>
                    <a:pt x="0" y="8"/>
                  </a:lnTo>
                  <a:lnTo>
                    <a:pt x="0" y="0"/>
                  </a:lnTo>
                </a:path>
              </a:pathLst>
            </a:custGeom>
            <a:solidFill>
              <a:srgbClr val="FFFF00"/>
            </a:solidFill>
            <a:ln w="12700" cap="rnd" cmpd="sng">
              <a:solidFill>
                <a:schemeClr val="tx1"/>
              </a:solidFill>
              <a:prstDash val="solid"/>
              <a:round/>
              <a:headEnd type="none" w="sm" len="sm"/>
              <a:tailEnd type="none" w="sm" len="sm"/>
            </a:ln>
          </p:spPr>
          <p:txBody>
            <a:bodyPr/>
            <a:lstStyle/>
            <a:p>
              <a:endParaRPr lang="en-US"/>
            </a:p>
          </p:txBody>
        </p:sp>
        <p:sp>
          <p:nvSpPr>
            <p:cNvPr id="47957" name="Freeform 903"/>
            <p:cNvSpPr>
              <a:spLocks noChangeAspect="1"/>
            </p:cNvSpPr>
            <p:nvPr/>
          </p:nvSpPr>
          <p:spPr bwMode="auto">
            <a:xfrm>
              <a:off x="3597" y="3378"/>
              <a:ext cx="10" cy="0"/>
            </a:xfrm>
            <a:custGeom>
              <a:avLst/>
              <a:gdLst>
                <a:gd name="T0" fmla="*/ 0 w 13"/>
                <a:gd name="T1" fmla="*/ 0 h 1"/>
                <a:gd name="T2" fmla="*/ 0 w 13"/>
                <a:gd name="T3" fmla="*/ 0 h 1"/>
                <a:gd name="T4" fmla="*/ 3 w 13"/>
                <a:gd name="T5" fmla="*/ 0 h 1"/>
                <a:gd name="T6" fmla="*/ 2 w 13"/>
                <a:gd name="T7" fmla="*/ 0 h 1"/>
                <a:gd name="T8" fmla="*/ 0 w 13"/>
                <a:gd name="T9" fmla="*/ 0 h 1"/>
                <a:gd name="T10" fmla="*/ 0 60000 65536"/>
                <a:gd name="T11" fmla="*/ 0 60000 65536"/>
                <a:gd name="T12" fmla="*/ 0 60000 65536"/>
                <a:gd name="T13" fmla="*/ 0 60000 65536"/>
                <a:gd name="T14" fmla="*/ 0 60000 65536"/>
                <a:gd name="T15" fmla="*/ 0 w 13"/>
                <a:gd name="T16" fmla="*/ 0 h 1"/>
                <a:gd name="T17" fmla="*/ 13 w 13"/>
                <a:gd name="T18" fmla="*/ 0 h 1"/>
              </a:gdLst>
              <a:ahLst/>
              <a:cxnLst>
                <a:cxn ang="T10">
                  <a:pos x="T0" y="T1"/>
                </a:cxn>
                <a:cxn ang="T11">
                  <a:pos x="T2" y="T3"/>
                </a:cxn>
                <a:cxn ang="T12">
                  <a:pos x="T4" y="T5"/>
                </a:cxn>
                <a:cxn ang="T13">
                  <a:pos x="T6" y="T7"/>
                </a:cxn>
                <a:cxn ang="T14">
                  <a:pos x="T8" y="T9"/>
                </a:cxn>
              </a:cxnLst>
              <a:rect l="T15" t="T16" r="T17" b="T18"/>
              <a:pathLst>
                <a:path w="13" h="1">
                  <a:moveTo>
                    <a:pt x="0" y="0"/>
                  </a:moveTo>
                  <a:lnTo>
                    <a:pt x="0" y="0"/>
                  </a:lnTo>
                  <a:lnTo>
                    <a:pt x="12" y="0"/>
                  </a:lnTo>
                  <a:lnTo>
                    <a:pt x="8" y="0"/>
                  </a:lnTo>
                  <a:lnTo>
                    <a:pt x="0" y="0"/>
                  </a:lnTo>
                </a:path>
              </a:pathLst>
            </a:custGeom>
            <a:solidFill>
              <a:srgbClr val="FFFF00"/>
            </a:solidFill>
            <a:ln w="12700" cap="rnd" cmpd="sng">
              <a:solidFill>
                <a:schemeClr val="tx1"/>
              </a:solidFill>
              <a:prstDash val="solid"/>
              <a:round/>
              <a:headEnd type="none" w="sm" len="sm"/>
              <a:tailEnd type="none" w="sm" len="sm"/>
            </a:ln>
          </p:spPr>
          <p:txBody>
            <a:bodyPr/>
            <a:lstStyle/>
            <a:p>
              <a:endParaRPr lang="en-US"/>
            </a:p>
          </p:txBody>
        </p:sp>
        <p:sp>
          <p:nvSpPr>
            <p:cNvPr id="47958" name="Freeform 904"/>
            <p:cNvSpPr>
              <a:spLocks noChangeAspect="1"/>
            </p:cNvSpPr>
            <p:nvPr/>
          </p:nvSpPr>
          <p:spPr bwMode="auto">
            <a:xfrm>
              <a:off x="3595" y="3375"/>
              <a:ext cx="11" cy="7"/>
            </a:xfrm>
            <a:custGeom>
              <a:avLst/>
              <a:gdLst>
                <a:gd name="T0" fmla="*/ 0 w 13"/>
                <a:gd name="T1" fmla="*/ 0 h 9"/>
                <a:gd name="T2" fmla="*/ 0 w 13"/>
                <a:gd name="T3" fmla="*/ 0 h 9"/>
                <a:gd name="T4" fmla="*/ 3 w 13"/>
                <a:gd name="T5" fmla="*/ 2 h 9"/>
                <a:gd name="T6" fmla="*/ 5 w 13"/>
                <a:gd name="T7" fmla="*/ 0 h 9"/>
                <a:gd name="T8" fmla="*/ 3 w 13"/>
                <a:gd name="T9" fmla="*/ 0 h 9"/>
                <a:gd name="T10" fmla="*/ 0 w 13"/>
                <a:gd name="T11" fmla="*/ 0 h 9"/>
                <a:gd name="T12" fmla="*/ 0 60000 65536"/>
                <a:gd name="T13" fmla="*/ 0 60000 65536"/>
                <a:gd name="T14" fmla="*/ 0 60000 65536"/>
                <a:gd name="T15" fmla="*/ 0 60000 65536"/>
                <a:gd name="T16" fmla="*/ 0 60000 65536"/>
                <a:gd name="T17" fmla="*/ 0 60000 65536"/>
                <a:gd name="T18" fmla="*/ 0 w 13"/>
                <a:gd name="T19" fmla="*/ 0 h 9"/>
                <a:gd name="T20" fmla="*/ 13 w 13"/>
                <a:gd name="T21" fmla="*/ 9 h 9"/>
              </a:gdLst>
              <a:ahLst/>
              <a:cxnLst>
                <a:cxn ang="T12">
                  <a:pos x="T0" y="T1"/>
                </a:cxn>
                <a:cxn ang="T13">
                  <a:pos x="T2" y="T3"/>
                </a:cxn>
                <a:cxn ang="T14">
                  <a:pos x="T4" y="T5"/>
                </a:cxn>
                <a:cxn ang="T15">
                  <a:pos x="T6" y="T7"/>
                </a:cxn>
                <a:cxn ang="T16">
                  <a:pos x="T8" y="T9"/>
                </a:cxn>
                <a:cxn ang="T17">
                  <a:pos x="T10" y="T11"/>
                </a:cxn>
              </a:cxnLst>
              <a:rect l="T18" t="T19" r="T20" b="T21"/>
              <a:pathLst>
                <a:path w="13" h="9">
                  <a:moveTo>
                    <a:pt x="0" y="0"/>
                  </a:moveTo>
                  <a:lnTo>
                    <a:pt x="0" y="0"/>
                  </a:lnTo>
                  <a:lnTo>
                    <a:pt x="4" y="8"/>
                  </a:lnTo>
                  <a:lnTo>
                    <a:pt x="12" y="0"/>
                  </a:lnTo>
                  <a:lnTo>
                    <a:pt x="8" y="0"/>
                  </a:lnTo>
                  <a:lnTo>
                    <a:pt x="0" y="0"/>
                  </a:lnTo>
                </a:path>
              </a:pathLst>
            </a:custGeom>
            <a:solidFill>
              <a:srgbClr val="FFFF00"/>
            </a:solidFill>
            <a:ln w="12700" cap="rnd" cmpd="sng">
              <a:solidFill>
                <a:schemeClr val="tx1"/>
              </a:solidFill>
              <a:prstDash val="solid"/>
              <a:round/>
              <a:headEnd type="none" w="sm" len="sm"/>
              <a:tailEnd type="none" w="sm" len="sm"/>
            </a:ln>
          </p:spPr>
          <p:txBody>
            <a:bodyPr/>
            <a:lstStyle/>
            <a:p>
              <a:endParaRPr lang="en-US"/>
            </a:p>
          </p:txBody>
        </p:sp>
        <p:sp>
          <p:nvSpPr>
            <p:cNvPr id="47959" name="Freeform 905"/>
            <p:cNvSpPr>
              <a:spLocks noChangeAspect="1"/>
            </p:cNvSpPr>
            <p:nvPr/>
          </p:nvSpPr>
          <p:spPr bwMode="auto">
            <a:xfrm>
              <a:off x="3595" y="3373"/>
              <a:ext cx="8" cy="7"/>
            </a:xfrm>
            <a:custGeom>
              <a:avLst/>
              <a:gdLst>
                <a:gd name="T0" fmla="*/ 0 w 11"/>
                <a:gd name="T1" fmla="*/ 2 h 9"/>
                <a:gd name="T2" fmla="*/ 0 w 11"/>
                <a:gd name="T3" fmla="*/ 2 h 9"/>
                <a:gd name="T4" fmla="*/ 0 w 11"/>
                <a:gd name="T5" fmla="*/ 0 h 9"/>
                <a:gd name="T6" fmla="*/ 2 w 11"/>
                <a:gd name="T7" fmla="*/ 0 h 9"/>
                <a:gd name="T8" fmla="*/ 2 w 11"/>
                <a:gd name="T9" fmla="*/ 2 h 9"/>
                <a:gd name="T10" fmla="*/ 0 w 11"/>
                <a:gd name="T11" fmla="*/ 2 h 9"/>
                <a:gd name="T12" fmla="*/ 0 60000 65536"/>
                <a:gd name="T13" fmla="*/ 0 60000 65536"/>
                <a:gd name="T14" fmla="*/ 0 60000 65536"/>
                <a:gd name="T15" fmla="*/ 0 60000 65536"/>
                <a:gd name="T16" fmla="*/ 0 60000 65536"/>
                <a:gd name="T17" fmla="*/ 0 60000 65536"/>
                <a:gd name="T18" fmla="*/ 0 w 11"/>
                <a:gd name="T19" fmla="*/ 0 h 9"/>
                <a:gd name="T20" fmla="*/ 11 w 11"/>
                <a:gd name="T21" fmla="*/ 9 h 9"/>
              </a:gdLst>
              <a:ahLst/>
              <a:cxnLst>
                <a:cxn ang="T12">
                  <a:pos x="T0" y="T1"/>
                </a:cxn>
                <a:cxn ang="T13">
                  <a:pos x="T2" y="T3"/>
                </a:cxn>
                <a:cxn ang="T14">
                  <a:pos x="T4" y="T5"/>
                </a:cxn>
                <a:cxn ang="T15">
                  <a:pos x="T6" y="T7"/>
                </a:cxn>
                <a:cxn ang="T16">
                  <a:pos x="T8" y="T9"/>
                </a:cxn>
                <a:cxn ang="T17">
                  <a:pos x="T10" y="T11"/>
                </a:cxn>
              </a:cxnLst>
              <a:rect l="T18" t="T19" r="T20" b="T21"/>
              <a:pathLst>
                <a:path w="11" h="9">
                  <a:moveTo>
                    <a:pt x="0" y="8"/>
                  </a:moveTo>
                  <a:lnTo>
                    <a:pt x="0" y="8"/>
                  </a:lnTo>
                  <a:lnTo>
                    <a:pt x="0" y="0"/>
                  </a:lnTo>
                  <a:lnTo>
                    <a:pt x="10" y="0"/>
                  </a:lnTo>
                  <a:lnTo>
                    <a:pt x="10" y="8"/>
                  </a:lnTo>
                  <a:lnTo>
                    <a:pt x="0" y="8"/>
                  </a:lnTo>
                </a:path>
              </a:pathLst>
            </a:custGeom>
            <a:solidFill>
              <a:srgbClr val="FFFF00"/>
            </a:solidFill>
            <a:ln w="12700" cap="rnd" cmpd="sng">
              <a:solidFill>
                <a:schemeClr val="tx1"/>
              </a:solidFill>
              <a:prstDash val="solid"/>
              <a:round/>
              <a:headEnd type="none" w="sm" len="sm"/>
              <a:tailEnd type="none" w="sm" len="sm"/>
            </a:ln>
          </p:spPr>
          <p:txBody>
            <a:bodyPr/>
            <a:lstStyle/>
            <a:p>
              <a:endParaRPr lang="en-US"/>
            </a:p>
          </p:txBody>
        </p:sp>
        <p:sp>
          <p:nvSpPr>
            <p:cNvPr id="47960" name="Freeform 906"/>
            <p:cNvSpPr>
              <a:spLocks noChangeAspect="1"/>
            </p:cNvSpPr>
            <p:nvPr/>
          </p:nvSpPr>
          <p:spPr bwMode="auto">
            <a:xfrm>
              <a:off x="3594" y="3369"/>
              <a:ext cx="10" cy="7"/>
            </a:xfrm>
            <a:custGeom>
              <a:avLst/>
              <a:gdLst>
                <a:gd name="T0" fmla="*/ 0 w 13"/>
                <a:gd name="T1" fmla="*/ 2 h 9"/>
                <a:gd name="T2" fmla="*/ 0 w 13"/>
                <a:gd name="T3" fmla="*/ 2 h 9"/>
                <a:gd name="T4" fmla="*/ 0 w 13"/>
                <a:gd name="T5" fmla="*/ 0 h 9"/>
                <a:gd name="T6" fmla="*/ 3 w 13"/>
                <a:gd name="T7" fmla="*/ 0 h 9"/>
                <a:gd name="T8" fmla="*/ 3 w 13"/>
                <a:gd name="T9" fmla="*/ 2 h 9"/>
                <a:gd name="T10" fmla="*/ 0 w 13"/>
                <a:gd name="T11" fmla="*/ 2 h 9"/>
                <a:gd name="T12" fmla="*/ 0 60000 65536"/>
                <a:gd name="T13" fmla="*/ 0 60000 65536"/>
                <a:gd name="T14" fmla="*/ 0 60000 65536"/>
                <a:gd name="T15" fmla="*/ 0 60000 65536"/>
                <a:gd name="T16" fmla="*/ 0 60000 65536"/>
                <a:gd name="T17" fmla="*/ 0 60000 65536"/>
                <a:gd name="T18" fmla="*/ 0 w 13"/>
                <a:gd name="T19" fmla="*/ 0 h 9"/>
                <a:gd name="T20" fmla="*/ 13 w 13"/>
                <a:gd name="T21" fmla="*/ 9 h 9"/>
              </a:gdLst>
              <a:ahLst/>
              <a:cxnLst>
                <a:cxn ang="T12">
                  <a:pos x="T0" y="T1"/>
                </a:cxn>
                <a:cxn ang="T13">
                  <a:pos x="T2" y="T3"/>
                </a:cxn>
                <a:cxn ang="T14">
                  <a:pos x="T4" y="T5"/>
                </a:cxn>
                <a:cxn ang="T15">
                  <a:pos x="T6" y="T7"/>
                </a:cxn>
                <a:cxn ang="T16">
                  <a:pos x="T8" y="T9"/>
                </a:cxn>
                <a:cxn ang="T17">
                  <a:pos x="T10" y="T11"/>
                </a:cxn>
              </a:cxnLst>
              <a:rect l="T18" t="T19" r="T20" b="T21"/>
              <a:pathLst>
                <a:path w="13" h="9">
                  <a:moveTo>
                    <a:pt x="0" y="8"/>
                  </a:moveTo>
                  <a:lnTo>
                    <a:pt x="0" y="8"/>
                  </a:lnTo>
                  <a:lnTo>
                    <a:pt x="0" y="0"/>
                  </a:lnTo>
                  <a:lnTo>
                    <a:pt x="12" y="0"/>
                  </a:lnTo>
                  <a:lnTo>
                    <a:pt x="12" y="8"/>
                  </a:lnTo>
                  <a:lnTo>
                    <a:pt x="0" y="8"/>
                  </a:lnTo>
                </a:path>
              </a:pathLst>
            </a:custGeom>
            <a:solidFill>
              <a:srgbClr val="FFFF00"/>
            </a:solidFill>
            <a:ln w="12700" cap="rnd" cmpd="sng">
              <a:solidFill>
                <a:schemeClr val="tx1"/>
              </a:solidFill>
              <a:prstDash val="solid"/>
              <a:round/>
              <a:headEnd type="none" w="sm" len="sm"/>
              <a:tailEnd type="none" w="sm" len="sm"/>
            </a:ln>
          </p:spPr>
          <p:txBody>
            <a:bodyPr/>
            <a:lstStyle/>
            <a:p>
              <a:endParaRPr lang="en-US"/>
            </a:p>
          </p:txBody>
        </p:sp>
        <p:sp>
          <p:nvSpPr>
            <p:cNvPr id="47961" name="Freeform 907"/>
            <p:cNvSpPr>
              <a:spLocks noChangeAspect="1"/>
            </p:cNvSpPr>
            <p:nvPr/>
          </p:nvSpPr>
          <p:spPr bwMode="auto">
            <a:xfrm>
              <a:off x="3593" y="3366"/>
              <a:ext cx="10" cy="8"/>
            </a:xfrm>
            <a:custGeom>
              <a:avLst/>
              <a:gdLst>
                <a:gd name="T0" fmla="*/ 0 w 13"/>
                <a:gd name="T1" fmla="*/ 1 h 11"/>
                <a:gd name="T2" fmla="*/ 0 w 13"/>
                <a:gd name="T3" fmla="*/ 1 h 11"/>
                <a:gd name="T4" fmla="*/ 0 w 13"/>
                <a:gd name="T5" fmla="*/ 0 h 11"/>
                <a:gd name="T6" fmla="*/ 3 w 13"/>
                <a:gd name="T7" fmla="*/ 0 h 11"/>
                <a:gd name="T8" fmla="*/ 3 w 13"/>
                <a:gd name="T9" fmla="*/ 2 h 11"/>
                <a:gd name="T10" fmla="*/ 3 w 13"/>
                <a:gd name="T11" fmla="*/ 1 h 11"/>
                <a:gd name="T12" fmla="*/ 0 w 13"/>
                <a:gd name="T13" fmla="*/ 1 h 11"/>
                <a:gd name="T14" fmla="*/ 0 60000 65536"/>
                <a:gd name="T15" fmla="*/ 0 60000 65536"/>
                <a:gd name="T16" fmla="*/ 0 60000 65536"/>
                <a:gd name="T17" fmla="*/ 0 60000 65536"/>
                <a:gd name="T18" fmla="*/ 0 60000 65536"/>
                <a:gd name="T19" fmla="*/ 0 60000 65536"/>
                <a:gd name="T20" fmla="*/ 0 60000 65536"/>
                <a:gd name="T21" fmla="*/ 0 w 13"/>
                <a:gd name="T22" fmla="*/ 0 h 11"/>
                <a:gd name="T23" fmla="*/ 13 w 13"/>
                <a:gd name="T24" fmla="*/ 11 h 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 h="11">
                  <a:moveTo>
                    <a:pt x="0" y="5"/>
                  </a:moveTo>
                  <a:lnTo>
                    <a:pt x="0" y="5"/>
                  </a:lnTo>
                  <a:lnTo>
                    <a:pt x="0" y="0"/>
                  </a:lnTo>
                  <a:lnTo>
                    <a:pt x="12" y="0"/>
                  </a:lnTo>
                  <a:lnTo>
                    <a:pt x="12" y="10"/>
                  </a:lnTo>
                  <a:lnTo>
                    <a:pt x="12" y="5"/>
                  </a:lnTo>
                  <a:lnTo>
                    <a:pt x="0" y="5"/>
                  </a:lnTo>
                </a:path>
              </a:pathLst>
            </a:custGeom>
            <a:solidFill>
              <a:srgbClr val="FFFF00"/>
            </a:solidFill>
            <a:ln w="12700" cap="rnd" cmpd="sng">
              <a:solidFill>
                <a:schemeClr val="tx1"/>
              </a:solidFill>
              <a:prstDash val="solid"/>
              <a:round/>
              <a:headEnd type="none" w="sm" len="sm"/>
              <a:tailEnd type="none" w="sm" len="sm"/>
            </a:ln>
          </p:spPr>
          <p:txBody>
            <a:bodyPr/>
            <a:lstStyle/>
            <a:p>
              <a:endParaRPr lang="en-US"/>
            </a:p>
          </p:txBody>
        </p:sp>
        <p:sp>
          <p:nvSpPr>
            <p:cNvPr id="47962" name="Freeform 908"/>
            <p:cNvSpPr>
              <a:spLocks noChangeAspect="1"/>
            </p:cNvSpPr>
            <p:nvPr/>
          </p:nvSpPr>
          <p:spPr bwMode="auto">
            <a:xfrm>
              <a:off x="3593" y="3362"/>
              <a:ext cx="10" cy="8"/>
            </a:xfrm>
            <a:custGeom>
              <a:avLst/>
              <a:gdLst>
                <a:gd name="T0" fmla="*/ 0 w 13"/>
                <a:gd name="T1" fmla="*/ 4 h 9"/>
                <a:gd name="T2" fmla="*/ 0 w 13"/>
                <a:gd name="T3" fmla="*/ 4 h 9"/>
                <a:gd name="T4" fmla="*/ 0 w 13"/>
                <a:gd name="T5" fmla="*/ 0 h 9"/>
                <a:gd name="T6" fmla="*/ 3 w 13"/>
                <a:gd name="T7" fmla="*/ 0 h 9"/>
                <a:gd name="T8" fmla="*/ 3 w 13"/>
                <a:gd name="T9" fmla="*/ 4 h 9"/>
                <a:gd name="T10" fmla="*/ 0 w 13"/>
                <a:gd name="T11" fmla="*/ 4 h 9"/>
                <a:gd name="T12" fmla="*/ 0 60000 65536"/>
                <a:gd name="T13" fmla="*/ 0 60000 65536"/>
                <a:gd name="T14" fmla="*/ 0 60000 65536"/>
                <a:gd name="T15" fmla="*/ 0 60000 65536"/>
                <a:gd name="T16" fmla="*/ 0 60000 65536"/>
                <a:gd name="T17" fmla="*/ 0 60000 65536"/>
                <a:gd name="T18" fmla="*/ 0 w 13"/>
                <a:gd name="T19" fmla="*/ 0 h 9"/>
                <a:gd name="T20" fmla="*/ 13 w 13"/>
                <a:gd name="T21" fmla="*/ 9 h 9"/>
              </a:gdLst>
              <a:ahLst/>
              <a:cxnLst>
                <a:cxn ang="T12">
                  <a:pos x="T0" y="T1"/>
                </a:cxn>
                <a:cxn ang="T13">
                  <a:pos x="T2" y="T3"/>
                </a:cxn>
                <a:cxn ang="T14">
                  <a:pos x="T4" y="T5"/>
                </a:cxn>
                <a:cxn ang="T15">
                  <a:pos x="T6" y="T7"/>
                </a:cxn>
                <a:cxn ang="T16">
                  <a:pos x="T8" y="T9"/>
                </a:cxn>
                <a:cxn ang="T17">
                  <a:pos x="T10" y="T11"/>
                </a:cxn>
              </a:cxnLst>
              <a:rect l="T18" t="T19" r="T20" b="T21"/>
              <a:pathLst>
                <a:path w="13" h="9">
                  <a:moveTo>
                    <a:pt x="0" y="8"/>
                  </a:moveTo>
                  <a:lnTo>
                    <a:pt x="0" y="8"/>
                  </a:lnTo>
                  <a:lnTo>
                    <a:pt x="0" y="0"/>
                  </a:lnTo>
                  <a:lnTo>
                    <a:pt x="12" y="0"/>
                  </a:lnTo>
                  <a:lnTo>
                    <a:pt x="12" y="8"/>
                  </a:lnTo>
                  <a:lnTo>
                    <a:pt x="0" y="8"/>
                  </a:lnTo>
                </a:path>
              </a:pathLst>
            </a:custGeom>
            <a:solidFill>
              <a:srgbClr val="FFFF00"/>
            </a:solidFill>
            <a:ln w="12700" cap="rnd" cmpd="sng">
              <a:solidFill>
                <a:schemeClr val="tx1"/>
              </a:solidFill>
              <a:prstDash val="solid"/>
              <a:round/>
              <a:headEnd type="none" w="sm" len="sm"/>
              <a:tailEnd type="none" w="sm" len="sm"/>
            </a:ln>
          </p:spPr>
          <p:txBody>
            <a:bodyPr/>
            <a:lstStyle/>
            <a:p>
              <a:endParaRPr lang="en-US"/>
            </a:p>
          </p:txBody>
        </p:sp>
        <p:sp>
          <p:nvSpPr>
            <p:cNvPr id="47963" name="Freeform 909"/>
            <p:cNvSpPr>
              <a:spLocks noChangeAspect="1"/>
            </p:cNvSpPr>
            <p:nvPr/>
          </p:nvSpPr>
          <p:spPr bwMode="auto">
            <a:xfrm>
              <a:off x="3594" y="3358"/>
              <a:ext cx="10" cy="8"/>
            </a:xfrm>
            <a:custGeom>
              <a:avLst/>
              <a:gdLst>
                <a:gd name="T0" fmla="*/ 2 w 13"/>
                <a:gd name="T1" fmla="*/ 0 h 11"/>
                <a:gd name="T2" fmla="*/ 2 w 13"/>
                <a:gd name="T3" fmla="*/ 0 h 11"/>
                <a:gd name="T4" fmla="*/ 0 w 13"/>
                <a:gd name="T5" fmla="*/ 2 h 11"/>
                <a:gd name="T6" fmla="*/ 2 w 13"/>
                <a:gd name="T7" fmla="*/ 2 h 11"/>
                <a:gd name="T8" fmla="*/ 3 w 13"/>
                <a:gd name="T9" fmla="*/ 1 h 11"/>
                <a:gd name="T10" fmla="*/ 3 w 13"/>
                <a:gd name="T11" fmla="*/ 0 h 11"/>
                <a:gd name="T12" fmla="*/ 2 w 13"/>
                <a:gd name="T13" fmla="*/ 0 h 11"/>
                <a:gd name="T14" fmla="*/ 0 60000 65536"/>
                <a:gd name="T15" fmla="*/ 0 60000 65536"/>
                <a:gd name="T16" fmla="*/ 0 60000 65536"/>
                <a:gd name="T17" fmla="*/ 0 60000 65536"/>
                <a:gd name="T18" fmla="*/ 0 60000 65536"/>
                <a:gd name="T19" fmla="*/ 0 60000 65536"/>
                <a:gd name="T20" fmla="*/ 0 60000 65536"/>
                <a:gd name="T21" fmla="*/ 0 w 13"/>
                <a:gd name="T22" fmla="*/ 0 h 11"/>
                <a:gd name="T23" fmla="*/ 13 w 13"/>
                <a:gd name="T24" fmla="*/ 11 h 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 h="11">
                  <a:moveTo>
                    <a:pt x="4" y="0"/>
                  </a:moveTo>
                  <a:lnTo>
                    <a:pt x="4" y="0"/>
                  </a:lnTo>
                  <a:lnTo>
                    <a:pt x="0" y="10"/>
                  </a:lnTo>
                  <a:lnTo>
                    <a:pt x="8" y="10"/>
                  </a:lnTo>
                  <a:lnTo>
                    <a:pt x="12" y="5"/>
                  </a:lnTo>
                  <a:lnTo>
                    <a:pt x="12" y="0"/>
                  </a:lnTo>
                  <a:lnTo>
                    <a:pt x="4" y="0"/>
                  </a:lnTo>
                </a:path>
              </a:pathLst>
            </a:custGeom>
            <a:solidFill>
              <a:srgbClr val="FFFF00"/>
            </a:solidFill>
            <a:ln w="12700" cap="rnd" cmpd="sng">
              <a:solidFill>
                <a:schemeClr val="tx1"/>
              </a:solidFill>
              <a:prstDash val="solid"/>
              <a:round/>
              <a:headEnd type="none" w="sm" len="sm"/>
              <a:tailEnd type="none" w="sm" len="sm"/>
            </a:ln>
          </p:spPr>
          <p:txBody>
            <a:bodyPr/>
            <a:lstStyle/>
            <a:p>
              <a:endParaRPr lang="en-US"/>
            </a:p>
          </p:txBody>
        </p:sp>
        <p:sp>
          <p:nvSpPr>
            <p:cNvPr id="47964" name="Freeform 910"/>
            <p:cNvSpPr>
              <a:spLocks noChangeAspect="1"/>
            </p:cNvSpPr>
            <p:nvPr/>
          </p:nvSpPr>
          <p:spPr bwMode="auto">
            <a:xfrm>
              <a:off x="3595" y="3353"/>
              <a:ext cx="8" cy="1"/>
            </a:xfrm>
            <a:custGeom>
              <a:avLst/>
              <a:gdLst>
                <a:gd name="T0" fmla="*/ 0 w 9"/>
                <a:gd name="T1" fmla="*/ 0 h 1"/>
                <a:gd name="T2" fmla="*/ 0 w 9"/>
                <a:gd name="T3" fmla="*/ 0 h 1"/>
                <a:gd name="T4" fmla="*/ 4 w 9"/>
                <a:gd name="T5" fmla="*/ 0 h 1"/>
                <a:gd name="T6" fmla="*/ 0 w 9"/>
                <a:gd name="T7" fmla="*/ 0 h 1"/>
                <a:gd name="T8" fmla="*/ 0 60000 65536"/>
                <a:gd name="T9" fmla="*/ 0 60000 65536"/>
                <a:gd name="T10" fmla="*/ 0 60000 65536"/>
                <a:gd name="T11" fmla="*/ 0 60000 65536"/>
                <a:gd name="T12" fmla="*/ 0 w 9"/>
                <a:gd name="T13" fmla="*/ 0 h 1"/>
                <a:gd name="T14" fmla="*/ 9 w 9"/>
                <a:gd name="T15" fmla="*/ 1 h 1"/>
              </a:gdLst>
              <a:ahLst/>
              <a:cxnLst>
                <a:cxn ang="T8">
                  <a:pos x="T0" y="T1"/>
                </a:cxn>
                <a:cxn ang="T9">
                  <a:pos x="T2" y="T3"/>
                </a:cxn>
                <a:cxn ang="T10">
                  <a:pos x="T4" y="T5"/>
                </a:cxn>
                <a:cxn ang="T11">
                  <a:pos x="T6" y="T7"/>
                </a:cxn>
              </a:cxnLst>
              <a:rect l="T12" t="T13" r="T14" b="T15"/>
              <a:pathLst>
                <a:path w="9" h="1">
                  <a:moveTo>
                    <a:pt x="0" y="0"/>
                  </a:moveTo>
                  <a:lnTo>
                    <a:pt x="0" y="0"/>
                  </a:lnTo>
                  <a:lnTo>
                    <a:pt x="8" y="0"/>
                  </a:lnTo>
                  <a:lnTo>
                    <a:pt x="0" y="0"/>
                  </a:lnTo>
                </a:path>
              </a:pathLst>
            </a:custGeom>
            <a:solidFill>
              <a:srgbClr val="FFFF00"/>
            </a:solidFill>
            <a:ln w="12700" cap="rnd" cmpd="sng">
              <a:solidFill>
                <a:schemeClr val="tx1"/>
              </a:solidFill>
              <a:prstDash val="solid"/>
              <a:round/>
              <a:headEnd type="none" w="sm" len="sm"/>
              <a:tailEnd type="none" w="sm" len="sm"/>
            </a:ln>
          </p:spPr>
          <p:txBody>
            <a:bodyPr/>
            <a:lstStyle/>
            <a:p>
              <a:endParaRPr lang="en-US"/>
            </a:p>
          </p:txBody>
        </p:sp>
        <p:sp>
          <p:nvSpPr>
            <p:cNvPr id="47965" name="Freeform 911"/>
            <p:cNvSpPr>
              <a:spLocks noChangeAspect="1"/>
            </p:cNvSpPr>
            <p:nvPr/>
          </p:nvSpPr>
          <p:spPr bwMode="auto">
            <a:xfrm>
              <a:off x="3595" y="3350"/>
              <a:ext cx="11" cy="8"/>
            </a:xfrm>
            <a:custGeom>
              <a:avLst/>
              <a:gdLst>
                <a:gd name="T0" fmla="*/ 3 w 13"/>
                <a:gd name="T1" fmla="*/ 0 h 11"/>
                <a:gd name="T2" fmla="*/ 3 w 13"/>
                <a:gd name="T3" fmla="*/ 0 h 11"/>
                <a:gd name="T4" fmla="*/ 0 w 13"/>
                <a:gd name="T5" fmla="*/ 1 h 11"/>
                <a:gd name="T6" fmla="*/ 3 w 13"/>
                <a:gd name="T7" fmla="*/ 2 h 11"/>
                <a:gd name="T8" fmla="*/ 5 w 13"/>
                <a:gd name="T9" fmla="*/ 1 h 11"/>
                <a:gd name="T10" fmla="*/ 3 w 13"/>
                <a:gd name="T11" fmla="*/ 0 h 11"/>
                <a:gd name="T12" fmla="*/ 0 60000 65536"/>
                <a:gd name="T13" fmla="*/ 0 60000 65536"/>
                <a:gd name="T14" fmla="*/ 0 60000 65536"/>
                <a:gd name="T15" fmla="*/ 0 60000 65536"/>
                <a:gd name="T16" fmla="*/ 0 60000 65536"/>
                <a:gd name="T17" fmla="*/ 0 60000 65536"/>
                <a:gd name="T18" fmla="*/ 0 w 13"/>
                <a:gd name="T19" fmla="*/ 0 h 11"/>
                <a:gd name="T20" fmla="*/ 13 w 13"/>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13" h="11">
                  <a:moveTo>
                    <a:pt x="4" y="0"/>
                  </a:moveTo>
                  <a:lnTo>
                    <a:pt x="4" y="0"/>
                  </a:lnTo>
                  <a:lnTo>
                    <a:pt x="0" y="5"/>
                  </a:lnTo>
                  <a:lnTo>
                    <a:pt x="8" y="10"/>
                  </a:lnTo>
                  <a:lnTo>
                    <a:pt x="12" y="5"/>
                  </a:lnTo>
                  <a:lnTo>
                    <a:pt x="4" y="0"/>
                  </a:lnTo>
                </a:path>
              </a:pathLst>
            </a:custGeom>
            <a:solidFill>
              <a:srgbClr val="FFFF00"/>
            </a:solidFill>
            <a:ln w="12700" cap="rnd" cmpd="sng">
              <a:solidFill>
                <a:schemeClr val="tx1"/>
              </a:solidFill>
              <a:prstDash val="solid"/>
              <a:round/>
              <a:headEnd type="none" w="sm" len="sm"/>
              <a:tailEnd type="none" w="sm" len="sm"/>
            </a:ln>
          </p:spPr>
          <p:txBody>
            <a:bodyPr/>
            <a:lstStyle/>
            <a:p>
              <a:endParaRPr lang="en-US"/>
            </a:p>
          </p:txBody>
        </p:sp>
        <p:sp>
          <p:nvSpPr>
            <p:cNvPr id="47966" name="Freeform 912"/>
            <p:cNvSpPr>
              <a:spLocks noChangeAspect="1"/>
            </p:cNvSpPr>
            <p:nvPr/>
          </p:nvSpPr>
          <p:spPr bwMode="auto">
            <a:xfrm>
              <a:off x="3562" y="3277"/>
              <a:ext cx="90" cy="91"/>
            </a:xfrm>
            <a:custGeom>
              <a:avLst/>
              <a:gdLst>
                <a:gd name="T0" fmla="*/ 0 w 113"/>
                <a:gd name="T1" fmla="*/ 24 h 114"/>
                <a:gd name="T2" fmla="*/ 5 w 113"/>
                <a:gd name="T3" fmla="*/ 17 h 114"/>
                <a:gd name="T4" fmla="*/ 24 w 113"/>
                <a:gd name="T5" fmla="*/ 2 h 114"/>
                <a:gd name="T6" fmla="*/ 36 w 113"/>
                <a:gd name="T7" fmla="*/ 0 h 114"/>
                <a:gd name="T8" fmla="*/ 14 w 113"/>
                <a:gd name="T9" fmla="*/ 20 h 114"/>
                <a:gd name="T10" fmla="*/ 7 w 113"/>
                <a:gd name="T11" fmla="*/ 37 h 114"/>
                <a:gd name="T12" fmla="*/ 4 w 113"/>
                <a:gd name="T13" fmla="*/ 28 h 114"/>
                <a:gd name="T14" fmla="*/ 0 w 113"/>
                <a:gd name="T15" fmla="*/ 24 h 114"/>
                <a:gd name="T16" fmla="*/ 0 60000 65536"/>
                <a:gd name="T17" fmla="*/ 0 60000 65536"/>
                <a:gd name="T18" fmla="*/ 0 60000 65536"/>
                <a:gd name="T19" fmla="*/ 0 60000 65536"/>
                <a:gd name="T20" fmla="*/ 0 60000 65536"/>
                <a:gd name="T21" fmla="*/ 0 60000 65536"/>
                <a:gd name="T22" fmla="*/ 0 60000 65536"/>
                <a:gd name="T23" fmla="*/ 0 60000 65536"/>
                <a:gd name="T24" fmla="*/ 0 w 113"/>
                <a:gd name="T25" fmla="*/ 0 h 114"/>
                <a:gd name="T26" fmla="*/ 113 w 113"/>
                <a:gd name="T27" fmla="*/ 114 h 11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3" h="114">
                  <a:moveTo>
                    <a:pt x="0" y="74"/>
                  </a:moveTo>
                  <a:lnTo>
                    <a:pt x="14" y="51"/>
                  </a:lnTo>
                  <a:lnTo>
                    <a:pt x="75" y="6"/>
                  </a:lnTo>
                  <a:lnTo>
                    <a:pt x="112" y="0"/>
                  </a:lnTo>
                  <a:lnTo>
                    <a:pt x="43" y="62"/>
                  </a:lnTo>
                  <a:lnTo>
                    <a:pt x="23" y="113"/>
                  </a:lnTo>
                  <a:lnTo>
                    <a:pt x="12" y="87"/>
                  </a:lnTo>
                  <a:lnTo>
                    <a:pt x="0" y="74"/>
                  </a:lnTo>
                </a:path>
              </a:pathLst>
            </a:custGeom>
            <a:solidFill>
              <a:srgbClr val="FFFF00"/>
            </a:solidFill>
            <a:ln w="12700" cap="rnd" cmpd="sng">
              <a:solidFill>
                <a:schemeClr val="tx1"/>
              </a:solidFill>
              <a:prstDash val="solid"/>
              <a:round/>
              <a:headEnd type="none" w="sm" len="sm"/>
              <a:tailEnd type="none" w="sm" len="sm"/>
            </a:ln>
          </p:spPr>
          <p:txBody>
            <a:bodyPr/>
            <a:lstStyle/>
            <a:p>
              <a:endParaRPr lang="en-US"/>
            </a:p>
          </p:txBody>
        </p:sp>
        <p:sp>
          <p:nvSpPr>
            <p:cNvPr id="47967" name="Freeform 913"/>
            <p:cNvSpPr>
              <a:spLocks noChangeAspect="1"/>
            </p:cNvSpPr>
            <p:nvPr/>
          </p:nvSpPr>
          <p:spPr bwMode="auto">
            <a:xfrm>
              <a:off x="3559" y="3318"/>
              <a:ext cx="12" cy="20"/>
            </a:xfrm>
            <a:custGeom>
              <a:avLst/>
              <a:gdLst>
                <a:gd name="T0" fmla="*/ 4 w 15"/>
                <a:gd name="T1" fmla="*/ 0 h 25"/>
                <a:gd name="T2" fmla="*/ 3 w 15"/>
                <a:gd name="T3" fmla="*/ 1 h 25"/>
                <a:gd name="T4" fmla="*/ 0 w 15"/>
                <a:gd name="T5" fmla="*/ 6 h 25"/>
                <a:gd name="T6" fmla="*/ 2 w 15"/>
                <a:gd name="T7" fmla="*/ 8 h 25"/>
                <a:gd name="T8" fmla="*/ 5 w 15"/>
                <a:gd name="T9" fmla="*/ 2 h 25"/>
                <a:gd name="T10" fmla="*/ 4 w 15"/>
                <a:gd name="T11" fmla="*/ 2 h 25"/>
                <a:gd name="T12" fmla="*/ 4 w 15"/>
                <a:gd name="T13" fmla="*/ 0 h 25"/>
                <a:gd name="T14" fmla="*/ 3 w 15"/>
                <a:gd name="T15" fmla="*/ 1 h 25"/>
                <a:gd name="T16" fmla="*/ 4 w 15"/>
                <a:gd name="T17" fmla="*/ 0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
                <a:gd name="T28" fmla="*/ 0 h 25"/>
                <a:gd name="T29" fmla="*/ 15 w 15"/>
                <a:gd name="T30" fmla="*/ 25 h 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 h="25">
                  <a:moveTo>
                    <a:pt x="11" y="0"/>
                  </a:moveTo>
                  <a:lnTo>
                    <a:pt x="10" y="1"/>
                  </a:lnTo>
                  <a:lnTo>
                    <a:pt x="0" y="20"/>
                  </a:lnTo>
                  <a:lnTo>
                    <a:pt x="4" y="24"/>
                  </a:lnTo>
                  <a:lnTo>
                    <a:pt x="14" y="5"/>
                  </a:lnTo>
                  <a:lnTo>
                    <a:pt x="13" y="7"/>
                  </a:lnTo>
                  <a:lnTo>
                    <a:pt x="11" y="0"/>
                  </a:lnTo>
                  <a:lnTo>
                    <a:pt x="10" y="1"/>
                  </a:lnTo>
                  <a:lnTo>
                    <a:pt x="11" y="0"/>
                  </a:lnTo>
                </a:path>
              </a:pathLst>
            </a:custGeom>
            <a:solidFill>
              <a:srgbClr val="FFFF00"/>
            </a:solidFill>
            <a:ln w="12700" cap="rnd" cmpd="sng">
              <a:solidFill>
                <a:schemeClr val="tx1"/>
              </a:solidFill>
              <a:prstDash val="solid"/>
              <a:round/>
              <a:headEnd type="none" w="sm" len="sm"/>
              <a:tailEnd type="none" w="sm" len="sm"/>
            </a:ln>
          </p:spPr>
          <p:txBody>
            <a:bodyPr/>
            <a:lstStyle/>
            <a:p>
              <a:endParaRPr lang="en-US"/>
            </a:p>
          </p:txBody>
        </p:sp>
        <p:sp>
          <p:nvSpPr>
            <p:cNvPr id="47968" name="Freeform 914"/>
            <p:cNvSpPr>
              <a:spLocks noChangeAspect="1"/>
            </p:cNvSpPr>
            <p:nvPr/>
          </p:nvSpPr>
          <p:spPr bwMode="auto">
            <a:xfrm>
              <a:off x="3571" y="3277"/>
              <a:ext cx="52" cy="42"/>
            </a:xfrm>
            <a:custGeom>
              <a:avLst/>
              <a:gdLst>
                <a:gd name="T0" fmla="*/ 21 w 65"/>
                <a:gd name="T1" fmla="*/ 0 h 52"/>
                <a:gd name="T2" fmla="*/ 19 w 65"/>
                <a:gd name="T3" fmla="*/ 1 h 52"/>
                <a:gd name="T4" fmla="*/ 0 w 65"/>
                <a:gd name="T5" fmla="*/ 15 h 52"/>
                <a:gd name="T6" fmla="*/ 2 w 65"/>
                <a:gd name="T7" fmla="*/ 18 h 52"/>
                <a:gd name="T8" fmla="*/ 21 w 65"/>
                <a:gd name="T9" fmla="*/ 2 h 52"/>
                <a:gd name="T10" fmla="*/ 21 w 65"/>
                <a:gd name="T11" fmla="*/ 2 h 52"/>
                <a:gd name="T12" fmla="*/ 21 w 65"/>
                <a:gd name="T13" fmla="*/ 0 h 52"/>
                <a:gd name="T14" fmla="*/ 20 w 65"/>
                <a:gd name="T15" fmla="*/ 0 h 52"/>
                <a:gd name="T16" fmla="*/ 19 w 65"/>
                <a:gd name="T17" fmla="*/ 1 h 52"/>
                <a:gd name="T18" fmla="*/ 21 w 65"/>
                <a:gd name="T19" fmla="*/ 0 h 5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5"/>
                <a:gd name="T31" fmla="*/ 0 h 52"/>
                <a:gd name="T32" fmla="*/ 65 w 65"/>
                <a:gd name="T33" fmla="*/ 52 h 5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5" h="52">
                  <a:moveTo>
                    <a:pt x="62" y="0"/>
                  </a:moveTo>
                  <a:lnTo>
                    <a:pt x="60" y="1"/>
                  </a:lnTo>
                  <a:lnTo>
                    <a:pt x="0" y="44"/>
                  </a:lnTo>
                  <a:lnTo>
                    <a:pt x="4" y="51"/>
                  </a:lnTo>
                  <a:lnTo>
                    <a:pt x="64" y="7"/>
                  </a:lnTo>
                  <a:lnTo>
                    <a:pt x="63" y="7"/>
                  </a:lnTo>
                  <a:lnTo>
                    <a:pt x="62" y="0"/>
                  </a:lnTo>
                  <a:lnTo>
                    <a:pt x="61" y="0"/>
                  </a:lnTo>
                  <a:lnTo>
                    <a:pt x="60" y="1"/>
                  </a:lnTo>
                  <a:lnTo>
                    <a:pt x="62" y="0"/>
                  </a:lnTo>
                </a:path>
              </a:pathLst>
            </a:custGeom>
            <a:solidFill>
              <a:srgbClr val="FFFF00"/>
            </a:solidFill>
            <a:ln w="12700" cap="rnd" cmpd="sng">
              <a:solidFill>
                <a:schemeClr val="tx1"/>
              </a:solidFill>
              <a:prstDash val="solid"/>
              <a:round/>
              <a:headEnd type="none" w="sm" len="sm"/>
              <a:tailEnd type="none" w="sm" len="sm"/>
            </a:ln>
          </p:spPr>
          <p:txBody>
            <a:bodyPr/>
            <a:lstStyle/>
            <a:p>
              <a:endParaRPr lang="en-US"/>
            </a:p>
          </p:txBody>
        </p:sp>
        <p:sp>
          <p:nvSpPr>
            <p:cNvPr id="47969" name="Freeform 915"/>
            <p:cNvSpPr>
              <a:spLocks noChangeAspect="1"/>
            </p:cNvSpPr>
            <p:nvPr/>
          </p:nvSpPr>
          <p:spPr bwMode="auto">
            <a:xfrm>
              <a:off x="3626" y="3273"/>
              <a:ext cx="37" cy="12"/>
            </a:xfrm>
            <a:custGeom>
              <a:avLst/>
              <a:gdLst>
                <a:gd name="T0" fmla="*/ 12 w 46"/>
                <a:gd name="T1" fmla="*/ 2 h 15"/>
                <a:gd name="T2" fmla="*/ 11 w 46"/>
                <a:gd name="T3" fmla="*/ 2 h 15"/>
                <a:gd name="T4" fmla="*/ 0 w 46"/>
                <a:gd name="T5" fmla="*/ 2 h 15"/>
                <a:gd name="T6" fmla="*/ 1 w 46"/>
                <a:gd name="T7" fmla="*/ 5 h 15"/>
                <a:gd name="T8" fmla="*/ 11 w 46"/>
                <a:gd name="T9" fmla="*/ 3 h 15"/>
                <a:gd name="T10" fmla="*/ 11 w 46"/>
                <a:gd name="T11" fmla="*/ 2 h 15"/>
                <a:gd name="T12" fmla="*/ 12 w 46"/>
                <a:gd name="T13" fmla="*/ 2 h 15"/>
                <a:gd name="T14" fmla="*/ 15 w 46"/>
                <a:gd name="T15" fmla="*/ 0 h 15"/>
                <a:gd name="T16" fmla="*/ 11 w 46"/>
                <a:gd name="T17" fmla="*/ 2 h 15"/>
                <a:gd name="T18" fmla="*/ 12 w 46"/>
                <a:gd name="T19" fmla="*/ 2 h 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6"/>
                <a:gd name="T31" fmla="*/ 0 h 15"/>
                <a:gd name="T32" fmla="*/ 46 w 46"/>
                <a:gd name="T33" fmla="*/ 15 h 1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6" h="15">
                  <a:moveTo>
                    <a:pt x="36" y="8"/>
                  </a:moveTo>
                  <a:lnTo>
                    <a:pt x="33" y="2"/>
                  </a:lnTo>
                  <a:lnTo>
                    <a:pt x="0" y="6"/>
                  </a:lnTo>
                  <a:lnTo>
                    <a:pt x="1" y="14"/>
                  </a:lnTo>
                  <a:lnTo>
                    <a:pt x="33" y="10"/>
                  </a:lnTo>
                  <a:lnTo>
                    <a:pt x="32" y="2"/>
                  </a:lnTo>
                  <a:lnTo>
                    <a:pt x="36" y="8"/>
                  </a:lnTo>
                  <a:lnTo>
                    <a:pt x="45" y="0"/>
                  </a:lnTo>
                  <a:lnTo>
                    <a:pt x="33" y="2"/>
                  </a:lnTo>
                  <a:lnTo>
                    <a:pt x="36" y="8"/>
                  </a:lnTo>
                </a:path>
              </a:pathLst>
            </a:custGeom>
            <a:solidFill>
              <a:srgbClr val="FFFF00"/>
            </a:solidFill>
            <a:ln w="12700" cap="rnd" cmpd="sng">
              <a:solidFill>
                <a:schemeClr val="tx1"/>
              </a:solidFill>
              <a:prstDash val="solid"/>
              <a:round/>
              <a:headEnd type="none" w="sm" len="sm"/>
              <a:tailEnd type="none" w="sm" len="sm"/>
            </a:ln>
          </p:spPr>
          <p:txBody>
            <a:bodyPr/>
            <a:lstStyle/>
            <a:p>
              <a:endParaRPr lang="en-US"/>
            </a:p>
          </p:txBody>
        </p:sp>
        <p:sp>
          <p:nvSpPr>
            <p:cNvPr id="47970" name="Freeform 916"/>
            <p:cNvSpPr>
              <a:spLocks noChangeAspect="1"/>
            </p:cNvSpPr>
            <p:nvPr/>
          </p:nvSpPr>
          <p:spPr bwMode="auto">
            <a:xfrm>
              <a:off x="3595" y="3274"/>
              <a:ext cx="59" cy="53"/>
            </a:xfrm>
            <a:custGeom>
              <a:avLst/>
              <a:gdLst>
                <a:gd name="T0" fmla="*/ 2 w 73"/>
                <a:gd name="T1" fmla="*/ 22 h 66"/>
                <a:gd name="T2" fmla="*/ 2 w 73"/>
                <a:gd name="T3" fmla="*/ 22 h 66"/>
                <a:gd name="T4" fmla="*/ 25 w 73"/>
                <a:gd name="T5" fmla="*/ 2 h 66"/>
                <a:gd name="T6" fmla="*/ 23 w 73"/>
                <a:gd name="T7" fmla="*/ 0 h 66"/>
                <a:gd name="T8" fmla="*/ 1 w 73"/>
                <a:gd name="T9" fmla="*/ 20 h 66"/>
                <a:gd name="T10" fmla="*/ 0 w 73"/>
                <a:gd name="T11" fmla="*/ 20 h 66"/>
                <a:gd name="T12" fmla="*/ 1 w 73"/>
                <a:gd name="T13" fmla="*/ 20 h 66"/>
                <a:gd name="T14" fmla="*/ 0 w 73"/>
                <a:gd name="T15" fmla="*/ 20 h 66"/>
                <a:gd name="T16" fmla="*/ 0 w 73"/>
                <a:gd name="T17" fmla="*/ 20 h 66"/>
                <a:gd name="T18" fmla="*/ 2 w 73"/>
                <a:gd name="T19" fmla="*/ 22 h 6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3"/>
                <a:gd name="T31" fmla="*/ 0 h 66"/>
                <a:gd name="T32" fmla="*/ 73 w 73"/>
                <a:gd name="T33" fmla="*/ 66 h 6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3" h="66">
                  <a:moveTo>
                    <a:pt x="6" y="64"/>
                  </a:moveTo>
                  <a:lnTo>
                    <a:pt x="6" y="65"/>
                  </a:lnTo>
                  <a:lnTo>
                    <a:pt x="72" y="5"/>
                  </a:lnTo>
                  <a:lnTo>
                    <a:pt x="68" y="0"/>
                  </a:lnTo>
                  <a:lnTo>
                    <a:pt x="1" y="59"/>
                  </a:lnTo>
                  <a:lnTo>
                    <a:pt x="0" y="60"/>
                  </a:lnTo>
                  <a:lnTo>
                    <a:pt x="1" y="59"/>
                  </a:lnTo>
                  <a:lnTo>
                    <a:pt x="0" y="59"/>
                  </a:lnTo>
                  <a:lnTo>
                    <a:pt x="0" y="60"/>
                  </a:lnTo>
                  <a:lnTo>
                    <a:pt x="6" y="64"/>
                  </a:lnTo>
                </a:path>
              </a:pathLst>
            </a:custGeom>
            <a:solidFill>
              <a:srgbClr val="FFFF00"/>
            </a:solidFill>
            <a:ln w="12700" cap="rnd" cmpd="sng">
              <a:solidFill>
                <a:schemeClr val="tx1"/>
              </a:solidFill>
              <a:prstDash val="solid"/>
              <a:round/>
              <a:headEnd type="none" w="sm" len="sm"/>
              <a:tailEnd type="none" w="sm" len="sm"/>
            </a:ln>
          </p:spPr>
          <p:txBody>
            <a:bodyPr/>
            <a:lstStyle/>
            <a:p>
              <a:endParaRPr lang="en-US"/>
            </a:p>
          </p:txBody>
        </p:sp>
        <p:sp>
          <p:nvSpPr>
            <p:cNvPr id="47971" name="Freeform 917"/>
            <p:cNvSpPr>
              <a:spLocks noChangeAspect="1"/>
            </p:cNvSpPr>
            <p:nvPr/>
          </p:nvSpPr>
          <p:spPr bwMode="auto">
            <a:xfrm>
              <a:off x="3578" y="3328"/>
              <a:ext cx="19" cy="49"/>
            </a:xfrm>
            <a:custGeom>
              <a:avLst/>
              <a:gdLst>
                <a:gd name="T0" fmla="*/ 0 w 24"/>
                <a:gd name="T1" fmla="*/ 18 h 61"/>
                <a:gd name="T2" fmla="*/ 2 w 24"/>
                <a:gd name="T3" fmla="*/ 18 h 61"/>
                <a:gd name="T4" fmla="*/ 7 w 24"/>
                <a:gd name="T5" fmla="*/ 2 h 61"/>
                <a:gd name="T6" fmla="*/ 6 w 24"/>
                <a:gd name="T7" fmla="*/ 0 h 61"/>
                <a:gd name="T8" fmla="*/ 0 w 24"/>
                <a:gd name="T9" fmla="*/ 16 h 61"/>
                <a:gd name="T10" fmla="*/ 2 w 24"/>
                <a:gd name="T11" fmla="*/ 16 h 61"/>
                <a:gd name="T12" fmla="*/ 0 w 24"/>
                <a:gd name="T13" fmla="*/ 18 h 61"/>
                <a:gd name="T14" fmla="*/ 2 w 24"/>
                <a:gd name="T15" fmla="*/ 20 h 61"/>
                <a:gd name="T16" fmla="*/ 2 w 24"/>
                <a:gd name="T17" fmla="*/ 18 h 61"/>
                <a:gd name="T18" fmla="*/ 0 w 24"/>
                <a:gd name="T19" fmla="*/ 18 h 6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4"/>
                <a:gd name="T31" fmla="*/ 0 h 61"/>
                <a:gd name="T32" fmla="*/ 24 w 24"/>
                <a:gd name="T33" fmla="*/ 61 h 6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4" h="61">
                  <a:moveTo>
                    <a:pt x="0" y="51"/>
                  </a:moveTo>
                  <a:lnTo>
                    <a:pt x="6" y="51"/>
                  </a:lnTo>
                  <a:lnTo>
                    <a:pt x="23" y="3"/>
                  </a:lnTo>
                  <a:lnTo>
                    <a:pt x="18" y="0"/>
                  </a:lnTo>
                  <a:lnTo>
                    <a:pt x="0" y="49"/>
                  </a:lnTo>
                  <a:lnTo>
                    <a:pt x="6" y="49"/>
                  </a:lnTo>
                  <a:lnTo>
                    <a:pt x="0" y="51"/>
                  </a:lnTo>
                  <a:lnTo>
                    <a:pt x="3" y="60"/>
                  </a:lnTo>
                  <a:lnTo>
                    <a:pt x="6" y="51"/>
                  </a:lnTo>
                  <a:lnTo>
                    <a:pt x="0" y="51"/>
                  </a:lnTo>
                </a:path>
              </a:pathLst>
            </a:custGeom>
            <a:solidFill>
              <a:srgbClr val="FFFF00"/>
            </a:solidFill>
            <a:ln w="12700" cap="rnd" cmpd="sng">
              <a:solidFill>
                <a:schemeClr val="tx1"/>
              </a:solidFill>
              <a:prstDash val="solid"/>
              <a:round/>
              <a:headEnd type="none" w="sm" len="sm"/>
              <a:tailEnd type="none" w="sm" len="sm"/>
            </a:ln>
          </p:spPr>
          <p:txBody>
            <a:bodyPr/>
            <a:lstStyle/>
            <a:p>
              <a:endParaRPr lang="en-US"/>
            </a:p>
          </p:txBody>
        </p:sp>
        <p:sp>
          <p:nvSpPr>
            <p:cNvPr id="47972" name="Freeform 918"/>
            <p:cNvSpPr>
              <a:spLocks noChangeAspect="1"/>
            </p:cNvSpPr>
            <p:nvPr/>
          </p:nvSpPr>
          <p:spPr bwMode="auto">
            <a:xfrm>
              <a:off x="3568" y="3349"/>
              <a:ext cx="12" cy="20"/>
            </a:xfrm>
            <a:custGeom>
              <a:avLst/>
              <a:gdLst>
                <a:gd name="T0" fmla="*/ 1 w 15"/>
                <a:gd name="T1" fmla="*/ 2 h 25"/>
                <a:gd name="T2" fmla="*/ 0 w 15"/>
                <a:gd name="T3" fmla="*/ 2 h 25"/>
                <a:gd name="T4" fmla="*/ 3 w 15"/>
                <a:gd name="T5" fmla="*/ 8 h 25"/>
                <a:gd name="T6" fmla="*/ 5 w 15"/>
                <a:gd name="T7" fmla="*/ 7 h 25"/>
                <a:gd name="T8" fmla="*/ 2 w 15"/>
                <a:gd name="T9" fmla="*/ 2 h 25"/>
                <a:gd name="T10" fmla="*/ 2 w 15"/>
                <a:gd name="T11" fmla="*/ 0 h 25"/>
                <a:gd name="T12" fmla="*/ 2 w 15"/>
                <a:gd name="T13" fmla="*/ 2 h 25"/>
                <a:gd name="T14" fmla="*/ 2 w 15"/>
                <a:gd name="T15" fmla="*/ 1 h 25"/>
                <a:gd name="T16" fmla="*/ 2 w 15"/>
                <a:gd name="T17" fmla="*/ 0 h 25"/>
                <a:gd name="T18" fmla="*/ 1 w 15"/>
                <a:gd name="T19" fmla="*/ 2 h 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
                <a:gd name="T31" fmla="*/ 0 h 25"/>
                <a:gd name="T32" fmla="*/ 15 w 15"/>
                <a:gd name="T33" fmla="*/ 25 h 2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 h="25">
                  <a:moveTo>
                    <a:pt x="1" y="5"/>
                  </a:moveTo>
                  <a:lnTo>
                    <a:pt x="0" y="3"/>
                  </a:lnTo>
                  <a:lnTo>
                    <a:pt x="9" y="24"/>
                  </a:lnTo>
                  <a:lnTo>
                    <a:pt x="14" y="22"/>
                  </a:lnTo>
                  <a:lnTo>
                    <a:pt x="5" y="2"/>
                  </a:lnTo>
                  <a:lnTo>
                    <a:pt x="5" y="0"/>
                  </a:lnTo>
                  <a:lnTo>
                    <a:pt x="5" y="2"/>
                  </a:lnTo>
                  <a:lnTo>
                    <a:pt x="5" y="1"/>
                  </a:lnTo>
                  <a:lnTo>
                    <a:pt x="5" y="0"/>
                  </a:lnTo>
                  <a:lnTo>
                    <a:pt x="1" y="5"/>
                  </a:lnTo>
                </a:path>
              </a:pathLst>
            </a:custGeom>
            <a:solidFill>
              <a:srgbClr val="FFFF00"/>
            </a:solidFill>
            <a:ln w="12700" cap="rnd" cmpd="sng">
              <a:solidFill>
                <a:schemeClr val="tx1"/>
              </a:solidFill>
              <a:prstDash val="solid"/>
              <a:round/>
              <a:headEnd type="none" w="sm" len="sm"/>
              <a:tailEnd type="none" w="sm" len="sm"/>
            </a:ln>
          </p:spPr>
          <p:txBody>
            <a:bodyPr/>
            <a:lstStyle/>
            <a:p>
              <a:endParaRPr lang="en-US"/>
            </a:p>
          </p:txBody>
        </p:sp>
        <p:sp>
          <p:nvSpPr>
            <p:cNvPr id="47973" name="Freeform 919"/>
            <p:cNvSpPr>
              <a:spLocks noChangeAspect="1"/>
            </p:cNvSpPr>
            <p:nvPr/>
          </p:nvSpPr>
          <p:spPr bwMode="auto">
            <a:xfrm>
              <a:off x="3558" y="3338"/>
              <a:ext cx="12" cy="12"/>
            </a:xfrm>
            <a:custGeom>
              <a:avLst/>
              <a:gdLst>
                <a:gd name="T0" fmla="*/ 1 w 15"/>
                <a:gd name="T1" fmla="*/ 0 h 15"/>
                <a:gd name="T2" fmla="*/ 1 w 15"/>
                <a:gd name="T3" fmla="*/ 2 h 15"/>
                <a:gd name="T4" fmla="*/ 3 w 15"/>
                <a:gd name="T5" fmla="*/ 5 h 15"/>
                <a:gd name="T6" fmla="*/ 5 w 15"/>
                <a:gd name="T7" fmla="*/ 3 h 15"/>
                <a:gd name="T8" fmla="*/ 2 w 15"/>
                <a:gd name="T9" fmla="*/ 0 h 15"/>
                <a:gd name="T10" fmla="*/ 2 w 15"/>
                <a:gd name="T11" fmla="*/ 2 h 15"/>
                <a:gd name="T12" fmla="*/ 1 w 15"/>
                <a:gd name="T13" fmla="*/ 0 h 15"/>
                <a:gd name="T14" fmla="*/ 0 w 15"/>
                <a:gd name="T15" fmla="*/ 2 h 15"/>
                <a:gd name="T16" fmla="*/ 1 w 15"/>
                <a:gd name="T17" fmla="*/ 2 h 15"/>
                <a:gd name="T18" fmla="*/ 1 w 15"/>
                <a:gd name="T19" fmla="*/ 0 h 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
                <a:gd name="T31" fmla="*/ 0 h 15"/>
                <a:gd name="T32" fmla="*/ 15 w 15"/>
                <a:gd name="T33" fmla="*/ 15 h 1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 h="15">
                  <a:moveTo>
                    <a:pt x="1" y="0"/>
                  </a:moveTo>
                  <a:lnTo>
                    <a:pt x="1" y="3"/>
                  </a:lnTo>
                  <a:lnTo>
                    <a:pt x="10" y="14"/>
                  </a:lnTo>
                  <a:lnTo>
                    <a:pt x="14" y="9"/>
                  </a:lnTo>
                  <a:lnTo>
                    <a:pt x="6" y="0"/>
                  </a:lnTo>
                  <a:lnTo>
                    <a:pt x="6" y="3"/>
                  </a:lnTo>
                  <a:lnTo>
                    <a:pt x="1" y="0"/>
                  </a:lnTo>
                  <a:lnTo>
                    <a:pt x="0" y="2"/>
                  </a:lnTo>
                  <a:lnTo>
                    <a:pt x="1" y="3"/>
                  </a:lnTo>
                  <a:lnTo>
                    <a:pt x="1" y="0"/>
                  </a:lnTo>
                </a:path>
              </a:pathLst>
            </a:custGeom>
            <a:solidFill>
              <a:srgbClr val="FFFF00"/>
            </a:solidFill>
            <a:ln w="12700" cap="rnd" cmpd="sng">
              <a:solidFill>
                <a:schemeClr val="tx1"/>
              </a:solidFill>
              <a:prstDash val="solid"/>
              <a:round/>
              <a:headEnd type="none" w="sm" len="sm"/>
              <a:tailEnd type="none" w="sm" len="sm"/>
            </a:ln>
          </p:spPr>
          <p:txBody>
            <a:bodyPr/>
            <a:lstStyle/>
            <a:p>
              <a:endParaRPr lang="en-US"/>
            </a:p>
          </p:txBody>
        </p:sp>
        <p:sp>
          <p:nvSpPr>
            <p:cNvPr id="47974" name="Freeform 920"/>
            <p:cNvSpPr>
              <a:spLocks noChangeAspect="1"/>
            </p:cNvSpPr>
            <p:nvPr/>
          </p:nvSpPr>
          <p:spPr bwMode="auto">
            <a:xfrm>
              <a:off x="3415" y="3427"/>
              <a:ext cx="10" cy="11"/>
            </a:xfrm>
            <a:custGeom>
              <a:avLst/>
              <a:gdLst>
                <a:gd name="T0" fmla="*/ 3 w 13"/>
                <a:gd name="T1" fmla="*/ 2 h 14"/>
                <a:gd name="T2" fmla="*/ 3 w 13"/>
                <a:gd name="T3" fmla="*/ 2 h 14"/>
                <a:gd name="T4" fmla="*/ 2 w 13"/>
                <a:gd name="T5" fmla="*/ 0 h 14"/>
                <a:gd name="T6" fmla="*/ 0 w 13"/>
                <a:gd name="T7" fmla="*/ 2 h 14"/>
                <a:gd name="T8" fmla="*/ 2 w 13"/>
                <a:gd name="T9" fmla="*/ 4 h 14"/>
                <a:gd name="T10" fmla="*/ 2 w 13"/>
                <a:gd name="T11" fmla="*/ 4 h 14"/>
                <a:gd name="T12" fmla="*/ 2 w 13"/>
                <a:gd name="T13" fmla="*/ 4 h 14"/>
                <a:gd name="T14" fmla="*/ 2 w 13"/>
                <a:gd name="T15" fmla="*/ 4 h 14"/>
                <a:gd name="T16" fmla="*/ 3 w 13"/>
                <a:gd name="T17" fmla="*/ 2 h 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
                <a:gd name="T28" fmla="*/ 0 h 14"/>
                <a:gd name="T29" fmla="*/ 13 w 13"/>
                <a:gd name="T30" fmla="*/ 14 h 1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 h="14">
                  <a:moveTo>
                    <a:pt x="12" y="2"/>
                  </a:moveTo>
                  <a:lnTo>
                    <a:pt x="12" y="5"/>
                  </a:lnTo>
                  <a:lnTo>
                    <a:pt x="6" y="0"/>
                  </a:lnTo>
                  <a:lnTo>
                    <a:pt x="0" y="5"/>
                  </a:lnTo>
                  <a:lnTo>
                    <a:pt x="6" y="13"/>
                  </a:lnTo>
                  <a:lnTo>
                    <a:pt x="9" y="13"/>
                  </a:lnTo>
                  <a:lnTo>
                    <a:pt x="6" y="13"/>
                  </a:lnTo>
                  <a:lnTo>
                    <a:pt x="9" y="13"/>
                  </a:lnTo>
                  <a:lnTo>
                    <a:pt x="12" y="2"/>
                  </a:lnTo>
                </a:path>
              </a:pathLst>
            </a:custGeom>
            <a:solidFill>
              <a:srgbClr val="FFFF00"/>
            </a:solidFill>
            <a:ln w="12700" cap="rnd" cmpd="sng">
              <a:solidFill>
                <a:schemeClr val="tx1"/>
              </a:solidFill>
              <a:prstDash val="solid"/>
              <a:round/>
              <a:headEnd type="none" w="sm" len="sm"/>
              <a:tailEnd type="none" w="sm" len="sm"/>
            </a:ln>
          </p:spPr>
          <p:txBody>
            <a:bodyPr/>
            <a:lstStyle/>
            <a:p>
              <a:endParaRPr lang="en-US"/>
            </a:p>
          </p:txBody>
        </p:sp>
        <p:sp>
          <p:nvSpPr>
            <p:cNvPr id="47975" name="Freeform 921"/>
            <p:cNvSpPr>
              <a:spLocks noChangeAspect="1"/>
            </p:cNvSpPr>
            <p:nvPr/>
          </p:nvSpPr>
          <p:spPr bwMode="auto">
            <a:xfrm>
              <a:off x="3420" y="3430"/>
              <a:ext cx="11" cy="11"/>
            </a:xfrm>
            <a:custGeom>
              <a:avLst/>
              <a:gdLst>
                <a:gd name="T0" fmla="*/ 5 w 13"/>
                <a:gd name="T1" fmla="*/ 3 h 13"/>
                <a:gd name="T2" fmla="*/ 5 w 13"/>
                <a:gd name="T3" fmla="*/ 3 h 13"/>
                <a:gd name="T4" fmla="*/ 3 w 13"/>
                <a:gd name="T5" fmla="*/ 0 h 13"/>
                <a:gd name="T6" fmla="*/ 0 w 13"/>
                <a:gd name="T7" fmla="*/ 3 h 13"/>
                <a:gd name="T8" fmla="*/ 5 w 13"/>
                <a:gd name="T9" fmla="*/ 5 h 13"/>
                <a:gd name="T10" fmla="*/ 5 w 13"/>
                <a:gd name="T11" fmla="*/ 3 h 13"/>
                <a:gd name="T12" fmla="*/ 0 60000 65536"/>
                <a:gd name="T13" fmla="*/ 0 60000 65536"/>
                <a:gd name="T14" fmla="*/ 0 60000 65536"/>
                <a:gd name="T15" fmla="*/ 0 60000 65536"/>
                <a:gd name="T16" fmla="*/ 0 60000 65536"/>
                <a:gd name="T17" fmla="*/ 0 60000 65536"/>
                <a:gd name="T18" fmla="*/ 0 w 13"/>
                <a:gd name="T19" fmla="*/ 0 h 13"/>
                <a:gd name="T20" fmla="*/ 13 w 13"/>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13" h="13">
                  <a:moveTo>
                    <a:pt x="12" y="4"/>
                  </a:moveTo>
                  <a:lnTo>
                    <a:pt x="12" y="4"/>
                  </a:lnTo>
                  <a:lnTo>
                    <a:pt x="4" y="0"/>
                  </a:lnTo>
                  <a:lnTo>
                    <a:pt x="0" y="8"/>
                  </a:lnTo>
                  <a:lnTo>
                    <a:pt x="12" y="12"/>
                  </a:lnTo>
                  <a:lnTo>
                    <a:pt x="12" y="4"/>
                  </a:lnTo>
                </a:path>
              </a:pathLst>
            </a:custGeom>
            <a:solidFill>
              <a:srgbClr val="FFFF00"/>
            </a:solidFill>
            <a:ln w="12700" cap="rnd" cmpd="sng">
              <a:solidFill>
                <a:schemeClr val="tx1"/>
              </a:solidFill>
              <a:prstDash val="solid"/>
              <a:round/>
              <a:headEnd type="none" w="sm" len="sm"/>
              <a:tailEnd type="none" w="sm" len="sm"/>
            </a:ln>
          </p:spPr>
          <p:txBody>
            <a:bodyPr/>
            <a:lstStyle/>
            <a:p>
              <a:endParaRPr lang="en-US"/>
            </a:p>
          </p:txBody>
        </p:sp>
        <p:sp>
          <p:nvSpPr>
            <p:cNvPr id="47976" name="Freeform 922"/>
            <p:cNvSpPr>
              <a:spLocks noChangeAspect="1"/>
            </p:cNvSpPr>
            <p:nvPr/>
          </p:nvSpPr>
          <p:spPr bwMode="auto">
            <a:xfrm>
              <a:off x="3459" y="3406"/>
              <a:ext cx="127" cy="28"/>
            </a:xfrm>
            <a:custGeom>
              <a:avLst/>
              <a:gdLst>
                <a:gd name="T0" fmla="*/ 50 w 158"/>
                <a:gd name="T1" fmla="*/ 2 h 36"/>
                <a:gd name="T2" fmla="*/ 51 w 158"/>
                <a:gd name="T3" fmla="*/ 0 h 36"/>
                <a:gd name="T4" fmla="*/ 0 w 158"/>
                <a:gd name="T5" fmla="*/ 7 h 36"/>
                <a:gd name="T6" fmla="*/ 1 w 158"/>
                <a:gd name="T7" fmla="*/ 9 h 36"/>
                <a:gd name="T8" fmla="*/ 51 w 158"/>
                <a:gd name="T9" fmla="*/ 2 h 36"/>
                <a:gd name="T10" fmla="*/ 52 w 158"/>
                <a:gd name="T11" fmla="*/ 2 h 36"/>
                <a:gd name="T12" fmla="*/ 51 w 158"/>
                <a:gd name="T13" fmla="*/ 2 h 36"/>
                <a:gd name="T14" fmla="*/ 52 w 158"/>
                <a:gd name="T15" fmla="*/ 2 h 36"/>
                <a:gd name="T16" fmla="*/ 52 w 158"/>
                <a:gd name="T17" fmla="*/ 2 h 36"/>
                <a:gd name="T18" fmla="*/ 50 w 158"/>
                <a:gd name="T19" fmla="*/ 2 h 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8"/>
                <a:gd name="T31" fmla="*/ 0 h 36"/>
                <a:gd name="T32" fmla="*/ 158 w 158"/>
                <a:gd name="T33" fmla="*/ 36 h 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8" h="36">
                  <a:moveTo>
                    <a:pt x="149" y="3"/>
                  </a:moveTo>
                  <a:lnTo>
                    <a:pt x="152" y="0"/>
                  </a:lnTo>
                  <a:lnTo>
                    <a:pt x="0" y="27"/>
                  </a:lnTo>
                  <a:lnTo>
                    <a:pt x="1" y="35"/>
                  </a:lnTo>
                  <a:lnTo>
                    <a:pt x="154" y="7"/>
                  </a:lnTo>
                  <a:lnTo>
                    <a:pt x="157" y="3"/>
                  </a:lnTo>
                  <a:lnTo>
                    <a:pt x="154" y="7"/>
                  </a:lnTo>
                  <a:lnTo>
                    <a:pt x="157" y="7"/>
                  </a:lnTo>
                  <a:lnTo>
                    <a:pt x="157" y="3"/>
                  </a:lnTo>
                  <a:lnTo>
                    <a:pt x="149" y="3"/>
                  </a:lnTo>
                </a:path>
              </a:pathLst>
            </a:custGeom>
            <a:solidFill>
              <a:srgbClr val="FFFF00"/>
            </a:solidFill>
            <a:ln w="12700" cap="rnd" cmpd="sng">
              <a:solidFill>
                <a:schemeClr val="tx1"/>
              </a:solidFill>
              <a:prstDash val="solid"/>
              <a:round/>
              <a:headEnd type="none" w="sm" len="sm"/>
              <a:tailEnd type="none" w="sm" len="sm"/>
            </a:ln>
          </p:spPr>
          <p:txBody>
            <a:bodyPr/>
            <a:lstStyle/>
            <a:p>
              <a:endParaRPr lang="en-US"/>
            </a:p>
          </p:txBody>
        </p:sp>
        <p:sp>
          <p:nvSpPr>
            <p:cNvPr id="47977" name="Freeform 923"/>
            <p:cNvSpPr>
              <a:spLocks noChangeAspect="1"/>
            </p:cNvSpPr>
            <p:nvPr/>
          </p:nvSpPr>
          <p:spPr bwMode="auto">
            <a:xfrm>
              <a:off x="3583" y="3399"/>
              <a:ext cx="9" cy="11"/>
            </a:xfrm>
            <a:custGeom>
              <a:avLst/>
              <a:gdLst>
                <a:gd name="T0" fmla="*/ 0 w 11"/>
                <a:gd name="T1" fmla="*/ 0 h 14"/>
                <a:gd name="T2" fmla="*/ 0 w 11"/>
                <a:gd name="T3" fmla="*/ 0 h 14"/>
                <a:gd name="T4" fmla="*/ 0 w 11"/>
                <a:gd name="T5" fmla="*/ 4 h 14"/>
                <a:gd name="T6" fmla="*/ 4 w 11"/>
                <a:gd name="T7" fmla="*/ 4 h 14"/>
                <a:gd name="T8" fmla="*/ 4 w 11"/>
                <a:gd name="T9" fmla="*/ 0 h 14"/>
                <a:gd name="T10" fmla="*/ 0 w 11"/>
                <a:gd name="T11" fmla="*/ 0 h 14"/>
                <a:gd name="T12" fmla="*/ 0 60000 65536"/>
                <a:gd name="T13" fmla="*/ 0 60000 65536"/>
                <a:gd name="T14" fmla="*/ 0 60000 65536"/>
                <a:gd name="T15" fmla="*/ 0 60000 65536"/>
                <a:gd name="T16" fmla="*/ 0 60000 65536"/>
                <a:gd name="T17" fmla="*/ 0 60000 65536"/>
                <a:gd name="T18" fmla="*/ 0 w 11"/>
                <a:gd name="T19" fmla="*/ 0 h 14"/>
                <a:gd name="T20" fmla="*/ 11 w 11"/>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11" h="14">
                  <a:moveTo>
                    <a:pt x="0" y="0"/>
                  </a:moveTo>
                  <a:lnTo>
                    <a:pt x="0" y="0"/>
                  </a:lnTo>
                  <a:lnTo>
                    <a:pt x="0" y="13"/>
                  </a:lnTo>
                  <a:lnTo>
                    <a:pt x="10" y="13"/>
                  </a:lnTo>
                  <a:lnTo>
                    <a:pt x="10" y="0"/>
                  </a:lnTo>
                  <a:lnTo>
                    <a:pt x="0" y="0"/>
                  </a:lnTo>
                </a:path>
              </a:pathLst>
            </a:custGeom>
            <a:solidFill>
              <a:srgbClr val="FFFF00"/>
            </a:solidFill>
            <a:ln w="12700" cap="rnd" cmpd="sng">
              <a:solidFill>
                <a:schemeClr val="tx1"/>
              </a:solidFill>
              <a:prstDash val="solid"/>
              <a:round/>
              <a:headEnd type="none" w="sm" len="sm"/>
              <a:tailEnd type="none" w="sm" len="sm"/>
            </a:ln>
          </p:spPr>
          <p:txBody>
            <a:bodyPr/>
            <a:lstStyle/>
            <a:p>
              <a:endParaRPr lang="en-US"/>
            </a:p>
          </p:txBody>
        </p:sp>
        <p:sp>
          <p:nvSpPr>
            <p:cNvPr id="47978" name="Freeform 924"/>
            <p:cNvSpPr>
              <a:spLocks noChangeAspect="1"/>
            </p:cNvSpPr>
            <p:nvPr/>
          </p:nvSpPr>
          <p:spPr bwMode="auto">
            <a:xfrm>
              <a:off x="3583" y="3394"/>
              <a:ext cx="9" cy="1"/>
            </a:xfrm>
            <a:custGeom>
              <a:avLst/>
              <a:gdLst>
                <a:gd name="T0" fmla="*/ 0 w 11"/>
                <a:gd name="T1" fmla="*/ 0 h 1"/>
                <a:gd name="T2" fmla="*/ 0 w 11"/>
                <a:gd name="T3" fmla="*/ 0 h 1"/>
                <a:gd name="T4" fmla="*/ 4 w 11"/>
                <a:gd name="T5" fmla="*/ 0 h 1"/>
                <a:gd name="T6" fmla="*/ 0 w 11"/>
                <a:gd name="T7" fmla="*/ 0 h 1"/>
                <a:gd name="T8" fmla="*/ 0 60000 65536"/>
                <a:gd name="T9" fmla="*/ 0 60000 65536"/>
                <a:gd name="T10" fmla="*/ 0 60000 65536"/>
                <a:gd name="T11" fmla="*/ 0 60000 65536"/>
                <a:gd name="T12" fmla="*/ 0 w 11"/>
                <a:gd name="T13" fmla="*/ 0 h 1"/>
                <a:gd name="T14" fmla="*/ 11 w 11"/>
                <a:gd name="T15" fmla="*/ 1 h 1"/>
              </a:gdLst>
              <a:ahLst/>
              <a:cxnLst>
                <a:cxn ang="T8">
                  <a:pos x="T0" y="T1"/>
                </a:cxn>
                <a:cxn ang="T9">
                  <a:pos x="T2" y="T3"/>
                </a:cxn>
                <a:cxn ang="T10">
                  <a:pos x="T4" y="T5"/>
                </a:cxn>
                <a:cxn ang="T11">
                  <a:pos x="T6" y="T7"/>
                </a:cxn>
              </a:cxnLst>
              <a:rect l="T12" t="T13" r="T14" b="T15"/>
              <a:pathLst>
                <a:path w="11" h="1">
                  <a:moveTo>
                    <a:pt x="0" y="0"/>
                  </a:moveTo>
                  <a:lnTo>
                    <a:pt x="0" y="0"/>
                  </a:lnTo>
                  <a:lnTo>
                    <a:pt x="10" y="0"/>
                  </a:lnTo>
                  <a:lnTo>
                    <a:pt x="0" y="0"/>
                  </a:lnTo>
                </a:path>
              </a:pathLst>
            </a:custGeom>
            <a:solidFill>
              <a:srgbClr val="FFFF00"/>
            </a:solidFill>
            <a:ln w="12700" cap="rnd" cmpd="sng">
              <a:solidFill>
                <a:schemeClr val="tx1"/>
              </a:solidFill>
              <a:prstDash val="solid"/>
              <a:round/>
              <a:headEnd type="none" w="sm" len="sm"/>
              <a:tailEnd type="none" w="sm" len="sm"/>
            </a:ln>
          </p:spPr>
          <p:txBody>
            <a:bodyPr/>
            <a:lstStyle/>
            <a:p>
              <a:endParaRPr lang="en-US"/>
            </a:p>
          </p:txBody>
        </p:sp>
        <p:sp>
          <p:nvSpPr>
            <p:cNvPr id="47979" name="Freeform 925"/>
            <p:cNvSpPr>
              <a:spLocks noChangeAspect="1"/>
            </p:cNvSpPr>
            <p:nvPr/>
          </p:nvSpPr>
          <p:spPr bwMode="auto">
            <a:xfrm>
              <a:off x="3636" y="3394"/>
              <a:ext cx="7" cy="10"/>
            </a:xfrm>
            <a:custGeom>
              <a:avLst/>
              <a:gdLst>
                <a:gd name="T0" fmla="*/ 2 w 9"/>
                <a:gd name="T1" fmla="*/ 3 h 13"/>
                <a:gd name="T2" fmla="*/ 2 w 9"/>
                <a:gd name="T3" fmla="*/ 3 h 13"/>
                <a:gd name="T4" fmla="*/ 0 w 9"/>
                <a:gd name="T5" fmla="*/ 3 h 13"/>
                <a:gd name="T6" fmla="*/ 0 w 9"/>
                <a:gd name="T7" fmla="*/ 0 h 13"/>
                <a:gd name="T8" fmla="*/ 2 w 9"/>
                <a:gd name="T9" fmla="*/ 0 h 13"/>
                <a:gd name="T10" fmla="*/ 2 w 9"/>
                <a:gd name="T11" fmla="*/ 3 h 13"/>
                <a:gd name="T12" fmla="*/ 0 60000 65536"/>
                <a:gd name="T13" fmla="*/ 0 60000 65536"/>
                <a:gd name="T14" fmla="*/ 0 60000 65536"/>
                <a:gd name="T15" fmla="*/ 0 60000 65536"/>
                <a:gd name="T16" fmla="*/ 0 60000 65536"/>
                <a:gd name="T17" fmla="*/ 0 60000 65536"/>
                <a:gd name="T18" fmla="*/ 0 w 9"/>
                <a:gd name="T19" fmla="*/ 0 h 13"/>
                <a:gd name="T20" fmla="*/ 9 w 9"/>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9" h="13">
                  <a:moveTo>
                    <a:pt x="8" y="12"/>
                  </a:moveTo>
                  <a:lnTo>
                    <a:pt x="8" y="12"/>
                  </a:lnTo>
                  <a:lnTo>
                    <a:pt x="0" y="12"/>
                  </a:lnTo>
                  <a:lnTo>
                    <a:pt x="0" y="0"/>
                  </a:lnTo>
                  <a:lnTo>
                    <a:pt x="8" y="0"/>
                  </a:lnTo>
                  <a:lnTo>
                    <a:pt x="8" y="12"/>
                  </a:lnTo>
                </a:path>
              </a:pathLst>
            </a:custGeom>
            <a:solidFill>
              <a:srgbClr val="FFFF00"/>
            </a:solidFill>
            <a:ln w="12700" cap="rnd" cmpd="sng">
              <a:solidFill>
                <a:schemeClr val="tx1"/>
              </a:solidFill>
              <a:prstDash val="solid"/>
              <a:round/>
              <a:headEnd type="none" w="sm" len="sm"/>
              <a:tailEnd type="none" w="sm" len="sm"/>
            </a:ln>
          </p:spPr>
          <p:txBody>
            <a:bodyPr/>
            <a:lstStyle/>
            <a:p>
              <a:endParaRPr lang="en-US"/>
            </a:p>
          </p:txBody>
        </p:sp>
        <p:sp>
          <p:nvSpPr>
            <p:cNvPr id="47980" name="Freeform 926"/>
            <p:cNvSpPr>
              <a:spLocks noChangeAspect="1"/>
            </p:cNvSpPr>
            <p:nvPr/>
          </p:nvSpPr>
          <p:spPr bwMode="auto">
            <a:xfrm>
              <a:off x="3634" y="3394"/>
              <a:ext cx="1" cy="10"/>
            </a:xfrm>
            <a:custGeom>
              <a:avLst/>
              <a:gdLst>
                <a:gd name="T0" fmla="*/ 0 w 1"/>
                <a:gd name="T1" fmla="*/ 3 h 13"/>
                <a:gd name="T2" fmla="*/ 0 w 1"/>
                <a:gd name="T3" fmla="*/ 3 h 13"/>
                <a:gd name="T4" fmla="*/ 0 w 1"/>
                <a:gd name="T5" fmla="*/ 0 h 13"/>
                <a:gd name="T6" fmla="*/ 0 w 1"/>
                <a:gd name="T7" fmla="*/ 3 h 13"/>
                <a:gd name="T8" fmla="*/ 0 60000 65536"/>
                <a:gd name="T9" fmla="*/ 0 60000 65536"/>
                <a:gd name="T10" fmla="*/ 0 60000 65536"/>
                <a:gd name="T11" fmla="*/ 0 60000 65536"/>
                <a:gd name="T12" fmla="*/ 0 w 1"/>
                <a:gd name="T13" fmla="*/ 0 h 13"/>
                <a:gd name="T14" fmla="*/ 1 w 1"/>
                <a:gd name="T15" fmla="*/ 13 h 13"/>
              </a:gdLst>
              <a:ahLst/>
              <a:cxnLst>
                <a:cxn ang="T8">
                  <a:pos x="T0" y="T1"/>
                </a:cxn>
                <a:cxn ang="T9">
                  <a:pos x="T2" y="T3"/>
                </a:cxn>
                <a:cxn ang="T10">
                  <a:pos x="T4" y="T5"/>
                </a:cxn>
                <a:cxn ang="T11">
                  <a:pos x="T6" y="T7"/>
                </a:cxn>
              </a:cxnLst>
              <a:rect l="T12" t="T13" r="T14" b="T15"/>
              <a:pathLst>
                <a:path w="1" h="13">
                  <a:moveTo>
                    <a:pt x="0" y="12"/>
                  </a:moveTo>
                  <a:lnTo>
                    <a:pt x="0" y="12"/>
                  </a:lnTo>
                  <a:lnTo>
                    <a:pt x="0" y="0"/>
                  </a:lnTo>
                  <a:lnTo>
                    <a:pt x="0" y="12"/>
                  </a:lnTo>
                </a:path>
              </a:pathLst>
            </a:custGeom>
            <a:solidFill>
              <a:srgbClr val="FFFF00"/>
            </a:solidFill>
            <a:ln w="12700" cap="rnd" cmpd="sng">
              <a:solidFill>
                <a:schemeClr val="tx1"/>
              </a:solidFill>
              <a:prstDash val="solid"/>
              <a:round/>
              <a:headEnd type="none" w="sm" len="sm"/>
              <a:tailEnd type="none" w="sm" len="sm"/>
            </a:ln>
          </p:spPr>
          <p:txBody>
            <a:bodyPr/>
            <a:lstStyle/>
            <a:p>
              <a:endParaRPr lang="en-US"/>
            </a:p>
          </p:txBody>
        </p:sp>
        <p:sp>
          <p:nvSpPr>
            <p:cNvPr id="47981" name="Freeform 927"/>
            <p:cNvSpPr>
              <a:spLocks noChangeAspect="1"/>
            </p:cNvSpPr>
            <p:nvPr/>
          </p:nvSpPr>
          <p:spPr bwMode="auto">
            <a:xfrm>
              <a:off x="3630" y="3394"/>
              <a:ext cx="9" cy="11"/>
            </a:xfrm>
            <a:custGeom>
              <a:avLst/>
              <a:gdLst>
                <a:gd name="T0" fmla="*/ 4 w 11"/>
                <a:gd name="T1" fmla="*/ 5 h 13"/>
                <a:gd name="T2" fmla="*/ 2 w 11"/>
                <a:gd name="T3" fmla="*/ 5 h 13"/>
                <a:gd name="T4" fmla="*/ 0 w 11"/>
                <a:gd name="T5" fmla="*/ 5 h 13"/>
                <a:gd name="T6" fmla="*/ 0 w 11"/>
                <a:gd name="T7" fmla="*/ 0 h 13"/>
                <a:gd name="T8" fmla="*/ 4 w 11"/>
                <a:gd name="T9" fmla="*/ 0 h 13"/>
                <a:gd name="T10" fmla="*/ 4 w 11"/>
                <a:gd name="T11" fmla="*/ 5 h 13"/>
                <a:gd name="T12" fmla="*/ 0 60000 65536"/>
                <a:gd name="T13" fmla="*/ 0 60000 65536"/>
                <a:gd name="T14" fmla="*/ 0 60000 65536"/>
                <a:gd name="T15" fmla="*/ 0 60000 65536"/>
                <a:gd name="T16" fmla="*/ 0 60000 65536"/>
                <a:gd name="T17" fmla="*/ 0 60000 65536"/>
                <a:gd name="T18" fmla="*/ 0 w 11"/>
                <a:gd name="T19" fmla="*/ 0 h 13"/>
                <a:gd name="T20" fmla="*/ 11 w 11"/>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11" h="13">
                  <a:moveTo>
                    <a:pt x="10" y="12"/>
                  </a:moveTo>
                  <a:lnTo>
                    <a:pt x="5" y="12"/>
                  </a:lnTo>
                  <a:lnTo>
                    <a:pt x="0" y="12"/>
                  </a:lnTo>
                  <a:lnTo>
                    <a:pt x="0" y="0"/>
                  </a:lnTo>
                  <a:lnTo>
                    <a:pt x="10" y="0"/>
                  </a:lnTo>
                  <a:lnTo>
                    <a:pt x="10" y="12"/>
                  </a:lnTo>
                </a:path>
              </a:pathLst>
            </a:custGeom>
            <a:solidFill>
              <a:srgbClr val="FFFF00"/>
            </a:solidFill>
            <a:ln w="12700" cap="rnd" cmpd="sng">
              <a:solidFill>
                <a:schemeClr val="tx1"/>
              </a:solidFill>
              <a:prstDash val="solid"/>
              <a:round/>
              <a:headEnd type="none" w="sm" len="sm"/>
              <a:tailEnd type="none" w="sm" len="sm"/>
            </a:ln>
          </p:spPr>
          <p:txBody>
            <a:bodyPr/>
            <a:lstStyle/>
            <a:p>
              <a:endParaRPr lang="en-US"/>
            </a:p>
          </p:txBody>
        </p:sp>
        <p:sp>
          <p:nvSpPr>
            <p:cNvPr id="47982" name="Freeform 928"/>
            <p:cNvSpPr>
              <a:spLocks noChangeAspect="1"/>
            </p:cNvSpPr>
            <p:nvPr/>
          </p:nvSpPr>
          <p:spPr bwMode="auto">
            <a:xfrm>
              <a:off x="3627" y="3394"/>
              <a:ext cx="8" cy="11"/>
            </a:xfrm>
            <a:custGeom>
              <a:avLst/>
              <a:gdLst>
                <a:gd name="T0" fmla="*/ 2 w 11"/>
                <a:gd name="T1" fmla="*/ 5 h 13"/>
                <a:gd name="T2" fmla="*/ 2 w 11"/>
                <a:gd name="T3" fmla="*/ 5 h 13"/>
                <a:gd name="T4" fmla="*/ 0 w 11"/>
                <a:gd name="T5" fmla="*/ 5 h 13"/>
                <a:gd name="T6" fmla="*/ 0 w 11"/>
                <a:gd name="T7" fmla="*/ 0 h 13"/>
                <a:gd name="T8" fmla="*/ 2 w 11"/>
                <a:gd name="T9" fmla="*/ 0 h 13"/>
                <a:gd name="T10" fmla="*/ 1 w 11"/>
                <a:gd name="T11" fmla="*/ 0 h 13"/>
                <a:gd name="T12" fmla="*/ 2 w 11"/>
                <a:gd name="T13" fmla="*/ 5 h 13"/>
                <a:gd name="T14" fmla="*/ 0 60000 65536"/>
                <a:gd name="T15" fmla="*/ 0 60000 65536"/>
                <a:gd name="T16" fmla="*/ 0 60000 65536"/>
                <a:gd name="T17" fmla="*/ 0 60000 65536"/>
                <a:gd name="T18" fmla="*/ 0 60000 65536"/>
                <a:gd name="T19" fmla="*/ 0 60000 65536"/>
                <a:gd name="T20" fmla="*/ 0 60000 65536"/>
                <a:gd name="T21" fmla="*/ 0 w 11"/>
                <a:gd name="T22" fmla="*/ 0 h 13"/>
                <a:gd name="T23" fmla="*/ 11 w 11"/>
                <a:gd name="T24" fmla="*/ 13 h 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 h="13">
                  <a:moveTo>
                    <a:pt x="10" y="12"/>
                  </a:moveTo>
                  <a:lnTo>
                    <a:pt x="10" y="12"/>
                  </a:lnTo>
                  <a:lnTo>
                    <a:pt x="0" y="12"/>
                  </a:lnTo>
                  <a:lnTo>
                    <a:pt x="0" y="0"/>
                  </a:lnTo>
                  <a:lnTo>
                    <a:pt x="10" y="0"/>
                  </a:lnTo>
                  <a:lnTo>
                    <a:pt x="5" y="0"/>
                  </a:lnTo>
                  <a:lnTo>
                    <a:pt x="10" y="12"/>
                  </a:lnTo>
                </a:path>
              </a:pathLst>
            </a:custGeom>
            <a:solidFill>
              <a:srgbClr val="FFFF00"/>
            </a:solidFill>
            <a:ln w="12700" cap="rnd" cmpd="sng">
              <a:solidFill>
                <a:schemeClr val="tx1"/>
              </a:solidFill>
              <a:prstDash val="solid"/>
              <a:round/>
              <a:headEnd type="none" w="sm" len="sm"/>
              <a:tailEnd type="none" w="sm" len="sm"/>
            </a:ln>
          </p:spPr>
          <p:txBody>
            <a:bodyPr/>
            <a:lstStyle/>
            <a:p>
              <a:endParaRPr lang="en-US"/>
            </a:p>
          </p:txBody>
        </p:sp>
        <p:sp>
          <p:nvSpPr>
            <p:cNvPr id="47983" name="Freeform 929"/>
            <p:cNvSpPr>
              <a:spLocks noChangeAspect="1"/>
            </p:cNvSpPr>
            <p:nvPr/>
          </p:nvSpPr>
          <p:spPr bwMode="auto">
            <a:xfrm>
              <a:off x="3624" y="3394"/>
              <a:ext cx="7" cy="11"/>
            </a:xfrm>
            <a:custGeom>
              <a:avLst/>
              <a:gdLst>
                <a:gd name="T0" fmla="*/ 2 w 9"/>
                <a:gd name="T1" fmla="*/ 5 h 13"/>
                <a:gd name="T2" fmla="*/ 2 w 9"/>
                <a:gd name="T3" fmla="*/ 5 h 13"/>
                <a:gd name="T4" fmla="*/ 0 w 9"/>
                <a:gd name="T5" fmla="*/ 5 h 13"/>
                <a:gd name="T6" fmla="*/ 0 w 9"/>
                <a:gd name="T7" fmla="*/ 0 h 13"/>
                <a:gd name="T8" fmla="*/ 2 w 9"/>
                <a:gd name="T9" fmla="*/ 0 h 13"/>
                <a:gd name="T10" fmla="*/ 2 w 9"/>
                <a:gd name="T11" fmla="*/ 5 h 13"/>
                <a:gd name="T12" fmla="*/ 0 60000 65536"/>
                <a:gd name="T13" fmla="*/ 0 60000 65536"/>
                <a:gd name="T14" fmla="*/ 0 60000 65536"/>
                <a:gd name="T15" fmla="*/ 0 60000 65536"/>
                <a:gd name="T16" fmla="*/ 0 60000 65536"/>
                <a:gd name="T17" fmla="*/ 0 60000 65536"/>
                <a:gd name="T18" fmla="*/ 0 w 9"/>
                <a:gd name="T19" fmla="*/ 0 h 13"/>
                <a:gd name="T20" fmla="*/ 9 w 9"/>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9" h="13">
                  <a:moveTo>
                    <a:pt x="8" y="12"/>
                  </a:moveTo>
                  <a:lnTo>
                    <a:pt x="8" y="12"/>
                  </a:lnTo>
                  <a:lnTo>
                    <a:pt x="0" y="12"/>
                  </a:lnTo>
                  <a:lnTo>
                    <a:pt x="0" y="0"/>
                  </a:lnTo>
                  <a:lnTo>
                    <a:pt x="8" y="0"/>
                  </a:lnTo>
                  <a:lnTo>
                    <a:pt x="8" y="12"/>
                  </a:lnTo>
                </a:path>
              </a:pathLst>
            </a:custGeom>
            <a:solidFill>
              <a:srgbClr val="FFFF00"/>
            </a:solidFill>
            <a:ln w="12700" cap="rnd" cmpd="sng">
              <a:solidFill>
                <a:schemeClr val="tx1"/>
              </a:solidFill>
              <a:prstDash val="solid"/>
              <a:round/>
              <a:headEnd type="none" w="sm" len="sm"/>
              <a:tailEnd type="none" w="sm" len="sm"/>
            </a:ln>
          </p:spPr>
          <p:txBody>
            <a:bodyPr/>
            <a:lstStyle/>
            <a:p>
              <a:endParaRPr lang="en-US"/>
            </a:p>
          </p:txBody>
        </p:sp>
        <p:sp>
          <p:nvSpPr>
            <p:cNvPr id="47984" name="Freeform 930"/>
            <p:cNvSpPr>
              <a:spLocks noChangeAspect="1"/>
            </p:cNvSpPr>
            <p:nvPr/>
          </p:nvSpPr>
          <p:spPr bwMode="auto">
            <a:xfrm>
              <a:off x="3621" y="3394"/>
              <a:ext cx="1" cy="10"/>
            </a:xfrm>
            <a:custGeom>
              <a:avLst/>
              <a:gdLst>
                <a:gd name="T0" fmla="*/ 0 w 1"/>
                <a:gd name="T1" fmla="*/ 3 h 13"/>
                <a:gd name="T2" fmla="*/ 0 w 1"/>
                <a:gd name="T3" fmla="*/ 3 h 13"/>
                <a:gd name="T4" fmla="*/ 0 w 1"/>
                <a:gd name="T5" fmla="*/ 0 h 13"/>
                <a:gd name="T6" fmla="*/ 0 w 1"/>
                <a:gd name="T7" fmla="*/ 3 h 13"/>
                <a:gd name="T8" fmla="*/ 0 60000 65536"/>
                <a:gd name="T9" fmla="*/ 0 60000 65536"/>
                <a:gd name="T10" fmla="*/ 0 60000 65536"/>
                <a:gd name="T11" fmla="*/ 0 60000 65536"/>
                <a:gd name="T12" fmla="*/ 0 w 1"/>
                <a:gd name="T13" fmla="*/ 0 h 13"/>
                <a:gd name="T14" fmla="*/ 1 w 1"/>
                <a:gd name="T15" fmla="*/ 13 h 13"/>
              </a:gdLst>
              <a:ahLst/>
              <a:cxnLst>
                <a:cxn ang="T8">
                  <a:pos x="T0" y="T1"/>
                </a:cxn>
                <a:cxn ang="T9">
                  <a:pos x="T2" y="T3"/>
                </a:cxn>
                <a:cxn ang="T10">
                  <a:pos x="T4" y="T5"/>
                </a:cxn>
                <a:cxn ang="T11">
                  <a:pos x="T6" y="T7"/>
                </a:cxn>
              </a:cxnLst>
              <a:rect l="T12" t="T13" r="T14" b="T15"/>
              <a:pathLst>
                <a:path w="1" h="13">
                  <a:moveTo>
                    <a:pt x="0" y="12"/>
                  </a:moveTo>
                  <a:lnTo>
                    <a:pt x="0" y="12"/>
                  </a:lnTo>
                  <a:lnTo>
                    <a:pt x="0" y="0"/>
                  </a:lnTo>
                  <a:lnTo>
                    <a:pt x="0" y="12"/>
                  </a:lnTo>
                </a:path>
              </a:pathLst>
            </a:custGeom>
            <a:solidFill>
              <a:srgbClr val="FFFF00"/>
            </a:solidFill>
            <a:ln w="12700" cap="rnd" cmpd="sng">
              <a:solidFill>
                <a:schemeClr val="tx1"/>
              </a:solidFill>
              <a:prstDash val="solid"/>
              <a:round/>
              <a:headEnd type="none" w="sm" len="sm"/>
              <a:tailEnd type="none" w="sm" len="sm"/>
            </a:ln>
          </p:spPr>
          <p:txBody>
            <a:bodyPr/>
            <a:lstStyle/>
            <a:p>
              <a:endParaRPr lang="en-US"/>
            </a:p>
          </p:txBody>
        </p:sp>
        <p:sp>
          <p:nvSpPr>
            <p:cNvPr id="47985" name="Freeform 931"/>
            <p:cNvSpPr>
              <a:spLocks noChangeAspect="1"/>
            </p:cNvSpPr>
            <p:nvPr/>
          </p:nvSpPr>
          <p:spPr bwMode="auto">
            <a:xfrm>
              <a:off x="3617" y="3393"/>
              <a:ext cx="7" cy="10"/>
            </a:xfrm>
            <a:custGeom>
              <a:avLst/>
              <a:gdLst>
                <a:gd name="T0" fmla="*/ 0 w 9"/>
                <a:gd name="T1" fmla="*/ 3 h 13"/>
                <a:gd name="T2" fmla="*/ 0 w 9"/>
                <a:gd name="T3" fmla="*/ 3 h 13"/>
                <a:gd name="T4" fmla="*/ 2 w 9"/>
                <a:gd name="T5" fmla="*/ 3 h 13"/>
                <a:gd name="T6" fmla="*/ 2 w 9"/>
                <a:gd name="T7" fmla="*/ 0 h 13"/>
                <a:gd name="T8" fmla="*/ 0 w 9"/>
                <a:gd name="T9" fmla="*/ 0 h 13"/>
                <a:gd name="T10" fmla="*/ 0 w 9"/>
                <a:gd name="T11" fmla="*/ 3 h 13"/>
                <a:gd name="T12" fmla="*/ 0 60000 65536"/>
                <a:gd name="T13" fmla="*/ 0 60000 65536"/>
                <a:gd name="T14" fmla="*/ 0 60000 65536"/>
                <a:gd name="T15" fmla="*/ 0 60000 65536"/>
                <a:gd name="T16" fmla="*/ 0 60000 65536"/>
                <a:gd name="T17" fmla="*/ 0 60000 65536"/>
                <a:gd name="T18" fmla="*/ 0 w 9"/>
                <a:gd name="T19" fmla="*/ 0 h 13"/>
                <a:gd name="T20" fmla="*/ 9 w 9"/>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9" h="13">
                  <a:moveTo>
                    <a:pt x="0" y="12"/>
                  </a:moveTo>
                  <a:lnTo>
                    <a:pt x="0" y="12"/>
                  </a:lnTo>
                  <a:lnTo>
                    <a:pt x="8" y="12"/>
                  </a:lnTo>
                  <a:lnTo>
                    <a:pt x="8" y="0"/>
                  </a:lnTo>
                  <a:lnTo>
                    <a:pt x="0" y="0"/>
                  </a:lnTo>
                  <a:lnTo>
                    <a:pt x="0" y="12"/>
                  </a:lnTo>
                </a:path>
              </a:pathLst>
            </a:custGeom>
            <a:solidFill>
              <a:srgbClr val="FFFF00"/>
            </a:solidFill>
            <a:ln w="12700" cap="rnd" cmpd="sng">
              <a:solidFill>
                <a:schemeClr val="tx1"/>
              </a:solidFill>
              <a:prstDash val="solid"/>
              <a:round/>
              <a:headEnd type="none" w="sm" len="sm"/>
              <a:tailEnd type="none" w="sm" len="sm"/>
            </a:ln>
          </p:spPr>
          <p:txBody>
            <a:bodyPr/>
            <a:lstStyle/>
            <a:p>
              <a:endParaRPr lang="en-US"/>
            </a:p>
          </p:txBody>
        </p:sp>
      </p:grpSp>
      <p:sp>
        <p:nvSpPr>
          <p:cNvPr id="47874" name="Freeform 932"/>
          <p:cNvSpPr>
            <a:spLocks noChangeAspect="1"/>
          </p:cNvSpPr>
          <p:nvPr/>
        </p:nvSpPr>
        <p:spPr bwMode="auto">
          <a:xfrm>
            <a:off x="5302251" y="5808664"/>
            <a:ext cx="1831975" cy="179387"/>
          </a:xfrm>
          <a:custGeom>
            <a:avLst/>
            <a:gdLst>
              <a:gd name="T0" fmla="*/ 2147483647 w 1377"/>
              <a:gd name="T1" fmla="*/ 2147483647 h 144"/>
              <a:gd name="T2" fmla="*/ 2147483647 w 1377"/>
              <a:gd name="T3" fmla="*/ 2147483647 h 144"/>
              <a:gd name="T4" fmla="*/ 2147483647 w 1377"/>
              <a:gd name="T5" fmla="*/ 2147483647 h 144"/>
              <a:gd name="T6" fmla="*/ 2147483647 w 1377"/>
              <a:gd name="T7" fmla="*/ 2147483647 h 144"/>
              <a:gd name="T8" fmla="*/ 2147483647 w 1377"/>
              <a:gd name="T9" fmla="*/ 2147483647 h 144"/>
              <a:gd name="T10" fmla="*/ 2147483647 w 1377"/>
              <a:gd name="T11" fmla="*/ 2147483647 h 144"/>
              <a:gd name="T12" fmla="*/ 2147483647 w 1377"/>
              <a:gd name="T13" fmla="*/ 2147483647 h 144"/>
              <a:gd name="T14" fmla="*/ 2147483647 w 1377"/>
              <a:gd name="T15" fmla="*/ 2147483647 h 144"/>
              <a:gd name="T16" fmla="*/ 2147483647 w 1377"/>
              <a:gd name="T17" fmla="*/ 2147483647 h 144"/>
              <a:gd name="T18" fmla="*/ 2147483647 w 1377"/>
              <a:gd name="T19" fmla="*/ 2147483647 h 144"/>
              <a:gd name="T20" fmla="*/ 2147483647 w 1377"/>
              <a:gd name="T21" fmla="*/ 2147483647 h 144"/>
              <a:gd name="T22" fmla="*/ 2147483647 w 1377"/>
              <a:gd name="T23" fmla="*/ 2147483647 h 144"/>
              <a:gd name="T24" fmla="*/ 2147483647 w 1377"/>
              <a:gd name="T25" fmla="*/ 2147483647 h 144"/>
              <a:gd name="T26" fmla="*/ 2147483647 w 1377"/>
              <a:gd name="T27" fmla="*/ 2147483647 h 144"/>
              <a:gd name="T28" fmla="*/ 2147483647 w 1377"/>
              <a:gd name="T29" fmla="*/ 2147483647 h 144"/>
              <a:gd name="T30" fmla="*/ 2147483647 w 1377"/>
              <a:gd name="T31" fmla="*/ 2147483647 h 144"/>
              <a:gd name="T32" fmla="*/ 0 w 1377"/>
              <a:gd name="T33" fmla="*/ 0 h 144"/>
              <a:gd name="T34" fmla="*/ 2147483647 w 1377"/>
              <a:gd name="T35" fmla="*/ 2147483647 h 144"/>
              <a:gd name="T36" fmla="*/ 2147483647 w 1377"/>
              <a:gd name="T37" fmla="*/ 2147483647 h 144"/>
              <a:gd name="T38" fmla="*/ 2147483647 w 1377"/>
              <a:gd name="T39" fmla="*/ 2147483647 h 144"/>
              <a:gd name="T40" fmla="*/ 2147483647 w 1377"/>
              <a:gd name="T41" fmla="*/ 2147483647 h 144"/>
              <a:gd name="T42" fmla="*/ 2147483647 w 1377"/>
              <a:gd name="T43" fmla="*/ 2147483647 h 144"/>
              <a:gd name="T44" fmla="*/ 2147483647 w 1377"/>
              <a:gd name="T45" fmla="*/ 2147483647 h 144"/>
              <a:gd name="T46" fmla="*/ 2147483647 w 1377"/>
              <a:gd name="T47" fmla="*/ 2147483647 h 144"/>
              <a:gd name="T48" fmla="*/ 2147483647 w 1377"/>
              <a:gd name="T49" fmla="*/ 2147483647 h 144"/>
              <a:gd name="T50" fmla="*/ 2147483647 w 1377"/>
              <a:gd name="T51" fmla="*/ 2147483647 h 144"/>
              <a:gd name="T52" fmla="*/ 2147483647 w 1377"/>
              <a:gd name="T53" fmla="*/ 2147483647 h 144"/>
              <a:gd name="T54" fmla="*/ 2147483647 w 1377"/>
              <a:gd name="T55" fmla="*/ 2147483647 h 144"/>
              <a:gd name="T56" fmla="*/ 2147483647 w 1377"/>
              <a:gd name="T57" fmla="*/ 2147483647 h 144"/>
              <a:gd name="T58" fmla="*/ 2147483647 w 1377"/>
              <a:gd name="T59" fmla="*/ 2147483647 h 144"/>
              <a:gd name="T60" fmla="*/ 2147483647 w 1377"/>
              <a:gd name="T61" fmla="*/ 2147483647 h 144"/>
              <a:gd name="T62" fmla="*/ 2147483647 w 1377"/>
              <a:gd name="T63" fmla="*/ 2147483647 h 144"/>
              <a:gd name="T64" fmla="*/ 2147483647 w 1377"/>
              <a:gd name="T65" fmla="*/ 2147483647 h 144"/>
              <a:gd name="T66" fmla="*/ 2147483647 w 1377"/>
              <a:gd name="T67" fmla="*/ 2147483647 h 14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377"/>
              <a:gd name="T103" fmla="*/ 0 h 144"/>
              <a:gd name="T104" fmla="*/ 1377 w 1377"/>
              <a:gd name="T105" fmla="*/ 144 h 14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377" h="144">
                <a:moveTo>
                  <a:pt x="1376" y="135"/>
                </a:moveTo>
                <a:lnTo>
                  <a:pt x="1376" y="135"/>
                </a:lnTo>
                <a:lnTo>
                  <a:pt x="1322" y="136"/>
                </a:lnTo>
                <a:lnTo>
                  <a:pt x="1270" y="136"/>
                </a:lnTo>
                <a:lnTo>
                  <a:pt x="1220" y="136"/>
                </a:lnTo>
                <a:lnTo>
                  <a:pt x="1171" y="136"/>
                </a:lnTo>
                <a:lnTo>
                  <a:pt x="1123" y="135"/>
                </a:lnTo>
                <a:lnTo>
                  <a:pt x="1077" y="134"/>
                </a:lnTo>
                <a:lnTo>
                  <a:pt x="1032" y="133"/>
                </a:lnTo>
                <a:lnTo>
                  <a:pt x="987" y="132"/>
                </a:lnTo>
                <a:lnTo>
                  <a:pt x="943" y="131"/>
                </a:lnTo>
                <a:lnTo>
                  <a:pt x="901" y="128"/>
                </a:lnTo>
                <a:lnTo>
                  <a:pt x="859" y="126"/>
                </a:lnTo>
                <a:lnTo>
                  <a:pt x="817" y="124"/>
                </a:lnTo>
                <a:lnTo>
                  <a:pt x="778" y="121"/>
                </a:lnTo>
                <a:lnTo>
                  <a:pt x="738" y="117"/>
                </a:lnTo>
                <a:lnTo>
                  <a:pt x="698" y="113"/>
                </a:lnTo>
                <a:lnTo>
                  <a:pt x="659" y="109"/>
                </a:lnTo>
                <a:lnTo>
                  <a:pt x="619" y="105"/>
                </a:lnTo>
                <a:lnTo>
                  <a:pt x="580" y="101"/>
                </a:lnTo>
                <a:lnTo>
                  <a:pt x="542" y="96"/>
                </a:lnTo>
                <a:lnTo>
                  <a:pt x="503" y="91"/>
                </a:lnTo>
                <a:lnTo>
                  <a:pt x="464" y="84"/>
                </a:lnTo>
                <a:lnTo>
                  <a:pt x="424" y="80"/>
                </a:lnTo>
                <a:lnTo>
                  <a:pt x="384" y="73"/>
                </a:lnTo>
                <a:lnTo>
                  <a:pt x="345" y="65"/>
                </a:lnTo>
                <a:lnTo>
                  <a:pt x="305" y="60"/>
                </a:lnTo>
                <a:lnTo>
                  <a:pt x="264" y="52"/>
                </a:lnTo>
                <a:lnTo>
                  <a:pt x="222" y="43"/>
                </a:lnTo>
                <a:lnTo>
                  <a:pt x="180" y="35"/>
                </a:lnTo>
                <a:lnTo>
                  <a:pt x="135" y="28"/>
                </a:lnTo>
                <a:lnTo>
                  <a:pt x="92" y="18"/>
                </a:lnTo>
                <a:lnTo>
                  <a:pt x="47" y="10"/>
                </a:lnTo>
                <a:lnTo>
                  <a:pt x="0" y="0"/>
                </a:lnTo>
                <a:lnTo>
                  <a:pt x="0" y="7"/>
                </a:lnTo>
                <a:lnTo>
                  <a:pt x="46" y="16"/>
                </a:lnTo>
                <a:lnTo>
                  <a:pt x="91" y="25"/>
                </a:lnTo>
                <a:lnTo>
                  <a:pt x="134" y="34"/>
                </a:lnTo>
                <a:lnTo>
                  <a:pt x="179" y="42"/>
                </a:lnTo>
                <a:lnTo>
                  <a:pt x="221" y="51"/>
                </a:lnTo>
                <a:lnTo>
                  <a:pt x="263" y="59"/>
                </a:lnTo>
                <a:lnTo>
                  <a:pt x="304" y="65"/>
                </a:lnTo>
                <a:lnTo>
                  <a:pt x="345" y="73"/>
                </a:lnTo>
                <a:lnTo>
                  <a:pt x="383" y="80"/>
                </a:lnTo>
                <a:lnTo>
                  <a:pt x="423" y="85"/>
                </a:lnTo>
                <a:lnTo>
                  <a:pt x="463" y="91"/>
                </a:lnTo>
                <a:lnTo>
                  <a:pt x="502" y="97"/>
                </a:lnTo>
                <a:lnTo>
                  <a:pt x="541" y="103"/>
                </a:lnTo>
                <a:lnTo>
                  <a:pt x="579" y="107"/>
                </a:lnTo>
                <a:lnTo>
                  <a:pt x="619" y="112"/>
                </a:lnTo>
                <a:lnTo>
                  <a:pt x="658" y="116"/>
                </a:lnTo>
                <a:lnTo>
                  <a:pt x="697" y="120"/>
                </a:lnTo>
                <a:lnTo>
                  <a:pt x="737" y="124"/>
                </a:lnTo>
                <a:lnTo>
                  <a:pt x="777" y="127"/>
                </a:lnTo>
                <a:lnTo>
                  <a:pt x="817" y="131"/>
                </a:lnTo>
                <a:lnTo>
                  <a:pt x="859" y="132"/>
                </a:lnTo>
                <a:lnTo>
                  <a:pt x="901" y="134"/>
                </a:lnTo>
                <a:lnTo>
                  <a:pt x="943" y="136"/>
                </a:lnTo>
                <a:lnTo>
                  <a:pt x="987" y="138"/>
                </a:lnTo>
                <a:lnTo>
                  <a:pt x="1032" y="140"/>
                </a:lnTo>
                <a:lnTo>
                  <a:pt x="1077" y="141"/>
                </a:lnTo>
                <a:lnTo>
                  <a:pt x="1123" y="142"/>
                </a:lnTo>
                <a:lnTo>
                  <a:pt x="1171" y="143"/>
                </a:lnTo>
                <a:lnTo>
                  <a:pt x="1220" y="143"/>
                </a:lnTo>
                <a:lnTo>
                  <a:pt x="1270" y="143"/>
                </a:lnTo>
                <a:lnTo>
                  <a:pt x="1322" y="143"/>
                </a:lnTo>
                <a:lnTo>
                  <a:pt x="1376" y="143"/>
                </a:lnTo>
                <a:lnTo>
                  <a:pt x="1376" y="135"/>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2820" name="Text Box 933"/>
          <p:cNvSpPr txBox="1">
            <a:spLocks noChangeArrowheads="1"/>
          </p:cNvSpPr>
          <p:nvPr/>
        </p:nvSpPr>
        <p:spPr bwMode="auto">
          <a:xfrm>
            <a:off x="2133600" y="4572000"/>
            <a:ext cx="2928938" cy="215900"/>
          </a:xfrm>
          <a:prstGeom prst="rect">
            <a:avLst/>
          </a:prstGeom>
          <a:solidFill>
            <a:schemeClr val="accent4">
              <a:lumMod val="75000"/>
              <a:lumOff val="25000"/>
            </a:schemeClr>
          </a:solidFill>
          <a:ln w="19050">
            <a:solidFill>
              <a:schemeClr val="accent2"/>
            </a:solidFill>
            <a:miter lim="800000"/>
            <a:headEnd/>
            <a:tailEnd/>
          </a:ln>
        </p:spPr>
        <p:txBody>
          <a:bodyPr lIns="0" tIns="0" rIns="0" bIns="0">
            <a:spAutoFit/>
          </a:bodyPr>
          <a:lstStyle/>
          <a:p>
            <a:pPr algn="ctr" defTabSz="850900" eaLnBrk="0" hangingPunct="0">
              <a:spcBef>
                <a:spcPct val="50000"/>
              </a:spcBef>
              <a:defRPr/>
            </a:pPr>
            <a:r>
              <a:rPr lang="en-US" sz="1400" b="1" dirty="0">
                <a:solidFill>
                  <a:srgbClr val="0033CC"/>
                </a:solidFill>
                <a:latin typeface="Arial" charset="0"/>
              </a:rPr>
              <a:t>Other Need Assistance (ONA</a:t>
            </a:r>
            <a:r>
              <a:rPr lang="en-US" sz="1400" b="1" dirty="0">
                <a:latin typeface="Arial" charset="0"/>
              </a:rPr>
              <a:t>) </a:t>
            </a:r>
          </a:p>
        </p:txBody>
      </p:sp>
      <p:sp>
        <p:nvSpPr>
          <p:cNvPr id="2821" name="Text Box 934"/>
          <p:cNvSpPr txBox="1">
            <a:spLocks noChangeArrowheads="1"/>
          </p:cNvSpPr>
          <p:nvPr/>
        </p:nvSpPr>
        <p:spPr bwMode="auto">
          <a:xfrm>
            <a:off x="3124200" y="5029201"/>
            <a:ext cx="2286000" cy="314325"/>
          </a:xfrm>
          <a:prstGeom prst="rect">
            <a:avLst/>
          </a:prstGeom>
          <a:solidFill>
            <a:schemeClr val="accent4">
              <a:lumMod val="90000"/>
              <a:lumOff val="10000"/>
            </a:schemeClr>
          </a:solidFill>
          <a:ln w="9525">
            <a:solidFill>
              <a:schemeClr val="folHlink"/>
            </a:solidFill>
            <a:miter lim="800000"/>
            <a:headEnd/>
            <a:tailEnd/>
          </a:ln>
        </p:spPr>
        <p:txBody>
          <a:bodyPr>
            <a:spAutoFit/>
          </a:bodyPr>
          <a:lstStyle/>
          <a:p>
            <a:pPr algn="ctr">
              <a:spcBef>
                <a:spcPct val="50000"/>
              </a:spcBef>
              <a:defRPr/>
            </a:pPr>
            <a:r>
              <a:rPr lang="en-US" sz="1400" b="1" dirty="0">
                <a:solidFill>
                  <a:srgbClr val="FFFFFF"/>
                </a:solidFill>
                <a:latin typeface="Arial" charset="0"/>
              </a:rPr>
              <a:t>State</a:t>
            </a:r>
            <a:r>
              <a:rPr lang="en-US" sz="1400" dirty="0">
                <a:solidFill>
                  <a:srgbClr val="FFFFFF"/>
                </a:solidFill>
                <a:latin typeface="Arial" charset="0"/>
              </a:rPr>
              <a:t> </a:t>
            </a:r>
            <a:r>
              <a:rPr lang="en-US" sz="1400" b="1" dirty="0">
                <a:solidFill>
                  <a:srgbClr val="FFFFFF"/>
                </a:solidFill>
                <a:latin typeface="Arial" charset="0"/>
              </a:rPr>
              <a:t>Unmet</a:t>
            </a:r>
            <a:r>
              <a:rPr lang="en-US" sz="1400" dirty="0">
                <a:solidFill>
                  <a:srgbClr val="FFFFFF"/>
                </a:solidFill>
                <a:latin typeface="Arial" charset="0"/>
              </a:rPr>
              <a:t> </a:t>
            </a:r>
            <a:r>
              <a:rPr lang="en-US" sz="1400" b="1" dirty="0">
                <a:solidFill>
                  <a:srgbClr val="FFFFFF"/>
                </a:solidFill>
                <a:latin typeface="Arial" charset="0"/>
              </a:rPr>
              <a:t>Needs</a:t>
            </a:r>
          </a:p>
        </p:txBody>
      </p:sp>
      <p:sp>
        <p:nvSpPr>
          <p:cNvPr id="2822" name="Text Box 935"/>
          <p:cNvSpPr txBox="1">
            <a:spLocks noChangeArrowheads="1"/>
          </p:cNvSpPr>
          <p:nvPr/>
        </p:nvSpPr>
        <p:spPr bwMode="auto">
          <a:xfrm>
            <a:off x="2133600" y="3429000"/>
            <a:ext cx="2819400" cy="527050"/>
          </a:xfrm>
          <a:prstGeom prst="rect">
            <a:avLst/>
          </a:prstGeom>
          <a:solidFill>
            <a:schemeClr val="accent4">
              <a:lumMod val="25000"/>
              <a:lumOff val="75000"/>
            </a:schemeClr>
          </a:solidFill>
          <a:ln w="9525">
            <a:solidFill>
              <a:schemeClr val="accent2"/>
            </a:solidFill>
            <a:miter lim="800000"/>
            <a:headEnd/>
            <a:tailEnd/>
          </a:ln>
        </p:spPr>
        <p:txBody>
          <a:bodyPr>
            <a:spAutoFit/>
          </a:bodyPr>
          <a:lstStyle/>
          <a:p>
            <a:pPr>
              <a:spcBef>
                <a:spcPct val="50000"/>
              </a:spcBef>
              <a:defRPr/>
            </a:pPr>
            <a:r>
              <a:rPr lang="en-US" sz="1400" b="1" dirty="0">
                <a:latin typeface="Arial" charset="0"/>
              </a:rPr>
              <a:t>Individual Household Program/ Housing Assistance (IHP/HA)</a:t>
            </a:r>
          </a:p>
        </p:txBody>
      </p:sp>
      <p:sp>
        <p:nvSpPr>
          <p:cNvPr id="3865" name="Rectangle 793"/>
          <p:cNvSpPr>
            <a:spLocks noChangeAspect="1" noChangeArrowheads="1"/>
          </p:cNvSpPr>
          <p:nvPr/>
        </p:nvSpPr>
        <p:spPr bwMode="auto">
          <a:xfrm>
            <a:off x="5029200" y="5791201"/>
            <a:ext cx="3810000" cy="620713"/>
          </a:xfrm>
          <a:prstGeom prst="rect">
            <a:avLst/>
          </a:prstGeom>
          <a:solidFill>
            <a:srgbClr val="0070C0"/>
          </a:solidFill>
          <a:ln w="9525">
            <a:solidFill>
              <a:schemeClr val="tx1"/>
            </a:solidFill>
            <a:miter lim="800000"/>
            <a:headEnd/>
            <a:tailEnd/>
          </a:ln>
          <a:effectLst/>
        </p:spPr>
        <p:txBody>
          <a:bodyPr lIns="130027" tIns="63535" rIns="130027" bIns="63535">
            <a:spAutoFit/>
          </a:bodyPr>
          <a:lstStyle/>
          <a:p>
            <a:pPr algn="ctr" eaLnBrk="0" hangingPunct="0">
              <a:defRPr/>
            </a:pPr>
            <a:r>
              <a:rPr lang="en-US" sz="1600" b="1" dirty="0">
                <a:solidFill>
                  <a:schemeClr val="bg1"/>
                </a:solidFill>
                <a:effectLst>
                  <a:outerShdw blurRad="38100" dist="38100" dir="2700000" algn="tl">
                    <a:srgbClr val="000000"/>
                  </a:outerShdw>
                </a:effectLst>
                <a:latin typeface="Tahoma" pitchFamily="34" charset="0"/>
              </a:rPr>
              <a:t>Long Term Recovery </a:t>
            </a:r>
          </a:p>
          <a:p>
            <a:pPr algn="ctr" eaLnBrk="0" hangingPunct="0">
              <a:defRPr/>
            </a:pPr>
            <a:r>
              <a:rPr lang="en-US" sz="1600" b="1" dirty="0">
                <a:solidFill>
                  <a:schemeClr val="bg1"/>
                </a:solidFill>
                <a:effectLst>
                  <a:outerShdw blurRad="38100" dist="38100" dir="2700000" algn="tl">
                    <a:srgbClr val="000000"/>
                  </a:outerShdw>
                </a:effectLst>
                <a:latin typeface="Tahoma" pitchFamily="34" charset="0"/>
              </a:rPr>
              <a:t>Group</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50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0" fill="hold"/>
                                        <p:tgtEl>
                                          <p:spTgt spid="6"/>
                                        </p:tgtEl>
                                        <p:attrNameLst>
                                          <p:attrName>ppt_x</p:attrName>
                                        </p:attrNameLst>
                                      </p:cBhvr>
                                      <p:tavLst>
                                        <p:tav tm="0">
                                          <p:val>
                                            <p:strVal val="#ppt_x"/>
                                          </p:val>
                                        </p:tav>
                                        <p:tav tm="100000">
                                          <p:val>
                                            <p:strVal val="#ppt_x"/>
                                          </p:val>
                                        </p:tav>
                                      </p:tavLst>
                                    </p:anim>
                                    <p:anim calcmode="lin" valueType="num">
                                      <p:cBhvr additive="base">
                                        <p:cTn id="8" dur="500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97</TotalTime>
  <Words>1488</Words>
  <Application>Microsoft Office PowerPoint</Application>
  <PresentationFormat>Widescreen</PresentationFormat>
  <Paragraphs>270</Paragraphs>
  <Slides>15</Slides>
  <Notes>12</Notes>
  <HiddenSlides>0</HiddenSlides>
  <MMClips>0</MMClips>
  <ScaleCrop>false</ScaleCrop>
  <HeadingPairs>
    <vt:vector size="8" baseType="variant">
      <vt:variant>
        <vt:lpstr>Fonts Used</vt:lpstr>
      </vt:variant>
      <vt:variant>
        <vt:i4>6</vt:i4>
      </vt:variant>
      <vt:variant>
        <vt:lpstr>Theme</vt:lpstr>
      </vt:variant>
      <vt:variant>
        <vt:i4>2</vt:i4>
      </vt:variant>
      <vt:variant>
        <vt:lpstr>Links</vt:lpstr>
      </vt:variant>
      <vt:variant>
        <vt:i4>1</vt:i4>
      </vt:variant>
      <vt:variant>
        <vt:lpstr>Slide Titles</vt:lpstr>
      </vt:variant>
      <vt:variant>
        <vt:i4>15</vt:i4>
      </vt:variant>
    </vt:vector>
  </HeadingPairs>
  <TitlesOfParts>
    <vt:vector size="24" baseType="lpstr">
      <vt:lpstr>Arial</vt:lpstr>
      <vt:lpstr>Arial Black</vt:lpstr>
      <vt:lpstr>Calibri</vt:lpstr>
      <vt:lpstr>Calibri Light</vt:lpstr>
      <vt:lpstr>Tahoma</vt:lpstr>
      <vt:lpstr>Wingdings</vt:lpstr>
      <vt:lpstr>Office Theme</vt:lpstr>
      <vt:lpstr>1_Office Theme</vt:lpstr>
      <vt:lpstr>https://www.nvoad.org/voad-members/</vt:lpstr>
      <vt:lpstr>    Local Communities  Voluntary Agencies/Houses of Worship County Emergency Managers State of Oregon Oregon Voluntary Organizations Active in Disaster (OR VOAD)  FEMA  </vt:lpstr>
      <vt:lpstr>Definitions/Basis of Understanding</vt:lpstr>
      <vt:lpstr>How does an LTRG help applicants? </vt:lpstr>
      <vt:lpstr>PowerPoint Presentation</vt:lpstr>
      <vt:lpstr>The 4 C’s of National VOAD</vt:lpstr>
      <vt:lpstr>PowerPoint Presentation</vt:lpstr>
      <vt:lpstr>PowerPoint Presentation</vt:lpstr>
      <vt:lpstr>PowerPoint Presentation</vt:lpstr>
      <vt:lpstr>The Recovery Process</vt:lpstr>
      <vt:lpstr>PowerPoint Presentation</vt:lpstr>
      <vt:lpstr>PowerPoint Presentation</vt:lpstr>
      <vt:lpstr>PowerPoint Presentation</vt:lpstr>
      <vt:lpstr>PowerPoint Presentation</vt:lpstr>
      <vt:lpstr>PowerPoint Presentation</vt:lpstr>
      <vt:lpstr>Local Lincoln County Contact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Local Communities  County Emergency Managers State of Illinois Illinois Voluntary Organizations Active in Disaster (IL VOAD)  FEMA</dc:title>
  <dc:creator>Wood, Teresa</dc:creator>
  <cp:lastModifiedBy>Virginia Demaris</cp:lastModifiedBy>
  <cp:revision>10</cp:revision>
  <dcterms:created xsi:type="dcterms:W3CDTF">2020-04-15T15:27:02Z</dcterms:created>
  <dcterms:modified xsi:type="dcterms:W3CDTF">2020-11-24T21:47:56Z</dcterms:modified>
</cp:coreProperties>
</file>