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59" r:id="rId4"/>
    <p:sldId id="261" r:id="rId5"/>
    <p:sldId id="262" r:id="rId6"/>
    <p:sldId id="286" r:id="rId7"/>
    <p:sldId id="263" r:id="rId8"/>
    <p:sldId id="264" r:id="rId9"/>
    <p:sldId id="265" r:id="rId10"/>
    <p:sldId id="275" r:id="rId11"/>
    <p:sldId id="267" r:id="rId12"/>
    <p:sldId id="277" r:id="rId13"/>
    <p:sldId id="268" r:id="rId14"/>
    <p:sldId id="276" r:id="rId15"/>
    <p:sldId id="269" r:id="rId16"/>
    <p:sldId id="271" r:id="rId17"/>
    <p:sldId id="272" r:id="rId18"/>
    <p:sldId id="266" r:id="rId19"/>
    <p:sldId id="273" r:id="rId20"/>
    <p:sldId id="274" r:id="rId21"/>
    <p:sldId id="270" r:id="rId22"/>
    <p:sldId id="260" r:id="rId23"/>
    <p:sldId id="287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8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BE9B476-71B4-4622-A48B-5A28345F7D41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18E3147-280A-4D56-8475-A1F1CC08B6D8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B476-71B4-4622-A48B-5A28345F7D41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3147-280A-4D56-8475-A1F1CC08B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B476-71B4-4622-A48B-5A28345F7D41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3147-280A-4D56-8475-A1F1CC08B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B476-71B4-4622-A48B-5A28345F7D41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3147-280A-4D56-8475-A1F1CC08B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B476-71B4-4622-A48B-5A28345F7D41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3147-280A-4D56-8475-A1F1CC08B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B476-71B4-4622-A48B-5A28345F7D41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3147-280A-4D56-8475-A1F1CC08B6D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B476-71B4-4622-A48B-5A28345F7D41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3147-280A-4D56-8475-A1F1CC08B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B476-71B4-4622-A48B-5A28345F7D41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3147-280A-4D56-8475-A1F1CC08B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B476-71B4-4622-A48B-5A28345F7D41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3147-280A-4D56-8475-A1F1CC08B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B476-71B4-4622-A48B-5A28345F7D41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3147-280A-4D56-8475-A1F1CC08B6D8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B476-71B4-4622-A48B-5A28345F7D41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3147-280A-4D56-8475-A1F1CC08B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BE9B476-71B4-4622-A48B-5A28345F7D41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18E3147-280A-4D56-8475-A1F1CC08B6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Saving Lives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Lincoln County Animal Shelter Medical </a:t>
            </a:r>
            <a:r>
              <a:rPr lang="en-US" dirty="0"/>
              <a:t>F</a:t>
            </a:r>
            <a:r>
              <a:rPr lang="en-US" dirty="0" smtClean="0"/>
              <a:t>und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023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31855"/>
            <a:ext cx="5105400" cy="5626576"/>
          </a:xfrm>
        </p:spPr>
      </p:pic>
      <p:sp>
        <p:nvSpPr>
          <p:cNvPr id="4" name="Text Placeholder 3"/>
          <p:cNvSpPr txBox="1">
            <a:spLocks/>
          </p:cNvSpPr>
          <p:nvPr/>
        </p:nvSpPr>
        <p:spPr>
          <a:xfrm>
            <a:off x="4499149" y="15910"/>
            <a:ext cx="3733800" cy="679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dirty="0" smtClean="0"/>
              <a:t>Mariah had an emergency C-section saving her and her three puppies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434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43000"/>
            <a:ext cx="5410200" cy="4277674"/>
          </a:xfrm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4648200" y="76200"/>
            <a:ext cx="3733800" cy="679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dirty="0" err="1" smtClean="0"/>
              <a:t>Skippyjon</a:t>
            </a:r>
            <a:r>
              <a:rPr lang="en-US" dirty="0" smtClean="0"/>
              <a:t> Jones had his leg amputated after being hit by a car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077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7024744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4572000" y="0"/>
            <a:ext cx="3733800" cy="679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dirty="0" smtClean="0"/>
              <a:t>Kenai’s leg amputation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838200"/>
            <a:ext cx="3733800" cy="5334001"/>
          </a:xfrm>
        </p:spPr>
      </p:pic>
    </p:spTree>
    <p:extLst>
      <p:ext uri="{BB962C8B-B14F-4D97-AF65-F5344CB8AC3E}">
        <p14:creationId xmlns:p14="http://schemas.microsoft.com/office/powerpoint/2010/main" val="3515007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43000"/>
            <a:ext cx="6629400" cy="4972050"/>
          </a:xfr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4628103" y="15910"/>
            <a:ext cx="3733800" cy="679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dirty="0" smtClean="0"/>
              <a:t>Dumbo’s severe ear infection was healed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28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4465654" y="76200"/>
            <a:ext cx="3906297" cy="679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dirty="0" smtClean="0"/>
              <a:t>Liza’s tumor was removed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19400"/>
            <a:ext cx="4724400" cy="3542697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90600"/>
            <a:ext cx="3619918" cy="271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16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6019800" cy="4529003"/>
          </a:xfrm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4628103" y="15910"/>
            <a:ext cx="3733800" cy="679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dirty="0" smtClean="0"/>
              <a:t>Circe’s skin infection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85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66800"/>
            <a:ext cx="3581400" cy="4775200"/>
          </a:xfrm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4628103" y="15910"/>
            <a:ext cx="3733800" cy="679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dirty="0" smtClean="0"/>
              <a:t>Good Boy’s toe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908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19200"/>
            <a:ext cx="4495800" cy="4842351"/>
          </a:xfr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4628103" y="15910"/>
            <a:ext cx="3733800" cy="679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endParaRPr lang="en-US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4780503" y="168310"/>
            <a:ext cx="3733800" cy="679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endParaRPr lang="en-US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4650712" y="-10048"/>
            <a:ext cx="3733800" cy="679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dirty="0" smtClean="0"/>
              <a:t>Red </a:t>
            </a:r>
            <a:r>
              <a:rPr lang="en-US" dirty="0" smtClean="0"/>
              <a:t>Hot Mess’s mess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25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2514600" cy="23996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916" y="762000"/>
            <a:ext cx="3196828" cy="5715000"/>
          </a:xfrm>
          <a:prstGeom prst="rect">
            <a:avLst/>
          </a:prstGeom>
        </p:spPr>
      </p:pic>
      <p:sp>
        <p:nvSpPr>
          <p:cNvPr id="9" name="Text Placeholder 3"/>
          <p:cNvSpPr txBox="1">
            <a:spLocks/>
          </p:cNvSpPr>
          <p:nvPr/>
        </p:nvSpPr>
        <p:spPr>
          <a:xfrm>
            <a:off x="4721888" y="5862"/>
            <a:ext cx="3276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Spat had her infected eye removed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329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628103" y="15910"/>
            <a:ext cx="3733800" cy="679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76400"/>
            <a:ext cx="5791200" cy="4549552"/>
          </a:xfrm>
        </p:spPr>
      </p:pic>
      <p:sp>
        <p:nvSpPr>
          <p:cNvPr id="12" name="Text Placeholder 3"/>
          <p:cNvSpPr txBox="1">
            <a:spLocks/>
          </p:cNvSpPr>
          <p:nvPr/>
        </p:nvSpPr>
        <p:spPr>
          <a:xfrm>
            <a:off x="4628103" y="-32657"/>
            <a:ext cx="3733800" cy="679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dirty="0" err="1" smtClean="0"/>
              <a:t>Tiny’s</a:t>
            </a:r>
            <a:r>
              <a:rPr lang="en-US" dirty="0" smtClean="0"/>
              <a:t> had many teeth and a large tumor removed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42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1652"/>
            <a:ext cx="7790380" cy="541674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724400" y="5862"/>
            <a:ext cx="3429000" cy="6037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Abner had an </a:t>
            </a:r>
            <a:r>
              <a:rPr lang="en-US" dirty="0" err="1" smtClean="0"/>
              <a:t>abcess</a:t>
            </a:r>
            <a:r>
              <a:rPr lang="en-US" dirty="0" smtClean="0"/>
              <a:t> removed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52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990600"/>
            <a:ext cx="3962400" cy="5305305"/>
          </a:xfrm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4628103" y="-32657"/>
            <a:ext cx="3733800" cy="679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dirty="0" smtClean="0"/>
              <a:t>Spumoni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276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503" y="1066800"/>
            <a:ext cx="6553200" cy="4914900"/>
          </a:xfrm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4628103" y="-32657"/>
            <a:ext cx="3733800" cy="679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dirty="0" smtClean="0"/>
              <a:t>Bear’s crushed and infected food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628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553200" cy="4914900"/>
          </a:xfr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4628103" y="-32657"/>
            <a:ext cx="3733800" cy="679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dirty="0" smtClean="0"/>
              <a:t>Guido had a chronically infected 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92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71939"/>
            <a:ext cx="4706614" cy="5525157"/>
          </a:xfrm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4628103" y="-32657"/>
            <a:ext cx="3733800" cy="679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dirty="0" smtClean="0"/>
              <a:t>Betty’s lungs </a:t>
            </a:r>
            <a:r>
              <a:rPr lang="en-US" smtClean="0"/>
              <a:t>after being hit by a car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25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4355722" cy="4123761"/>
          </a:xfrm>
        </p:spPr>
      </p:pic>
      <p:sp>
        <p:nvSpPr>
          <p:cNvPr id="4" name="Text Placeholder 3"/>
          <p:cNvSpPr txBox="1">
            <a:spLocks/>
          </p:cNvSpPr>
          <p:nvPr/>
        </p:nvSpPr>
        <p:spPr>
          <a:xfrm>
            <a:off x="4628103" y="-32657"/>
            <a:ext cx="3733800" cy="679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dirty="0" smtClean="0"/>
              <a:t>Rhonda skin infection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057400"/>
            <a:ext cx="3117451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5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90600"/>
            <a:ext cx="5638800" cy="5380217"/>
          </a:xfrm>
        </p:spPr>
      </p:pic>
      <p:sp>
        <p:nvSpPr>
          <p:cNvPr id="4" name="Text Placeholder 3"/>
          <p:cNvSpPr txBox="1">
            <a:spLocks/>
          </p:cNvSpPr>
          <p:nvPr/>
        </p:nvSpPr>
        <p:spPr>
          <a:xfrm>
            <a:off x="4628103" y="-32657"/>
            <a:ext cx="3733800" cy="679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dirty="0" smtClean="0"/>
              <a:t>Jo‘s leg amputation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16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3200400" cy="239042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819400"/>
            <a:ext cx="4267200" cy="3200400"/>
          </a:xfrm>
          <a:prstGeom prst="rect">
            <a:avLst/>
          </a:prstGeom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4628103" y="-32657"/>
            <a:ext cx="3733800" cy="679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dirty="0" smtClean="0"/>
              <a:t>Lilly’s skin infection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975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90600"/>
            <a:ext cx="4572000" cy="5219155"/>
          </a:xfrm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4628103" y="15910"/>
            <a:ext cx="3733800" cy="679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dirty="0" smtClean="0"/>
              <a:t>Ginger Snap’s eye removal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39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811212"/>
            <a:ext cx="4114800" cy="5486400"/>
          </a:xfrm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4628103" y="-32657"/>
            <a:ext cx="3733800" cy="679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dirty="0" smtClean="0"/>
              <a:t>Hostess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289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38200"/>
            <a:ext cx="3842147" cy="5122863"/>
          </a:xfrm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4628103" y="-32657"/>
            <a:ext cx="3733800" cy="679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dirty="0" smtClean="0"/>
              <a:t>Roxy emergency </a:t>
            </a:r>
            <a:r>
              <a:rPr lang="en-US" dirty="0" err="1" smtClean="0"/>
              <a:t>pyometra</a:t>
            </a:r>
            <a:r>
              <a:rPr lang="en-US" dirty="0" smtClean="0"/>
              <a:t> 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921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90600"/>
            <a:ext cx="3886200" cy="5181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724400" y="0"/>
            <a:ext cx="3376612" cy="609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Gator had extensive dental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250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19200"/>
            <a:ext cx="4343400" cy="4894678"/>
          </a:xfrm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4628103" y="-32657"/>
            <a:ext cx="3733800" cy="679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dirty="0" err="1" smtClean="0"/>
              <a:t>Lacie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104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623" y="1066800"/>
            <a:ext cx="5378777" cy="5092333"/>
          </a:xfrm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4628103" y="-32657"/>
            <a:ext cx="3733800" cy="679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dirty="0" smtClean="0"/>
              <a:t>Faith’s skin infection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0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103" y="1143000"/>
            <a:ext cx="3124200" cy="4463144"/>
          </a:xfrm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4628103" y="15910"/>
            <a:ext cx="3733800" cy="679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dirty="0" smtClean="0"/>
              <a:t>Resolved Dixie’s skin infections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99" y="1295400"/>
            <a:ext cx="2844800" cy="2133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05200"/>
            <a:ext cx="28702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49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38200"/>
            <a:ext cx="4038600" cy="538480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648200" y="0"/>
            <a:ext cx="3581400" cy="609600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en-US" dirty="0" smtClean="0"/>
              <a:t>Molly had dental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94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00"/>
            <a:ext cx="3767008" cy="5018629"/>
          </a:xfrm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4724400" y="-25400"/>
            <a:ext cx="3505200" cy="635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dirty="0" smtClean="0"/>
              <a:t>Jackson’s broken pelvis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77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0"/>
            <a:ext cx="7467600" cy="56007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724400" y="76200"/>
            <a:ext cx="3581400" cy="838200"/>
          </a:xfrm>
        </p:spPr>
        <p:txBody>
          <a:bodyPr/>
          <a:lstStyle/>
          <a:p>
            <a:r>
              <a:rPr lang="en-US" dirty="0" smtClean="0"/>
              <a:t>Rasta’s injuries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216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533400"/>
            <a:ext cx="3800475" cy="3429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572000" y="0"/>
            <a:ext cx="3581400" cy="685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Bernie had severe flea allergy dermatitis and infections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941655"/>
            <a:ext cx="434340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81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600"/>
            <a:ext cx="7719031" cy="4343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648200" y="76200"/>
            <a:ext cx="3429000" cy="533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River Pup’s broken leg was amputated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808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292</TotalTime>
  <Words>148</Words>
  <Application>Microsoft Office PowerPoint</Application>
  <PresentationFormat>On-screen Show (4:3)</PresentationFormat>
  <Paragraphs>32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Austin</vt:lpstr>
      <vt:lpstr>Saving Lives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Lincoln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Saving Lives</dc:title>
  <dc:creator>Windows User</dc:creator>
  <cp:lastModifiedBy>Windows User</cp:lastModifiedBy>
  <cp:revision>16</cp:revision>
  <dcterms:created xsi:type="dcterms:W3CDTF">2015-08-18T19:26:38Z</dcterms:created>
  <dcterms:modified xsi:type="dcterms:W3CDTF">2015-09-22T21:39:13Z</dcterms:modified>
</cp:coreProperties>
</file>